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467"/>
            <a:ext cx="10515600" cy="24854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Katarina Micic</cp:lastModifiedBy>
  <cp:revision>1</cp:revision>
  <dcterms:created xsi:type="dcterms:W3CDTF">2020-06-05T15:32:03Z</dcterms:created>
  <dcterms:modified xsi:type="dcterms:W3CDTF">2020-06-05T15:43:10Z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</Properties>
</file>