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57EB6-FED6-4738-B4D3-8DF21092A090}" v="1258" dt="2022-11-18T02:22:20.240"/>
    <p1510:client id="{D691DD06-4D2D-4415-B147-6F5A2F9E07B1}" v="140" dt="2022-11-18T01:27:22.651"/>
    <p1510:client id="{E54B4A36-B11B-421B-9DC0-EE3535B319EB}" v="55" dt="2022-11-18T02:41:23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1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4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9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9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November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November 18,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00620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4445"/>
            <a:ext cx="9144000" cy="2826182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  <a:ea typeface="+mj-lt"/>
                <a:cs typeface="+mj-lt"/>
              </a:rPr>
              <a:t>Four Glass</a:t>
            </a:r>
            <a:endParaRPr lang="en-US" sz="44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608" y="2892789"/>
            <a:ext cx="8138765" cy="32233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자기소개 페이지 만들기</a:t>
            </a:r>
          </a:p>
          <a:p>
            <a:endParaRPr lang="ko-KR" altLang="en-US" sz="1400">
              <a:solidFill>
                <a:schemeClr val="bg1"/>
              </a:solidFill>
              <a:ea typeface="맑은 고딕"/>
              <a:cs typeface="Calibri"/>
            </a:endParaRPr>
          </a:p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유상우</a:t>
            </a:r>
          </a:p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육준호</a:t>
            </a:r>
          </a:p>
          <a:p>
            <a:r>
              <a:rPr lang="ko-KR" altLang="en-US" sz="1400" err="1">
                <a:solidFill>
                  <a:schemeClr val="bg1"/>
                </a:solidFill>
                <a:ea typeface="맑은 고딕"/>
                <a:cs typeface="Calibri"/>
              </a:rPr>
              <a:t>길재형</a:t>
            </a:r>
          </a:p>
          <a:p>
            <a:r>
              <a:rPr lang="ko-KR" altLang="en-US" sz="1400">
                <a:solidFill>
                  <a:schemeClr val="bg1"/>
                </a:solidFill>
                <a:ea typeface="맑은 고딕"/>
                <a:cs typeface="Calibri"/>
              </a:rPr>
              <a:t>송지훈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E19641F-D8CA-D5B3-5EE0-63EEF725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5" y="2218467"/>
            <a:ext cx="5279858" cy="242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56FEAF-1A8C-2B3F-4B55-5DC5B91BB3D2}"/>
              </a:ext>
            </a:extLst>
          </p:cNvPr>
          <p:cNvSpPr txBox="1"/>
          <p:nvPr/>
        </p:nvSpPr>
        <p:spPr>
          <a:xfrm>
            <a:off x="1820985" y="1453586"/>
            <a:ext cx="31565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메인페이지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F09F3-6F98-7D71-62CA-FB290CF9C173}"/>
              </a:ext>
            </a:extLst>
          </p:cNvPr>
          <p:cNvSpPr txBox="1"/>
          <p:nvPr/>
        </p:nvSpPr>
        <p:spPr>
          <a:xfrm>
            <a:off x="7862276" y="1453585"/>
            <a:ext cx="25087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개인페이지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6" descr="Text&#10;&#10;Description automatically generated">
            <a:extLst>
              <a:ext uri="{FF2B5EF4-FFF2-40B4-BE49-F238E27FC236}">
                <a16:creationId xmlns:a16="http://schemas.microsoft.com/office/drawing/2014/main" id="{1E219156-3394-447C-802E-DB0DB3432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642" y="2218467"/>
            <a:ext cx="5279857" cy="2421066"/>
          </a:xfrm>
          <a:prstGeom prst="rect">
            <a:avLst/>
          </a:prstGeom>
        </p:spPr>
      </p:pic>
      <p:sp>
        <p:nvSpPr>
          <p:cNvPr id="2" name="순서도: 종속 처리 1">
            <a:extLst>
              <a:ext uri="{FF2B5EF4-FFF2-40B4-BE49-F238E27FC236}">
                <a16:creationId xmlns:a16="http://schemas.microsoft.com/office/drawing/2014/main" id="{83E686A5-00B2-4AD0-B946-CB2657196337}"/>
              </a:ext>
            </a:extLst>
          </p:cNvPr>
          <p:cNvSpPr/>
          <p:nvPr/>
        </p:nvSpPr>
        <p:spPr>
          <a:xfrm>
            <a:off x="0" y="0"/>
            <a:ext cx="12192000" cy="7971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와이어프레임</a:t>
            </a:r>
            <a:endParaRPr lang="en-US" altLang="ko-KR" sz="3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04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electronics, screenshot, different&#10;&#10;Description automatically generated">
            <a:extLst>
              <a:ext uri="{FF2B5EF4-FFF2-40B4-BE49-F238E27FC236}">
                <a16:creationId xmlns:a16="http://schemas.microsoft.com/office/drawing/2014/main" id="{44D7286F-3D3B-42B2-91E3-8984FA188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82" y="906987"/>
            <a:ext cx="4742580" cy="4276225"/>
          </a:xfrm>
          <a:prstGeom prst="rect">
            <a:avLst/>
          </a:prstGeom>
        </p:spPr>
      </p:pic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5002A04-917F-EF24-8F4E-8DE5BB3FA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255" y="912903"/>
            <a:ext cx="4377812" cy="4270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A7D976-9EE4-0D22-F923-90DB6308DD79}"/>
              </a:ext>
            </a:extLst>
          </p:cNvPr>
          <p:cNvSpPr txBox="1"/>
          <p:nvPr/>
        </p:nvSpPr>
        <p:spPr>
          <a:xfrm>
            <a:off x="2632523" y="5293031"/>
            <a:ext cx="782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EFD92-1127-F347-F3D4-E86A94EFBCD2}"/>
              </a:ext>
            </a:extLst>
          </p:cNvPr>
          <p:cNvSpPr txBox="1"/>
          <p:nvPr/>
        </p:nvSpPr>
        <p:spPr>
          <a:xfrm>
            <a:off x="8776679" y="5293031"/>
            <a:ext cx="719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개인</a:t>
            </a:r>
            <a:endParaRPr lang="en-US" dirty="0"/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69B45ED3-85A0-4423-9256-7BB262B651B8}"/>
              </a:ext>
            </a:extLst>
          </p:cNvPr>
          <p:cNvSpPr/>
          <p:nvPr/>
        </p:nvSpPr>
        <p:spPr>
          <a:xfrm>
            <a:off x="0" y="0"/>
            <a:ext cx="12192000" cy="7971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작성 결과</a:t>
            </a:r>
            <a:endParaRPr lang="en-US" altLang="ko-KR" sz="3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0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4FDB0C-7FBA-0B23-B2FC-57D0EDFE8FB8}"/>
              </a:ext>
            </a:extLst>
          </p:cNvPr>
          <p:cNvSpPr txBox="1"/>
          <p:nvPr/>
        </p:nvSpPr>
        <p:spPr>
          <a:xfrm>
            <a:off x="222636" y="893576"/>
            <a:ext cx="101767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1.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팀원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사진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밑에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버튼을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누르면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각자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만든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자기소개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페이지로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넘어갑니다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2.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메세지를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작성하면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밑에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쌓입니다</a:t>
            </a:r>
            <a:r>
              <a:rPr lang="en-US" dirty="0">
                <a:ea typeface="+mn-lt"/>
                <a:cs typeface="+mn-lt"/>
              </a:rPr>
              <a:t>. (DB</a:t>
            </a:r>
            <a:r>
              <a:rPr lang="ko-KR" altLang="en-US" dirty="0">
                <a:ea typeface="+mn-lt"/>
                <a:cs typeface="+mn-lt"/>
              </a:rPr>
              <a:t>이용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3.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각각의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메세지에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삭제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기능이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있습니다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4.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자기소개페이지에서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제목또는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메인이미지를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누르면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원래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있던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소개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페이지로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넘어갑니다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22722C-9A68-5D0D-4F6A-664A23379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24764"/>
              </p:ext>
            </p:extLst>
          </p:nvPr>
        </p:nvGraphicFramePr>
        <p:xfrm>
          <a:off x="397443" y="2190312"/>
          <a:ext cx="11377177" cy="399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66">
                  <a:extLst>
                    <a:ext uri="{9D8B030D-6E8A-4147-A177-3AD203B41FA5}">
                      <a16:colId xmlns:a16="http://schemas.microsoft.com/office/drawing/2014/main" val="6098266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26826381"/>
                    </a:ext>
                  </a:extLst>
                </a:gridCol>
                <a:gridCol w="3062111">
                  <a:extLst>
                    <a:ext uri="{9D8B030D-6E8A-4147-A177-3AD203B41FA5}">
                      <a16:colId xmlns:a16="http://schemas.microsoft.com/office/drawing/2014/main" val="1990854293"/>
                    </a:ext>
                  </a:extLst>
                </a:gridCol>
                <a:gridCol w="2751666">
                  <a:extLst>
                    <a:ext uri="{9D8B030D-6E8A-4147-A177-3AD203B41FA5}">
                      <a16:colId xmlns:a16="http://schemas.microsoft.com/office/drawing/2014/main" val="2721997769"/>
                    </a:ext>
                  </a:extLst>
                </a:gridCol>
                <a:gridCol w="2557734">
                  <a:extLst>
                    <a:ext uri="{9D8B030D-6E8A-4147-A177-3AD203B41FA5}">
                      <a16:colId xmlns:a16="http://schemas.microsoft.com/office/drawing/2014/main" val="1517032735"/>
                    </a:ext>
                  </a:extLst>
                </a:gridCol>
              </a:tblGrid>
              <a:tr h="663783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기능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request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response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592757"/>
                  </a:ext>
                </a:extLst>
              </a:tr>
              <a:tr h="13052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>
                          <a:latin typeface="Tw Cen MT"/>
                        </a:rPr>
                        <a:t>메시지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작성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POST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/</a:t>
                      </a:r>
                      <a:r>
                        <a:rPr lang="en-US" sz="1800" b="0" i="0" u="none" strike="noStrike" noProof="0" err="1">
                          <a:latin typeface="Tw Cen MT"/>
                        </a:rPr>
                        <a:t>fourglass</a:t>
                      </a:r>
                      <a:r>
                        <a:rPr lang="en-US" sz="1800" b="0" i="0" u="none" strike="noStrike" noProof="0">
                          <a:latin typeface="Tw Cen MT"/>
                        </a:rPr>
                        <a:t>/teamⓝ_</a:t>
                      </a:r>
                      <a:r>
                        <a:rPr lang="en-US" sz="1800" b="0" i="0" u="none" strike="noStrike" noProof="0" err="1">
                          <a:latin typeface="Tw Cen MT"/>
                        </a:rPr>
                        <a:t>add_cmt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{'idx': id_receive, 'name': name_receive, 'comment': comment_receive, 'pass': pass_receive}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>
                          <a:latin typeface="Tw Cen MT"/>
                        </a:rPr>
                        <a:t>성공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여부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메세지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350294"/>
                  </a:ext>
                </a:extLst>
              </a:tr>
              <a:tr h="6637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err="1">
                          <a:latin typeface="Tw Cen MT"/>
                        </a:rPr>
                        <a:t>메세지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불러오기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GET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/fourglass/teamⓝ_get_cmt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X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>
                          <a:latin typeface="Tw Cen MT"/>
                        </a:rPr>
                        <a:t>작성한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메세지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목록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486975"/>
                  </a:ext>
                </a:extLst>
              </a:tr>
              <a:tr h="6637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err="1">
                          <a:latin typeface="Tw Cen MT"/>
                        </a:rPr>
                        <a:t>메세지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찾기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POST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/fourglass/teamⓝfind_cmt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{'idx': id_receive}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idx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에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맞는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메세지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한개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14867"/>
                  </a:ext>
                </a:extLst>
              </a:tr>
              <a:tr h="7028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err="1">
                          <a:latin typeface="Tw Cen MT"/>
                        </a:rPr>
                        <a:t>메세지</a:t>
                      </a:r>
                      <a:r>
                        <a:rPr lang="en-US" altLang="ko-KR" sz="1800" b="0" i="0" u="none" strike="noStrike" noProof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Tw Cen MT"/>
                        </a:rPr>
                        <a:t>지우기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POST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 /fourglass/teamⓝdel_cmt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Tw Cen MT"/>
                        </a:rPr>
                        <a:t>{'idx': id_receive}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latin typeface="Tw Cen MT"/>
                        </a:rPr>
                        <a:t>idx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에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맞는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latin typeface="Tw Cen MT"/>
                        </a:rPr>
                        <a:t>메세지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지우기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380665"/>
                  </a:ext>
                </a:extLst>
              </a:tr>
            </a:tbl>
          </a:graphicData>
        </a:graphic>
      </p:graphicFrame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ED2CB31B-83EE-43FB-B737-A2877DC46E08}"/>
              </a:ext>
            </a:extLst>
          </p:cNvPr>
          <p:cNvSpPr/>
          <p:nvPr/>
        </p:nvSpPr>
        <p:spPr>
          <a:xfrm>
            <a:off x="0" y="0"/>
            <a:ext cx="12192000" cy="7971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기능</a:t>
            </a:r>
            <a:r>
              <a:rPr lang="en-US" altLang="ko-KR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및</a:t>
            </a:r>
            <a:r>
              <a:rPr lang="en-US" altLang="ko-KR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6518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9A6C5-1F2B-E71F-4FA9-C676934771CA}"/>
              </a:ext>
            </a:extLst>
          </p:cNvPr>
          <p:cNvSpPr txBox="1"/>
          <p:nvPr/>
        </p:nvSpPr>
        <p:spPr>
          <a:xfrm>
            <a:off x="256267" y="1168396"/>
            <a:ext cx="63745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원래는 </a:t>
            </a:r>
            <a:r>
              <a:rPr lang="ko-KR" altLang="en-US" err="1"/>
              <a:t>API가</a:t>
            </a:r>
            <a:r>
              <a:rPr lang="ko-KR" altLang="en-US"/>
              <a:t> 각각 </a:t>
            </a:r>
            <a:r>
              <a:rPr lang="ko-KR" altLang="en-US" err="1"/>
              <a:t>따로따로여서</a:t>
            </a:r>
            <a:r>
              <a:rPr lang="ko-KR" altLang="en-US"/>
              <a:t> 어려움을 겪다가 </a:t>
            </a:r>
            <a:endParaRPr lang="en-US"/>
          </a:p>
          <a:p>
            <a:r>
              <a:rPr lang="ko-KR" altLang="en-US"/>
              <a:t>다 같은 형식으로 통일해서 사용하는 방법으로 바꾸었습니다.</a:t>
            </a:r>
            <a:endParaRPr 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9FFA7-5AD5-D0BC-1FE3-774306B36EC6}"/>
              </a:ext>
            </a:extLst>
          </p:cNvPr>
          <p:cNvSpPr txBox="1"/>
          <p:nvPr/>
        </p:nvSpPr>
        <p:spPr>
          <a:xfrm>
            <a:off x="256266" y="4084162"/>
            <a:ext cx="6192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각각의 댓글을 완벽하게 구분하는 법을 만들지 못했습니다.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697BC-6B0B-81B2-69AC-942071A3B9D8}"/>
              </a:ext>
            </a:extLst>
          </p:cNvPr>
          <p:cNvSpPr txBox="1"/>
          <p:nvPr/>
        </p:nvSpPr>
        <p:spPr>
          <a:xfrm>
            <a:off x="258537" y="1989824"/>
            <a:ext cx="979948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깃의 사용법에 익숙하지 못했습니다.</a:t>
            </a:r>
          </a:p>
          <a:p>
            <a:r>
              <a:rPr lang="ko-KR" altLang="en-US" err="1"/>
              <a:t>머지</a:t>
            </a:r>
            <a:r>
              <a:rPr lang="ko-KR" altLang="en-US"/>
              <a:t> : </a:t>
            </a:r>
            <a:r>
              <a:rPr lang="ko-KR" altLang="en-US" err="1"/>
              <a:t>커밋이</a:t>
            </a:r>
            <a:r>
              <a:rPr lang="ko-KR" altLang="en-US"/>
              <a:t> </a:t>
            </a:r>
            <a:r>
              <a:rPr lang="ko-KR" altLang="en-US" err="1"/>
              <a:t>병합되는것</a:t>
            </a:r>
            <a:r>
              <a:rPr lang="ko-KR" altLang="en-US"/>
              <a:t> </a:t>
            </a:r>
          </a:p>
          <a:p>
            <a:r>
              <a:rPr lang="ko-KR" altLang="en-US"/>
              <a:t>-&gt; 두사람이 동시에 </a:t>
            </a:r>
            <a:r>
              <a:rPr lang="ko-KR" altLang="en-US" err="1"/>
              <a:t>수정했을때</a:t>
            </a:r>
            <a:r>
              <a:rPr lang="ko-KR" altLang="en-US"/>
              <a:t> </a:t>
            </a:r>
            <a:r>
              <a:rPr lang="ko-KR" altLang="en-US" err="1"/>
              <a:t>머지가</a:t>
            </a:r>
            <a:r>
              <a:rPr lang="ko-KR" altLang="en-US"/>
              <a:t> 되면 한쪽의 </a:t>
            </a:r>
            <a:r>
              <a:rPr lang="ko-KR" altLang="en-US" err="1"/>
              <a:t>커밋이</a:t>
            </a:r>
            <a:r>
              <a:rPr lang="ko-KR" altLang="en-US"/>
              <a:t> 없어지는 현상이 있었습니다. </a:t>
            </a:r>
            <a:endParaRPr lang="ko-KR"/>
          </a:p>
          <a:p>
            <a:r>
              <a:rPr lang="ko-KR" altLang="en-US"/>
              <a:t>-&gt; 이 부분은 </a:t>
            </a:r>
            <a:r>
              <a:rPr lang="ko-KR" altLang="en-US" err="1"/>
              <a:t>튜터님에게</a:t>
            </a:r>
            <a:r>
              <a:rPr lang="ko-KR" altLang="en-US"/>
              <a:t> 도움을 받았습니다.</a:t>
            </a:r>
            <a:endParaRPr lang="ko-KR"/>
          </a:p>
          <a:p>
            <a:r>
              <a:rPr lang="ko-KR" altLang="en-US"/>
              <a:t>-&gt; </a:t>
            </a:r>
            <a:r>
              <a:rPr lang="ko-KR" altLang="en-US" err="1"/>
              <a:t>푸쉬하기전에</a:t>
            </a:r>
            <a:r>
              <a:rPr lang="ko-KR" altLang="en-US"/>
              <a:t> 풀(</a:t>
            </a:r>
            <a:r>
              <a:rPr lang="ko-KR" altLang="en-US" err="1"/>
              <a:t>내려받기</a:t>
            </a:r>
            <a:r>
              <a:rPr lang="ko-KR" altLang="en-US"/>
              <a:t>)</a:t>
            </a:r>
            <a:r>
              <a:rPr lang="ko-KR" altLang="en-US" err="1"/>
              <a:t>를</a:t>
            </a:r>
            <a:r>
              <a:rPr lang="ko-KR" altLang="en-US"/>
              <a:t> 먼저 하는 습관을 들였습니다.</a:t>
            </a:r>
          </a:p>
          <a:p>
            <a:r>
              <a:rPr lang="ko-KR" altLang="en-US"/>
              <a:t>-&gt; </a:t>
            </a:r>
            <a:r>
              <a:rPr lang="ko-KR" altLang="en-US" err="1"/>
              <a:t>브렌치를</a:t>
            </a:r>
            <a:r>
              <a:rPr lang="ko-KR" altLang="en-US"/>
              <a:t> 사용해 백업파일도 미리미리 만들도록 하겠습니다.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C624EA67-1D92-43C4-ABD4-5CC0E1E166F1}"/>
              </a:ext>
            </a:extLst>
          </p:cNvPr>
          <p:cNvSpPr/>
          <p:nvPr/>
        </p:nvSpPr>
        <p:spPr>
          <a:xfrm>
            <a:off x="0" y="0"/>
            <a:ext cx="12192000" cy="7971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보완할 점 </a:t>
            </a:r>
            <a:r>
              <a:rPr lang="en-US" altLang="ko-KR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&amp; </a:t>
            </a:r>
            <a:r>
              <a:rPr lang="ko-KR" alt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해결한 점</a:t>
            </a:r>
            <a:endParaRPr lang="en-US" altLang="ko-KR" sz="3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431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63C35EF-5BD8-88BF-164A-911A6975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45" y="3137372"/>
            <a:ext cx="7046714" cy="1911365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96D1DA3-A8B1-7233-188D-6E7C448DC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56" y="1583341"/>
            <a:ext cx="7046713" cy="1413379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3F3D87DA-7C4D-608A-9A29-DA3C6CC7E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516" y="370587"/>
            <a:ext cx="3880939" cy="5694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743DF9-7AA2-F7C1-35DF-7223C7F53B2C}"/>
              </a:ext>
            </a:extLst>
          </p:cNvPr>
          <p:cNvSpPr txBox="1"/>
          <p:nvPr/>
        </p:nvSpPr>
        <p:spPr>
          <a:xfrm>
            <a:off x="765025" y="370587"/>
            <a:ext cx="884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/>
              <a:t>유상우</a:t>
            </a:r>
            <a:endParaRPr lang="en-US" dirty="0"/>
          </a:p>
        </p:txBody>
      </p: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87B39600-1C10-4E79-9983-C041C0E4D24A}"/>
              </a:ext>
            </a:extLst>
          </p:cNvPr>
          <p:cNvSpPr/>
          <p:nvPr/>
        </p:nvSpPr>
        <p:spPr>
          <a:xfrm>
            <a:off x="203201" y="179754"/>
            <a:ext cx="2008553" cy="75099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70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81AACF7-D288-F69D-5AE7-12180711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53" y="1295489"/>
            <a:ext cx="5341344" cy="1683094"/>
          </a:xfrm>
          <a:prstGeom prst="rect">
            <a:avLst/>
          </a:pr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6C5D30F-7ED6-B980-483B-9FCAAADC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147" y="3217545"/>
            <a:ext cx="7094862" cy="2678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1D48A4-FFF7-4310-B5D6-F3B83B216DF5}"/>
              </a:ext>
            </a:extLst>
          </p:cNvPr>
          <p:cNvSpPr txBox="1"/>
          <p:nvPr/>
        </p:nvSpPr>
        <p:spPr>
          <a:xfrm>
            <a:off x="765025" y="370587"/>
            <a:ext cx="884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/>
              <a:t>육준호</a:t>
            </a:r>
            <a:endParaRPr lang="en-US" dirty="0"/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F5C9297A-5BBD-47A4-BF17-D197F4B39D30}"/>
              </a:ext>
            </a:extLst>
          </p:cNvPr>
          <p:cNvSpPr/>
          <p:nvPr/>
        </p:nvSpPr>
        <p:spPr>
          <a:xfrm>
            <a:off x="203201" y="179754"/>
            <a:ext cx="2008553" cy="75099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7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9DDA279-7ABD-D806-76A3-E613E50A7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650" y="331055"/>
            <a:ext cx="5393989" cy="58781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048C51-81CF-430C-B903-FC4CCC7133FC}"/>
              </a:ext>
            </a:extLst>
          </p:cNvPr>
          <p:cNvSpPr txBox="1"/>
          <p:nvPr/>
        </p:nvSpPr>
        <p:spPr>
          <a:xfrm>
            <a:off x="765025" y="370587"/>
            <a:ext cx="884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/>
              <a:t>길재형</a:t>
            </a:r>
            <a:endParaRPr lang="en-US" dirty="0"/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3ACA59E9-6B1F-47F3-B1DC-1C6ED19D3E24}"/>
              </a:ext>
            </a:extLst>
          </p:cNvPr>
          <p:cNvSpPr/>
          <p:nvPr/>
        </p:nvSpPr>
        <p:spPr>
          <a:xfrm>
            <a:off x="203201" y="179754"/>
            <a:ext cx="2008553" cy="75099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15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79F4311-C4E0-FDD9-9F1A-CD4A9BD96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72" y="2055446"/>
            <a:ext cx="4192883" cy="219777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52FA386-1C4D-3AA5-A113-BA287590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868" y="676417"/>
            <a:ext cx="7627343" cy="26961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0040BB3-8733-4B01-58EC-45CA588B5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33" y="1321530"/>
            <a:ext cx="7612976" cy="460385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9ECE9516-15C3-A844-2783-24315C880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662" y="3188811"/>
            <a:ext cx="5670047" cy="2500511"/>
          </a:xfrm>
          <a:prstGeom prst="rect">
            <a:avLst/>
          </a:prstGeom>
        </p:spPr>
      </p:pic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3E88505-BB5B-1A76-CC7E-34DCF3F83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57" y="4629672"/>
            <a:ext cx="5286257" cy="1013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5F4034-1A6F-48A5-941A-2EBA376B3F9C}"/>
              </a:ext>
            </a:extLst>
          </p:cNvPr>
          <p:cNvSpPr txBox="1"/>
          <p:nvPr/>
        </p:nvSpPr>
        <p:spPr>
          <a:xfrm>
            <a:off x="765025" y="370587"/>
            <a:ext cx="884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/>
              <a:t>송지훈</a:t>
            </a:r>
            <a:endParaRPr lang="en-US" dirty="0"/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D4E2A087-7C4C-48BE-B18D-B3EF967EF335}"/>
              </a:ext>
            </a:extLst>
          </p:cNvPr>
          <p:cNvSpPr/>
          <p:nvPr/>
        </p:nvSpPr>
        <p:spPr>
          <a:xfrm>
            <a:off x="203201" y="179754"/>
            <a:ext cx="2008553" cy="75099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11409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253</Words>
  <Application>Microsoft Office PowerPoint</Application>
  <PresentationFormat>와이드스크린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나눔바른고딕</vt:lpstr>
      <vt:lpstr>Arial</vt:lpstr>
      <vt:lpstr>Tw Cen MT</vt:lpstr>
      <vt:lpstr>GradientRiseVTI</vt:lpstr>
      <vt:lpstr>Four Glass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유상우</dc:creator>
  <cp:lastModifiedBy>유 상우</cp:lastModifiedBy>
  <cp:revision>2</cp:revision>
  <dcterms:created xsi:type="dcterms:W3CDTF">2022-11-18T01:19:35Z</dcterms:created>
  <dcterms:modified xsi:type="dcterms:W3CDTF">2022-11-18T03:27:08Z</dcterms:modified>
</cp:coreProperties>
</file>