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57EB6-FED6-4738-B4D3-8DF21092A090}" v="1163" dt="2022-11-18T02:04:24.627"/>
    <p1510:client id="{D691DD06-4D2D-4415-B147-6F5A2F9E07B1}" v="140" dt="2022-11-18T01:27:22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062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445"/>
            <a:ext cx="9144000" cy="282618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ea typeface="+mj-lt"/>
                <a:cs typeface="+mj-lt"/>
              </a:rPr>
              <a:t>Four Glass</a:t>
            </a:r>
            <a:endParaRPr lang="en-US" sz="4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608" y="2892789"/>
            <a:ext cx="8138765" cy="3223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ea typeface="맑은 고딕"/>
                <a:cs typeface="Calibri"/>
              </a:rPr>
              <a:t>자기소개 페이지 만들기</a:t>
            </a:r>
          </a:p>
          <a:p>
            <a:endParaRPr lang="ko-KR" altLang="en-US" sz="1400" dirty="0">
              <a:solidFill>
                <a:schemeClr val="bg1"/>
              </a:solidFill>
              <a:ea typeface="맑은 고딕"/>
              <a:cs typeface="Calibri"/>
            </a:endParaRPr>
          </a:p>
          <a:p>
            <a:r>
              <a:rPr lang="ko-KR" altLang="en-US" sz="1400" dirty="0">
                <a:solidFill>
                  <a:schemeClr val="bg1"/>
                </a:solidFill>
                <a:ea typeface="맑은 고딕"/>
                <a:cs typeface="Calibri"/>
              </a:rPr>
              <a:t>유상우</a:t>
            </a:r>
          </a:p>
          <a:p>
            <a:r>
              <a:rPr lang="ko-KR" altLang="en-US" sz="1400" dirty="0">
                <a:solidFill>
                  <a:schemeClr val="bg1"/>
                </a:solidFill>
                <a:ea typeface="맑은 고딕"/>
                <a:cs typeface="Calibri"/>
              </a:rPr>
              <a:t>육준호</a:t>
            </a:r>
          </a:p>
          <a:p>
            <a:r>
              <a:rPr lang="ko-KR" altLang="en-US" sz="1400" dirty="0" err="1">
                <a:solidFill>
                  <a:schemeClr val="bg1"/>
                </a:solidFill>
                <a:ea typeface="맑은 고딕"/>
                <a:cs typeface="Calibri"/>
              </a:rPr>
              <a:t>길재형</a:t>
            </a:r>
          </a:p>
          <a:p>
            <a:r>
              <a:rPr lang="ko-KR" altLang="en-US" sz="1400" dirty="0">
                <a:solidFill>
                  <a:schemeClr val="bg1"/>
                </a:solidFill>
                <a:ea typeface="맑은 고딕"/>
                <a:cs typeface="Calibri"/>
              </a:rPr>
              <a:t>송지훈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54825-0954-BE0D-E887-CF73BE33EE64}"/>
              </a:ext>
            </a:extLst>
          </p:cNvPr>
          <p:cNvSpPr txBox="1"/>
          <p:nvPr/>
        </p:nvSpPr>
        <p:spPr>
          <a:xfrm>
            <a:off x="393032" y="5033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Noto Sans KR"/>
              </a:rPr>
              <a:t>와이어프레임</a:t>
            </a:r>
            <a:endParaRPr lang="en-US">
              <a:latin typeface="Noto Sans KR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E19641F-D8CA-D5B3-5EE0-63EEF72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5" y="1486546"/>
            <a:ext cx="5279858" cy="242106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C0D62C2-6C02-1C16-54E7-78FCA02E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58" y="1486545"/>
            <a:ext cx="5279857" cy="242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6FEAF-1A8C-2B3F-4B55-5DC5B91BB3D2}"/>
              </a:ext>
            </a:extLst>
          </p:cNvPr>
          <p:cNvSpPr txBox="1"/>
          <p:nvPr/>
        </p:nvSpPr>
        <p:spPr>
          <a:xfrm>
            <a:off x="1624262" y="4150894"/>
            <a:ext cx="3037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/>
              <a:t>메인페이지입니다</a:t>
            </a:r>
            <a:r>
              <a:rPr lang="ko-KR" alt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F09F3-6F98-7D71-62CA-FB290CF9C173}"/>
              </a:ext>
            </a:extLst>
          </p:cNvPr>
          <p:cNvSpPr txBox="1"/>
          <p:nvPr/>
        </p:nvSpPr>
        <p:spPr>
          <a:xfrm>
            <a:off x="7990972" y="4120815"/>
            <a:ext cx="3037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/>
              <a:t>개인페이지입니다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04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, screenshot, different&#10;&#10;Description automatically generated">
            <a:extLst>
              <a:ext uri="{FF2B5EF4-FFF2-40B4-BE49-F238E27FC236}">
                <a16:creationId xmlns:a16="http://schemas.microsoft.com/office/drawing/2014/main" id="{44D7286F-3D3B-42B2-91E3-8984FA18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4" y="788003"/>
            <a:ext cx="4742580" cy="4276225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5002A04-917F-EF24-8F4E-8DE5BB3F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25" y="794038"/>
            <a:ext cx="4377812" cy="4270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D623A-A389-06C0-DC14-9CF3CEE7312B}"/>
              </a:ext>
            </a:extLst>
          </p:cNvPr>
          <p:cNvSpPr txBox="1"/>
          <p:nvPr/>
        </p:nvSpPr>
        <p:spPr>
          <a:xfrm>
            <a:off x="630902" y="188451"/>
            <a:ext cx="2318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실제 작성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7D976-9EE4-0D22-F923-90DB6308DD79}"/>
              </a:ext>
            </a:extLst>
          </p:cNvPr>
          <p:cNvSpPr txBox="1"/>
          <p:nvPr/>
        </p:nvSpPr>
        <p:spPr>
          <a:xfrm>
            <a:off x="2343354" y="5293031"/>
            <a:ext cx="2712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 </a:t>
            </a:r>
            <a:r>
              <a:rPr lang="en-US" altLang="ko-KR" dirty="0" err="1"/>
              <a:t>페이지입니다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EFD92-1127-F347-F3D4-E86A94EFBCD2}"/>
              </a:ext>
            </a:extLst>
          </p:cNvPr>
          <p:cNvSpPr txBox="1"/>
          <p:nvPr/>
        </p:nvSpPr>
        <p:spPr>
          <a:xfrm>
            <a:off x="7816644" y="5293031"/>
            <a:ext cx="2712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개인</a:t>
            </a:r>
            <a:r>
              <a:rPr lang="en-US" altLang="ko-KR" dirty="0"/>
              <a:t> </a:t>
            </a:r>
            <a:r>
              <a:rPr lang="en-US" altLang="ko-KR" dirty="0" err="1"/>
              <a:t>페이지입니다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FDB0C-7FBA-0B23-B2FC-57D0EDFE8FB8}"/>
              </a:ext>
            </a:extLst>
          </p:cNvPr>
          <p:cNvSpPr txBox="1"/>
          <p:nvPr/>
        </p:nvSpPr>
        <p:spPr>
          <a:xfrm>
            <a:off x="300789" y="330868"/>
            <a:ext cx="101767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dirty="0"/>
              <a:t> API</a:t>
            </a:r>
          </a:p>
          <a:p>
            <a:r>
              <a:rPr lang="en-US" dirty="0">
                <a:ea typeface="+mn-lt"/>
                <a:cs typeface="+mn-lt"/>
              </a:rPr>
              <a:t>1.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팀원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밑에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버튼을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누르면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각자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만든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자기소개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페이지로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넘어갑니다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메세지를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작성하면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밑에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쌓입니다</a:t>
            </a:r>
            <a:r>
              <a:rPr lang="en-US" dirty="0">
                <a:ea typeface="+mn-lt"/>
                <a:cs typeface="+mn-lt"/>
              </a:rPr>
              <a:t>. (DB</a:t>
            </a:r>
            <a:r>
              <a:rPr lang="ko-KR" altLang="en-US" dirty="0">
                <a:ea typeface="+mn-lt"/>
                <a:cs typeface="+mn-lt"/>
              </a:rPr>
              <a:t>이용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각각의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메세지에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삭제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기능이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있습니다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자기소개페이지에서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제목또는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메인이미지를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누르면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원래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있던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소개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페이지로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넘어갑니다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/>
          </a:p>
          <a:p>
            <a:pPr algn="l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22722C-9A68-5D0D-4F6A-664A2337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29305"/>
              </p:ext>
            </p:extLst>
          </p:nvPr>
        </p:nvGraphicFramePr>
        <p:xfrm>
          <a:off x="397443" y="1975665"/>
          <a:ext cx="11377177" cy="411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6098266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6826381"/>
                    </a:ext>
                  </a:extLst>
                </a:gridCol>
                <a:gridCol w="3062111">
                  <a:extLst>
                    <a:ext uri="{9D8B030D-6E8A-4147-A177-3AD203B41FA5}">
                      <a16:colId xmlns:a16="http://schemas.microsoft.com/office/drawing/2014/main" val="1990854293"/>
                    </a:ext>
                  </a:extLst>
                </a:gridCol>
                <a:gridCol w="2751666">
                  <a:extLst>
                    <a:ext uri="{9D8B030D-6E8A-4147-A177-3AD203B41FA5}">
                      <a16:colId xmlns:a16="http://schemas.microsoft.com/office/drawing/2014/main" val="2721997769"/>
                    </a:ext>
                  </a:extLst>
                </a:gridCol>
                <a:gridCol w="2557734">
                  <a:extLst>
                    <a:ext uri="{9D8B030D-6E8A-4147-A177-3AD203B41FA5}">
                      <a16:colId xmlns:a16="http://schemas.microsoft.com/office/drawing/2014/main" val="1517032735"/>
                    </a:ext>
                  </a:extLst>
                </a:gridCol>
              </a:tblGrid>
              <a:tr h="7320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request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response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592757"/>
                  </a:ext>
                </a:extLst>
              </a:tr>
              <a:tr h="732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메시지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add_cmt</a:t>
                      </a:r>
                      <a:endParaRPr 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{'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idx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':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id_receive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, 'name':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name_receive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, 'comment':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comment_receive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, 'pass':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pass_receive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성공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여부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메세지</a:t>
                      </a:r>
                      <a:endParaRPr 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50294"/>
                  </a:ext>
                </a:extLst>
              </a:tr>
              <a:tr h="732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불러오기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get_cmt</a:t>
                      </a:r>
                      <a:endParaRPr 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작성한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목록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86975"/>
                  </a:ext>
                </a:extLst>
              </a:tr>
              <a:tr h="732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찾기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teamⓝfind_cmt</a:t>
                      </a:r>
                      <a:endParaRPr 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{'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idx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':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id_receive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}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Tw Cen MT"/>
                        </a:rPr>
                        <a:t>idx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한개</a:t>
                      </a:r>
                      <a:endParaRPr 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4867"/>
                  </a:ext>
                </a:extLst>
              </a:tr>
              <a:tr h="732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 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teamⓝdel_cmt</a:t>
                      </a:r>
                      <a:endParaRPr 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{'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idx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': 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id_receive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Tw Cen MT"/>
                        </a:rPr>
                        <a:t>idx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38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8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9A6C5-1F2B-E71F-4FA9-C676934771CA}"/>
              </a:ext>
            </a:extLst>
          </p:cNvPr>
          <p:cNvSpPr txBox="1"/>
          <p:nvPr/>
        </p:nvSpPr>
        <p:spPr>
          <a:xfrm>
            <a:off x="294968" y="1401098"/>
            <a:ext cx="63745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원래는 </a:t>
            </a:r>
            <a:r>
              <a:rPr lang="ko-KR" altLang="en-US" dirty="0" err="1"/>
              <a:t>API가</a:t>
            </a:r>
            <a:r>
              <a:rPr lang="ko-KR" altLang="en-US" dirty="0"/>
              <a:t> 각각 </a:t>
            </a:r>
            <a:r>
              <a:rPr lang="ko-KR" altLang="en-US" dirty="0" err="1"/>
              <a:t>따로따로여서</a:t>
            </a:r>
            <a:r>
              <a:rPr lang="ko-KR" altLang="en-US" dirty="0"/>
              <a:t> 어려움을 겪다가 </a:t>
            </a:r>
            <a:endParaRPr lang="en-US"/>
          </a:p>
          <a:p>
            <a:r>
              <a:rPr lang="ko-KR" altLang="en-US" dirty="0"/>
              <a:t>다 같은 형식으로 통일해서 사용하는 방법으로 바꾸었습니다.</a:t>
            </a:r>
            <a:endParaRPr 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9FFA7-5AD5-D0BC-1FE3-774306B36EC6}"/>
              </a:ext>
            </a:extLst>
          </p:cNvPr>
          <p:cNvSpPr txBox="1"/>
          <p:nvPr/>
        </p:nvSpPr>
        <p:spPr>
          <a:xfrm>
            <a:off x="294967" y="4129547"/>
            <a:ext cx="7579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각각의 댓글을 완벽하게 구분하는 법을 만들지 못했습니다.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697BC-6B0B-81B2-69AC-942071A3B9D8}"/>
              </a:ext>
            </a:extLst>
          </p:cNvPr>
          <p:cNvSpPr txBox="1"/>
          <p:nvPr/>
        </p:nvSpPr>
        <p:spPr>
          <a:xfrm>
            <a:off x="352322" y="2048388"/>
            <a:ext cx="97994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깃의 사용법에 익숙하지 못했습니다.</a:t>
            </a:r>
          </a:p>
          <a:p>
            <a:r>
              <a:rPr lang="ko-KR" altLang="en-US" dirty="0" err="1"/>
              <a:t>머지</a:t>
            </a:r>
            <a:r>
              <a:rPr lang="ko-KR" altLang="en-US" dirty="0"/>
              <a:t> : </a:t>
            </a:r>
            <a:r>
              <a:rPr lang="ko-KR" altLang="en-US" dirty="0" err="1"/>
              <a:t>커밋이</a:t>
            </a:r>
            <a:r>
              <a:rPr lang="ko-KR" altLang="en-US" dirty="0"/>
              <a:t> </a:t>
            </a:r>
            <a:r>
              <a:rPr lang="ko-KR" altLang="en-US" dirty="0" err="1"/>
              <a:t>병합되는것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-&gt; 두사람이 동시에 </a:t>
            </a:r>
            <a:r>
              <a:rPr lang="ko-KR" altLang="en-US" dirty="0" err="1"/>
              <a:t>수정했을때</a:t>
            </a:r>
            <a:r>
              <a:rPr lang="ko-KR" altLang="en-US" dirty="0"/>
              <a:t> </a:t>
            </a:r>
            <a:r>
              <a:rPr lang="ko-KR" altLang="en-US" dirty="0" err="1"/>
              <a:t>머지가</a:t>
            </a:r>
            <a:r>
              <a:rPr lang="ko-KR" altLang="en-US" dirty="0"/>
              <a:t> 되면 한쪽의 </a:t>
            </a:r>
            <a:r>
              <a:rPr lang="ko-KR" altLang="en-US" dirty="0" err="1"/>
              <a:t>커밋이</a:t>
            </a:r>
            <a:r>
              <a:rPr lang="ko-KR" altLang="en-US" dirty="0"/>
              <a:t> 없어지는 현상이 있었습니다. </a:t>
            </a:r>
            <a:endParaRPr lang="ko-KR"/>
          </a:p>
          <a:p>
            <a:r>
              <a:rPr lang="ko-KR" altLang="en-US" dirty="0"/>
              <a:t>-&gt; 이 부분은 </a:t>
            </a:r>
            <a:r>
              <a:rPr lang="ko-KR" altLang="en-US" dirty="0" err="1"/>
              <a:t>튜터님에게</a:t>
            </a:r>
            <a:r>
              <a:rPr lang="ko-KR" altLang="en-US" dirty="0"/>
              <a:t> 도움을 받았습니다.</a:t>
            </a:r>
            <a:endParaRPr lang="ko-KR"/>
          </a:p>
          <a:p>
            <a:r>
              <a:rPr lang="ko-KR" altLang="en-US" dirty="0"/>
              <a:t>-&gt; </a:t>
            </a:r>
            <a:r>
              <a:rPr lang="ko-KR" altLang="en-US" dirty="0" err="1"/>
              <a:t>푸쉬하기전에</a:t>
            </a:r>
            <a:r>
              <a:rPr lang="ko-KR" altLang="en-US" dirty="0"/>
              <a:t> 풀(</a:t>
            </a:r>
            <a:r>
              <a:rPr lang="ko-KR" altLang="en-US" dirty="0" err="1"/>
              <a:t>내려받기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먼저 하는 습관을 들였습니다.</a:t>
            </a:r>
          </a:p>
          <a:p>
            <a:r>
              <a:rPr lang="ko-KR" altLang="en-US" dirty="0"/>
              <a:t>-&gt; </a:t>
            </a:r>
            <a:r>
              <a:rPr lang="ko-KR" altLang="en-US" dirty="0" err="1"/>
              <a:t>브렌치를</a:t>
            </a:r>
            <a:r>
              <a:rPr lang="ko-KR" altLang="en-US" dirty="0"/>
              <a:t> 사용해 백업파일도 미리미리 만들도록 하겠습니다.</a:t>
            </a:r>
          </a:p>
        </p:txBody>
      </p:sp>
    </p:spTree>
    <p:extLst>
      <p:ext uri="{BB962C8B-B14F-4D97-AF65-F5344CB8AC3E}">
        <p14:creationId xmlns:p14="http://schemas.microsoft.com/office/powerpoint/2010/main" val="34243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FE6F6-DF27-7E22-ED77-F424C2D17991}"/>
              </a:ext>
            </a:extLst>
          </p:cNvPr>
          <p:cNvSpPr txBox="1"/>
          <p:nvPr/>
        </p:nvSpPr>
        <p:spPr>
          <a:xfrm>
            <a:off x="909483" y="688257"/>
            <a:ext cx="9512708" cy="4707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97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GradientRiseVTI</vt:lpstr>
      <vt:lpstr>Four Glass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242</cp:revision>
  <dcterms:created xsi:type="dcterms:W3CDTF">2022-11-18T01:19:35Z</dcterms:created>
  <dcterms:modified xsi:type="dcterms:W3CDTF">2022-11-18T02:06:58Z</dcterms:modified>
</cp:coreProperties>
</file>