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57EB6-FED6-4738-B4D3-8DF21092A090}" v="1258" dt="2022-11-18T02:22:20.240"/>
    <p1510:client id="{D691DD06-4D2D-4415-B147-6F5A2F9E07B1}" v="140" dt="2022-11-18T01:27:22.651"/>
    <p1510:client id="{E54B4A36-B11B-421B-9DC0-EE3535B319EB}" v="55" dt="2022-11-18T02:41:2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17,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6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Four Glass</a:t>
            </a:r>
            <a:endParaRPr lang="en-US" sz="4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608" y="2892789"/>
            <a:ext cx="8138765" cy="3223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자기소개 페이지 만들기</a:t>
            </a:r>
          </a:p>
          <a:p>
            <a:endParaRPr lang="ko-KR" altLang="en-US" sz="1400">
              <a:solidFill>
                <a:schemeClr val="bg1"/>
              </a:solidFill>
              <a:ea typeface="맑은 고딕"/>
              <a:cs typeface="Calibri"/>
            </a:endParaRP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유상우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육준호</a:t>
            </a:r>
          </a:p>
          <a:p>
            <a:r>
              <a:rPr lang="ko-KR" altLang="en-US" sz="1400" err="1">
                <a:solidFill>
                  <a:schemeClr val="bg1"/>
                </a:solidFill>
                <a:ea typeface="맑은 고딕"/>
                <a:cs typeface="Calibri"/>
              </a:rPr>
              <a:t>길재형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송지훈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93032" y="5033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Noto Sans KR"/>
              </a:rPr>
              <a:t>와이어프레임</a:t>
            </a:r>
            <a:endParaRPr lang="en-US">
              <a:latin typeface="Noto Sans KR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19641F-D8CA-D5B3-5EE0-63EEF72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5" y="1486546"/>
            <a:ext cx="5279858" cy="242106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C0D62C2-6C02-1C16-54E7-78FCA02E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58" y="1486545"/>
            <a:ext cx="5279857" cy="242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6FEAF-1A8C-2B3F-4B55-5DC5B91BB3D2}"/>
              </a:ext>
            </a:extLst>
          </p:cNvPr>
          <p:cNvSpPr txBox="1"/>
          <p:nvPr/>
        </p:nvSpPr>
        <p:spPr>
          <a:xfrm>
            <a:off x="1624262" y="4150894"/>
            <a:ext cx="3037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메인페이지입니다</a:t>
            </a:r>
            <a:r>
              <a:rPr lang="ko-KR" altLang="en-US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F09F3-6F98-7D71-62CA-FB290CF9C173}"/>
              </a:ext>
            </a:extLst>
          </p:cNvPr>
          <p:cNvSpPr txBox="1"/>
          <p:nvPr/>
        </p:nvSpPr>
        <p:spPr>
          <a:xfrm>
            <a:off x="7990972" y="4120815"/>
            <a:ext cx="3037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개인페이지입니다</a:t>
            </a:r>
            <a:r>
              <a:rPr lang="ko-KR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04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screenshot, different&#10;&#10;Description automatically generated">
            <a:extLst>
              <a:ext uri="{FF2B5EF4-FFF2-40B4-BE49-F238E27FC236}">
                <a16:creationId xmlns:a16="http://schemas.microsoft.com/office/drawing/2014/main" id="{44D7286F-3D3B-42B2-91E3-8984FA18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4" y="788003"/>
            <a:ext cx="4742580" cy="4276225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5002A04-917F-EF24-8F4E-8DE5BB3F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25" y="794038"/>
            <a:ext cx="4377812" cy="427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D623A-A389-06C0-DC14-9CF3CEE7312B}"/>
              </a:ext>
            </a:extLst>
          </p:cNvPr>
          <p:cNvSpPr txBox="1"/>
          <p:nvPr/>
        </p:nvSpPr>
        <p:spPr>
          <a:xfrm>
            <a:off x="630902" y="188451"/>
            <a:ext cx="2318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실제 작성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7D976-9EE4-0D22-F923-90DB6308DD79}"/>
              </a:ext>
            </a:extLst>
          </p:cNvPr>
          <p:cNvSpPr txBox="1"/>
          <p:nvPr/>
        </p:nvSpPr>
        <p:spPr>
          <a:xfrm>
            <a:off x="2343354" y="5293031"/>
            <a:ext cx="2712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메인</a:t>
            </a:r>
            <a:r>
              <a:rPr lang="en-US" altLang="ko-KR"/>
              <a:t> </a:t>
            </a:r>
            <a:r>
              <a:rPr lang="en-US" altLang="ko-KR" err="1"/>
              <a:t>페이지입니다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EFD92-1127-F347-F3D4-E86A94EFBCD2}"/>
              </a:ext>
            </a:extLst>
          </p:cNvPr>
          <p:cNvSpPr txBox="1"/>
          <p:nvPr/>
        </p:nvSpPr>
        <p:spPr>
          <a:xfrm>
            <a:off x="7816644" y="5293031"/>
            <a:ext cx="2712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개인</a:t>
            </a:r>
            <a:r>
              <a:rPr lang="en-US" altLang="ko-KR"/>
              <a:t> </a:t>
            </a:r>
            <a:r>
              <a:rPr lang="en-US" altLang="ko-KR" err="1"/>
              <a:t>페이지입니다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FDB0C-7FBA-0B23-B2FC-57D0EDFE8FB8}"/>
              </a:ext>
            </a:extLst>
          </p:cNvPr>
          <p:cNvSpPr txBox="1"/>
          <p:nvPr/>
        </p:nvSpPr>
        <p:spPr>
          <a:xfrm>
            <a:off x="300789" y="330868"/>
            <a:ext cx="101767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/>
              <a:t> API</a:t>
            </a:r>
          </a:p>
          <a:p>
            <a:r>
              <a:rPr lang="en-US">
                <a:ea typeface="+mn-lt"/>
                <a:cs typeface="+mn-lt"/>
              </a:rPr>
              <a:t>1.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팀원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밑에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버튼을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누르면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각자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만든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자기소개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페이지로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넘어갑니다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2.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메세지를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작성하면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밑에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쌓입니다</a:t>
            </a:r>
            <a:r>
              <a:rPr lang="en-US">
                <a:ea typeface="+mn-lt"/>
                <a:cs typeface="+mn-lt"/>
              </a:rPr>
              <a:t>. (DB</a:t>
            </a:r>
            <a:r>
              <a:rPr lang="ko-KR" altLang="en-US">
                <a:ea typeface="+mn-lt"/>
                <a:cs typeface="+mn-lt"/>
              </a:rPr>
              <a:t>이용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3.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각각의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메세지에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삭제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기능이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있습니다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4.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자기소개페이지에서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제목또는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메인이미지를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누르면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원래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팀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소개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페이지로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넘어갑니다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  <a:p>
            <a:pPr algn="l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22722C-9A68-5D0D-4F6A-664A2337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64306"/>
              </p:ext>
            </p:extLst>
          </p:nvPr>
        </p:nvGraphicFramePr>
        <p:xfrm>
          <a:off x="397443" y="1975665"/>
          <a:ext cx="11377177" cy="411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6098266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6826381"/>
                    </a:ext>
                  </a:extLst>
                </a:gridCol>
                <a:gridCol w="3062111">
                  <a:extLst>
                    <a:ext uri="{9D8B030D-6E8A-4147-A177-3AD203B41FA5}">
                      <a16:colId xmlns:a16="http://schemas.microsoft.com/office/drawing/2014/main" val="1990854293"/>
                    </a:ext>
                  </a:extLst>
                </a:gridCol>
                <a:gridCol w="2751666">
                  <a:extLst>
                    <a:ext uri="{9D8B030D-6E8A-4147-A177-3AD203B41FA5}">
                      <a16:colId xmlns:a16="http://schemas.microsoft.com/office/drawing/2014/main" val="2721997769"/>
                    </a:ext>
                  </a:extLst>
                </a:gridCol>
                <a:gridCol w="2557734">
                  <a:extLst>
                    <a:ext uri="{9D8B030D-6E8A-4147-A177-3AD203B41FA5}">
                      <a16:colId xmlns:a16="http://schemas.microsoft.com/office/drawing/2014/main" val="1517032735"/>
                    </a:ext>
                  </a:extLst>
                </a:gridCol>
              </a:tblGrid>
              <a:tr h="732073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request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response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592757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Tw Cen MT"/>
                        </a:rPr>
                        <a:t>메시지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작성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err="1">
                          <a:latin typeface="Tw Cen MT"/>
                        </a:rPr>
                        <a:t>add_cmt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{'idx': id_receive, 'name': name_receive, 'comment': comment_receive, 'pass': pass_receive}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Tw Cen MT"/>
                        </a:rPr>
                        <a:t>성공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여부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50294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불러오기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/fourglass/teamⓝ_get_cmt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Tw Cen MT"/>
                        </a:rPr>
                        <a:t>작성한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목록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86975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찾기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/fourglass/teamⓝfind_cmt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{'idx': id_receive}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idx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한개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4867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지우기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 /fourglass/teamⓝdel_cmt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{'idx': id_receive}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idx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지우기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8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9A6C5-1F2B-E71F-4FA9-C676934771CA}"/>
              </a:ext>
            </a:extLst>
          </p:cNvPr>
          <p:cNvSpPr txBox="1"/>
          <p:nvPr/>
        </p:nvSpPr>
        <p:spPr>
          <a:xfrm>
            <a:off x="350052" y="1434119"/>
            <a:ext cx="63745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원래는 </a:t>
            </a:r>
            <a:r>
              <a:rPr lang="ko-KR" altLang="en-US" err="1"/>
              <a:t>API가</a:t>
            </a:r>
            <a:r>
              <a:rPr lang="ko-KR" altLang="en-US"/>
              <a:t> 각각 </a:t>
            </a:r>
            <a:r>
              <a:rPr lang="ko-KR" altLang="en-US" err="1"/>
              <a:t>따로따로여서</a:t>
            </a:r>
            <a:r>
              <a:rPr lang="ko-KR" altLang="en-US"/>
              <a:t> 어려움을 겪다가 </a:t>
            </a:r>
            <a:endParaRPr lang="en-US"/>
          </a:p>
          <a:p>
            <a:r>
              <a:rPr lang="ko-KR" altLang="en-US"/>
              <a:t>다 같은 형식으로 통일해서 사용하는 방법으로 바꾸었습니다.</a:t>
            </a:r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9FFA7-5AD5-D0BC-1FE3-774306B36EC6}"/>
              </a:ext>
            </a:extLst>
          </p:cNvPr>
          <p:cNvSpPr txBox="1"/>
          <p:nvPr/>
        </p:nvSpPr>
        <p:spPr>
          <a:xfrm>
            <a:off x="350051" y="4349885"/>
            <a:ext cx="6192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각각의 댓글을 완벽하게 구분하는 법을 만들지 못했습니다.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697BC-6B0B-81B2-69AC-942071A3B9D8}"/>
              </a:ext>
            </a:extLst>
          </p:cNvPr>
          <p:cNvSpPr txBox="1"/>
          <p:nvPr/>
        </p:nvSpPr>
        <p:spPr>
          <a:xfrm>
            <a:off x="352322" y="2255547"/>
            <a:ext cx="97994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깃의 사용법에 익숙하지 못했습니다.</a:t>
            </a:r>
          </a:p>
          <a:p>
            <a:r>
              <a:rPr lang="ko-KR" altLang="en-US" err="1"/>
              <a:t>머지</a:t>
            </a:r>
            <a:r>
              <a:rPr lang="ko-KR" altLang="en-US"/>
              <a:t> : </a:t>
            </a:r>
            <a:r>
              <a:rPr lang="ko-KR" altLang="en-US" err="1"/>
              <a:t>커밋이</a:t>
            </a:r>
            <a:r>
              <a:rPr lang="ko-KR" altLang="en-US"/>
              <a:t> </a:t>
            </a:r>
            <a:r>
              <a:rPr lang="ko-KR" altLang="en-US" err="1"/>
              <a:t>병합되는것</a:t>
            </a:r>
            <a:r>
              <a:rPr lang="ko-KR" altLang="en-US"/>
              <a:t> </a:t>
            </a:r>
          </a:p>
          <a:p>
            <a:r>
              <a:rPr lang="ko-KR" altLang="en-US"/>
              <a:t>-&gt; 두사람이 동시에 </a:t>
            </a:r>
            <a:r>
              <a:rPr lang="ko-KR" altLang="en-US" err="1"/>
              <a:t>수정했을때</a:t>
            </a:r>
            <a:r>
              <a:rPr lang="ko-KR" altLang="en-US"/>
              <a:t> </a:t>
            </a:r>
            <a:r>
              <a:rPr lang="ko-KR" altLang="en-US" err="1"/>
              <a:t>머지가</a:t>
            </a:r>
            <a:r>
              <a:rPr lang="ko-KR" altLang="en-US"/>
              <a:t> 되면 한쪽의 </a:t>
            </a:r>
            <a:r>
              <a:rPr lang="ko-KR" altLang="en-US" err="1"/>
              <a:t>커밋이</a:t>
            </a:r>
            <a:r>
              <a:rPr lang="ko-KR" altLang="en-US"/>
              <a:t> 없어지는 현상이 있었습니다. </a:t>
            </a:r>
            <a:endParaRPr lang="ko-KR"/>
          </a:p>
          <a:p>
            <a:r>
              <a:rPr lang="ko-KR" altLang="en-US"/>
              <a:t>-&gt; 이 부분은 </a:t>
            </a:r>
            <a:r>
              <a:rPr lang="ko-KR" altLang="en-US" err="1"/>
              <a:t>튜터님에게</a:t>
            </a:r>
            <a:r>
              <a:rPr lang="ko-KR" altLang="en-US"/>
              <a:t> 도움을 받았습니다.</a:t>
            </a:r>
            <a:endParaRPr lang="ko-KR"/>
          </a:p>
          <a:p>
            <a:r>
              <a:rPr lang="ko-KR" altLang="en-US"/>
              <a:t>-&gt; </a:t>
            </a:r>
            <a:r>
              <a:rPr lang="ko-KR" altLang="en-US" err="1"/>
              <a:t>푸쉬하기전에</a:t>
            </a:r>
            <a:r>
              <a:rPr lang="ko-KR" altLang="en-US"/>
              <a:t> 풀(</a:t>
            </a:r>
            <a:r>
              <a:rPr lang="ko-KR" altLang="en-US" err="1"/>
              <a:t>내려받기</a:t>
            </a:r>
            <a:r>
              <a:rPr lang="ko-KR" altLang="en-US"/>
              <a:t>)</a:t>
            </a:r>
            <a:r>
              <a:rPr lang="ko-KR" altLang="en-US" err="1"/>
              <a:t>를</a:t>
            </a:r>
            <a:r>
              <a:rPr lang="ko-KR" altLang="en-US"/>
              <a:t> 먼저 하는 습관을 들였습니다.</a:t>
            </a:r>
          </a:p>
          <a:p>
            <a:r>
              <a:rPr lang="ko-KR" altLang="en-US"/>
              <a:t>-&gt; </a:t>
            </a:r>
            <a:r>
              <a:rPr lang="ko-KR" altLang="en-US" err="1"/>
              <a:t>브렌치를</a:t>
            </a:r>
            <a:r>
              <a:rPr lang="ko-KR" altLang="en-US"/>
              <a:t> 사용해 백업파일도 미리미리 만들도록 하겠습니다.</a:t>
            </a:r>
          </a:p>
        </p:txBody>
      </p:sp>
    </p:spTree>
    <p:extLst>
      <p:ext uri="{BB962C8B-B14F-4D97-AF65-F5344CB8AC3E}">
        <p14:creationId xmlns:p14="http://schemas.microsoft.com/office/powerpoint/2010/main" val="34243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63C35EF-5BD8-88BF-164A-911A6975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" y="2809128"/>
            <a:ext cx="6130886" cy="166295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96D1DA3-A8B1-7233-188D-6E7C448D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6" y="1255096"/>
            <a:ext cx="6130886" cy="122968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F3D87DA-7C4D-608A-9A29-DA3C6CC7E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079" y="460003"/>
            <a:ext cx="3844886" cy="5641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43DF9-7AA2-F7C1-35DF-7223C7F53B2C}"/>
              </a:ext>
            </a:extLst>
          </p:cNvPr>
          <p:cNvSpPr txBox="1"/>
          <p:nvPr/>
        </p:nvSpPr>
        <p:spPr>
          <a:xfrm>
            <a:off x="95508" y="120089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유상우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1AACF7-D288-F69D-5AE7-12180711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3" y="1295489"/>
            <a:ext cx="5341344" cy="1683094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C5D30F-7ED6-B980-483B-9FCAAAD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47" y="3217545"/>
            <a:ext cx="7094862" cy="267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0726D-D52F-8F04-BB62-98116A02A537}"/>
              </a:ext>
            </a:extLst>
          </p:cNvPr>
          <p:cNvSpPr txBox="1"/>
          <p:nvPr/>
        </p:nvSpPr>
        <p:spPr>
          <a:xfrm>
            <a:off x="54490" y="84847"/>
            <a:ext cx="1081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육준호</a:t>
            </a:r>
          </a:p>
        </p:txBody>
      </p:sp>
    </p:spTree>
    <p:extLst>
      <p:ext uri="{BB962C8B-B14F-4D97-AF65-F5344CB8AC3E}">
        <p14:creationId xmlns:p14="http://schemas.microsoft.com/office/powerpoint/2010/main" val="23299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9DDA279-7ABD-D806-76A3-E613E50A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50" y="331055"/>
            <a:ext cx="5393989" cy="58781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3EE4B-3DAF-2575-2651-CF92DD5BC47B}"/>
              </a:ext>
            </a:extLst>
          </p:cNvPr>
          <p:cNvSpPr txBox="1"/>
          <p:nvPr/>
        </p:nvSpPr>
        <p:spPr>
          <a:xfrm>
            <a:off x="51531" y="120978"/>
            <a:ext cx="2998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길재형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5415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6419A0-5351-1B33-92D9-B8337AA6F39E}"/>
              </a:ext>
            </a:extLst>
          </p:cNvPr>
          <p:cNvSpPr txBox="1"/>
          <p:nvPr/>
        </p:nvSpPr>
        <p:spPr>
          <a:xfrm>
            <a:off x="38796" y="115499"/>
            <a:ext cx="2777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송지훈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79F4311-C4E0-FDD9-9F1A-CD4A9BD9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1" y="958799"/>
            <a:ext cx="3395031" cy="17795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52FA386-1C4D-3AA5-A113-BA287590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91" y="1044176"/>
            <a:ext cx="7627343" cy="2696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0040BB3-8733-4B01-58EC-45CA588B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24" y="1649009"/>
            <a:ext cx="6727633" cy="40684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ECE9516-15C3-A844-2783-24315C880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53" y="3241050"/>
            <a:ext cx="4827224" cy="2128823"/>
          </a:xfrm>
          <a:prstGeom prst="rect">
            <a:avLst/>
          </a:prstGeom>
        </p:spPr>
      </p:pic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3E88505-BB5B-1A76-CC7E-34DCF3F83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41" y="3744217"/>
            <a:ext cx="4423272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40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GradientRiseVTI</vt:lpstr>
      <vt:lpstr>Four Glass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2022-11-18T01:19:35Z</dcterms:created>
  <dcterms:modified xsi:type="dcterms:W3CDTF">2022-11-18T02:41:38Z</dcterms:modified>
</cp:coreProperties>
</file>