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1" r:id="rId4"/>
    <p:sldId id="259" r:id="rId5"/>
    <p:sldId id="266" r:id="rId6"/>
    <p:sldId id="267" r:id="rId7"/>
    <p:sldId id="260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57EB6-FED6-4738-B4D3-8DF21092A090}" v="1258" dt="2022-11-18T02:22:20.240"/>
    <p1510:client id="{D691DD06-4D2D-4415-B147-6F5A2F9E07B1}" v="140" dt="2022-11-18T01:27:22.651"/>
    <p1510:client id="{E54B4A36-B11B-421B-9DC0-EE3535B319EB}" v="55" dt="2022-11-18T02:41:23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2874" y="-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November 18,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062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404E292-5FAB-47E8-A663-A07530CED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0FF8ED-64CE-400C-A4D5-9F943FC264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68868AD-100D-45F3-B11E-8A2936712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14742CC-05F9-44AC-AF98-AB6EF810E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xmlns="" id="{853C77DB-C7E3-4B1F-9AD0-1EB2982A8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445"/>
            <a:ext cx="9144000" cy="282618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ea typeface="+mj-lt"/>
                <a:cs typeface="+mj-lt"/>
              </a:rPr>
              <a:t>Four Glass</a:t>
            </a:r>
            <a:endParaRPr lang="en-US" sz="4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608" y="2892789"/>
            <a:ext cx="8138765" cy="3223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자기소개 페이지 만들기</a:t>
            </a:r>
          </a:p>
          <a:p>
            <a:endParaRPr lang="ko-KR" altLang="en-US" sz="1400">
              <a:solidFill>
                <a:schemeClr val="bg1"/>
              </a:solidFill>
              <a:ea typeface="맑은 고딕"/>
              <a:cs typeface="Calibri"/>
            </a:endParaRP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유상우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육준호</a:t>
            </a:r>
          </a:p>
          <a:p>
            <a:r>
              <a:rPr lang="ko-KR" altLang="en-US" sz="1400" err="1">
                <a:solidFill>
                  <a:schemeClr val="bg1"/>
                </a:solidFill>
                <a:ea typeface="맑은 고딕"/>
                <a:cs typeface="Calibri"/>
              </a:rPr>
              <a:t>길재형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송지훈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381AACF7-D288-F69D-5AE7-12180711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3" y="1295489"/>
            <a:ext cx="5341344" cy="1683094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76C5D30F-7ED6-B980-483B-9FCAAADC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47" y="3217545"/>
            <a:ext cx="7094862" cy="2678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D0726D-D52F-8F04-BB62-98116A02A537}"/>
              </a:ext>
            </a:extLst>
          </p:cNvPr>
          <p:cNvSpPr txBox="1"/>
          <p:nvPr/>
        </p:nvSpPr>
        <p:spPr>
          <a:xfrm>
            <a:off x="54490" y="84847"/>
            <a:ext cx="1081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육준호</a:t>
            </a:r>
          </a:p>
        </p:txBody>
      </p:sp>
    </p:spTree>
    <p:extLst>
      <p:ext uri="{BB962C8B-B14F-4D97-AF65-F5344CB8AC3E}">
        <p14:creationId xmlns:p14="http://schemas.microsoft.com/office/powerpoint/2010/main" val="23299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6419A0-5351-1B33-92D9-B8337AA6F39E}"/>
              </a:ext>
            </a:extLst>
          </p:cNvPr>
          <p:cNvSpPr txBox="1"/>
          <p:nvPr/>
        </p:nvSpPr>
        <p:spPr>
          <a:xfrm>
            <a:off x="38796" y="115499"/>
            <a:ext cx="2777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송지훈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xmlns="" id="{979F4311-C4E0-FDD9-9F1A-CD4A9BD9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1" y="958799"/>
            <a:ext cx="3395031" cy="17795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D52FA386-1C4D-3AA5-A113-BA287590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91" y="1044176"/>
            <a:ext cx="7627343" cy="26961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70040BB3-8733-4B01-58EC-45CA588B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424" y="1649009"/>
            <a:ext cx="6727633" cy="406845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xmlns="" id="{9ECE9516-15C3-A844-2783-24315C880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653" y="3241050"/>
            <a:ext cx="4827224" cy="2128823"/>
          </a:xfrm>
          <a:prstGeom prst="rect">
            <a:avLst/>
          </a:prstGeom>
        </p:spPr>
      </p:pic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93E88505-BB5B-1A76-CC7E-34DCF3F83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41" y="3744217"/>
            <a:ext cx="4423272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326732" y="10327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>
                <a:latin typeface="Noto Sans KR"/>
              </a:rPr>
              <a:t>와이어프레임</a:t>
            </a:r>
            <a:endParaRPr lang="en-US" sz="4800" dirty="0">
              <a:latin typeface="Noto Sans KR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5E19641F-D8CA-D5B3-5EE0-63EEF72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4" y="1813725"/>
            <a:ext cx="5744811" cy="263426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5C0D62C2-6C02-1C16-54E7-78FCA02E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54" y="1813724"/>
            <a:ext cx="5744812" cy="2634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56FEAF-1A8C-2B3F-4B55-5DC5B91BB3D2}"/>
              </a:ext>
            </a:extLst>
          </p:cNvPr>
          <p:cNvSpPr txBox="1"/>
          <p:nvPr/>
        </p:nvSpPr>
        <p:spPr>
          <a:xfrm>
            <a:off x="1656212" y="4678400"/>
            <a:ext cx="30379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err="1" smtClean="0"/>
              <a:t>메인페이지</a:t>
            </a:r>
            <a:r>
              <a:rPr lang="ko-KR" altLang="en-US" sz="2000" dirty="0" smtClean="0"/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1F09F3-6F98-7D71-62CA-FB290CF9C173}"/>
              </a:ext>
            </a:extLst>
          </p:cNvPr>
          <p:cNvSpPr txBox="1"/>
          <p:nvPr/>
        </p:nvSpPr>
        <p:spPr>
          <a:xfrm>
            <a:off x="7635173" y="4678400"/>
            <a:ext cx="30379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smtClean="0"/>
              <a:t>개인페이지.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80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, screenshot, different&#10;&#10;Description automatically generated">
            <a:extLst>
              <a:ext uri="{FF2B5EF4-FFF2-40B4-BE49-F238E27FC236}">
                <a16:creationId xmlns:a16="http://schemas.microsoft.com/office/drawing/2014/main" xmlns="" id="{44D7286F-3D3B-42B2-91E3-8984FA18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4" y="1130903"/>
            <a:ext cx="4742580" cy="4276225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15002A04-917F-EF24-8F4E-8DE5BB3F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25" y="1136938"/>
            <a:ext cx="4377812" cy="4270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A7D976-9EE4-0D22-F923-90DB6308DD79}"/>
              </a:ext>
            </a:extLst>
          </p:cNvPr>
          <p:cNvSpPr txBox="1"/>
          <p:nvPr/>
        </p:nvSpPr>
        <p:spPr>
          <a:xfrm>
            <a:off x="1971992" y="5635931"/>
            <a:ext cx="27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/>
              <a:t>메인</a:t>
            </a:r>
            <a:r>
              <a:rPr lang="en-US" altLang="ko-KR" sz="2000" dirty="0"/>
              <a:t> </a:t>
            </a:r>
            <a:r>
              <a:rPr lang="en-US" altLang="ko-KR" sz="2000" dirty="0" err="1" smtClean="0"/>
              <a:t>페이지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5EFD92-1127-F347-F3D4-E86A94EFBCD2}"/>
              </a:ext>
            </a:extLst>
          </p:cNvPr>
          <p:cNvSpPr txBox="1"/>
          <p:nvPr/>
        </p:nvSpPr>
        <p:spPr>
          <a:xfrm>
            <a:off x="7816644" y="5635931"/>
            <a:ext cx="27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/>
              <a:t>개인</a:t>
            </a:r>
            <a:r>
              <a:rPr lang="en-US" altLang="ko-KR" sz="2000" dirty="0"/>
              <a:t> </a:t>
            </a:r>
            <a:r>
              <a:rPr lang="en-US" altLang="ko-KR" sz="2000" dirty="0" err="1" smtClean="0"/>
              <a:t>페이지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326732" y="16042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 smtClean="0">
                <a:latin typeface="Noto Sans KR"/>
              </a:rPr>
              <a:t>실제 구현 화면</a:t>
            </a:r>
            <a:endParaRPr lang="en-US" sz="4800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70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4FDB0C-7FBA-0B23-B2FC-57D0EDFE8FB8}"/>
              </a:ext>
            </a:extLst>
          </p:cNvPr>
          <p:cNvSpPr txBox="1"/>
          <p:nvPr/>
        </p:nvSpPr>
        <p:spPr>
          <a:xfrm>
            <a:off x="319838" y="604586"/>
            <a:ext cx="11453061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/>
              <a:t>기능</a:t>
            </a:r>
            <a:r>
              <a:rPr lang="en-US" altLang="ko-KR" sz="4800" dirty="0"/>
              <a:t> </a:t>
            </a:r>
            <a:r>
              <a:rPr lang="ko-KR" altLang="en-US" sz="4800" dirty="0"/>
              <a:t>및</a:t>
            </a:r>
            <a:r>
              <a:rPr lang="en-US" sz="4800" dirty="0"/>
              <a:t> </a:t>
            </a:r>
            <a:r>
              <a:rPr lang="en-US" sz="4800" dirty="0" smtClean="0"/>
              <a:t>API</a:t>
            </a:r>
          </a:p>
          <a:p>
            <a:pPr algn="ctr"/>
            <a:endParaRPr lang="en-US" sz="4800" dirty="0"/>
          </a:p>
          <a:p>
            <a:r>
              <a:rPr lang="en-US" sz="2800" dirty="0">
                <a:ea typeface="+mn-lt"/>
                <a:cs typeface="+mn-lt"/>
              </a:rPr>
              <a:t>1.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팀원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사진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밑에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버튼을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누르면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각자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만든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자기소개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페이지로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넘어갑니다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2.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err="1" smtClean="0">
                <a:ea typeface="+mn-lt"/>
                <a:cs typeface="+mn-lt"/>
              </a:rPr>
              <a:t>방명</a:t>
            </a:r>
            <a:r>
              <a:rPr lang="ko-KR" altLang="en-US" sz="2800" dirty="0" err="1">
                <a:ea typeface="+mn-lt"/>
                <a:cs typeface="+mn-lt"/>
              </a:rPr>
              <a:t>록</a:t>
            </a:r>
            <a:r>
              <a:rPr lang="ko-KR" altLang="en-US" sz="2800" dirty="0" err="1" smtClean="0">
                <a:ea typeface="+mn-lt"/>
                <a:cs typeface="+mn-lt"/>
              </a:rPr>
              <a:t>를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작성하면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밑에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쌓입니다</a:t>
            </a:r>
            <a:r>
              <a:rPr lang="en-US" sz="2800" dirty="0" smtClean="0">
                <a:ea typeface="+mn-lt"/>
                <a:cs typeface="+mn-lt"/>
              </a:rPr>
              <a:t>.</a:t>
            </a:r>
          </a:p>
          <a:p>
            <a:r>
              <a:rPr lang="en-US" sz="2800" dirty="0" smtClean="0">
                <a:ea typeface="+mn-lt"/>
                <a:cs typeface="+mn-lt"/>
              </a:rPr>
              <a:t>3</a:t>
            </a:r>
            <a:r>
              <a:rPr lang="en-US" sz="2800" dirty="0">
                <a:ea typeface="+mn-lt"/>
                <a:cs typeface="+mn-lt"/>
              </a:rPr>
              <a:t>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각각의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방명록</a:t>
            </a:r>
            <a:r>
              <a:rPr lang="ko-KR" altLang="en-US" sz="2800" dirty="0" smtClean="0">
                <a:ea typeface="+mn-lt"/>
                <a:cs typeface="+mn-lt"/>
              </a:rPr>
              <a:t>에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삭제</a:t>
            </a:r>
            <a:r>
              <a:rPr lang="en-US" altLang="ko-KR" sz="2800" dirty="0" smtClean="0">
                <a:ea typeface="+mn-lt"/>
                <a:cs typeface="+mn-lt"/>
              </a:rPr>
              <a:t>, </a:t>
            </a:r>
            <a:r>
              <a:rPr lang="ko-KR" altLang="en-US" sz="2800" dirty="0" smtClean="0">
                <a:ea typeface="+mn-lt"/>
                <a:cs typeface="+mn-lt"/>
              </a:rPr>
              <a:t>수정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기능이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있습니다</a:t>
            </a:r>
            <a:r>
              <a:rPr lang="en-US" sz="2800" dirty="0" smtClean="0">
                <a:ea typeface="+mn-lt"/>
                <a:cs typeface="+mn-lt"/>
              </a:rPr>
              <a:t>. (</a:t>
            </a:r>
            <a:r>
              <a:rPr lang="ko-KR" altLang="en-US" sz="2800" dirty="0" smtClean="0">
                <a:ea typeface="+mn-lt"/>
                <a:cs typeface="+mn-lt"/>
              </a:rPr>
              <a:t>일부는 </a:t>
            </a:r>
            <a:r>
              <a:rPr lang="ko-KR" altLang="en-US" sz="2800" dirty="0" err="1" smtClean="0">
                <a:ea typeface="+mn-lt"/>
                <a:cs typeface="+mn-lt"/>
              </a:rPr>
              <a:t>댓글</a:t>
            </a:r>
            <a:r>
              <a:rPr lang="ko-KR" altLang="en-US" sz="2800" dirty="0" smtClean="0">
                <a:ea typeface="+mn-lt"/>
                <a:cs typeface="+mn-lt"/>
              </a:rPr>
              <a:t> 기능 구현</a:t>
            </a:r>
            <a:r>
              <a:rPr lang="en-US" altLang="ko-KR" sz="2800" dirty="0" smtClean="0">
                <a:ea typeface="+mn-lt"/>
                <a:cs typeface="+mn-lt"/>
              </a:rPr>
              <a:t>)</a:t>
            </a:r>
          </a:p>
          <a:p>
            <a:r>
              <a:rPr lang="en-US" sz="2800" dirty="0" smtClean="0">
                <a:ea typeface="+mn-lt"/>
                <a:cs typeface="+mn-lt"/>
              </a:rPr>
              <a:t>4. </a:t>
            </a:r>
            <a:r>
              <a:rPr lang="ko-KR" altLang="en-US" sz="2800" dirty="0" err="1" smtClean="0">
                <a:ea typeface="+mn-lt"/>
                <a:cs typeface="+mn-lt"/>
              </a:rPr>
              <a:t>댓글을</a:t>
            </a:r>
            <a:r>
              <a:rPr lang="ko-KR" altLang="en-US" sz="2800" dirty="0" smtClean="0">
                <a:ea typeface="+mn-lt"/>
                <a:cs typeface="+mn-lt"/>
              </a:rPr>
              <a:t> 쓰게 되면 방명록 하단에 최신 </a:t>
            </a:r>
            <a:r>
              <a:rPr lang="ko-KR" altLang="en-US" sz="2800" dirty="0" err="1" smtClean="0">
                <a:ea typeface="+mn-lt"/>
                <a:cs typeface="+mn-lt"/>
              </a:rPr>
              <a:t>댓글이</a:t>
            </a:r>
            <a:r>
              <a:rPr lang="ko-KR" altLang="en-US" sz="2800" dirty="0" smtClean="0">
                <a:ea typeface="+mn-lt"/>
                <a:cs typeface="+mn-lt"/>
              </a:rPr>
              <a:t> 밑으로 가도록 구현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5</a:t>
            </a:r>
            <a:r>
              <a:rPr lang="en-US" sz="2800" dirty="0" smtClean="0">
                <a:ea typeface="+mn-lt"/>
                <a:cs typeface="+mn-lt"/>
              </a:rPr>
              <a:t>.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자기소개페이지에서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제목  또는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메인 이미지를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누르면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원래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있던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팀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소개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페이지로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넘어갑니다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18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FC22722C-9A68-5D0D-4F6A-664A2337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47791"/>
              </p:ext>
            </p:extLst>
          </p:nvPr>
        </p:nvGraphicFramePr>
        <p:xfrm>
          <a:off x="378393" y="209550"/>
          <a:ext cx="11377177" cy="616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xmlns="" val="6098266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926826381"/>
                    </a:ext>
                  </a:extLst>
                </a:gridCol>
                <a:gridCol w="3062111">
                  <a:extLst>
                    <a:ext uri="{9D8B030D-6E8A-4147-A177-3AD203B41FA5}">
                      <a16:colId xmlns:a16="http://schemas.microsoft.com/office/drawing/2014/main" xmlns="" val="1990854293"/>
                    </a:ext>
                  </a:extLst>
                </a:gridCol>
                <a:gridCol w="2751666">
                  <a:extLst>
                    <a:ext uri="{9D8B030D-6E8A-4147-A177-3AD203B41FA5}">
                      <a16:colId xmlns:a16="http://schemas.microsoft.com/office/drawing/2014/main" xmlns="" val="2721997769"/>
                    </a:ext>
                  </a:extLst>
                </a:gridCol>
                <a:gridCol w="2557734">
                  <a:extLst>
                    <a:ext uri="{9D8B030D-6E8A-4147-A177-3AD203B41FA5}">
                      <a16:colId xmlns:a16="http://schemas.microsoft.com/office/drawing/2014/main" xmlns="" val="1517032735"/>
                    </a:ext>
                  </a:extLst>
                </a:gridCol>
              </a:tblGrid>
              <a:tr h="82557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request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response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25592757"/>
                  </a:ext>
                </a:extLst>
              </a:tr>
              <a:tr h="10311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add_cmt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comment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pass}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성공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여부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메시지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49350294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불러오기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get_cmt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작성한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목록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29486975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찾기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teamⓝfind_cmt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Tw Cen MT"/>
                        </a:rPr>
                        <a:t>id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err="1" smtClean="0">
                          <a:latin typeface="Tw Cen MT"/>
                        </a:rPr>
                        <a:t>한개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714867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 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teamⓝdel_cmt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Tw Cen MT"/>
                        </a:rPr>
                        <a:t>id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8380665"/>
                  </a:ext>
                </a:extLst>
              </a:tr>
              <a:tr h="904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dirty="0" smtClean="0"/>
                        <a:t>수정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fourglass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/team1_update_cmt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comment}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aseline="0" dirty="0" smtClean="0"/>
                        <a:t>성공 여부 </a:t>
                      </a:r>
                      <a:r>
                        <a:rPr lang="ko-KR" altLang="en-US" baseline="0" dirty="0" err="1" smtClean="0"/>
                        <a:t>메세지</a:t>
                      </a:r>
                      <a:endParaRPr lang="en-US" dirty="0"/>
                    </a:p>
                  </a:txBody>
                  <a:tcPr anchor="ctr"/>
                </a:tc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 smtClean="0"/>
                        <a:t>댓글</a:t>
                      </a:r>
                      <a:r>
                        <a:rPr lang="ko-KR" altLang="en-US" dirty="0" smtClean="0"/>
                        <a:t> 달기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fourglass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/team1_add_reply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replyName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replyText</a:t>
                      </a:r>
                      <a:r>
                        <a:rPr lang="en-US" altLang="ko-KR" dirty="0" smtClean="0"/>
                        <a:t>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/>
                        <a:t>성공 여부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5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155282" y="2179722"/>
            <a:ext cx="5550568" cy="1862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500" smtClean="0">
                <a:latin typeface="Noto Sans KR"/>
              </a:rPr>
              <a:t>시연</a:t>
            </a:r>
            <a:endParaRPr lang="en-US" sz="11500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700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xmlns="" id="{8BEAC55E-FD3E-4A90-B4E2-D197D8038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xmlns="" id="{282DCAD1-D7F2-4CA8-960C-526B7DB37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xmlns="" id="{0009AC7F-1347-41C8-8BEB-47473A21A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09A6C5-1F2B-E71F-4FA9-C676934771CA}"/>
              </a:ext>
            </a:extLst>
          </p:cNvPr>
          <p:cNvSpPr txBox="1"/>
          <p:nvPr/>
        </p:nvSpPr>
        <p:spPr>
          <a:xfrm>
            <a:off x="371372" y="2033639"/>
            <a:ext cx="86034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원래는 API가 각각 따로따로여서 어려움을 겪다가 </a:t>
            </a:r>
            <a:endParaRPr lang="en-US" sz="2400" dirty="0"/>
          </a:p>
          <a:p>
            <a:r>
              <a:rPr lang="ko-KR" altLang="en-US" sz="2400" dirty="0"/>
              <a:t>다 같은 형식으로 통일해서 사용하는 방법으로 바꾸었습니다.</a:t>
            </a:r>
            <a:endParaRPr 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D697BC-6B0B-81B2-69AC-942071A3B9D8}"/>
              </a:ext>
            </a:extLst>
          </p:cNvPr>
          <p:cNvSpPr txBox="1"/>
          <p:nvPr/>
        </p:nvSpPr>
        <p:spPr>
          <a:xfrm>
            <a:off x="371372" y="3208047"/>
            <a:ext cx="132258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깃의 사용법에 익숙하지 못했습니다.</a:t>
            </a:r>
          </a:p>
          <a:p>
            <a:r>
              <a:rPr lang="en-US" altLang="ko-KR" sz="2400" dirty="0" smtClean="0"/>
              <a:t>Merge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: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병합되는것</a:t>
            </a:r>
            <a:r>
              <a:rPr lang="ko-KR" altLang="en-US" sz="2400" dirty="0"/>
              <a:t> </a:t>
            </a:r>
          </a:p>
          <a:p>
            <a:r>
              <a:rPr lang="ko-KR" altLang="en-US" sz="2400" dirty="0"/>
              <a:t>-&gt; </a:t>
            </a:r>
            <a:r>
              <a:rPr lang="ko-KR" altLang="en-US" sz="2400" dirty="0" smtClean="0"/>
              <a:t>두 사람이 </a:t>
            </a:r>
            <a:r>
              <a:rPr lang="ko-KR" altLang="en-US" sz="2400" dirty="0"/>
              <a:t>동시에 </a:t>
            </a:r>
            <a:r>
              <a:rPr lang="ko-KR" altLang="en-US" sz="2400" dirty="0" smtClean="0"/>
              <a:t>수정하면 한쪽의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없어지는 현상이 있었습니다. </a:t>
            </a:r>
            <a:endParaRPr lang="ko-KR" sz="2400" dirty="0"/>
          </a:p>
          <a:p>
            <a:r>
              <a:rPr lang="ko-KR" altLang="en-US" sz="2400" dirty="0"/>
              <a:t>-&gt; 이 부분은 </a:t>
            </a:r>
            <a:r>
              <a:rPr lang="ko-KR" altLang="en-US" sz="2400" dirty="0" err="1"/>
              <a:t>튜터님에게</a:t>
            </a:r>
            <a:r>
              <a:rPr lang="ko-KR" altLang="en-US" sz="2400" dirty="0"/>
              <a:t> 도움을 받았습니다.</a:t>
            </a:r>
            <a:endParaRPr lang="ko-KR" sz="2400" dirty="0"/>
          </a:p>
          <a:p>
            <a:r>
              <a:rPr lang="ko-KR" altLang="en-US" sz="2400" dirty="0"/>
              <a:t>-&gt; </a:t>
            </a:r>
            <a:r>
              <a:rPr lang="ko-KR" altLang="en-US" sz="2400" dirty="0" err="1"/>
              <a:t>푸쉬하기전에</a:t>
            </a:r>
            <a:r>
              <a:rPr lang="ko-KR" altLang="en-US" sz="2400" dirty="0"/>
              <a:t> 풀(</a:t>
            </a:r>
            <a:r>
              <a:rPr lang="ko-KR" altLang="en-US" sz="2400" dirty="0" err="1"/>
              <a:t>내려받기</a:t>
            </a:r>
            <a:r>
              <a:rPr lang="ko-KR" altLang="en-US" sz="2400" dirty="0"/>
              <a:t>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먼저 하는 습관을 들였습니다</a:t>
            </a:r>
            <a:r>
              <a:rPr lang="ko-KR" altLang="en-US" sz="2400" dirty="0" smtClean="0"/>
              <a:t>.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654825-0954-BE0D-E887-CF73BE33EE64}"/>
              </a:ext>
            </a:extLst>
          </p:cNvPr>
          <p:cNvSpPr txBox="1"/>
          <p:nvPr/>
        </p:nvSpPr>
        <p:spPr>
          <a:xfrm>
            <a:off x="3345782" y="31282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 smtClean="0">
                <a:latin typeface="Noto Sans KR"/>
              </a:rPr>
              <a:t>어려웠던 점</a:t>
            </a:r>
            <a:endParaRPr lang="en-US" sz="4800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4243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49DDA279-7ABD-D806-76A3-E613E50A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650" y="331055"/>
            <a:ext cx="5393989" cy="58781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A3EE4B-3DAF-2575-2651-CF92DD5BC47B}"/>
              </a:ext>
            </a:extLst>
          </p:cNvPr>
          <p:cNvSpPr txBox="1"/>
          <p:nvPr/>
        </p:nvSpPr>
        <p:spPr>
          <a:xfrm>
            <a:off x="51531" y="120978"/>
            <a:ext cx="2998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길재형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541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363C35EF-5BD8-88BF-164A-911A6975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" y="2809128"/>
            <a:ext cx="6130886" cy="166295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496D1DA3-A8B1-7233-188D-6E7C448DC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6" y="1255096"/>
            <a:ext cx="6130886" cy="122968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xmlns="" id="{3F3D87DA-7C4D-608A-9A29-DA3C6CC7E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079" y="460003"/>
            <a:ext cx="3844886" cy="5641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743DF9-7AA2-F7C1-35DF-7223C7F53B2C}"/>
              </a:ext>
            </a:extLst>
          </p:cNvPr>
          <p:cNvSpPr txBox="1"/>
          <p:nvPr/>
        </p:nvSpPr>
        <p:spPr>
          <a:xfrm>
            <a:off x="95508" y="120089"/>
            <a:ext cx="88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유상우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243</Words>
  <Application>Microsoft Office PowerPoint</Application>
  <PresentationFormat>사용자 지정</PresentationFormat>
  <Paragraphs>68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GradientRiseVTI</vt:lpstr>
      <vt:lpstr>Four Glass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길재형</cp:lastModifiedBy>
  <cp:revision>29</cp:revision>
  <dcterms:created xsi:type="dcterms:W3CDTF">2022-11-18T01:19:35Z</dcterms:created>
  <dcterms:modified xsi:type="dcterms:W3CDTF">2022-11-18T03:18:17Z</dcterms:modified>
</cp:coreProperties>
</file>