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26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Стационарная точка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x=13.75, y=9.35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модели хищник-жертва.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Постройте график зависимости численности хищников от численности жертв, а также графики изменения численности хищников и численности жертв. Найдите стационарное состояние системы.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Экран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Лабораторная работа №5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</vt:lpstr>
      <vt:lpstr>Стационарная точка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Иван</dc:creator>
  <cp:keywords/>
  <cp:lastModifiedBy>иван</cp:lastModifiedBy>
  <cp:revision>1</cp:revision>
  <dcterms:created xsi:type="dcterms:W3CDTF">2021-03-27T18:08:49Z</dcterms:created>
  <dcterms:modified xsi:type="dcterms:W3CDTF">2021-03-27T18:09:39Z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