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26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1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08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2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Построение графика для задачи об эпидемии.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Постройте графики изменения числа особей в каждой из трех групп.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/>
              <a:t>На одном острове вспыхнула эпидемия. Известно, что из всех проживающих на острове (N=12300) в момент начала эпидемии (t=0) число заболевших людей (являющихся распространителями инфекции) I(0)=140, А число здоровых людей с иммунитетом к болезни R(0)=54. Таким образом, число людей восприимчивых к болезни, но пока здоровых, в начальный момент времени S(0)=N-I(0)-R(0). Постройте графики изменения числа особей в каждой из трех групп.</a:t>
            </a:r>
            <a:r>
              <a:t/>
            </a:r>
            <a:br/>
            <a:r>
              <a:rPr/>
              <a:t>Рассмотрите, как будет протекать эпидемия в случае:</a:t>
            </a:r>
            <a:r>
              <a:t/>
            </a:r>
            <a:br/>
            <a:r>
              <a:rPr/>
              <a:t>1) если I(0)&lt;=I*</a:t>
            </a:r>
            <a:r>
              <a:t/>
            </a:r>
            <a:br/>
            <a:r>
              <a:rPr/>
              <a:t>2) если I(0)&gt;I*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Экран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Лабораторная работа №6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Результат выполнения лабораторной работы для 1 случая</vt:lpstr>
      <vt:lpstr>Результат выполнения лабораторной работы для 2 случая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>Иван</dc:creator>
  <cp:keywords/>
  <cp:lastModifiedBy>иван</cp:lastModifiedBy>
  <cp:revision>1</cp:revision>
  <dcterms:created xsi:type="dcterms:W3CDTF">2021-03-27T18:16:58Z</dcterms:created>
  <dcterms:modified xsi:type="dcterms:W3CDTF">2021-03-27T18:18:10Z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