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№7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27 March,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1 случая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2 случая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3 случая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Изучение основ математического моделирования.</a:t>
            </a:r>
          </a:p>
          <a:p>
            <a:pPr lvl="1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Построить график распространения рекламы.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постройте график распространения рекламы.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Задания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Уравнения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Экран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Лабораторная работа №7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Задания</vt:lpstr>
      <vt:lpstr>Результат выполнения лабораторной работы</vt:lpstr>
      <vt:lpstr>Результат выполнения лабораторной работы</vt:lpstr>
      <vt:lpstr>Результат выполнения лабораторной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Иван</dc:creator>
  <cp:keywords/>
  <cp:lastModifiedBy>иван</cp:lastModifiedBy>
  <cp:revision>1</cp:revision>
  <dcterms:created xsi:type="dcterms:W3CDTF">2021-03-27T18:23:41Z</dcterms:created>
  <dcterms:modified xsi:type="dcterms:W3CDTF">2021-03-27T18:24:01Z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27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