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Два пользователя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были успешно получены практические навыки работы в консоли с атрибутами файлов для групп пользователей.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нового пользователя</a:t>
            </a:r>
          </a:p>
        </p:txBody>
      </p:sp>
      <p:pic>
        <p:nvPicPr>
          <p:cNvPr descr="image/pr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59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данных о группах пользователей</a:t>
            </a:r>
          </a:p>
        </p:txBody>
      </p:sp>
      <p:pic>
        <p:nvPicPr>
          <p:cNvPr descr="image/pr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данных о группах пользователей</a:t>
            </a:r>
          </a:p>
        </p:txBody>
      </p:sp>
      <p:pic>
        <p:nvPicPr>
          <p:cNvPr descr="image/pr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193800"/>
            <a:ext cx="445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файлов</a:t>
            </a:r>
          </a:p>
        </p:txBody>
      </p:sp>
      <p:pic>
        <p:nvPicPr>
          <p:cNvPr descr="image/pr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 “Установленные права и разрешённые действия”</a:t>
            </a:r>
          </a:p>
        </p:txBody>
      </p:sp>
      <p:pic>
        <p:nvPicPr>
          <p:cNvPr descr="image/pres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2800" y="1193800"/>
            <a:ext cx="243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 “Минимальные права для совершения операций”</a:t>
            </a:r>
          </a:p>
        </p:txBody>
      </p:sp>
      <p:pic>
        <p:nvPicPr>
          <p:cNvPr descr="image/pres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71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</dc:title>
  <dc:creator>Миленин Иван Витальевич</dc:creator>
  <cp:keywords/>
  <dcterms:created xsi:type="dcterms:W3CDTF">2022-02-21T12:18:10Z</dcterms:created>
  <dcterms:modified xsi:type="dcterms:W3CDTF">2022-02-21T12:18:10Z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Дискреционное разграничение прав в Linux. Два пользователя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