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 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Дискреционное разграничение прав в Linux. Расширенные атрибуты</a:t>
            </a:r>
            <a:br/>
            <a:br/>
            <a:r>
              <a:rPr/>
              <a:t>Миленин Иван Витальевич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работы были успешно получены практические навыки работы в консоли с атрибутами файлов для групп пользователей.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Получение практических навыков работы в консоли с атрибутами файлов для групп пользователей.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Проверка и настройка атрибута “а”</a:t>
            </a:r>
          </a:p>
        </p:txBody>
      </p:sp>
      <p:pic>
        <p:nvPicPr>
          <p:cNvPr descr="image/pres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193800"/>
            <a:ext cx="7670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Проверка доступа на действия с атрибутом “а”</a:t>
            </a:r>
          </a:p>
        </p:txBody>
      </p:sp>
      <p:pic>
        <p:nvPicPr>
          <p:cNvPr descr="image/pres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65300"/>
            <a:ext cx="8229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Дозапись в файл с атрибутом “а”</a:t>
            </a:r>
          </a:p>
        </p:txBody>
      </p:sp>
      <p:pic>
        <p:nvPicPr>
          <p:cNvPr descr="image/pres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81200"/>
            <a:ext cx="8229600" cy="180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Проверка доступа на действия без всех атрибутов</a:t>
            </a:r>
          </a:p>
        </p:txBody>
      </p:sp>
      <p:pic>
        <p:nvPicPr>
          <p:cNvPr descr="image/pres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193800"/>
            <a:ext cx="4775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Проверка доступа на действия с атрибутом “i”</a:t>
            </a:r>
          </a:p>
        </p:txBody>
      </p:sp>
      <p:pic>
        <p:nvPicPr>
          <p:cNvPr descr="image/pres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12900"/>
            <a:ext cx="82296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Дозапись в файл с атрибутом “i”</a:t>
            </a:r>
          </a:p>
        </p:txBody>
      </p:sp>
      <p:pic>
        <p:nvPicPr>
          <p:cNvPr descr="image/pres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57400"/>
            <a:ext cx="82296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4</dc:title>
  <dc:creator>Миленин Иван Витальевич</dc:creator>
  <cp:keywords/>
  <dcterms:created xsi:type="dcterms:W3CDTF">2022-02-21T12:27:11Z</dcterms:created>
  <dcterms:modified xsi:type="dcterms:W3CDTF">2022-02-21T12:27:11Z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section-titles">
    <vt:lpwstr>True</vt:lpwstr>
  </property>
  <property fmtid="{D5CDD505-2E9C-101B-9397-08002B2CF9AE}" pid="5" name="slide_level">
    <vt:lpwstr>2</vt:lpwstr>
  </property>
  <property fmtid="{D5CDD505-2E9C-101B-9397-08002B2CF9AE}" pid="6" name="subtitle">
    <vt:lpwstr>Дискреционное разграничение прав в Linux. Расширенные атрибуты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