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 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Дискреционное разграничение прав в Linux. Расширенные атрибуты</a:t>
            </a:r>
            <a:br/>
            <a:br/>
            <a:r>
              <a:rPr/>
              <a:t>Миленин Иван Витальевич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report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Тестирование файла без атрибута “a”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342900" marL="342900">
              <a:buAutoNum startAt="4" type="arabicPeriod"/>
            </a:pPr>
            <a:r>
              <a:rPr/>
              <a:t>Попробуем то же самое для атрибута “i”. В этот раз у нас так же не вышло сделать ни одного действия, даже дозаписывания (иллюстр. [-@fig:007], [-@fig:008])</a:t>
            </a:r>
          </a:p>
        </p:txBody>
      </p:sp>
      <p:pic>
        <p:nvPicPr>
          <p:cNvPr descr="fig:  image/report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65300"/>
            <a:ext cx="51054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Добавление атрибута “i”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report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1193800"/>
            <a:ext cx="4064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Тестирование файла с атрибутом “i”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342900" marL="342900">
              <a:buAutoNum startAt="5" type="arabicPeriod"/>
            </a:pPr>
            <a:r>
              <a:rPr/>
              <a:t>Теперь уберем атрибут “i” и попробуем все действия еще раз. На этот раз без проблем, штатно (иллюстр. [-@fig:009]).</a:t>
            </a:r>
          </a:p>
        </p:txBody>
      </p:sp>
      <p:pic>
        <p:nvPicPr>
          <p:cNvPr descr="fig:  image/report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828800"/>
            <a:ext cx="5105400" cy="63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Удаление атрибута “i”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ходе работы мы успешно получили практические навыки работы в консоли с расширенными атрибутами файлов.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Список литературы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Атрибуты файлов в Linux. // zalinux.ru. 2021. URL: https://zalinux.ru/?p=6440 (дата обращения 13.10.2021).</a:t>
            </a:r>
          </a:p>
          <a:p>
            <a:pPr lvl="0" indent="-342900" marL="342900">
              <a:buAutoNum type="arabicPeriod"/>
            </a:pPr>
            <a:r>
              <a:rPr/>
              <a:t>КОМАНДА CHATTR В LINUX. // Losst. 2020. URL: https://losst.ru/neizmenyaemye-fajly-v-linux (дата обращения 13.10.2021).</a:t>
            </a:r>
          </a:p>
          <a:p>
            <a:pPr lvl="0" indent="-342900" marL="342900">
              <a:buAutoNum type="arabicPeriod"/>
            </a:pPr>
            <a:r>
              <a:rPr/>
              <a:t>Д. С. Кулябов, А. В. Королькова, М. Н. Геворкян. Информационная безопасность компьютерных сетей: лабораторные работы. // Факультет физико-математических и естественных наук. M.: РУДН, 2015. 64 с..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Получение практических навыков работы в консоли с расширенными атрибутами файлов.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Провести практические занятия по взаимодействию с расширенными атрибутами файлов в OC Linux.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Теоретическое описание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операционной системе Linux есть много отличных функций безопасности, но она из самых важных - это система прав доступа к файлам. Linux, как последователь идеологии ядра Linux в отличие от Windows, изначально проектировался как многопользовательская система, поэтому права доступа к файлам в linux продуманы очень хорошо.</a:t>
            </a:r>
          </a:p>
          <a:p>
            <a:pPr lvl="0" indent="0" marL="0">
              <a:buNone/>
            </a:pPr>
            <a:r>
              <a:rPr/>
              <a:t>У каждого файла имеется определённый набор свойств в файловой системе. Например, это права доступа, владелец, имя, метки времени. В Linux каждый файл имеет довольно много свойств, например, права доступа устанавливаются трижды (для владельца, группы и всех прочих), метки времени также бывают трёх разных видов (время создание, доступа и изменения) [1].</a:t>
            </a:r>
          </a:p>
          <a:p>
            <a:pPr lvl="0" indent="0" marL="0">
              <a:buNone/>
            </a:pPr>
            <a:r>
              <a:rPr/>
              <a:t>Кроме того файлам и директориям могут быть установлены расширенные атрибуты доступа. Файловые атрибуты могут использовать администраторы и пользователи для защиты файлов от случайных удалений и изменений, а также их применяют злоумышленники, делая невозможным удаление вредоносного файла.</a:t>
            </a:r>
          </a:p>
          <a:p>
            <a:pPr lvl="0" indent="0" marL="0">
              <a:buNone/>
            </a:pPr>
            <a:r>
              <a:rPr/>
              <a:t>Для работы с этими атрибутами обычно используются утилиты chattr и lsattr, входящие в пакет e2fsprogs и предустановленные во всех современных дистрибутивах. Базовый синтаксис chattr выглядит следующим образом:</a:t>
            </a:r>
          </a:p>
          <a:p>
            <a:pPr lvl="0" indent="0" marL="0">
              <a:buNone/>
            </a:pPr>
            <a:r>
              <a:rPr/>
              <a:t>chattr options [operator][attributes] files</a:t>
            </a:r>
          </a:p>
          <a:p>
            <a:pPr lvl="0" indent="0" marL="0">
              <a:buNone/>
            </a:pPr>
            <a:r>
              <a:rPr/>
              <a:t>Вот некоторые доступные атрибуты:</a:t>
            </a:r>
          </a:p>
          <a:p>
            <a:pPr lvl="0" indent="0" marL="0">
              <a:buNone/>
            </a:pPr>
            <a:r>
              <a:rPr/>
              <a:t>a - файл может быть открыт только в режиме добавления; A - не обновлять время перезаписи; c - автоматически сжимать при записи на диск; C - отключить копирование при записи; D - работает только для папки, когда установлен, все изменения синхронно записываются на диск сразу же; e - использовать extent’ы блоков для хранения файла; i - сделать неизменяемым; j - все данные перед записью в файл будут записаны в журнал; s - безопасное удаление с последующей перезаписью нулями; S - синхронное обновление, изменения файлов с этим атрибутом будут сразу же записаны на диск; t - файлы с этим атрибутом не будут хранится в отдельных блоках; u - содержимое файлов с этим атрибутом не будет удалено при удалении самого файла и потом может быть восстановлено.</a:t>
            </a:r>
          </a:p>
          <a:p>
            <a:pPr lvl="0" indent="0" marL="0">
              <a:buNone/>
            </a:pPr>
            <a:r>
              <a:rPr/>
              <a:t>Тем не менее, не стоит забывать, что вы не можете использовать chattr как меру безопасности так как атрибуты легко изменить. Один из способов решения этой проблемы - ограничить доступ к самой утилите chattr[2].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Ход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Из-под пользователя guest проверяем расширенные атрибуты файла file1 командой lsattr, далее ставим права 600 на файл и пытаемся добавить атрибут “а” к файлу. Не получается, тогда делаем это из-под суперпользователя, проверяем (иллюстр. [-@fig:001], [-@fig:002]).</a:t>
            </a:r>
          </a:p>
        </p:txBody>
      </p:sp>
      <p:pic>
        <p:nvPicPr>
          <p:cNvPr descr="fig:  image/report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16000"/>
            <a:ext cx="51054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Права на файл и попытка изменения атрибутов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report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8229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Изменение расширенных атрибутов файла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342900" marL="342900">
              <a:buAutoNum startAt="2" type="arabicPeriod"/>
            </a:pPr>
            <a:r>
              <a:rPr/>
              <a:t>Теперь командой echo пытаемся записать в файл текст, что у нас не выходит, не хватает прав (иллюстр. [-@fig:003]). Попытка перезаписать файл, удалить его или переименовать так же не приносит успеха - нет прав. Как и на изменение прав к файлу (иллюстр. [-@fig:004]). Однако дозаписывание в файл получается (иллюстр.</a:t>
            </a:r>
          </a:p>
        </p:txBody>
      </p:sp>
      <p:pic>
        <p:nvPicPr>
          <p:cNvPr descr="fig:  image/report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74800"/>
            <a:ext cx="5105400" cy="111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Попытка записи в файл с атрибутом “a”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report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58900"/>
            <a:ext cx="82296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Тестирование файла с атрибутом “a”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342900" marL="342900">
              <a:buAutoNum startAt="3" type="arabicPeriod"/>
            </a:pPr>
            <a:r>
              <a:rPr/>
              <a:t>Теперь снимаем атрибут “а” и пытаемся повторить все прошлые действия (иллюстр. [-@fig:005], [-@fig:006]). В этот раз у нас получается произвести все изменения штатно.</a:t>
            </a:r>
          </a:p>
        </p:txBody>
      </p:sp>
      <p:pic>
        <p:nvPicPr>
          <p:cNvPr descr="fig:  image/report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46200"/>
            <a:ext cx="51054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Удаление атрибута “a”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4</dc:title>
  <dc:creator>Миленин Иван Витальевич</dc:creator>
  <cp:keywords/>
  <dcterms:created xsi:type="dcterms:W3CDTF">2022-02-21T12:27:18Z</dcterms:created>
  <dcterms:modified xsi:type="dcterms:W3CDTF">2022-02-21T12:27:18Z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class">
    <vt:lpwstr>scrreprt</vt:lpwstr>
  </property>
  <property fmtid="{D5CDD505-2E9C-101B-9397-08002B2CF9AE}" pid="3" name="fontsize">
    <vt:lpwstr>12pt</vt:lpwstr>
  </property>
  <property fmtid="{D5CDD505-2E9C-101B-9397-08002B2CF9AE}" pid="4" name="header-includes">
    <vt:lpwstr/>
  </property>
  <property fmtid="{D5CDD505-2E9C-101B-9397-08002B2CF9AE}" pid="5" name="indent">
    <vt:lpwstr>True</vt:lpwstr>
  </property>
  <property fmtid="{D5CDD505-2E9C-101B-9397-08002B2CF9AE}" pid="6" name="linestretch">
    <vt:lpwstr>1.5</vt:lpwstr>
  </property>
  <property fmtid="{D5CDD505-2E9C-101B-9397-08002B2CF9AE}" pid="7" name="lof">
    <vt:lpwstr>True</vt:lpwstr>
  </property>
  <property fmtid="{D5CDD505-2E9C-101B-9397-08002B2CF9AE}" pid="8" name="lot">
    <vt:lpwstr>True</vt:lpwstr>
  </property>
  <property fmtid="{D5CDD505-2E9C-101B-9397-08002B2CF9AE}" pid="9" name="mainfont">
    <vt:lpwstr>PT Serif</vt:lpwstr>
  </property>
  <property fmtid="{D5CDD505-2E9C-101B-9397-08002B2CF9AE}" pid="10" name="mainfontoptions">
    <vt:lpwstr>Ligatures=TeX</vt:lpwstr>
  </property>
  <property fmtid="{D5CDD505-2E9C-101B-9397-08002B2CF9AE}" pid="11" name="monofont">
    <vt:lpwstr>PT Mono</vt:lpwstr>
  </property>
  <property fmtid="{D5CDD505-2E9C-101B-9397-08002B2CF9AE}" pid="12" name="monofontoptions">
    <vt:lpwstr>Scale=MatchLowercase</vt:lpwstr>
  </property>
  <property fmtid="{D5CDD505-2E9C-101B-9397-08002B2CF9AE}" pid="13" name="papersize">
    <vt:lpwstr>a4paper</vt:lpwstr>
  </property>
  <property fmtid="{D5CDD505-2E9C-101B-9397-08002B2CF9AE}" pid="14" name="pdf-engine">
    <vt:lpwstr>lualatex</vt:lpwstr>
  </property>
  <property fmtid="{D5CDD505-2E9C-101B-9397-08002B2CF9AE}" pid="15" name="polyglossia-lang">
    <vt:lpwstr>russian</vt:lpwstr>
  </property>
  <property fmtid="{D5CDD505-2E9C-101B-9397-08002B2CF9AE}" pid="16" name="polyglossia-otherlangs">
    <vt:lpwstr>english</vt:lpwstr>
  </property>
  <property fmtid="{D5CDD505-2E9C-101B-9397-08002B2CF9AE}" pid="17" name="romanfont">
    <vt:lpwstr>PT Serif</vt:lpwstr>
  </property>
  <property fmtid="{D5CDD505-2E9C-101B-9397-08002B2CF9AE}" pid="18" name="romanfontoptions">
    <vt:lpwstr>Ligatures=TeX</vt:lpwstr>
  </property>
  <property fmtid="{D5CDD505-2E9C-101B-9397-08002B2CF9AE}" pid="19" name="sansfont">
    <vt:lpwstr>PT Sans</vt:lpwstr>
  </property>
  <property fmtid="{D5CDD505-2E9C-101B-9397-08002B2CF9AE}" pid="20" name="sansfontoptions">
    <vt:lpwstr>Ligatures=TeX,Scale=MatchLowercase</vt:lpwstr>
  </property>
  <property fmtid="{D5CDD505-2E9C-101B-9397-08002B2CF9AE}" pid="21" name="subtitle">
    <vt:lpwstr>Дискреционное разграничение прав в Linux. Расширенные атрибуты</vt:lpwstr>
  </property>
  <property fmtid="{D5CDD505-2E9C-101B-9397-08002B2CF9AE}" pid="22" name="toc">
    <vt:lpwstr>True</vt:lpwstr>
  </property>
  <property fmtid="{D5CDD505-2E9C-101B-9397-08002B2CF9AE}" pid="23" name="toc-title">
    <vt:lpwstr>Содержание</vt:lpwstr>
  </property>
  <property fmtid="{D5CDD505-2E9C-101B-9397-08002B2CF9AE}" pid="24" name="toc_depth">
    <vt:lpwstr>2</vt:lpwstr>
  </property>
</Properties>
</file>