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Элементы криптографии. Однократное гаммирование</a:t>
            </a:r>
            <a:br/>
            <a:br/>
            <a:r>
              <a:rPr/>
              <a:t>Миленин Иван Витальевич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Освоить на практике применение режима однократного гаммирования.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Блок функций для расчетов</a:t>
            </a:r>
          </a:p>
        </p:txBody>
      </p:sp>
      <p:pic>
        <p:nvPicPr>
          <p:cNvPr descr="image/pres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193800"/>
            <a:ext cx="7708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Блок расчетов переменных</a:t>
            </a:r>
          </a:p>
        </p:txBody>
      </p:sp>
      <p:pic>
        <p:nvPicPr>
          <p:cNvPr descr="image/pres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 №1</a:t>
            </a:r>
          </a:p>
        </p:txBody>
      </p:sp>
      <p:pic>
        <p:nvPicPr>
          <p:cNvPr descr="image/pres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82296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 №2</a:t>
            </a:r>
          </a:p>
        </p:txBody>
      </p:sp>
      <p:pic>
        <p:nvPicPr>
          <p:cNvPr descr="image/pres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работы мы успешно на практике освоили применение режима однократного гаммирования.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7</dc:title>
  <dc:creator>Миленин Иван Витальевич</dc:creator>
  <cp:keywords/>
  <dcterms:created xsi:type="dcterms:W3CDTF">2022-02-21T11:54:41Z</dcterms:created>
  <dcterms:modified xsi:type="dcterms:W3CDTF">2022-02-21T11:54:41Z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subtitle">
    <vt:lpwstr>Элементы криптографии. Однократное гаммирование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