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 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Элементы криптографии. Шифрование (кодирование) различных исходных текстов одним ключом</a:t>
            </a:r>
            <a:br/>
            <a:br/>
            <a:r>
              <a:rPr/>
              <a:t>Миленин Иван Витальевич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Освоить на практике применение режима однократного гаммирования на примере кодирования различных исходных текстов одним ключом.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Блок функций для дальнейшего криптоанализа</a:t>
            </a:r>
          </a:p>
        </p:txBody>
      </p:sp>
      <p:pic>
        <p:nvPicPr>
          <p:cNvPr descr="image/pres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73200"/>
            <a:ext cx="82296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Блок обработки данных и вывода требуемых значений</a:t>
            </a:r>
          </a:p>
        </p:txBody>
      </p:sp>
      <p:pic>
        <p:nvPicPr>
          <p:cNvPr descr="image/pres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93800"/>
            <a:ext cx="600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 значений и результат работы</a:t>
            </a:r>
          </a:p>
        </p:txBody>
      </p:sp>
      <p:pic>
        <p:nvPicPr>
          <p:cNvPr descr="image/pres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91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Аналитическое обоснование дешифровки</a:t>
            </a:r>
          </a:p>
        </p:txBody>
      </p:sp>
      <p:pic>
        <p:nvPicPr>
          <p:cNvPr descr="image/pres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33500"/>
            <a:ext cx="8229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работы мы успешно на практике освоили применение режима однократного гаммирования на примере кодирования различных исходных текстов одним ключом.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8</dc:title>
  <dc:creator>Миленин Иван Витальевич</dc:creator>
  <cp:keywords/>
  <dcterms:created xsi:type="dcterms:W3CDTF">2022-02-21T12:03:50Z</dcterms:created>
  <dcterms:modified xsi:type="dcterms:W3CDTF">2022-02-21T12:03:50Z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subtitle">
    <vt:lpwstr>Элементы криптографии. Шифрование (кодирование) различных исходных текстов одним ключом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