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Лабораторная работа №2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26 March,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Результат выполнения лабораторной работы для случая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600200"/>
            <a:ext cx="4432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График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Изучение основ математического моделирования.</a:t>
            </a:r>
          </a:p>
          <a:p>
            <a:pPr lvl="1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Построение графика модели о погоне.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Рассмотреть задачу преследования браконьеров береговой охраной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Данные лабораторной работы для случая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8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График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Экран (4:3)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Лабораторная работа №2</vt:lpstr>
      <vt:lpstr>Прагматика выполнения лабораторной работы</vt:lpstr>
      <vt:lpstr>Прагматика выполнения лабораторной работы</vt:lpstr>
      <vt:lpstr>Цель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Данные лабораторной работы для случая</vt:lpstr>
      <vt:lpstr>Результат выполнения лабораторной работы для случая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Иван</dc:creator>
  <cp:keywords/>
  <cp:lastModifiedBy>иван</cp:lastModifiedBy>
  <cp:revision>1</cp:revision>
  <dcterms:created xsi:type="dcterms:W3CDTF">2021-03-27T18:36:37Z</dcterms:created>
  <dcterms:modified xsi:type="dcterms:W3CDTF">2021-03-27T18:37:26Z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26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