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26 March,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Результат выполнения лабораторной работы для 1 случая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05000"/>
            <a:ext cx="82296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График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Уравнение для 2 случая</a:t>
            </a:r>
          </a:p>
        </p:txBody>
      </p:sp>
      <p:pic>
        <p:nvPicPr>
          <p:cNvPr id="3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Уравнение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Результат выполнения лабораторной работы для 2 случая</a:t>
            </a:r>
          </a:p>
        </p:txBody>
      </p:sp>
      <p:pic>
        <p:nvPicPr>
          <p:cNvPr id="3" name="Picture 1" descr="image/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График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Изучение основ математического моделирования.</a:t>
            </a:r>
          </a:p>
          <a:p>
            <a:pPr lvl="1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Построение графика модели боевых действий.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Построить графики изменения численности войск армии Х и армии У для боевых действий между регулярными войсками и регулярными войсками с партизанскими отрядами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Уравнение для 1 случая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82296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Уравнение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Экран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Лабораторная работа №3</vt:lpstr>
      <vt:lpstr>Прагматика выполнения лабораторной работы</vt:lpstr>
      <vt:lpstr>Прагматика выполнения лабораторной работы</vt:lpstr>
      <vt:lpstr>Цель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  <vt:lpstr>Уравнение для 1 случая</vt:lpstr>
      <vt:lpstr>Результат выполнения лабораторной работы для 1 случая</vt:lpstr>
      <vt:lpstr>Уравнение для 2 случая</vt:lpstr>
      <vt:lpstr>Результат выполнения лабораторной работы для 2 случая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>Иван</dc:creator>
  <cp:keywords/>
  <cp:lastModifiedBy>иван</cp:lastModifiedBy>
  <cp:revision>1</cp:revision>
  <dcterms:created xsi:type="dcterms:W3CDTF">2021-03-27T18:00:11Z</dcterms:created>
  <dcterms:modified xsi:type="dcterms:W3CDTF">2021-03-27T18:03:07Z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26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