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lambda/home?region=us-east-1#/functions/PostUser" TargetMode="External"/><Relationship Id="rId3" Type="http://schemas.openxmlformats.org/officeDocument/2006/relationships/hyperlink" Target="https://console.aws.amazon.com/lambda/home?region=us-east-1#/functions/DeleteReducs" TargetMode="External"/><Relationship Id="rId7" Type="http://schemas.openxmlformats.org/officeDocument/2006/relationships/hyperlink" Target="https://console.aws.amazon.com/lambda/home?region=us-east-1#/functions/PutUsers" TargetMode="External"/><Relationship Id="rId2" Type="http://schemas.openxmlformats.org/officeDocument/2006/relationships/hyperlink" Target="https://console.aws.amazon.com/lambda/home?region=us-east-1#/functions/DeleteUser" TargetMode="External"/><Relationship Id="rId1" Type="http://schemas.openxmlformats.org/officeDocument/2006/relationships/hyperlink" Target="https://console.aws.amazon.com/lambda/home?region=us-east-1#/functions/Status" TargetMode="External"/><Relationship Id="rId6" Type="http://schemas.openxmlformats.org/officeDocument/2006/relationships/hyperlink" Target="https://console.aws.amazon.com/lambda/home?region=us-east-1#/functions/GetReducs" TargetMode="External"/><Relationship Id="rId5" Type="http://schemas.openxmlformats.org/officeDocument/2006/relationships/hyperlink" Target="https://console.aws.amazon.com/lambda/home?region=us-east-1#/functions/GetUser" TargetMode="External"/><Relationship Id="rId4" Type="http://schemas.openxmlformats.org/officeDocument/2006/relationships/hyperlink" Target="https://console.aws.amazon.com/lambda/home?region=us-east-1#/functions/PutReducs" TargetMode="External"/><Relationship Id="rId9" Type="http://schemas.openxmlformats.org/officeDocument/2006/relationships/hyperlink" Target="https://console.aws.amazon.com/lambda/home?region=us-east-1#/functions/PostReducs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lambda/home?region=us-east-1#/functions/PutReducs" TargetMode="External"/><Relationship Id="rId3" Type="http://schemas.openxmlformats.org/officeDocument/2006/relationships/hyperlink" Target="https://console.aws.amazon.com/lambda/home?region=us-east-1#/functions/DeleteUser" TargetMode="External"/><Relationship Id="rId7" Type="http://schemas.openxmlformats.org/officeDocument/2006/relationships/hyperlink" Target="https://console.aws.amazon.com/lambda/home?region=us-east-1#/functions/DeleteReducs" TargetMode="External"/><Relationship Id="rId2" Type="http://schemas.openxmlformats.org/officeDocument/2006/relationships/hyperlink" Target="https://console.aws.amazon.com/lambda/home?region=us-east-1#/functions/GetUser" TargetMode="External"/><Relationship Id="rId1" Type="http://schemas.openxmlformats.org/officeDocument/2006/relationships/hyperlink" Target="https://console.aws.amazon.com/lambda/home?region=us-east-1#/functions/Status" TargetMode="External"/><Relationship Id="rId6" Type="http://schemas.openxmlformats.org/officeDocument/2006/relationships/hyperlink" Target="https://console.aws.amazon.com/lambda/home?region=us-east-1#/functions/GetReducs" TargetMode="External"/><Relationship Id="rId5" Type="http://schemas.openxmlformats.org/officeDocument/2006/relationships/hyperlink" Target="https://console.aws.amazon.com/lambda/home?region=us-east-1#/functions/PostUser" TargetMode="External"/><Relationship Id="rId4" Type="http://schemas.openxmlformats.org/officeDocument/2006/relationships/hyperlink" Target="https://console.aws.amazon.com/lambda/home?region=us-east-1#/functions/PutUsers" TargetMode="External"/><Relationship Id="rId9" Type="http://schemas.openxmlformats.org/officeDocument/2006/relationships/hyperlink" Target="https://console.aws.amazon.com/lambda/home?region=us-east-1#/functions/PostReduc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3115C-6F78-4525-AC0B-684AEB60AF2F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69F8EC-0012-4D65-9025-060D6550D5B1}">
      <dgm:prSet phldrT="[Text]"/>
      <dgm:spPr/>
      <dgm:t>
        <a:bodyPr/>
        <a:lstStyle/>
        <a:p>
          <a:r>
            <a:rPr lang="en-US" dirty="0"/>
            <a:t>/</a:t>
          </a:r>
          <a:br>
            <a:rPr lang="en-US" dirty="0"/>
          </a:br>
          <a:r>
            <a:rPr lang="en-US" dirty="0"/>
            <a:t>[GET]</a:t>
          </a:r>
          <a:br>
            <a:rPr lang="en-US" dirty="0"/>
          </a:br>
          <a:r>
            <a:rPr lang="en-US" dirty="0"/>
            <a:t>(</a:t>
          </a:r>
          <a:r>
            <a:rPr lang="en-US" dirty="0">
              <a:hlinkClick xmlns:r="http://schemas.openxmlformats.org/officeDocument/2006/relationships" r:id="rId1"/>
            </a:rPr>
            <a:t>Status</a:t>
          </a:r>
          <a:r>
            <a:rPr lang="en-US" dirty="0"/>
            <a:t>)</a:t>
          </a:r>
        </a:p>
      </dgm:t>
    </dgm:pt>
    <dgm:pt modelId="{B21F4D75-868F-4091-B2B9-D205F0504980}" type="parTrans" cxnId="{2BD3261D-F411-4E25-9A6E-D4611439297C}">
      <dgm:prSet/>
      <dgm:spPr/>
      <dgm:t>
        <a:bodyPr/>
        <a:lstStyle/>
        <a:p>
          <a:endParaRPr lang="en-US"/>
        </a:p>
      </dgm:t>
    </dgm:pt>
    <dgm:pt modelId="{4C8A8946-540A-46BA-A4E2-95934A6296B8}" type="sibTrans" cxnId="{2BD3261D-F411-4E25-9A6E-D4611439297C}">
      <dgm:prSet/>
      <dgm:spPr/>
      <dgm:t>
        <a:bodyPr/>
        <a:lstStyle/>
        <a:p>
          <a:endParaRPr lang="en-US"/>
        </a:p>
      </dgm:t>
    </dgm:pt>
    <dgm:pt modelId="{64843BC1-1A49-4D0A-9038-E4B5FE482B84}">
      <dgm:prSet phldrT="[Text]"/>
      <dgm:spPr/>
      <dgm:t>
        <a:bodyPr/>
        <a:lstStyle/>
        <a:p>
          <a:r>
            <a:rPr lang="en-US" dirty="0"/>
            <a:t>/delete</a:t>
          </a:r>
          <a:br>
            <a:rPr lang="en-US" dirty="0"/>
          </a:br>
          <a:r>
            <a:rPr lang="en-US" dirty="0"/>
            <a:t>[DELETE]</a:t>
          </a:r>
          <a:br>
            <a:rPr lang="en-US" dirty="0"/>
          </a:br>
          <a:r>
            <a:rPr lang="en-US" dirty="0"/>
            <a:t>(</a:t>
          </a:r>
          <a:r>
            <a:rPr lang="en-US" dirty="0" err="1">
              <a:hlinkClick xmlns:r="http://schemas.openxmlformats.org/officeDocument/2006/relationships" r:id="rId2"/>
            </a:rPr>
            <a:t>DeleteUser</a:t>
          </a:r>
          <a:r>
            <a:rPr lang="en-US" dirty="0"/>
            <a:t>)</a:t>
          </a:r>
        </a:p>
      </dgm:t>
    </dgm:pt>
    <dgm:pt modelId="{B0A694E7-17E0-415A-9408-74EAD2E7562A}" type="parTrans" cxnId="{202E25DF-1371-4B10-8B1F-B2F524243E0C}">
      <dgm:prSet/>
      <dgm:spPr/>
      <dgm:t>
        <a:bodyPr/>
        <a:lstStyle/>
        <a:p>
          <a:endParaRPr lang="en-US"/>
        </a:p>
      </dgm:t>
    </dgm:pt>
    <dgm:pt modelId="{75C01F4F-2384-49C3-A7F2-41A8B9CBD9BC}" type="sibTrans" cxnId="{202E25DF-1371-4B10-8B1F-B2F524243E0C}">
      <dgm:prSet/>
      <dgm:spPr/>
      <dgm:t>
        <a:bodyPr/>
        <a:lstStyle/>
        <a:p>
          <a:endParaRPr lang="en-US"/>
        </a:p>
      </dgm:t>
    </dgm:pt>
    <dgm:pt modelId="{64D2721E-1545-4C21-9F05-809EC10CC2FC}">
      <dgm:prSet phldrT="[Text]"/>
      <dgm:spPr/>
      <dgm:t>
        <a:bodyPr/>
        <a:lstStyle/>
        <a:p>
          <a:r>
            <a:rPr lang="en-US" dirty="0"/>
            <a:t>/delete</a:t>
          </a:r>
          <a:br>
            <a:rPr lang="en-US" dirty="0"/>
          </a:br>
          <a:r>
            <a:rPr lang="en-US" dirty="0"/>
            <a:t>[DELETE]</a:t>
          </a:r>
        </a:p>
        <a:p>
          <a:r>
            <a:rPr lang="en-US" dirty="0"/>
            <a:t>(</a:t>
          </a:r>
          <a:r>
            <a:rPr lang="en-US" dirty="0" err="1">
              <a:hlinkClick xmlns:r="http://schemas.openxmlformats.org/officeDocument/2006/relationships" r:id="rId3"/>
            </a:rPr>
            <a:t>DeleteReducs</a:t>
          </a:r>
          <a:r>
            <a:rPr lang="en-US" dirty="0"/>
            <a:t>)</a:t>
          </a:r>
        </a:p>
      </dgm:t>
    </dgm:pt>
    <dgm:pt modelId="{455A4C45-8F71-4314-80D3-D3A04FF202E3}" type="parTrans" cxnId="{BF1F6C0F-4697-4674-86C5-747FAFFE9B3C}">
      <dgm:prSet/>
      <dgm:spPr/>
      <dgm:t>
        <a:bodyPr/>
        <a:lstStyle/>
        <a:p>
          <a:endParaRPr lang="en-US"/>
        </a:p>
      </dgm:t>
    </dgm:pt>
    <dgm:pt modelId="{A6C4F03A-C8BF-4E32-ACF8-8CBCEB4D6113}" type="sibTrans" cxnId="{BF1F6C0F-4697-4674-86C5-747FAFFE9B3C}">
      <dgm:prSet/>
      <dgm:spPr/>
      <dgm:t>
        <a:bodyPr/>
        <a:lstStyle/>
        <a:p>
          <a:endParaRPr lang="en-US"/>
        </a:p>
      </dgm:t>
    </dgm:pt>
    <dgm:pt modelId="{151C5BC7-BC32-461F-9D19-57CC45AAB601}">
      <dgm:prSet phldrT="[Text]"/>
      <dgm:spPr/>
      <dgm:t>
        <a:bodyPr/>
        <a:lstStyle/>
        <a:p>
          <a:r>
            <a:rPr lang="en-US" dirty="0"/>
            <a:t>/update</a:t>
          </a:r>
          <a:br>
            <a:rPr lang="en-US" dirty="0"/>
          </a:br>
          <a:r>
            <a:rPr lang="en-US" dirty="0"/>
            <a:t>[PUT]</a:t>
          </a:r>
        </a:p>
        <a:p>
          <a:r>
            <a:rPr lang="en-US" dirty="0"/>
            <a:t>(</a:t>
          </a:r>
          <a:r>
            <a:rPr lang="en-US" dirty="0" err="1">
              <a:hlinkClick xmlns:r="http://schemas.openxmlformats.org/officeDocument/2006/relationships" r:id="rId4"/>
            </a:rPr>
            <a:t>PutReducs</a:t>
          </a:r>
          <a:r>
            <a:rPr lang="en-US" dirty="0"/>
            <a:t>)</a:t>
          </a:r>
        </a:p>
      </dgm:t>
    </dgm:pt>
    <dgm:pt modelId="{09F9B87E-1150-429B-9E0B-9CBCA84842A9}" type="parTrans" cxnId="{5A8AA68B-10CE-4CFC-A1CC-FB4E82F925D4}">
      <dgm:prSet/>
      <dgm:spPr/>
      <dgm:t>
        <a:bodyPr/>
        <a:lstStyle/>
        <a:p>
          <a:endParaRPr lang="en-US"/>
        </a:p>
      </dgm:t>
    </dgm:pt>
    <dgm:pt modelId="{1951FF76-BCC4-4A44-9832-EC9C2138B0AD}" type="sibTrans" cxnId="{5A8AA68B-10CE-4CFC-A1CC-FB4E82F925D4}">
      <dgm:prSet/>
      <dgm:spPr/>
      <dgm:t>
        <a:bodyPr/>
        <a:lstStyle/>
        <a:p>
          <a:endParaRPr lang="en-US"/>
        </a:p>
      </dgm:t>
    </dgm:pt>
    <dgm:pt modelId="{0E31C2B4-658E-4B0E-AA14-E97247FCED11}">
      <dgm:prSet phldrT="[Text]"/>
      <dgm:spPr/>
      <dgm:t>
        <a:bodyPr/>
        <a:lstStyle/>
        <a:p>
          <a:r>
            <a:rPr lang="en-US" dirty="0"/>
            <a:t>/{id</a:t>
          </a:r>
          <a:r>
            <a:rPr lang="en-US" baseline="-25000" dirty="0"/>
            <a:t>}</a:t>
          </a:r>
          <a:br>
            <a:rPr lang="en-US" dirty="0"/>
          </a:br>
          <a:r>
            <a:rPr lang="en-US" dirty="0"/>
            <a:t>[GET]</a:t>
          </a:r>
          <a:br>
            <a:rPr lang="en-US" dirty="0"/>
          </a:br>
          <a:r>
            <a:rPr lang="en-US" dirty="0"/>
            <a:t>(</a:t>
          </a:r>
          <a:r>
            <a:rPr lang="en-US" dirty="0" err="1">
              <a:hlinkClick xmlns:r="http://schemas.openxmlformats.org/officeDocument/2006/relationships" r:id="rId5"/>
            </a:rPr>
            <a:t>GetUser</a:t>
          </a:r>
          <a:r>
            <a:rPr lang="en-US" dirty="0"/>
            <a:t>)</a:t>
          </a:r>
        </a:p>
      </dgm:t>
    </dgm:pt>
    <dgm:pt modelId="{C0D87F0F-0ADF-4F00-8EFE-FA55A61EC112}" type="parTrans" cxnId="{B115CAD1-93E6-4B99-9E59-310A98098793}">
      <dgm:prSet/>
      <dgm:spPr/>
      <dgm:t>
        <a:bodyPr/>
        <a:lstStyle/>
        <a:p>
          <a:endParaRPr lang="en-US"/>
        </a:p>
      </dgm:t>
    </dgm:pt>
    <dgm:pt modelId="{27800F5E-719A-42A0-935F-4FBE19C042E3}" type="sibTrans" cxnId="{B115CAD1-93E6-4B99-9E59-310A98098793}">
      <dgm:prSet/>
      <dgm:spPr/>
      <dgm:t>
        <a:bodyPr/>
        <a:lstStyle/>
        <a:p>
          <a:endParaRPr lang="en-US"/>
        </a:p>
      </dgm:t>
    </dgm:pt>
    <dgm:pt modelId="{F2DEF068-DFF3-4847-AD65-A43BD590C184}">
      <dgm:prSet phldrT="[Text]"/>
      <dgm:spPr/>
      <dgm:t>
        <a:bodyPr/>
        <a:lstStyle/>
        <a:p>
          <a:r>
            <a:rPr lang="en-US" dirty="0"/>
            <a:t>/</a:t>
          </a:r>
          <a:r>
            <a:rPr lang="en-US" dirty="0" err="1"/>
            <a:t>reducs</a:t>
          </a:r>
          <a:endParaRPr lang="en-US" dirty="0"/>
        </a:p>
      </dgm:t>
    </dgm:pt>
    <dgm:pt modelId="{3AF3ED7C-96AD-4236-8A2E-08D9F9065D77}" type="parTrans" cxnId="{E8A77F49-6559-44C0-A335-B238DD357B74}">
      <dgm:prSet/>
      <dgm:spPr/>
      <dgm:t>
        <a:bodyPr/>
        <a:lstStyle/>
        <a:p>
          <a:endParaRPr lang="en-US"/>
        </a:p>
      </dgm:t>
    </dgm:pt>
    <dgm:pt modelId="{85B75D15-97D9-43F5-B9EE-8CA0FD63792D}" type="sibTrans" cxnId="{E8A77F49-6559-44C0-A335-B238DD357B74}">
      <dgm:prSet/>
      <dgm:spPr/>
      <dgm:t>
        <a:bodyPr/>
        <a:lstStyle/>
        <a:p>
          <a:endParaRPr lang="en-US"/>
        </a:p>
      </dgm:t>
    </dgm:pt>
    <dgm:pt modelId="{845CE11A-CFA6-44AC-8EAD-0D6DFE936C94}">
      <dgm:prSet phldrT="[Text]"/>
      <dgm:spPr/>
      <dgm:t>
        <a:bodyPr/>
        <a:lstStyle/>
        <a:p>
          <a:r>
            <a:rPr lang="en-US" dirty="0"/>
            <a:t>/{id</a:t>
          </a:r>
          <a:r>
            <a:rPr lang="en-US" baseline="-25000" dirty="0"/>
            <a:t>}</a:t>
          </a:r>
          <a:br>
            <a:rPr lang="en-US" dirty="0"/>
          </a:br>
          <a:r>
            <a:rPr lang="en-US" dirty="0"/>
            <a:t>[GET]</a:t>
          </a:r>
          <a:br>
            <a:rPr lang="en-US" dirty="0"/>
          </a:br>
          <a:r>
            <a:rPr lang="en-US" dirty="0"/>
            <a:t>(</a:t>
          </a:r>
          <a:r>
            <a:rPr lang="en-US" dirty="0" err="1">
              <a:hlinkClick xmlns:r="http://schemas.openxmlformats.org/officeDocument/2006/relationships" r:id="rId6"/>
            </a:rPr>
            <a:t>GetReducs</a:t>
          </a:r>
          <a:r>
            <a:rPr lang="en-US" dirty="0"/>
            <a:t>)</a:t>
          </a:r>
        </a:p>
      </dgm:t>
    </dgm:pt>
    <dgm:pt modelId="{53A63AF6-9B7B-418C-8024-BF8CAC44A5AB}" type="parTrans" cxnId="{D73ECC17-9668-4A12-AA20-7EDB1B172FC2}">
      <dgm:prSet/>
      <dgm:spPr/>
      <dgm:t>
        <a:bodyPr/>
        <a:lstStyle/>
        <a:p>
          <a:endParaRPr lang="en-US"/>
        </a:p>
      </dgm:t>
    </dgm:pt>
    <dgm:pt modelId="{C35A381E-78D2-4F66-81FF-7078DA278E95}" type="sibTrans" cxnId="{D73ECC17-9668-4A12-AA20-7EDB1B172FC2}">
      <dgm:prSet/>
      <dgm:spPr/>
      <dgm:t>
        <a:bodyPr/>
        <a:lstStyle/>
        <a:p>
          <a:endParaRPr lang="en-US"/>
        </a:p>
      </dgm:t>
    </dgm:pt>
    <dgm:pt modelId="{CFB1235B-7990-4077-B64A-999B7E315078}">
      <dgm:prSet phldrT="[Text]"/>
      <dgm:spPr/>
      <dgm:t>
        <a:bodyPr/>
        <a:lstStyle/>
        <a:p>
          <a:r>
            <a:rPr lang="en-US" dirty="0"/>
            <a:t>/users</a:t>
          </a:r>
        </a:p>
      </dgm:t>
    </dgm:pt>
    <dgm:pt modelId="{268B87FB-DA51-48A7-854B-915551429774}" type="sibTrans" cxnId="{D2F232F3-2381-451E-8A0C-286F0F898D16}">
      <dgm:prSet/>
      <dgm:spPr/>
      <dgm:t>
        <a:bodyPr/>
        <a:lstStyle/>
        <a:p>
          <a:endParaRPr lang="en-US"/>
        </a:p>
      </dgm:t>
    </dgm:pt>
    <dgm:pt modelId="{1C875102-8CB5-4669-AC52-6367CBD6FDEB}" type="parTrans" cxnId="{D2F232F3-2381-451E-8A0C-286F0F898D16}">
      <dgm:prSet/>
      <dgm:spPr/>
      <dgm:t>
        <a:bodyPr/>
        <a:lstStyle/>
        <a:p>
          <a:endParaRPr lang="en-US"/>
        </a:p>
      </dgm:t>
    </dgm:pt>
    <dgm:pt modelId="{8F14F812-F83E-42BD-8B00-F09241AC33FC}">
      <dgm:prSet phldrT="[Text]"/>
      <dgm:spPr/>
      <dgm:t>
        <a:bodyPr/>
        <a:lstStyle/>
        <a:p>
          <a:r>
            <a:rPr lang="en-US" dirty="0"/>
            <a:t>/update</a:t>
          </a:r>
          <a:br>
            <a:rPr lang="en-US" dirty="0"/>
          </a:br>
          <a:r>
            <a:rPr lang="en-US" dirty="0"/>
            <a:t>[PUT]</a:t>
          </a:r>
        </a:p>
        <a:p>
          <a:r>
            <a:rPr lang="en-US" dirty="0"/>
            <a:t>(</a:t>
          </a:r>
          <a:r>
            <a:rPr lang="en-US" dirty="0" err="1">
              <a:hlinkClick xmlns:r="http://schemas.openxmlformats.org/officeDocument/2006/relationships" r:id="rId7"/>
            </a:rPr>
            <a:t>PutUsers</a:t>
          </a:r>
          <a:r>
            <a:rPr lang="en-US" dirty="0"/>
            <a:t>)</a:t>
          </a:r>
        </a:p>
      </dgm:t>
    </dgm:pt>
    <dgm:pt modelId="{EF8E6187-8D5A-4DE1-934A-C0CB9DC6C01F}" type="parTrans" cxnId="{EEFBE5BA-34DD-48A7-8196-28E1F70390C0}">
      <dgm:prSet/>
      <dgm:spPr/>
      <dgm:t>
        <a:bodyPr/>
        <a:lstStyle/>
        <a:p>
          <a:endParaRPr lang="en-US"/>
        </a:p>
      </dgm:t>
    </dgm:pt>
    <dgm:pt modelId="{2DEFAE9B-2290-4296-AC03-A9E9B88DA785}" type="sibTrans" cxnId="{EEFBE5BA-34DD-48A7-8196-28E1F70390C0}">
      <dgm:prSet/>
      <dgm:spPr/>
      <dgm:t>
        <a:bodyPr/>
        <a:lstStyle/>
        <a:p>
          <a:endParaRPr lang="en-US"/>
        </a:p>
      </dgm:t>
    </dgm:pt>
    <dgm:pt modelId="{C64E3689-EB73-4E12-9215-254D17B1AA7C}">
      <dgm:prSet phldrT="[Text]"/>
      <dgm:spPr/>
      <dgm:t>
        <a:bodyPr/>
        <a:lstStyle/>
        <a:p>
          <a:r>
            <a:rPr lang="en-US" dirty="0"/>
            <a:t>/create</a:t>
          </a:r>
          <a:br>
            <a:rPr lang="en-US" dirty="0"/>
          </a:br>
          <a:r>
            <a:rPr lang="en-US" dirty="0"/>
            <a:t>[POST]</a:t>
          </a:r>
          <a:br>
            <a:rPr lang="en-US" dirty="0"/>
          </a:br>
          <a:r>
            <a:rPr lang="en-US" dirty="0"/>
            <a:t>(</a:t>
          </a:r>
          <a:r>
            <a:rPr lang="en-US" dirty="0" err="1">
              <a:hlinkClick xmlns:r="http://schemas.openxmlformats.org/officeDocument/2006/relationships" r:id="rId8"/>
            </a:rPr>
            <a:t>PostUser</a:t>
          </a:r>
          <a:r>
            <a:rPr lang="en-US" dirty="0"/>
            <a:t>)</a:t>
          </a:r>
        </a:p>
      </dgm:t>
    </dgm:pt>
    <dgm:pt modelId="{0EE6AF0F-BEE2-45C1-9BE0-EBB625849555}" type="parTrans" cxnId="{9999DDB7-EC6C-4140-80C2-67BC12B2DFAA}">
      <dgm:prSet/>
      <dgm:spPr/>
      <dgm:t>
        <a:bodyPr/>
        <a:lstStyle/>
        <a:p>
          <a:endParaRPr lang="en-US"/>
        </a:p>
      </dgm:t>
    </dgm:pt>
    <dgm:pt modelId="{44359951-5237-4A07-943D-74DC34989F5F}" type="sibTrans" cxnId="{9999DDB7-EC6C-4140-80C2-67BC12B2DFAA}">
      <dgm:prSet/>
      <dgm:spPr/>
      <dgm:t>
        <a:bodyPr/>
        <a:lstStyle/>
        <a:p>
          <a:endParaRPr lang="en-US"/>
        </a:p>
      </dgm:t>
    </dgm:pt>
    <dgm:pt modelId="{366D4BA4-BF3C-4DE0-B8C3-2BE3FBF93AFD}">
      <dgm:prSet phldrT="[Text]"/>
      <dgm:spPr/>
      <dgm:t>
        <a:bodyPr/>
        <a:lstStyle/>
        <a:p>
          <a:r>
            <a:rPr lang="en-US" dirty="0"/>
            <a:t>/create</a:t>
          </a:r>
          <a:br>
            <a:rPr lang="en-US" dirty="0"/>
          </a:br>
          <a:r>
            <a:rPr lang="en-US" dirty="0"/>
            <a:t>[POST]</a:t>
          </a:r>
        </a:p>
        <a:p>
          <a:r>
            <a:rPr lang="en-US" dirty="0"/>
            <a:t>(</a:t>
          </a:r>
          <a:r>
            <a:rPr lang="en-US" dirty="0" err="1">
              <a:hlinkClick xmlns:r="http://schemas.openxmlformats.org/officeDocument/2006/relationships" r:id="rId9"/>
            </a:rPr>
            <a:t>PostReducs</a:t>
          </a:r>
          <a:r>
            <a:rPr lang="en-US" dirty="0"/>
            <a:t>)</a:t>
          </a:r>
        </a:p>
      </dgm:t>
    </dgm:pt>
    <dgm:pt modelId="{28F2AA98-C0D4-4BC2-B4B7-97E3AF21316B}" type="parTrans" cxnId="{3FAA2CB2-F046-4A57-B6F2-D99AF85E7BF3}">
      <dgm:prSet/>
      <dgm:spPr/>
      <dgm:t>
        <a:bodyPr/>
        <a:lstStyle/>
        <a:p>
          <a:endParaRPr lang="en-US"/>
        </a:p>
      </dgm:t>
    </dgm:pt>
    <dgm:pt modelId="{711A0432-F93C-4403-BA06-7F5E39C812E5}" type="sibTrans" cxnId="{3FAA2CB2-F046-4A57-B6F2-D99AF85E7BF3}">
      <dgm:prSet/>
      <dgm:spPr/>
      <dgm:t>
        <a:bodyPr/>
        <a:lstStyle/>
        <a:p>
          <a:endParaRPr lang="en-US"/>
        </a:p>
      </dgm:t>
    </dgm:pt>
    <dgm:pt modelId="{504393AA-86DA-47ED-BEF4-B9C7DA5DBA67}" type="pres">
      <dgm:prSet presAssocID="{2243115C-6F78-4525-AC0B-684AEB60AF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C4CC53-4607-4133-BDF3-F56F4407762E}" type="pres">
      <dgm:prSet presAssocID="{FF69F8EC-0012-4D65-9025-060D6550D5B1}" presName="hierRoot1" presStyleCnt="0">
        <dgm:presLayoutVars>
          <dgm:hierBranch val="init"/>
        </dgm:presLayoutVars>
      </dgm:prSet>
      <dgm:spPr/>
    </dgm:pt>
    <dgm:pt modelId="{D30E4031-6C42-458D-9113-46E7B218565C}" type="pres">
      <dgm:prSet presAssocID="{FF69F8EC-0012-4D65-9025-060D6550D5B1}" presName="rootComposite1" presStyleCnt="0"/>
      <dgm:spPr/>
    </dgm:pt>
    <dgm:pt modelId="{EBDFB134-B9F2-4C3B-8EF4-27F61C912D31}" type="pres">
      <dgm:prSet presAssocID="{FF69F8EC-0012-4D65-9025-060D6550D5B1}" presName="rootText1" presStyleLbl="node0" presStyleIdx="0" presStyleCnt="1">
        <dgm:presLayoutVars>
          <dgm:chPref val="3"/>
        </dgm:presLayoutVars>
      </dgm:prSet>
      <dgm:spPr/>
    </dgm:pt>
    <dgm:pt modelId="{D7913825-CB79-4A11-B625-805029B44922}" type="pres">
      <dgm:prSet presAssocID="{FF69F8EC-0012-4D65-9025-060D6550D5B1}" presName="rootConnector1" presStyleLbl="node1" presStyleIdx="0" presStyleCnt="0"/>
      <dgm:spPr/>
    </dgm:pt>
    <dgm:pt modelId="{700CD8BB-71CB-49C1-A5B8-BB1BC82618EA}" type="pres">
      <dgm:prSet presAssocID="{FF69F8EC-0012-4D65-9025-060D6550D5B1}" presName="hierChild2" presStyleCnt="0"/>
      <dgm:spPr/>
    </dgm:pt>
    <dgm:pt modelId="{72C51F2E-13A6-4387-AE3B-FA4F20F4C73E}" type="pres">
      <dgm:prSet presAssocID="{1C875102-8CB5-4669-AC52-6367CBD6FDEB}" presName="Name37" presStyleLbl="parChTrans1D2" presStyleIdx="0" presStyleCnt="2"/>
      <dgm:spPr/>
    </dgm:pt>
    <dgm:pt modelId="{09B66AEE-9361-4263-A37C-7CAE73B59172}" type="pres">
      <dgm:prSet presAssocID="{CFB1235B-7990-4077-B64A-999B7E315078}" presName="hierRoot2" presStyleCnt="0">
        <dgm:presLayoutVars>
          <dgm:hierBranch val="init"/>
        </dgm:presLayoutVars>
      </dgm:prSet>
      <dgm:spPr/>
    </dgm:pt>
    <dgm:pt modelId="{B4B4DA5F-3338-44D7-BCBB-05F3C4B355AA}" type="pres">
      <dgm:prSet presAssocID="{CFB1235B-7990-4077-B64A-999B7E315078}" presName="rootComposite" presStyleCnt="0"/>
      <dgm:spPr/>
    </dgm:pt>
    <dgm:pt modelId="{9D9313B8-DED7-47A3-86AC-C96E49C9C720}" type="pres">
      <dgm:prSet presAssocID="{CFB1235B-7990-4077-B64A-999B7E315078}" presName="rootText" presStyleLbl="node2" presStyleIdx="0" presStyleCnt="2">
        <dgm:presLayoutVars>
          <dgm:chPref val="3"/>
        </dgm:presLayoutVars>
      </dgm:prSet>
      <dgm:spPr/>
    </dgm:pt>
    <dgm:pt modelId="{FEAB4D3B-A3D0-46E4-BF83-56B9FBFBCC2C}" type="pres">
      <dgm:prSet presAssocID="{CFB1235B-7990-4077-B64A-999B7E315078}" presName="rootConnector" presStyleLbl="node2" presStyleIdx="0" presStyleCnt="2"/>
      <dgm:spPr/>
    </dgm:pt>
    <dgm:pt modelId="{768C1B87-E3D5-4569-A77C-CE5019B64096}" type="pres">
      <dgm:prSet presAssocID="{CFB1235B-7990-4077-B64A-999B7E315078}" presName="hierChild4" presStyleCnt="0"/>
      <dgm:spPr/>
    </dgm:pt>
    <dgm:pt modelId="{ACEF208B-95D4-4488-9EDF-5CD3127E228C}" type="pres">
      <dgm:prSet presAssocID="{C0D87F0F-0ADF-4F00-8EFE-FA55A61EC112}" presName="Name37" presStyleLbl="parChTrans1D3" presStyleIdx="0" presStyleCnt="4"/>
      <dgm:spPr/>
    </dgm:pt>
    <dgm:pt modelId="{52EF8147-5C38-45BB-A851-E3DC7C7F9C1D}" type="pres">
      <dgm:prSet presAssocID="{0E31C2B4-658E-4B0E-AA14-E97247FCED11}" presName="hierRoot2" presStyleCnt="0">
        <dgm:presLayoutVars>
          <dgm:hierBranch val="init"/>
        </dgm:presLayoutVars>
      </dgm:prSet>
      <dgm:spPr/>
    </dgm:pt>
    <dgm:pt modelId="{7227F232-0BB8-4A32-846B-6F6D36655C50}" type="pres">
      <dgm:prSet presAssocID="{0E31C2B4-658E-4B0E-AA14-E97247FCED11}" presName="rootComposite" presStyleCnt="0"/>
      <dgm:spPr/>
    </dgm:pt>
    <dgm:pt modelId="{84ACB5AA-5CE4-4D03-B113-2D7AE25E0A9D}" type="pres">
      <dgm:prSet presAssocID="{0E31C2B4-658E-4B0E-AA14-E97247FCED11}" presName="rootText" presStyleLbl="node3" presStyleIdx="0" presStyleCnt="4">
        <dgm:presLayoutVars>
          <dgm:chPref val="3"/>
        </dgm:presLayoutVars>
      </dgm:prSet>
      <dgm:spPr/>
    </dgm:pt>
    <dgm:pt modelId="{14C206A2-2066-4592-BDBD-48126F4B74DA}" type="pres">
      <dgm:prSet presAssocID="{0E31C2B4-658E-4B0E-AA14-E97247FCED11}" presName="rootConnector" presStyleLbl="node3" presStyleIdx="0" presStyleCnt="4"/>
      <dgm:spPr/>
    </dgm:pt>
    <dgm:pt modelId="{2CBEDD8E-0BBD-4F28-A56B-D091C7280C3C}" type="pres">
      <dgm:prSet presAssocID="{0E31C2B4-658E-4B0E-AA14-E97247FCED11}" presName="hierChild4" presStyleCnt="0"/>
      <dgm:spPr/>
    </dgm:pt>
    <dgm:pt modelId="{4832DA10-1423-4B7A-9397-901C01240F55}" type="pres">
      <dgm:prSet presAssocID="{B0A694E7-17E0-415A-9408-74EAD2E7562A}" presName="Name37" presStyleLbl="parChTrans1D4" presStyleIdx="0" presStyleCnt="4"/>
      <dgm:spPr/>
    </dgm:pt>
    <dgm:pt modelId="{DA74BF19-8319-45DE-B6F4-B353D611B005}" type="pres">
      <dgm:prSet presAssocID="{64843BC1-1A49-4D0A-9038-E4B5FE482B84}" presName="hierRoot2" presStyleCnt="0">
        <dgm:presLayoutVars>
          <dgm:hierBranch val="init"/>
        </dgm:presLayoutVars>
      </dgm:prSet>
      <dgm:spPr/>
    </dgm:pt>
    <dgm:pt modelId="{63CA520F-3E8C-4664-9886-87944901F722}" type="pres">
      <dgm:prSet presAssocID="{64843BC1-1A49-4D0A-9038-E4B5FE482B84}" presName="rootComposite" presStyleCnt="0"/>
      <dgm:spPr/>
    </dgm:pt>
    <dgm:pt modelId="{FF3DBFDF-B671-4246-930F-9C7439565213}" type="pres">
      <dgm:prSet presAssocID="{64843BC1-1A49-4D0A-9038-E4B5FE482B84}" presName="rootText" presStyleLbl="node4" presStyleIdx="0" presStyleCnt="4">
        <dgm:presLayoutVars>
          <dgm:chPref val="3"/>
        </dgm:presLayoutVars>
      </dgm:prSet>
      <dgm:spPr/>
    </dgm:pt>
    <dgm:pt modelId="{2A191811-72FD-4540-8504-DE4D55A4C09B}" type="pres">
      <dgm:prSet presAssocID="{64843BC1-1A49-4D0A-9038-E4B5FE482B84}" presName="rootConnector" presStyleLbl="node4" presStyleIdx="0" presStyleCnt="4"/>
      <dgm:spPr/>
    </dgm:pt>
    <dgm:pt modelId="{CC211018-02B0-4B29-B213-12D06D8D4A19}" type="pres">
      <dgm:prSet presAssocID="{64843BC1-1A49-4D0A-9038-E4B5FE482B84}" presName="hierChild4" presStyleCnt="0"/>
      <dgm:spPr/>
    </dgm:pt>
    <dgm:pt modelId="{569E0377-A83D-481E-B62B-2D4828B63F18}" type="pres">
      <dgm:prSet presAssocID="{64843BC1-1A49-4D0A-9038-E4B5FE482B84}" presName="hierChild5" presStyleCnt="0"/>
      <dgm:spPr/>
    </dgm:pt>
    <dgm:pt modelId="{3D84375E-EA10-48E7-A2BA-FEB0A040A0F0}" type="pres">
      <dgm:prSet presAssocID="{EF8E6187-8D5A-4DE1-934A-C0CB9DC6C01F}" presName="Name37" presStyleLbl="parChTrans1D4" presStyleIdx="1" presStyleCnt="4"/>
      <dgm:spPr/>
    </dgm:pt>
    <dgm:pt modelId="{6F5998AE-F1C1-4B37-9DE5-6A6801FD26C0}" type="pres">
      <dgm:prSet presAssocID="{8F14F812-F83E-42BD-8B00-F09241AC33FC}" presName="hierRoot2" presStyleCnt="0">
        <dgm:presLayoutVars>
          <dgm:hierBranch val="init"/>
        </dgm:presLayoutVars>
      </dgm:prSet>
      <dgm:spPr/>
    </dgm:pt>
    <dgm:pt modelId="{6B5F1E5F-C2D0-4B7B-91F8-61BE6F28F3BC}" type="pres">
      <dgm:prSet presAssocID="{8F14F812-F83E-42BD-8B00-F09241AC33FC}" presName="rootComposite" presStyleCnt="0"/>
      <dgm:spPr/>
    </dgm:pt>
    <dgm:pt modelId="{D0D92747-DDEF-437C-9EA1-6A15A77A8A52}" type="pres">
      <dgm:prSet presAssocID="{8F14F812-F83E-42BD-8B00-F09241AC33FC}" presName="rootText" presStyleLbl="node4" presStyleIdx="1" presStyleCnt="4">
        <dgm:presLayoutVars>
          <dgm:chPref val="3"/>
        </dgm:presLayoutVars>
      </dgm:prSet>
      <dgm:spPr/>
    </dgm:pt>
    <dgm:pt modelId="{3BBBE7F8-23C0-469E-86A6-6EE22A96A0FC}" type="pres">
      <dgm:prSet presAssocID="{8F14F812-F83E-42BD-8B00-F09241AC33FC}" presName="rootConnector" presStyleLbl="node4" presStyleIdx="1" presStyleCnt="4"/>
      <dgm:spPr/>
    </dgm:pt>
    <dgm:pt modelId="{AACB6702-1A67-4001-9902-BAF79C211005}" type="pres">
      <dgm:prSet presAssocID="{8F14F812-F83E-42BD-8B00-F09241AC33FC}" presName="hierChild4" presStyleCnt="0"/>
      <dgm:spPr/>
    </dgm:pt>
    <dgm:pt modelId="{B8541A3C-514D-4A4A-91A0-1D97E5E76BA1}" type="pres">
      <dgm:prSet presAssocID="{8F14F812-F83E-42BD-8B00-F09241AC33FC}" presName="hierChild5" presStyleCnt="0"/>
      <dgm:spPr/>
    </dgm:pt>
    <dgm:pt modelId="{855A030C-776C-47F2-BB00-599FC988E89B}" type="pres">
      <dgm:prSet presAssocID="{0E31C2B4-658E-4B0E-AA14-E97247FCED11}" presName="hierChild5" presStyleCnt="0"/>
      <dgm:spPr/>
    </dgm:pt>
    <dgm:pt modelId="{A05991FA-6B34-46DD-A3A0-4583FF36527B}" type="pres">
      <dgm:prSet presAssocID="{0EE6AF0F-BEE2-45C1-9BE0-EBB625849555}" presName="Name37" presStyleLbl="parChTrans1D3" presStyleIdx="1" presStyleCnt="4"/>
      <dgm:spPr/>
    </dgm:pt>
    <dgm:pt modelId="{5F0AFBD3-62D8-4927-8DAD-EDBCB2E70BBD}" type="pres">
      <dgm:prSet presAssocID="{C64E3689-EB73-4E12-9215-254D17B1AA7C}" presName="hierRoot2" presStyleCnt="0">
        <dgm:presLayoutVars>
          <dgm:hierBranch val="init"/>
        </dgm:presLayoutVars>
      </dgm:prSet>
      <dgm:spPr/>
    </dgm:pt>
    <dgm:pt modelId="{D10553C8-4E2E-4B3D-9D41-A795C5F29A8E}" type="pres">
      <dgm:prSet presAssocID="{C64E3689-EB73-4E12-9215-254D17B1AA7C}" presName="rootComposite" presStyleCnt="0"/>
      <dgm:spPr/>
    </dgm:pt>
    <dgm:pt modelId="{3A519F14-527B-4403-854C-84995E02290A}" type="pres">
      <dgm:prSet presAssocID="{C64E3689-EB73-4E12-9215-254D17B1AA7C}" presName="rootText" presStyleLbl="node3" presStyleIdx="1" presStyleCnt="4">
        <dgm:presLayoutVars>
          <dgm:chPref val="3"/>
        </dgm:presLayoutVars>
      </dgm:prSet>
      <dgm:spPr/>
    </dgm:pt>
    <dgm:pt modelId="{69D690D3-A1E4-45E5-A339-53AF49A46006}" type="pres">
      <dgm:prSet presAssocID="{C64E3689-EB73-4E12-9215-254D17B1AA7C}" presName="rootConnector" presStyleLbl="node3" presStyleIdx="1" presStyleCnt="4"/>
      <dgm:spPr/>
    </dgm:pt>
    <dgm:pt modelId="{3B4FFCB3-1CCC-47FF-A6B7-63A1484ADFE9}" type="pres">
      <dgm:prSet presAssocID="{C64E3689-EB73-4E12-9215-254D17B1AA7C}" presName="hierChild4" presStyleCnt="0"/>
      <dgm:spPr/>
    </dgm:pt>
    <dgm:pt modelId="{6FC68A89-F8D6-47D9-A285-AB31CDE19435}" type="pres">
      <dgm:prSet presAssocID="{C64E3689-EB73-4E12-9215-254D17B1AA7C}" presName="hierChild5" presStyleCnt="0"/>
      <dgm:spPr/>
    </dgm:pt>
    <dgm:pt modelId="{9E9E3298-BB4E-4AB6-86F4-25EBB082B396}" type="pres">
      <dgm:prSet presAssocID="{CFB1235B-7990-4077-B64A-999B7E315078}" presName="hierChild5" presStyleCnt="0"/>
      <dgm:spPr/>
    </dgm:pt>
    <dgm:pt modelId="{8C4C7440-C2D6-473D-B489-85A5F51B651A}" type="pres">
      <dgm:prSet presAssocID="{3AF3ED7C-96AD-4236-8A2E-08D9F9065D77}" presName="Name37" presStyleLbl="parChTrans1D2" presStyleIdx="1" presStyleCnt="2"/>
      <dgm:spPr/>
    </dgm:pt>
    <dgm:pt modelId="{87B4D24F-0C26-4C2E-B698-03DCEDFE1E52}" type="pres">
      <dgm:prSet presAssocID="{F2DEF068-DFF3-4847-AD65-A43BD590C184}" presName="hierRoot2" presStyleCnt="0">
        <dgm:presLayoutVars>
          <dgm:hierBranch val="init"/>
        </dgm:presLayoutVars>
      </dgm:prSet>
      <dgm:spPr/>
    </dgm:pt>
    <dgm:pt modelId="{50416E76-16CD-4B86-AFBB-24DB92E1F36F}" type="pres">
      <dgm:prSet presAssocID="{F2DEF068-DFF3-4847-AD65-A43BD590C184}" presName="rootComposite" presStyleCnt="0"/>
      <dgm:spPr/>
    </dgm:pt>
    <dgm:pt modelId="{080D1E62-7D48-4A89-AEB8-31435F80061C}" type="pres">
      <dgm:prSet presAssocID="{F2DEF068-DFF3-4847-AD65-A43BD590C184}" presName="rootText" presStyleLbl="node2" presStyleIdx="1" presStyleCnt="2">
        <dgm:presLayoutVars>
          <dgm:chPref val="3"/>
        </dgm:presLayoutVars>
      </dgm:prSet>
      <dgm:spPr/>
    </dgm:pt>
    <dgm:pt modelId="{2CB1D01E-B738-4B28-A269-BA02E1E1E5A8}" type="pres">
      <dgm:prSet presAssocID="{F2DEF068-DFF3-4847-AD65-A43BD590C184}" presName="rootConnector" presStyleLbl="node2" presStyleIdx="1" presStyleCnt="2"/>
      <dgm:spPr/>
    </dgm:pt>
    <dgm:pt modelId="{7DBA584B-5819-40AE-9F1C-6362AF2F99CB}" type="pres">
      <dgm:prSet presAssocID="{F2DEF068-DFF3-4847-AD65-A43BD590C184}" presName="hierChild4" presStyleCnt="0"/>
      <dgm:spPr/>
    </dgm:pt>
    <dgm:pt modelId="{CF986C09-3D80-48F2-B91B-D55A38DC745E}" type="pres">
      <dgm:prSet presAssocID="{53A63AF6-9B7B-418C-8024-BF8CAC44A5AB}" presName="Name37" presStyleLbl="parChTrans1D3" presStyleIdx="2" presStyleCnt="4"/>
      <dgm:spPr/>
    </dgm:pt>
    <dgm:pt modelId="{49369BD2-5ABE-4376-835C-B5749FEA4708}" type="pres">
      <dgm:prSet presAssocID="{845CE11A-CFA6-44AC-8EAD-0D6DFE936C94}" presName="hierRoot2" presStyleCnt="0">
        <dgm:presLayoutVars>
          <dgm:hierBranch val="init"/>
        </dgm:presLayoutVars>
      </dgm:prSet>
      <dgm:spPr/>
    </dgm:pt>
    <dgm:pt modelId="{0DC836CA-12DF-4509-B65D-AB6A8A69FA0B}" type="pres">
      <dgm:prSet presAssocID="{845CE11A-CFA6-44AC-8EAD-0D6DFE936C94}" presName="rootComposite" presStyleCnt="0"/>
      <dgm:spPr/>
    </dgm:pt>
    <dgm:pt modelId="{88C42D57-D051-43DB-86EC-73E030EE8D45}" type="pres">
      <dgm:prSet presAssocID="{845CE11A-CFA6-44AC-8EAD-0D6DFE936C94}" presName="rootText" presStyleLbl="node3" presStyleIdx="2" presStyleCnt="4">
        <dgm:presLayoutVars>
          <dgm:chPref val="3"/>
        </dgm:presLayoutVars>
      </dgm:prSet>
      <dgm:spPr/>
    </dgm:pt>
    <dgm:pt modelId="{2DC86000-58FD-42CB-9F45-E49E9FF61CCD}" type="pres">
      <dgm:prSet presAssocID="{845CE11A-CFA6-44AC-8EAD-0D6DFE936C94}" presName="rootConnector" presStyleLbl="node3" presStyleIdx="2" presStyleCnt="4"/>
      <dgm:spPr/>
    </dgm:pt>
    <dgm:pt modelId="{B2A0A55A-9263-40AC-B8A1-7F5A25343E43}" type="pres">
      <dgm:prSet presAssocID="{845CE11A-CFA6-44AC-8EAD-0D6DFE936C94}" presName="hierChild4" presStyleCnt="0"/>
      <dgm:spPr/>
    </dgm:pt>
    <dgm:pt modelId="{594EF8ED-335D-4897-9217-5882250E7E83}" type="pres">
      <dgm:prSet presAssocID="{455A4C45-8F71-4314-80D3-D3A04FF202E3}" presName="Name37" presStyleLbl="parChTrans1D4" presStyleIdx="2" presStyleCnt="4"/>
      <dgm:spPr/>
    </dgm:pt>
    <dgm:pt modelId="{8D052CCA-9AF0-4999-BAA0-87B28762243D}" type="pres">
      <dgm:prSet presAssocID="{64D2721E-1545-4C21-9F05-809EC10CC2FC}" presName="hierRoot2" presStyleCnt="0">
        <dgm:presLayoutVars>
          <dgm:hierBranch val="init"/>
        </dgm:presLayoutVars>
      </dgm:prSet>
      <dgm:spPr/>
    </dgm:pt>
    <dgm:pt modelId="{D4A88107-3AFE-48B7-B580-ABE8F0C7E743}" type="pres">
      <dgm:prSet presAssocID="{64D2721E-1545-4C21-9F05-809EC10CC2FC}" presName="rootComposite" presStyleCnt="0"/>
      <dgm:spPr/>
    </dgm:pt>
    <dgm:pt modelId="{E1F683F4-7238-4C2E-8937-401F0D53E4BB}" type="pres">
      <dgm:prSet presAssocID="{64D2721E-1545-4C21-9F05-809EC10CC2FC}" presName="rootText" presStyleLbl="node4" presStyleIdx="2" presStyleCnt="4">
        <dgm:presLayoutVars>
          <dgm:chPref val="3"/>
        </dgm:presLayoutVars>
      </dgm:prSet>
      <dgm:spPr/>
    </dgm:pt>
    <dgm:pt modelId="{752CC89B-3D14-46FF-B476-9ED26C69E197}" type="pres">
      <dgm:prSet presAssocID="{64D2721E-1545-4C21-9F05-809EC10CC2FC}" presName="rootConnector" presStyleLbl="node4" presStyleIdx="2" presStyleCnt="4"/>
      <dgm:spPr/>
    </dgm:pt>
    <dgm:pt modelId="{AF7FA89B-0586-47E1-8DEA-BAEC4F7EA48A}" type="pres">
      <dgm:prSet presAssocID="{64D2721E-1545-4C21-9F05-809EC10CC2FC}" presName="hierChild4" presStyleCnt="0"/>
      <dgm:spPr/>
    </dgm:pt>
    <dgm:pt modelId="{3A6D0B11-B814-4204-91C1-8190B38195D9}" type="pres">
      <dgm:prSet presAssocID="{64D2721E-1545-4C21-9F05-809EC10CC2FC}" presName="hierChild5" presStyleCnt="0"/>
      <dgm:spPr/>
    </dgm:pt>
    <dgm:pt modelId="{1A314071-EBD6-4BB5-9E8F-21866FB46C45}" type="pres">
      <dgm:prSet presAssocID="{09F9B87E-1150-429B-9E0B-9CBCA84842A9}" presName="Name37" presStyleLbl="parChTrans1D4" presStyleIdx="3" presStyleCnt="4"/>
      <dgm:spPr/>
    </dgm:pt>
    <dgm:pt modelId="{C058CE17-3A6B-4118-8E04-4C05F3E67F8B}" type="pres">
      <dgm:prSet presAssocID="{151C5BC7-BC32-461F-9D19-57CC45AAB601}" presName="hierRoot2" presStyleCnt="0">
        <dgm:presLayoutVars>
          <dgm:hierBranch val="init"/>
        </dgm:presLayoutVars>
      </dgm:prSet>
      <dgm:spPr/>
    </dgm:pt>
    <dgm:pt modelId="{A2030EF5-2AEE-4448-9F7D-B5BC4F6CD901}" type="pres">
      <dgm:prSet presAssocID="{151C5BC7-BC32-461F-9D19-57CC45AAB601}" presName="rootComposite" presStyleCnt="0"/>
      <dgm:spPr/>
    </dgm:pt>
    <dgm:pt modelId="{F0C2406D-BC25-4226-B36B-E4223CF8024C}" type="pres">
      <dgm:prSet presAssocID="{151C5BC7-BC32-461F-9D19-57CC45AAB601}" presName="rootText" presStyleLbl="node4" presStyleIdx="3" presStyleCnt="4">
        <dgm:presLayoutVars>
          <dgm:chPref val="3"/>
        </dgm:presLayoutVars>
      </dgm:prSet>
      <dgm:spPr/>
    </dgm:pt>
    <dgm:pt modelId="{2BF2AFB1-B20E-4483-A0C2-544A950931A8}" type="pres">
      <dgm:prSet presAssocID="{151C5BC7-BC32-461F-9D19-57CC45AAB601}" presName="rootConnector" presStyleLbl="node4" presStyleIdx="3" presStyleCnt="4"/>
      <dgm:spPr/>
    </dgm:pt>
    <dgm:pt modelId="{DC925312-61B2-42E8-9B1B-8DB2A877BB36}" type="pres">
      <dgm:prSet presAssocID="{151C5BC7-BC32-461F-9D19-57CC45AAB601}" presName="hierChild4" presStyleCnt="0"/>
      <dgm:spPr/>
    </dgm:pt>
    <dgm:pt modelId="{61F33D35-82DF-4887-AC88-BC9BA73E522D}" type="pres">
      <dgm:prSet presAssocID="{151C5BC7-BC32-461F-9D19-57CC45AAB601}" presName="hierChild5" presStyleCnt="0"/>
      <dgm:spPr/>
    </dgm:pt>
    <dgm:pt modelId="{6E35A978-76FE-45BF-93FC-236A2E93E637}" type="pres">
      <dgm:prSet presAssocID="{845CE11A-CFA6-44AC-8EAD-0D6DFE936C94}" presName="hierChild5" presStyleCnt="0"/>
      <dgm:spPr/>
    </dgm:pt>
    <dgm:pt modelId="{CA58F11F-9A2F-4D68-93D2-A18C1F73923D}" type="pres">
      <dgm:prSet presAssocID="{28F2AA98-C0D4-4BC2-B4B7-97E3AF21316B}" presName="Name37" presStyleLbl="parChTrans1D3" presStyleIdx="3" presStyleCnt="4"/>
      <dgm:spPr/>
    </dgm:pt>
    <dgm:pt modelId="{851DCA37-8E79-47B9-B0F7-39375A3B0FF0}" type="pres">
      <dgm:prSet presAssocID="{366D4BA4-BF3C-4DE0-B8C3-2BE3FBF93AFD}" presName="hierRoot2" presStyleCnt="0">
        <dgm:presLayoutVars>
          <dgm:hierBranch val="init"/>
        </dgm:presLayoutVars>
      </dgm:prSet>
      <dgm:spPr/>
    </dgm:pt>
    <dgm:pt modelId="{3BFEBF91-3DF3-4CC4-B367-728A1D9C0604}" type="pres">
      <dgm:prSet presAssocID="{366D4BA4-BF3C-4DE0-B8C3-2BE3FBF93AFD}" presName="rootComposite" presStyleCnt="0"/>
      <dgm:spPr/>
    </dgm:pt>
    <dgm:pt modelId="{41CACFC8-2FC3-4262-B0F5-96907F28C576}" type="pres">
      <dgm:prSet presAssocID="{366D4BA4-BF3C-4DE0-B8C3-2BE3FBF93AFD}" presName="rootText" presStyleLbl="node3" presStyleIdx="3" presStyleCnt="4">
        <dgm:presLayoutVars>
          <dgm:chPref val="3"/>
        </dgm:presLayoutVars>
      </dgm:prSet>
      <dgm:spPr/>
    </dgm:pt>
    <dgm:pt modelId="{BA24C52E-00BC-4A69-94B9-6982041BFE8E}" type="pres">
      <dgm:prSet presAssocID="{366D4BA4-BF3C-4DE0-B8C3-2BE3FBF93AFD}" presName="rootConnector" presStyleLbl="node3" presStyleIdx="3" presStyleCnt="4"/>
      <dgm:spPr/>
    </dgm:pt>
    <dgm:pt modelId="{80B4FFC2-8A65-4610-8097-BFF037FF4036}" type="pres">
      <dgm:prSet presAssocID="{366D4BA4-BF3C-4DE0-B8C3-2BE3FBF93AFD}" presName="hierChild4" presStyleCnt="0"/>
      <dgm:spPr/>
    </dgm:pt>
    <dgm:pt modelId="{A320A017-8C05-442D-8331-0F111FCB17CA}" type="pres">
      <dgm:prSet presAssocID="{366D4BA4-BF3C-4DE0-B8C3-2BE3FBF93AFD}" presName="hierChild5" presStyleCnt="0"/>
      <dgm:spPr/>
    </dgm:pt>
    <dgm:pt modelId="{1707FF96-1D7C-40C7-B9D3-3E80BD4F5437}" type="pres">
      <dgm:prSet presAssocID="{F2DEF068-DFF3-4847-AD65-A43BD590C184}" presName="hierChild5" presStyleCnt="0"/>
      <dgm:spPr/>
    </dgm:pt>
    <dgm:pt modelId="{3A5504D3-8E00-4AF2-B502-48FDF3219E17}" type="pres">
      <dgm:prSet presAssocID="{FF69F8EC-0012-4D65-9025-060D6550D5B1}" presName="hierChild3" presStyleCnt="0"/>
      <dgm:spPr/>
    </dgm:pt>
  </dgm:ptLst>
  <dgm:cxnLst>
    <dgm:cxn modelId="{C1238606-944A-4476-85D6-E72014A2EA7E}" type="presOf" srcId="{64D2721E-1545-4C21-9F05-809EC10CC2FC}" destId="{752CC89B-3D14-46FF-B476-9ED26C69E197}" srcOrd="1" destOrd="0" presId="urn:microsoft.com/office/officeart/2005/8/layout/orgChart1"/>
    <dgm:cxn modelId="{EF44E30A-B2E6-4846-ACF1-D0C377F15D4D}" type="presOf" srcId="{151C5BC7-BC32-461F-9D19-57CC45AAB601}" destId="{2BF2AFB1-B20E-4483-A0C2-544A950931A8}" srcOrd="1" destOrd="0" presId="urn:microsoft.com/office/officeart/2005/8/layout/orgChart1"/>
    <dgm:cxn modelId="{BF1F6C0F-4697-4674-86C5-747FAFFE9B3C}" srcId="{845CE11A-CFA6-44AC-8EAD-0D6DFE936C94}" destId="{64D2721E-1545-4C21-9F05-809EC10CC2FC}" srcOrd="0" destOrd="0" parTransId="{455A4C45-8F71-4314-80D3-D3A04FF202E3}" sibTransId="{A6C4F03A-C8BF-4E32-ACF8-8CBCEB4D6113}"/>
    <dgm:cxn modelId="{D73ECC17-9668-4A12-AA20-7EDB1B172FC2}" srcId="{F2DEF068-DFF3-4847-AD65-A43BD590C184}" destId="{845CE11A-CFA6-44AC-8EAD-0D6DFE936C94}" srcOrd="0" destOrd="0" parTransId="{53A63AF6-9B7B-418C-8024-BF8CAC44A5AB}" sibTransId="{C35A381E-78D2-4F66-81FF-7078DA278E95}"/>
    <dgm:cxn modelId="{592B111D-7EE3-4BDD-B65C-92BD794483C5}" type="presOf" srcId="{CFB1235B-7990-4077-B64A-999B7E315078}" destId="{FEAB4D3B-A3D0-46E4-BF83-56B9FBFBCC2C}" srcOrd="1" destOrd="0" presId="urn:microsoft.com/office/officeart/2005/8/layout/orgChart1"/>
    <dgm:cxn modelId="{2BD3261D-F411-4E25-9A6E-D4611439297C}" srcId="{2243115C-6F78-4525-AC0B-684AEB60AF2F}" destId="{FF69F8EC-0012-4D65-9025-060D6550D5B1}" srcOrd="0" destOrd="0" parTransId="{B21F4D75-868F-4091-B2B9-D205F0504980}" sibTransId="{4C8A8946-540A-46BA-A4E2-95934A6296B8}"/>
    <dgm:cxn modelId="{BE579A23-C133-4A51-9F2E-B0571363CB2D}" type="presOf" srcId="{845CE11A-CFA6-44AC-8EAD-0D6DFE936C94}" destId="{88C42D57-D051-43DB-86EC-73E030EE8D45}" srcOrd="0" destOrd="0" presId="urn:microsoft.com/office/officeart/2005/8/layout/orgChart1"/>
    <dgm:cxn modelId="{9811222A-EC62-4702-B16F-A7FD8F79CA48}" type="presOf" srcId="{F2DEF068-DFF3-4847-AD65-A43BD590C184}" destId="{080D1E62-7D48-4A89-AEB8-31435F80061C}" srcOrd="0" destOrd="0" presId="urn:microsoft.com/office/officeart/2005/8/layout/orgChart1"/>
    <dgm:cxn modelId="{CE505A34-49C3-4198-9CEB-B2F20915C881}" type="presOf" srcId="{EF8E6187-8D5A-4DE1-934A-C0CB9DC6C01F}" destId="{3D84375E-EA10-48E7-A2BA-FEB0A040A0F0}" srcOrd="0" destOrd="0" presId="urn:microsoft.com/office/officeart/2005/8/layout/orgChart1"/>
    <dgm:cxn modelId="{8BEC9435-1816-4B85-9F5C-166D5D0FF37A}" type="presOf" srcId="{FF69F8EC-0012-4D65-9025-060D6550D5B1}" destId="{D7913825-CB79-4A11-B625-805029B44922}" srcOrd="1" destOrd="0" presId="urn:microsoft.com/office/officeart/2005/8/layout/orgChart1"/>
    <dgm:cxn modelId="{BDB9B140-420A-4858-9E72-FD2AB5A85DC5}" type="presOf" srcId="{3AF3ED7C-96AD-4236-8A2E-08D9F9065D77}" destId="{8C4C7440-C2D6-473D-B489-85A5F51B651A}" srcOrd="0" destOrd="0" presId="urn:microsoft.com/office/officeart/2005/8/layout/orgChart1"/>
    <dgm:cxn modelId="{63046E5C-79E9-48AF-A136-5EE37A633FCE}" type="presOf" srcId="{C0D87F0F-0ADF-4F00-8EFE-FA55A61EC112}" destId="{ACEF208B-95D4-4488-9EDF-5CD3127E228C}" srcOrd="0" destOrd="0" presId="urn:microsoft.com/office/officeart/2005/8/layout/orgChart1"/>
    <dgm:cxn modelId="{1877085F-451C-4290-83C2-87AF2DEE3EFA}" type="presOf" srcId="{0E31C2B4-658E-4B0E-AA14-E97247FCED11}" destId="{84ACB5AA-5CE4-4D03-B113-2D7AE25E0A9D}" srcOrd="0" destOrd="0" presId="urn:microsoft.com/office/officeart/2005/8/layout/orgChart1"/>
    <dgm:cxn modelId="{E9E4F542-E664-4C37-AB5E-87B867B5015F}" type="presOf" srcId="{455A4C45-8F71-4314-80D3-D3A04FF202E3}" destId="{594EF8ED-335D-4897-9217-5882250E7E83}" srcOrd="0" destOrd="0" presId="urn:microsoft.com/office/officeart/2005/8/layout/orgChart1"/>
    <dgm:cxn modelId="{E9976F47-C619-4DBC-8C33-DA57B67AF5B7}" type="presOf" srcId="{845CE11A-CFA6-44AC-8EAD-0D6DFE936C94}" destId="{2DC86000-58FD-42CB-9F45-E49E9FF61CCD}" srcOrd="1" destOrd="0" presId="urn:microsoft.com/office/officeart/2005/8/layout/orgChart1"/>
    <dgm:cxn modelId="{51A50568-8BB6-4FC0-B6DC-29A92A45B04A}" type="presOf" srcId="{C64E3689-EB73-4E12-9215-254D17B1AA7C}" destId="{3A519F14-527B-4403-854C-84995E02290A}" srcOrd="0" destOrd="0" presId="urn:microsoft.com/office/officeart/2005/8/layout/orgChart1"/>
    <dgm:cxn modelId="{E8A77F49-6559-44C0-A335-B238DD357B74}" srcId="{FF69F8EC-0012-4D65-9025-060D6550D5B1}" destId="{F2DEF068-DFF3-4847-AD65-A43BD590C184}" srcOrd="1" destOrd="0" parTransId="{3AF3ED7C-96AD-4236-8A2E-08D9F9065D77}" sibTransId="{85B75D15-97D9-43F5-B9EE-8CA0FD63792D}"/>
    <dgm:cxn modelId="{C995A169-1724-4724-93F5-84B51AF04515}" type="presOf" srcId="{28F2AA98-C0D4-4BC2-B4B7-97E3AF21316B}" destId="{CA58F11F-9A2F-4D68-93D2-A18C1F73923D}" srcOrd="0" destOrd="0" presId="urn:microsoft.com/office/officeart/2005/8/layout/orgChart1"/>
    <dgm:cxn modelId="{6C7BE649-DCAF-43EF-8273-90752A83E3A6}" type="presOf" srcId="{0E31C2B4-658E-4B0E-AA14-E97247FCED11}" destId="{14C206A2-2066-4592-BDBD-48126F4B74DA}" srcOrd="1" destOrd="0" presId="urn:microsoft.com/office/officeart/2005/8/layout/orgChart1"/>
    <dgm:cxn modelId="{FEAEC64B-7689-495E-A20F-0E62D13BBB21}" type="presOf" srcId="{64D2721E-1545-4C21-9F05-809EC10CC2FC}" destId="{E1F683F4-7238-4C2E-8937-401F0D53E4BB}" srcOrd="0" destOrd="0" presId="urn:microsoft.com/office/officeart/2005/8/layout/orgChart1"/>
    <dgm:cxn modelId="{FA76954C-D495-43E3-9C36-C99671D41D92}" type="presOf" srcId="{FF69F8EC-0012-4D65-9025-060D6550D5B1}" destId="{EBDFB134-B9F2-4C3B-8EF4-27F61C912D31}" srcOrd="0" destOrd="0" presId="urn:microsoft.com/office/officeart/2005/8/layout/orgChart1"/>
    <dgm:cxn modelId="{90A4AC72-02BA-4DD9-9188-709B8B056678}" type="presOf" srcId="{C64E3689-EB73-4E12-9215-254D17B1AA7C}" destId="{69D690D3-A1E4-45E5-A339-53AF49A46006}" srcOrd="1" destOrd="0" presId="urn:microsoft.com/office/officeart/2005/8/layout/orgChart1"/>
    <dgm:cxn modelId="{C18FC07D-EAD1-4EEE-95CE-A1CAC29F24BD}" type="presOf" srcId="{CFB1235B-7990-4077-B64A-999B7E315078}" destId="{9D9313B8-DED7-47A3-86AC-C96E49C9C720}" srcOrd="0" destOrd="0" presId="urn:microsoft.com/office/officeart/2005/8/layout/orgChart1"/>
    <dgm:cxn modelId="{9D06D281-DB4D-4152-962F-0CB226E1EC62}" type="presOf" srcId="{0EE6AF0F-BEE2-45C1-9BE0-EBB625849555}" destId="{A05991FA-6B34-46DD-A3A0-4583FF36527B}" srcOrd="0" destOrd="0" presId="urn:microsoft.com/office/officeart/2005/8/layout/orgChart1"/>
    <dgm:cxn modelId="{53DB4287-1181-4765-A5A0-C76FD3CE0DC6}" type="presOf" srcId="{53A63AF6-9B7B-418C-8024-BF8CAC44A5AB}" destId="{CF986C09-3D80-48F2-B91B-D55A38DC745E}" srcOrd="0" destOrd="0" presId="urn:microsoft.com/office/officeart/2005/8/layout/orgChart1"/>
    <dgm:cxn modelId="{5A8AA68B-10CE-4CFC-A1CC-FB4E82F925D4}" srcId="{845CE11A-CFA6-44AC-8EAD-0D6DFE936C94}" destId="{151C5BC7-BC32-461F-9D19-57CC45AAB601}" srcOrd="1" destOrd="0" parTransId="{09F9B87E-1150-429B-9E0B-9CBCA84842A9}" sibTransId="{1951FF76-BCC4-4A44-9832-EC9C2138B0AD}"/>
    <dgm:cxn modelId="{1C7A3B8E-ED6A-4408-86F6-F0BB7A7214E8}" type="presOf" srcId="{B0A694E7-17E0-415A-9408-74EAD2E7562A}" destId="{4832DA10-1423-4B7A-9397-901C01240F55}" srcOrd="0" destOrd="0" presId="urn:microsoft.com/office/officeart/2005/8/layout/orgChart1"/>
    <dgm:cxn modelId="{34182393-AC6E-45B2-A5B8-E4654C1A3093}" type="presOf" srcId="{64843BC1-1A49-4D0A-9038-E4B5FE482B84}" destId="{FF3DBFDF-B671-4246-930F-9C7439565213}" srcOrd="0" destOrd="0" presId="urn:microsoft.com/office/officeart/2005/8/layout/orgChart1"/>
    <dgm:cxn modelId="{59732095-F81F-43EF-B3FD-E6984A1D41A7}" type="presOf" srcId="{366D4BA4-BF3C-4DE0-B8C3-2BE3FBF93AFD}" destId="{BA24C52E-00BC-4A69-94B9-6982041BFE8E}" srcOrd="1" destOrd="0" presId="urn:microsoft.com/office/officeart/2005/8/layout/orgChart1"/>
    <dgm:cxn modelId="{C5AA8FAA-5563-4AB2-A6C1-5D891D6F61BC}" type="presOf" srcId="{09F9B87E-1150-429B-9E0B-9CBCA84842A9}" destId="{1A314071-EBD6-4BB5-9E8F-21866FB46C45}" srcOrd="0" destOrd="0" presId="urn:microsoft.com/office/officeart/2005/8/layout/orgChart1"/>
    <dgm:cxn modelId="{287FCDAE-FF0C-4659-BA34-792FE05EA05F}" type="presOf" srcId="{F2DEF068-DFF3-4847-AD65-A43BD590C184}" destId="{2CB1D01E-B738-4B28-A269-BA02E1E1E5A8}" srcOrd="1" destOrd="0" presId="urn:microsoft.com/office/officeart/2005/8/layout/orgChart1"/>
    <dgm:cxn modelId="{3FAA2CB2-F046-4A57-B6F2-D99AF85E7BF3}" srcId="{F2DEF068-DFF3-4847-AD65-A43BD590C184}" destId="{366D4BA4-BF3C-4DE0-B8C3-2BE3FBF93AFD}" srcOrd="1" destOrd="0" parTransId="{28F2AA98-C0D4-4BC2-B4B7-97E3AF21316B}" sibTransId="{711A0432-F93C-4403-BA06-7F5E39C812E5}"/>
    <dgm:cxn modelId="{9999DDB7-EC6C-4140-80C2-67BC12B2DFAA}" srcId="{CFB1235B-7990-4077-B64A-999B7E315078}" destId="{C64E3689-EB73-4E12-9215-254D17B1AA7C}" srcOrd="1" destOrd="0" parTransId="{0EE6AF0F-BEE2-45C1-9BE0-EBB625849555}" sibTransId="{44359951-5237-4A07-943D-74DC34989F5F}"/>
    <dgm:cxn modelId="{EEFBE5BA-34DD-48A7-8196-28E1F70390C0}" srcId="{0E31C2B4-658E-4B0E-AA14-E97247FCED11}" destId="{8F14F812-F83E-42BD-8B00-F09241AC33FC}" srcOrd="1" destOrd="0" parTransId="{EF8E6187-8D5A-4DE1-934A-C0CB9DC6C01F}" sibTransId="{2DEFAE9B-2290-4296-AC03-A9E9B88DA785}"/>
    <dgm:cxn modelId="{D87F45BD-3B3B-4AA2-A50D-181F89B365D6}" type="presOf" srcId="{1C875102-8CB5-4669-AC52-6367CBD6FDEB}" destId="{72C51F2E-13A6-4387-AE3B-FA4F20F4C73E}" srcOrd="0" destOrd="0" presId="urn:microsoft.com/office/officeart/2005/8/layout/orgChart1"/>
    <dgm:cxn modelId="{B115CAD1-93E6-4B99-9E59-310A98098793}" srcId="{CFB1235B-7990-4077-B64A-999B7E315078}" destId="{0E31C2B4-658E-4B0E-AA14-E97247FCED11}" srcOrd="0" destOrd="0" parTransId="{C0D87F0F-0ADF-4F00-8EFE-FA55A61EC112}" sibTransId="{27800F5E-719A-42A0-935F-4FBE19C042E3}"/>
    <dgm:cxn modelId="{C31796D3-52F3-4E81-B530-9AF556D11061}" type="presOf" srcId="{366D4BA4-BF3C-4DE0-B8C3-2BE3FBF93AFD}" destId="{41CACFC8-2FC3-4262-B0F5-96907F28C576}" srcOrd="0" destOrd="0" presId="urn:microsoft.com/office/officeart/2005/8/layout/orgChart1"/>
    <dgm:cxn modelId="{57D492D4-2E19-4417-9465-E8115223B745}" type="presOf" srcId="{64843BC1-1A49-4D0A-9038-E4B5FE482B84}" destId="{2A191811-72FD-4540-8504-DE4D55A4C09B}" srcOrd="1" destOrd="0" presId="urn:microsoft.com/office/officeart/2005/8/layout/orgChart1"/>
    <dgm:cxn modelId="{202E25DF-1371-4B10-8B1F-B2F524243E0C}" srcId="{0E31C2B4-658E-4B0E-AA14-E97247FCED11}" destId="{64843BC1-1A49-4D0A-9038-E4B5FE482B84}" srcOrd="0" destOrd="0" parTransId="{B0A694E7-17E0-415A-9408-74EAD2E7562A}" sibTransId="{75C01F4F-2384-49C3-A7F2-41A8B9CBD9BC}"/>
    <dgm:cxn modelId="{6B8EC7E4-79B6-4E69-8CC1-EAFC6790B8DE}" type="presOf" srcId="{2243115C-6F78-4525-AC0B-684AEB60AF2F}" destId="{504393AA-86DA-47ED-BEF4-B9C7DA5DBA67}" srcOrd="0" destOrd="0" presId="urn:microsoft.com/office/officeart/2005/8/layout/orgChart1"/>
    <dgm:cxn modelId="{C16B51F1-691A-4262-8E0D-9E644F1ED310}" type="presOf" srcId="{8F14F812-F83E-42BD-8B00-F09241AC33FC}" destId="{D0D92747-DDEF-437C-9EA1-6A15A77A8A52}" srcOrd="0" destOrd="0" presId="urn:microsoft.com/office/officeart/2005/8/layout/orgChart1"/>
    <dgm:cxn modelId="{D2F232F3-2381-451E-8A0C-286F0F898D16}" srcId="{FF69F8EC-0012-4D65-9025-060D6550D5B1}" destId="{CFB1235B-7990-4077-B64A-999B7E315078}" srcOrd="0" destOrd="0" parTransId="{1C875102-8CB5-4669-AC52-6367CBD6FDEB}" sibTransId="{268B87FB-DA51-48A7-854B-915551429774}"/>
    <dgm:cxn modelId="{80532BF4-0DB9-495E-9ADB-AA9E72F1DE8D}" type="presOf" srcId="{151C5BC7-BC32-461F-9D19-57CC45AAB601}" destId="{F0C2406D-BC25-4226-B36B-E4223CF8024C}" srcOrd="0" destOrd="0" presId="urn:microsoft.com/office/officeart/2005/8/layout/orgChart1"/>
    <dgm:cxn modelId="{58FDECFF-34AC-45A4-9724-21535F79C69B}" type="presOf" srcId="{8F14F812-F83E-42BD-8B00-F09241AC33FC}" destId="{3BBBE7F8-23C0-469E-86A6-6EE22A96A0FC}" srcOrd="1" destOrd="0" presId="urn:microsoft.com/office/officeart/2005/8/layout/orgChart1"/>
    <dgm:cxn modelId="{7172B6AC-D177-4505-8319-2DB9EED6C877}" type="presParOf" srcId="{504393AA-86DA-47ED-BEF4-B9C7DA5DBA67}" destId="{E5C4CC53-4607-4133-BDF3-F56F4407762E}" srcOrd="0" destOrd="0" presId="urn:microsoft.com/office/officeart/2005/8/layout/orgChart1"/>
    <dgm:cxn modelId="{259AC4DD-982E-46A9-B83C-F9BC95DC38CD}" type="presParOf" srcId="{E5C4CC53-4607-4133-BDF3-F56F4407762E}" destId="{D30E4031-6C42-458D-9113-46E7B218565C}" srcOrd="0" destOrd="0" presId="urn:microsoft.com/office/officeart/2005/8/layout/orgChart1"/>
    <dgm:cxn modelId="{35A59667-225D-48A7-AFC8-61CCA4371F3E}" type="presParOf" srcId="{D30E4031-6C42-458D-9113-46E7B218565C}" destId="{EBDFB134-B9F2-4C3B-8EF4-27F61C912D31}" srcOrd="0" destOrd="0" presId="urn:microsoft.com/office/officeart/2005/8/layout/orgChart1"/>
    <dgm:cxn modelId="{9C77D435-D0C1-42A9-8A88-A0E43396B15A}" type="presParOf" srcId="{D30E4031-6C42-458D-9113-46E7B218565C}" destId="{D7913825-CB79-4A11-B625-805029B44922}" srcOrd="1" destOrd="0" presId="urn:microsoft.com/office/officeart/2005/8/layout/orgChart1"/>
    <dgm:cxn modelId="{26A8586F-F8D3-4BC8-9BA3-EC813091243B}" type="presParOf" srcId="{E5C4CC53-4607-4133-BDF3-F56F4407762E}" destId="{700CD8BB-71CB-49C1-A5B8-BB1BC82618EA}" srcOrd="1" destOrd="0" presId="urn:microsoft.com/office/officeart/2005/8/layout/orgChart1"/>
    <dgm:cxn modelId="{7A96BE7D-BE23-4234-BFC6-4D283E7C5054}" type="presParOf" srcId="{700CD8BB-71CB-49C1-A5B8-BB1BC82618EA}" destId="{72C51F2E-13A6-4387-AE3B-FA4F20F4C73E}" srcOrd="0" destOrd="0" presId="urn:microsoft.com/office/officeart/2005/8/layout/orgChart1"/>
    <dgm:cxn modelId="{3F266E17-81CE-4A34-9ADA-46E8139A7D4D}" type="presParOf" srcId="{700CD8BB-71CB-49C1-A5B8-BB1BC82618EA}" destId="{09B66AEE-9361-4263-A37C-7CAE73B59172}" srcOrd="1" destOrd="0" presId="urn:microsoft.com/office/officeart/2005/8/layout/orgChart1"/>
    <dgm:cxn modelId="{C108F423-FEE8-4217-B95E-828CEB6FE97C}" type="presParOf" srcId="{09B66AEE-9361-4263-A37C-7CAE73B59172}" destId="{B4B4DA5F-3338-44D7-BCBB-05F3C4B355AA}" srcOrd="0" destOrd="0" presId="urn:microsoft.com/office/officeart/2005/8/layout/orgChart1"/>
    <dgm:cxn modelId="{C08DAC05-CE7C-4B5F-907E-B7D1D50316BF}" type="presParOf" srcId="{B4B4DA5F-3338-44D7-BCBB-05F3C4B355AA}" destId="{9D9313B8-DED7-47A3-86AC-C96E49C9C720}" srcOrd="0" destOrd="0" presId="urn:microsoft.com/office/officeart/2005/8/layout/orgChart1"/>
    <dgm:cxn modelId="{BFDD4786-7B98-40E5-8092-AF4DA6225085}" type="presParOf" srcId="{B4B4DA5F-3338-44D7-BCBB-05F3C4B355AA}" destId="{FEAB4D3B-A3D0-46E4-BF83-56B9FBFBCC2C}" srcOrd="1" destOrd="0" presId="urn:microsoft.com/office/officeart/2005/8/layout/orgChart1"/>
    <dgm:cxn modelId="{C58AFDAB-05E1-462B-A48E-23A996B4CA97}" type="presParOf" srcId="{09B66AEE-9361-4263-A37C-7CAE73B59172}" destId="{768C1B87-E3D5-4569-A77C-CE5019B64096}" srcOrd="1" destOrd="0" presId="urn:microsoft.com/office/officeart/2005/8/layout/orgChart1"/>
    <dgm:cxn modelId="{B1D606BB-6388-41BA-B33F-2844E67FF100}" type="presParOf" srcId="{768C1B87-E3D5-4569-A77C-CE5019B64096}" destId="{ACEF208B-95D4-4488-9EDF-5CD3127E228C}" srcOrd="0" destOrd="0" presId="urn:microsoft.com/office/officeart/2005/8/layout/orgChart1"/>
    <dgm:cxn modelId="{807C7798-27D7-42E1-8451-FE3BA665C522}" type="presParOf" srcId="{768C1B87-E3D5-4569-A77C-CE5019B64096}" destId="{52EF8147-5C38-45BB-A851-E3DC7C7F9C1D}" srcOrd="1" destOrd="0" presId="urn:microsoft.com/office/officeart/2005/8/layout/orgChart1"/>
    <dgm:cxn modelId="{FB10C2B8-723C-49DA-ADA6-B232CA3096B0}" type="presParOf" srcId="{52EF8147-5C38-45BB-A851-E3DC7C7F9C1D}" destId="{7227F232-0BB8-4A32-846B-6F6D36655C50}" srcOrd="0" destOrd="0" presId="urn:microsoft.com/office/officeart/2005/8/layout/orgChart1"/>
    <dgm:cxn modelId="{71A0ADD7-031D-4583-BD94-7DD399D2DD51}" type="presParOf" srcId="{7227F232-0BB8-4A32-846B-6F6D36655C50}" destId="{84ACB5AA-5CE4-4D03-B113-2D7AE25E0A9D}" srcOrd="0" destOrd="0" presId="urn:microsoft.com/office/officeart/2005/8/layout/orgChart1"/>
    <dgm:cxn modelId="{430A02EE-D09E-406E-8C9F-DA99B15E06A0}" type="presParOf" srcId="{7227F232-0BB8-4A32-846B-6F6D36655C50}" destId="{14C206A2-2066-4592-BDBD-48126F4B74DA}" srcOrd="1" destOrd="0" presId="urn:microsoft.com/office/officeart/2005/8/layout/orgChart1"/>
    <dgm:cxn modelId="{078A65BE-C2A8-426E-8332-0CD9A54C5123}" type="presParOf" srcId="{52EF8147-5C38-45BB-A851-E3DC7C7F9C1D}" destId="{2CBEDD8E-0BBD-4F28-A56B-D091C7280C3C}" srcOrd="1" destOrd="0" presId="urn:microsoft.com/office/officeart/2005/8/layout/orgChart1"/>
    <dgm:cxn modelId="{96665D4F-BF81-4A23-B808-DF9A69D7107D}" type="presParOf" srcId="{2CBEDD8E-0BBD-4F28-A56B-D091C7280C3C}" destId="{4832DA10-1423-4B7A-9397-901C01240F55}" srcOrd="0" destOrd="0" presId="urn:microsoft.com/office/officeart/2005/8/layout/orgChart1"/>
    <dgm:cxn modelId="{232ED460-ED1A-47D0-851E-0179A28803D7}" type="presParOf" srcId="{2CBEDD8E-0BBD-4F28-A56B-D091C7280C3C}" destId="{DA74BF19-8319-45DE-B6F4-B353D611B005}" srcOrd="1" destOrd="0" presId="urn:microsoft.com/office/officeart/2005/8/layout/orgChart1"/>
    <dgm:cxn modelId="{827F3003-EB60-415D-818C-8F99EBA9B7E7}" type="presParOf" srcId="{DA74BF19-8319-45DE-B6F4-B353D611B005}" destId="{63CA520F-3E8C-4664-9886-87944901F722}" srcOrd="0" destOrd="0" presId="urn:microsoft.com/office/officeart/2005/8/layout/orgChart1"/>
    <dgm:cxn modelId="{B12A1259-7B4F-45B7-851A-FF9F9ABBC6C1}" type="presParOf" srcId="{63CA520F-3E8C-4664-9886-87944901F722}" destId="{FF3DBFDF-B671-4246-930F-9C7439565213}" srcOrd="0" destOrd="0" presId="urn:microsoft.com/office/officeart/2005/8/layout/orgChart1"/>
    <dgm:cxn modelId="{044A983C-E975-4E6F-A4E9-74583977D0D0}" type="presParOf" srcId="{63CA520F-3E8C-4664-9886-87944901F722}" destId="{2A191811-72FD-4540-8504-DE4D55A4C09B}" srcOrd="1" destOrd="0" presId="urn:microsoft.com/office/officeart/2005/8/layout/orgChart1"/>
    <dgm:cxn modelId="{CCC92204-E3B6-4EDB-BDD8-CEFA21BC8FAF}" type="presParOf" srcId="{DA74BF19-8319-45DE-B6F4-B353D611B005}" destId="{CC211018-02B0-4B29-B213-12D06D8D4A19}" srcOrd="1" destOrd="0" presId="urn:microsoft.com/office/officeart/2005/8/layout/orgChart1"/>
    <dgm:cxn modelId="{16F8C952-7B05-49B1-A0B3-51F29B661CB5}" type="presParOf" srcId="{DA74BF19-8319-45DE-B6F4-B353D611B005}" destId="{569E0377-A83D-481E-B62B-2D4828B63F18}" srcOrd="2" destOrd="0" presId="urn:microsoft.com/office/officeart/2005/8/layout/orgChart1"/>
    <dgm:cxn modelId="{FD38B47D-5F64-4292-99FF-2D3B3858F860}" type="presParOf" srcId="{2CBEDD8E-0BBD-4F28-A56B-D091C7280C3C}" destId="{3D84375E-EA10-48E7-A2BA-FEB0A040A0F0}" srcOrd="2" destOrd="0" presId="urn:microsoft.com/office/officeart/2005/8/layout/orgChart1"/>
    <dgm:cxn modelId="{CD0DF3C1-C7B5-428D-B204-B2BAAC001449}" type="presParOf" srcId="{2CBEDD8E-0BBD-4F28-A56B-D091C7280C3C}" destId="{6F5998AE-F1C1-4B37-9DE5-6A6801FD26C0}" srcOrd="3" destOrd="0" presId="urn:microsoft.com/office/officeart/2005/8/layout/orgChart1"/>
    <dgm:cxn modelId="{5D6900AF-B720-4C80-95D7-12251E12AF1E}" type="presParOf" srcId="{6F5998AE-F1C1-4B37-9DE5-6A6801FD26C0}" destId="{6B5F1E5F-C2D0-4B7B-91F8-61BE6F28F3BC}" srcOrd="0" destOrd="0" presId="urn:microsoft.com/office/officeart/2005/8/layout/orgChart1"/>
    <dgm:cxn modelId="{82D07408-7EC2-451C-8D20-3CBC373741B3}" type="presParOf" srcId="{6B5F1E5F-C2D0-4B7B-91F8-61BE6F28F3BC}" destId="{D0D92747-DDEF-437C-9EA1-6A15A77A8A52}" srcOrd="0" destOrd="0" presId="urn:microsoft.com/office/officeart/2005/8/layout/orgChart1"/>
    <dgm:cxn modelId="{98F03587-BC8C-4474-81D0-6D2342C27472}" type="presParOf" srcId="{6B5F1E5F-C2D0-4B7B-91F8-61BE6F28F3BC}" destId="{3BBBE7F8-23C0-469E-86A6-6EE22A96A0FC}" srcOrd="1" destOrd="0" presId="urn:microsoft.com/office/officeart/2005/8/layout/orgChart1"/>
    <dgm:cxn modelId="{98A32513-D3AA-4CB3-84D2-C93B405D52F6}" type="presParOf" srcId="{6F5998AE-F1C1-4B37-9DE5-6A6801FD26C0}" destId="{AACB6702-1A67-4001-9902-BAF79C211005}" srcOrd="1" destOrd="0" presId="urn:microsoft.com/office/officeart/2005/8/layout/orgChart1"/>
    <dgm:cxn modelId="{3E9BBF32-9CAE-47A8-A599-32177BFD2A7A}" type="presParOf" srcId="{6F5998AE-F1C1-4B37-9DE5-6A6801FD26C0}" destId="{B8541A3C-514D-4A4A-91A0-1D97E5E76BA1}" srcOrd="2" destOrd="0" presId="urn:microsoft.com/office/officeart/2005/8/layout/orgChart1"/>
    <dgm:cxn modelId="{B197C829-2D8E-4F27-A9F4-8B71A437285A}" type="presParOf" srcId="{52EF8147-5C38-45BB-A851-E3DC7C7F9C1D}" destId="{855A030C-776C-47F2-BB00-599FC988E89B}" srcOrd="2" destOrd="0" presId="urn:microsoft.com/office/officeart/2005/8/layout/orgChart1"/>
    <dgm:cxn modelId="{00E44F59-7875-419C-8D6F-9F0B9AF131EC}" type="presParOf" srcId="{768C1B87-E3D5-4569-A77C-CE5019B64096}" destId="{A05991FA-6B34-46DD-A3A0-4583FF36527B}" srcOrd="2" destOrd="0" presId="urn:microsoft.com/office/officeart/2005/8/layout/orgChart1"/>
    <dgm:cxn modelId="{DA8DADEF-A647-46BC-9FB4-8B8598D05CC0}" type="presParOf" srcId="{768C1B87-E3D5-4569-A77C-CE5019B64096}" destId="{5F0AFBD3-62D8-4927-8DAD-EDBCB2E70BBD}" srcOrd="3" destOrd="0" presId="urn:microsoft.com/office/officeart/2005/8/layout/orgChart1"/>
    <dgm:cxn modelId="{98ADFBDE-AD18-4249-B926-F6A29E1C57D2}" type="presParOf" srcId="{5F0AFBD3-62D8-4927-8DAD-EDBCB2E70BBD}" destId="{D10553C8-4E2E-4B3D-9D41-A795C5F29A8E}" srcOrd="0" destOrd="0" presId="urn:microsoft.com/office/officeart/2005/8/layout/orgChart1"/>
    <dgm:cxn modelId="{88D1A193-0C06-4F0E-B454-AD35F8A73D2B}" type="presParOf" srcId="{D10553C8-4E2E-4B3D-9D41-A795C5F29A8E}" destId="{3A519F14-527B-4403-854C-84995E02290A}" srcOrd="0" destOrd="0" presId="urn:microsoft.com/office/officeart/2005/8/layout/orgChart1"/>
    <dgm:cxn modelId="{D1303100-67C0-4A0B-8FB1-83FE463B7E9F}" type="presParOf" srcId="{D10553C8-4E2E-4B3D-9D41-A795C5F29A8E}" destId="{69D690D3-A1E4-45E5-A339-53AF49A46006}" srcOrd="1" destOrd="0" presId="urn:microsoft.com/office/officeart/2005/8/layout/orgChart1"/>
    <dgm:cxn modelId="{318A3A56-258C-48D0-8C2F-AF679944A3A8}" type="presParOf" srcId="{5F0AFBD3-62D8-4927-8DAD-EDBCB2E70BBD}" destId="{3B4FFCB3-1CCC-47FF-A6B7-63A1484ADFE9}" srcOrd="1" destOrd="0" presId="urn:microsoft.com/office/officeart/2005/8/layout/orgChart1"/>
    <dgm:cxn modelId="{D352D6DE-C193-4045-A5A0-BE5C1F6A20ED}" type="presParOf" srcId="{5F0AFBD3-62D8-4927-8DAD-EDBCB2E70BBD}" destId="{6FC68A89-F8D6-47D9-A285-AB31CDE19435}" srcOrd="2" destOrd="0" presId="urn:microsoft.com/office/officeart/2005/8/layout/orgChart1"/>
    <dgm:cxn modelId="{B44996AD-B8CB-4572-90CA-37B0CD764DB5}" type="presParOf" srcId="{09B66AEE-9361-4263-A37C-7CAE73B59172}" destId="{9E9E3298-BB4E-4AB6-86F4-25EBB082B396}" srcOrd="2" destOrd="0" presId="urn:microsoft.com/office/officeart/2005/8/layout/orgChart1"/>
    <dgm:cxn modelId="{3375878D-00A6-4932-9D0E-4A8D2D5607AA}" type="presParOf" srcId="{700CD8BB-71CB-49C1-A5B8-BB1BC82618EA}" destId="{8C4C7440-C2D6-473D-B489-85A5F51B651A}" srcOrd="2" destOrd="0" presId="urn:microsoft.com/office/officeart/2005/8/layout/orgChart1"/>
    <dgm:cxn modelId="{1DD9891E-3D2E-48C4-8958-B5E8DA0F109E}" type="presParOf" srcId="{700CD8BB-71CB-49C1-A5B8-BB1BC82618EA}" destId="{87B4D24F-0C26-4C2E-B698-03DCEDFE1E52}" srcOrd="3" destOrd="0" presId="urn:microsoft.com/office/officeart/2005/8/layout/orgChart1"/>
    <dgm:cxn modelId="{81A193AD-3E67-48B9-8EC1-09CD79A184F8}" type="presParOf" srcId="{87B4D24F-0C26-4C2E-B698-03DCEDFE1E52}" destId="{50416E76-16CD-4B86-AFBB-24DB92E1F36F}" srcOrd="0" destOrd="0" presId="urn:microsoft.com/office/officeart/2005/8/layout/orgChart1"/>
    <dgm:cxn modelId="{EBA2A5A1-69E2-4E85-B68E-9A12C7513EA2}" type="presParOf" srcId="{50416E76-16CD-4B86-AFBB-24DB92E1F36F}" destId="{080D1E62-7D48-4A89-AEB8-31435F80061C}" srcOrd="0" destOrd="0" presId="urn:microsoft.com/office/officeart/2005/8/layout/orgChart1"/>
    <dgm:cxn modelId="{7368B167-BFB8-47A4-8D99-0CE4C4F19E55}" type="presParOf" srcId="{50416E76-16CD-4B86-AFBB-24DB92E1F36F}" destId="{2CB1D01E-B738-4B28-A269-BA02E1E1E5A8}" srcOrd="1" destOrd="0" presId="urn:microsoft.com/office/officeart/2005/8/layout/orgChart1"/>
    <dgm:cxn modelId="{535302B8-CF38-4FF9-8118-E83BBB858184}" type="presParOf" srcId="{87B4D24F-0C26-4C2E-B698-03DCEDFE1E52}" destId="{7DBA584B-5819-40AE-9F1C-6362AF2F99CB}" srcOrd="1" destOrd="0" presId="urn:microsoft.com/office/officeart/2005/8/layout/orgChart1"/>
    <dgm:cxn modelId="{0CD86336-E2EF-428F-9606-990A377EF466}" type="presParOf" srcId="{7DBA584B-5819-40AE-9F1C-6362AF2F99CB}" destId="{CF986C09-3D80-48F2-B91B-D55A38DC745E}" srcOrd="0" destOrd="0" presId="urn:microsoft.com/office/officeart/2005/8/layout/orgChart1"/>
    <dgm:cxn modelId="{5B375A66-A05B-4D80-BE25-C014CFA1C47C}" type="presParOf" srcId="{7DBA584B-5819-40AE-9F1C-6362AF2F99CB}" destId="{49369BD2-5ABE-4376-835C-B5749FEA4708}" srcOrd="1" destOrd="0" presId="urn:microsoft.com/office/officeart/2005/8/layout/orgChart1"/>
    <dgm:cxn modelId="{62C0640F-8FCC-44AD-BA1D-DB1C34C5CAD6}" type="presParOf" srcId="{49369BD2-5ABE-4376-835C-B5749FEA4708}" destId="{0DC836CA-12DF-4509-B65D-AB6A8A69FA0B}" srcOrd="0" destOrd="0" presId="urn:microsoft.com/office/officeart/2005/8/layout/orgChart1"/>
    <dgm:cxn modelId="{0A003AE2-4DC8-450C-B6CD-C100A8554784}" type="presParOf" srcId="{0DC836CA-12DF-4509-B65D-AB6A8A69FA0B}" destId="{88C42D57-D051-43DB-86EC-73E030EE8D45}" srcOrd="0" destOrd="0" presId="urn:microsoft.com/office/officeart/2005/8/layout/orgChart1"/>
    <dgm:cxn modelId="{A494E0B6-9CDD-4F34-BCB9-5C6717A36A5B}" type="presParOf" srcId="{0DC836CA-12DF-4509-B65D-AB6A8A69FA0B}" destId="{2DC86000-58FD-42CB-9F45-E49E9FF61CCD}" srcOrd="1" destOrd="0" presId="urn:microsoft.com/office/officeart/2005/8/layout/orgChart1"/>
    <dgm:cxn modelId="{3BF7E6ED-F001-43FF-8045-3769E0395D1E}" type="presParOf" srcId="{49369BD2-5ABE-4376-835C-B5749FEA4708}" destId="{B2A0A55A-9263-40AC-B8A1-7F5A25343E43}" srcOrd="1" destOrd="0" presId="urn:microsoft.com/office/officeart/2005/8/layout/orgChart1"/>
    <dgm:cxn modelId="{1F80FB01-F25F-41F3-825E-63CA4A9A6A30}" type="presParOf" srcId="{B2A0A55A-9263-40AC-B8A1-7F5A25343E43}" destId="{594EF8ED-335D-4897-9217-5882250E7E83}" srcOrd="0" destOrd="0" presId="urn:microsoft.com/office/officeart/2005/8/layout/orgChart1"/>
    <dgm:cxn modelId="{856789C4-8380-4774-8164-81868E539CDE}" type="presParOf" srcId="{B2A0A55A-9263-40AC-B8A1-7F5A25343E43}" destId="{8D052CCA-9AF0-4999-BAA0-87B28762243D}" srcOrd="1" destOrd="0" presId="urn:microsoft.com/office/officeart/2005/8/layout/orgChart1"/>
    <dgm:cxn modelId="{1F8D020A-B087-441C-B9E1-9DADE79B1EB2}" type="presParOf" srcId="{8D052CCA-9AF0-4999-BAA0-87B28762243D}" destId="{D4A88107-3AFE-48B7-B580-ABE8F0C7E743}" srcOrd="0" destOrd="0" presId="urn:microsoft.com/office/officeart/2005/8/layout/orgChart1"/>
    <dgm:cxn modelId="{F54D378E-DC93-4050-BBCF-F13E9201CD87}" type="presParOf" srcId="{D4A88107-3AFE-48B7-B580-ABE8F0C7E743}" destId="{E1F683F4-7238-4C2E-8937-401F0D53E4BB}" srcOrd="0" destOrd="0" presId="urn:microsoft.com/office/officeart/2005/8/layout/orgChart1"/>
    <dgm:cxn modelId="{97123FA2-616A-4402-A377-601348F8C462}" type="presParOf" srcId="{D4A88107-3AFE-48B7-B580-ABE8F0C7E743}" destId="{752CC89B-3D14-46FF-B476-9ED26C69E197}" srcOrd="1" destOrd="0" presId="urn:microsoft.com/office/officeart/2005/8/layout/orgChart1"/>
    <dgm:cxn modelId="{3844BAE4-E40F-4E1B-BA6A-6556D8E69C89}" type="presParOf" srcId="{8D052CCA-9AF0-4999-BAA0-87B28762243D}" destId="{AF7FA89B-0586-47E1-8DEA-BAEC4F7EA48A}" srcOrd="1" destOrd="0" presId="urn:microsoft.com/office/officeart/2005/8/layout/orgChart1"/>
    <dgm:cxn modelId="{C2BACC6C-14B6-47D8-A552-D3BF35E01DD3}" type="presParOf" srcId="{8D052CCA-9AF0-4999-BAA0-87B28762243D}" destId="{3A6D0B11-B814-4204-91C1-8190B38195D9}" srcOrd="2" destOrd="0" presId="urn:microsoft.com/office/officeart/2005/8/layout/orgChart1"/>
    <dgm:cxn modelId="{B62F40C9-C352-4609-A471-6BD3B898CA0D}" type="presParOf" srcId="{B2A0A55A-9263-40AC-B8A1-7F5A25343E43}" destId="{1A314071-EBD6-4BB5-9E8F-21866FB46C45}" srcOrd="2" destOrd="0" presId="urn:microsoft.com/office/officeart/2005/8/layout/orgChart1"/>
    <dgm:cxn modelId="{6CA5C7E1-67C9-42A1-A807-9E893CFC09E0}" type="presParOf" srcId="{B2A0A55A-9263-40AC-B8A1-7F5A25343E43}" destId="{C058CE17-3A6B-4118-8E04-4C05F3E67F8B}" srcOrd="3" destOrd="0" presId="urn:microsoft.com/office/officeart/2005/8/layout/orgChart1"/>
    <dgm:cxn modelId="{CF087E7F-5D37-461F-A92F-4229090E7D57}" type="presParOf" srcId="{C058CE17-3A6B-4118-8E04-4C05F3E67F8B}" destId="{A2030EF5-2AEE-4448-9F7D-B5BC4F6CD901}" srcOrd="0" destOrd="0" presId="urn:microsoft.com/office/officeart/2005/8/layout/orgChart1"/>
    <dgm:cxn modelId="{257D0F4C-6916-4903-B0AD-946B8C92E94F}" type="presParOf" srcId="{A2030EF5-2AEE-4448-9F7D-B5BC4F6CD901}" destId="{F0C2406D-BC25-4226-B36B-E4223CF8024C}" srcOrd="0" destOrd="0" presId="urn:microsoft.com/office/officeart/2005/8/layout/orgChart1"/>
    <dgm:cxn modelId="{A30900E8-295A-4F2D-B11C-7552E4B198AB}" type="presParOf" srcId="{A2030EF5-2AEE-4448-9F7D-B5BC4F6CD901}" destId="{2BF2AFB1-B20E-4483-A0C2-544A950931A8}" srcOrd="1" destOrd="0" presId="urn:microsoft.com/office/officeart/2005/8/layout/orgChart1"/>
    <dgm:cxn modelId="{293D59CA-5485-49D2-B25B-CA9589DB253C}" type="presParOf" srcId="{C058CE17-3A6B-4118-8E04-4C05F3E67F8B}" destId="{DC925312-61B2-42E8-9B1B-8DB2A877BB36}" srcOrd="1" destOrd="0" presId="urn:microsoft.com/office/officeart/2005/8/layout/orgChart1"/>
    <dgm:cxn modelId="{5267BE7D-3B07-4C61-9EE7-8E78533DF620}" type="presParOf" srcId="{C058CE17-3A6B-4118-8E04-4C05F3E67F8B}" destId="{61F33D35-82DF-4887-AC88-BC9BA73E522D}" srcOrd="2" destOrd="0" presId="urn:microsoft.com/office/officeart/2005/8/layout/orgChart1"/>
    <dgm:cxn modelId="{1C57C77F-3F15-4DD2-8A06-F3D86F000FAE}" type="presParOf" srcId="{49369BD2-5ABE-4376-835C-B5749FEA4708}" destId="{6E35A978-76FE-45BF-93FC-236A2E93E637}" srcOrd="2" destOrd="0" presId="urn:microsoft.com/office/officeart/2005/8/layout/orgChart1"/>
    <dgm:cxn modelId="{CF02E1BD-D0A1-46ED-88CB-DB088C3DB30D}" type="presParOf" srcId="{7DBA584B-5819-40AE-9F1C-6362AF2F99CB}" destId="{CA58F11F-9A2F-4D68-93D2-A18C1F73923D}" srcOrd="2" destOrd="0" presId="urn:microsoft.com/office/officeart/2005/8/layout/orgChart1"/>
    <dgm:cxn modelId="{A28E65F1-CD7B-494F-8C14-25164D8573C5}" type="presParOf" srcId="{7DBA584B-5819-40AE-9F1C-6362AF2F99CB}" destId="{851DCA37-8E79-47B9-B0F7-39375A3B0FF0}" srcOrd="3" destOrd="0" presId="urn:microsoft.com/office/officeart/2005/8/layout/orgChart1"/>
    <dgm:cxn modelId="{A817C344-2C2C-4E22-AE08-006F89AE071A}" type="presParOf" srcId="{851DCA37-8E79-47B9-B0F7-39375A3B0FF0}" destId="{3BFEBF91-3DF3-4CC4-B367-728A1D9C0604}" srcOrd="0" destOrd="0" presId="urn:microsoft.com/office/officeart/2005/8/layout/orgChart1"/>
    <dgm:cxn modelId="{9B1109C7-39E2-46CB-AC18-18DA704381E1}" type="presParOf" srcId="{3BFEBF91-3DF3-4CC4-B367-728A1D9C0604}" destId="{41CACFC8-2FC3-4262-B0F5-96907F28C576}" srcOrd="0" destOrd="0" presId="urn:microsoft.com/office/officeart/2005/8/layout/orgChart1"/>
    <dgm:cxn modelId="{DEF28182-2B20-45FC-AE81-09FED2EE135E}" type="presParOf" srcId="{3BFEBF91-3DF3-4CC4-B367-728A1D9C0604}" destId="{BA24C52E-00BC-4A69-94B9-6982041BFE8E}" srcOrd="1" destOrd="0" presId="urn:microsoft.com/office/officeart/2005/8/layout/orgChart1"/>
    <dgm:cxn modelId="{ED9FA517-AD36-441F-89DB-5E53D2CCA614}" type="presParOf" srcId="{851DCA37-8E79-47B9-B0F7-39375A3B0FF0}" destId="{80B4FFC2-8A65-4610-8097-BFF037FF4036}" srcOrd="1" destOrd="0" presId="urn:microsoft.com/office/officeart/2005/8/layout/orgChart1"/>
    <dgm:cxn modelId="{BB7E9358-D140-47DB-A9FA-417C594EF93B}" type="presParOf" srcId="{851DCA37-8E79-47B9-B0F7-39375A3B0FF0}" destId="{A320A017-8C05-442D-8331-0F111FCB17CA}" srcOrd="2" destOrd="0" presId="urn:microsoft.com/office/officeart/2005/8/layout/orgChart1"/>
    <dgm:cxn modelId="{1955EEA2-D28F-4DE5-84C1-1BF692E048F9}" type="presParOf" srcId="{87B4D24F-0C26-4C2E-B698-03DCEDFE1E52}" destId="{1707FF96-1D7C-40C7-B9D3-3E80BD4F5437}" srcOrd="2" destOrd="0" presId="urn:microsoft.com/office/officeart/2005/8/layout/orgChart1"/>
    <dgm:cxn modelId="{AD1F96F3-C4E5-4621-BE85-2D0AF80FD0B6}" type="presParOf" srcId="{E5C4CC53-4607-4133-BDF3-F56F4407762E}" destId="{3A5504D3-8E00-4AF2-B502-48FDF3219E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8F11F-9A2F-4D68-93D2-A18C1F73923D}">
      <dsp:nvSpPr>
        <dsp:cNvPr id="0" name=""/>
        <dsp:cNvSpPr/>
      </dsp:nvSpPr>
      <dsp:spPr>
        <a:xfrm>
          <a:off x="6671475" y="2558987"/>
          <a:ext cx="1144255" cy="397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89"/>
              </a:lnTo>
              <a:lnTo>
                <a:pt x="1144255" y="198589"/>
              </a:lnTo>
              <a:lnTo>
                <a:pt x="1144255" y="3971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14071-EBD6-4BB5-9E8F-21866FB46C45}">
      <dsp:nvSpPr>
        <dsp:cNvPr id="0" name=""/>
        <dsp:cNvSpPr/>
      </dsp:nvSpPr>
      <dsp:spPr>
        <a:xfrm>
          <a:off x="4770688" y="3901832"/>
          <a:ext cx="283699" cy="2212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857"/>
              </a:lnTo>
              <a:lnTo>
                <a:pt x="283699" y="221285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EF8ED-335D-4897-9217-5882250E7E83}">
      <dsp:nvSpPr>
        <dsp:cNvPr id="0" name=""/>
        <dsp:cNvSpPr/>
      </dsp:nvSpPr>
      <dsp:spPr>
        <a:xfrm>
          <a:off x="4770688" y="3901832"/>
          <a:ext cx="283699" cy="870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012"/>
              </a:lnTo>
              <a:lnTo>
                <a:pt x="283699" y="87001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86C09-3D80-48F2-B91B-D55A38DC745E}">
      <dsp:nvSpPr>
        <dsp:cNvPr id="0" name=""/>
        <dsp:cNvSpPr/>
      </dsp:nvSpPr>
      <dsp:spPr>
        <a:xfrm>
          <a:off x="5527220" y="2558987"/>
          <a:ext cx="1144255" cy="397179"/>
        </a:xfrm>
        <a:custGeom>
          <a:avLst/>
          <a:gdLst/>
          <a:ahLst/>
          <a:cxnLst/>
          <a:rect l="0" t="0" r="0" b="0"/>
          <a:pathLst>
            <a:path>
              <a:moveTo>
                <a:pt x="1144255" y="0"/>
              </a:moveTo>
              <a:lnTo>
                <a:pt x="1144255" y="198589"/>
              </a:lnTo>
              <a:lnTo>
                <a:pt x="0" y="198589"/>
              </a:lnTo>
              <a:lnTo>
                <a:pt x="0" y="3971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C7440-C2D6-473D-B489-85A5F51B651A}">
      <dsp:nvSpPr>
        <dsp:cNvPr id="0" name=""/>
        <dsp:cNvSpPr/>
      </dsp:nvSpPr>
      <dsp:spPr>
        <a:xfrm>
          <a:off x="4382965" y="1216142"/>
          <a:ext cx="2288510" cy="397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89"/>
              </a:lnTo>
              <a:lnTo>
                <a:pt x="2288510" y="198589"/>
              </a:lnTo>
              <a:lnTo>
                <a:pt x="2288510" y="3971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991FA-6B34-46DD-A3A0-4583FF36527B}">
      <dsp:nvSpPr>
        <dsp:cNvPr id="0" name=""/>
        <dsp:cNvSpPr/>
      </dsp:nvSpPr>
      <dsp:spPr>
        <a:xfrm>
          <a:off x="2094455" y="2558987"/>
          <a:ext cx="1144255" cy="397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89"/>
              </a:lnTo>
              <a:lnTo>
                <a:pt x="1144255" y="198589"/>
              </a:lnTo>
              <a:lnTo>
                <a:pt x="1144255" y="3971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4375E-EA10-48E7-A2BA-FEB0A040A0F0}">
      <dsp:nvSpPr>
        <dsp:cNvPr id="0" name=""/>
        <dsp:cNvSpPr/>
      </dsp:nvSpPr>
      <dsp:spPr>
        <a:xfrm>
          <a:off x="193667" y="3901832"/>
          <a:ext cx="283699" cy="2212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857"/>
              </a:lnTo>
              <a:lnTo>
                <a:pt x="283699" y="221285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2DA10-1423-4B7A-9397-901C01240F55}">
      <dsp:nvSpPr>
        <dsp:cNvPr id="0" name=""/>
        <dsp:cNvSpPr/>
      </dsp:nvSpPr>
      <dsp:spPr>
        <a:xfrm>
          <a:off x="193667" y="3901832"/>
          <a:ext cx="283699" cy="870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012"/>
              </a:lnTo>
              <a:lnTo>
                <a:pt x="283699" y="87001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F208B-95D4-4488-9EDF-5CD3127E228C}">
      <dsp:nvSpPr>
        <dsp:cNvPr id="0" name=""/>
        <dsp:cNvSpPr/>
      </dsp:nvSpPr>
      <dsp:spPr>
        <a:xfrm>
          <a:off x="950199" y="2558987"/>
          <a:ext cx="1144255" cy="397179"/>
        </a:xfrm>
        <a:custGeom>
          <a:avLst/>
          <a:gdLst/>
          <a:ahLst/>
          <a:cxnLst/>
          <a:rect l="0" t="0" r="0" b="0"/>
          <a:pathLst>
            <a:path>
              <a:moveTo>
                <a:pt x="1144255" y="0"/>
              </a:moveTo>
              <a:lnTo>
                <a:pt x="1144255" y="198589"/>
              </a:lnTo>
              <a:lnTo>
                <a:pt x="0" y="198589"/>
              </a:lnTo>
              <a:lnTo>
                <a:pt x="0" y="3971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51F2E-13A6-4387-AE3B-FA4F20F4C73E}">
      <dsp:nvSpPr>
        <dsp:cNvPr id="0" name=""/>
        <dsp:cNvSpPr/>
      </dsp:nvSpPr>
      <dsp:spPr>
        <a:xfrm>
          <a:off x="2094455" y="1216142"/>
          <a:ext cx="2288510" cy="397179"/>
        </a:xfrm>
        <a:custGeom>
          <a:avLst/>
          <a:gdLst/>
          <a:ahLst/>
          <a:cxnLst/>
          <a:rect l="0" t="0" r="0" b="0"/>
          <a:pathLst>
            <a:path>
              <a:moveTo>
                <a:pt x="2288510" y="0"/>
              </a:moveTo>
              <a:lnTo>
                <a:pt x="2288510" y="198589"/>
              </a:lnTo>
              <a:lnTo>
                <a:pt x="0" y="198589"/>
              </a:lnTo>
              <a:lnTo>
                <a:pt x="0" y="3971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FB134-B9F2-4C3B-8EF4-27F61C912D31}">
      <dsp:nvSpPr>
        <dsp:cNvPr id="0" name=""/>
        <dsp:cNvSpPr/>
      </dsp:nvSpPr>
      <dsp:spPr>
        <a:xfrm>
          <a:off x="3437300" y="270477"/>
          <a:ext cx="1891330" cy="945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/</a:t>
          </a:r>
          <a:br>
            <a:rPr lang="en-US" sz="1900" kern="1200" dirty="0"/>
          </a:br>
          <a:r>
            <a:rPr lang="en-US" sz="1900" kern="1200" dirty="0"/>
            <a:t>[GET]</a:t>
          </a:r>
          <a:br>
            <a:rPr lang="en-US" sz="1900" kern="1200" dirty="0"/>
          </a:br>
          <a:r>
            <a:rPr lang="en-US" sz="1900" kern="1200" dirty="0"/>
            <a:t>(</a:t>
          </a:r>
          <a:r>
            <a:rPr lang="en-US" sz="1900" kern="1200" dirty="0">
              <a:hlinkClick xmlns:r="http://schemas.openxmlformats.org/officeDocument/2006/relationships" r:id="rId1"/>
            </a:rPr>
            <a:t>Status</a:t>
          </a:r>
          <a:r>
            <a:rPr lang="en-US" sz="1900" kern="1200" dirty="0"/>
            <a:t>)</a:t>
          </a:r>
        </a:p>
      </dsp:txBody>
      <dsp:txXfrm>
        <a:off x="3437300" y="270477"/>
        <a:ext cx="1891330" cy="945665"/>
      </dsp:txXfrm>
    </dsp:sp>
    <dsp:sp modelId="{9D9313B8-DED7-47A3-86AC-C96E49C9C720}">
      <dsp:nvSpPr>
        <dsp:cNvPr id="0" name=""/>
        <dsp:cNvSpPr/>
      </dsp:nvSpPr>
      <dsp:spPr>
        <a:xfrm>
          <a:off x="1148789" y="1613322"/>
          <a:ext cx="1891330" cy="945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/users</a:t>
          </a:r>
        </a:p>
      </dsp:txBody>
      <dsp:txXfrm>
        <a:off x="1148789" y="1613322"/>
        <a:ext cx="1891330" cy="945665"/>
      </dsp:txXfrm>
    </dsp:sp>
    <dsp:sp modelId="{84ACB5AA-5CE4-4D03-B113-2D7AE25E0A9D}">
      <dsp:nvSpPr>
        <dsp:cNvPr id="0" name=""/>
        <dsp:cNvSpPr/>
      </dsp:nvSpPr>
      <dsp:spPr>
        <a:xfrm>
          <a:off x="4534" y="2956167"/>
          <a:ext cx="1891330" cy="945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/{id</a:t>
          </a:r>
          <a:r>
            <a:rPr lang="en-US" sz="1900" kern="1200" baseline="-25000" dirty="0"/>
            <a:t>}</a:t>
          </a:r>
          <a:br>
            <a:rPr lang="en-US" sz="1900" kern="1200" dirty="0"/>
          </a:br>
          <a:r>
            <a:rPr lang="en-US" sz="1900" kern="1200" dirty="0"/>
            <a:t>[GET]</a:t>
          </a:r>
          <a:br>
            <a:rPr lang="en-US" sz="1900" kern="1200" dirty="0"/>
          </a:br>
          <a:r>
            <a:rPr lang="en-US" sz="1900" kern="1200" dirty="0"/>
            <a:t>(</a:t>
          </a:r>
          <a:r>
            <a:rPr lang="en-US" sz="1900" kern="1200" dirty="0" err="1">
              <a:hlinkClick xmlns:r="http://schemas.openxmlformats.org/officeDocument/2006/relationships" r:id="rId2"/>
            </a:rPr>
            <a:t>GetUser</a:t>
          </a:r>
          <a:r>
            <a:rPr lang="en-US" sz="1900" kern="1200" dirty="0"/>
            <a:t>)</a:t>
          </a:r>
        </a:p>
      </dsp:txBody>
      <dsp:txXfrm>
        <a:off x="4534" y="2956167"/>
        <a:ext cx="1891330" cy="945665"/>
      </dsp:txXfrm>
    </dsp:sp>
    <dsp:sp modelId="{FF3DBFDF-B671-4246-930F-9C7439565213}">
      <dsp:nvSpPr>
        <dsp:cNvPr id="0" name=""/>
        <dsp:cNvSpPr/>
      </dsp:nvSpPr>
      <dsp:spPr>
        <a:xfrm>
          <a:off x="477367" y="4299012"/>
          <a:ext cx="1891330" cy="945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/delete</a:t>
          </a:r>
          <a:br>
            <a:rPr lang="en-US" sz="1900" kern="1200" dirty="0"/>
          </a:br>
          <a:r>
            <a:rPr lang="en-US" sz="1900" kern="1200" dirty="0"/>
            <a:t>[DELETE]</a:t>
          </a:r>
          <a:br>
            <a:rPr lang="en-US" sz="1900" kern="1200" dirty="0"/>
          </a:br>
          <a:r>
            <a:rPr lang="en-US" sz="1900" kern="1200" dirty="0"/>
            <a:t>(</a:t>
          </a:r>
          <a:r>
            <a:rPr lang="en-US" sz="1900" kern="1200" dirty="0" err="1">
              <a:hlinkClick xmlns:r="http://schemas.openxmlformats.org/officeDocument/2006/relationships" r:id="rId3"/>
            </a:rPr>
            <a:t>DeleteUser</a:t>
          </a:r>
          <a:r>
            <a:rPr lang="en-US" sz="1900" kern="1200" dirty="0"/>
            <a:t>)</a:t>
          </a:r>
        </a:p>
      </dsp:txBody>
      <dsp:txXfrm>
        <a:off x="477367" y="4299012"/>
        <a:ext cx="1891330" cy="945665"/>
      </dsp:txXfrm>
    </dsp:sp>
    <dsp:sp modelId="{D0D92747-DDEF-437C-9EA1-6A15A77A8A52}">
      <dsp:nvSpPr>
        <dsp:cNvPr id="0" name=""/>
        <dsp:cNvSpPr/>
      </dsp:nvSpPr>
      <dsp:spPr>
        <a:xfrm>
          <a:off x="477367" y="5641857"/>
          <a:ext cx="1891330" cy="945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/update</a:t>
          </a:r>
          <a:br>
            <a:rPr lang="en-US" sz="1900" kern="1200" dirty="0"/>
          </a:br>
          <a:r>
            <a:rPr lang="en-US" sz="1900" kern="1200" dirty="0"/>
            <a:t>[PUT]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</a:t>
          </a:r>
          <a:r>
            <a:rPr lang="en-US" sz="1900" kern="1200" dirty="0" err="1">
              <a:hlinkClick xmlns:r="http://schemas.openxmlformats.org/officeDocument/2006/relationships" r:id="rId4"/>
            </a:rPr>
            <a:t>PutUsers</a:t>
          </a:r>
          <a:r>
            <a:rPr lang="en-US" sz="1900" kern="1200" dirty="0"/>
            <a:t>)</a:t>
          </a:r>
        </a:p>
      </dsp:txBody>
      <dsp:txXfrm>
        <a:off x="477367" y="5641857"/>
        <a:ext cx="1891330" cy="945665"/>
      </dsp:txXfrm>
    </dsp:sp>
    <dsp:sp modelId="{3A519F14-527B-4403-854C-84995E02290A}">
      <dsp:nvSpPr>
        <dsp:cNvPr id="0" name=""/>
        <dsp:cNvSpPr/>
      </dsp:nvSpPr>
      <dsp:spPr>
        <a:xfrm>
          <a:off x="2293044" y="2956167"/>
          <a:ext cx="1891330" cy="945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/create</a:t>
          </a:r>
          <a:br>
            <a:rPr lang="en-US" sz="1900" kern="1200" dirty="0"/>
          </a:br>
          <a:r>
            <a:rPr lang="en-US" sz="1900" kern="1200" dirty="0"/>
            <a:t>[POST]</a:t>
          </a:r>
          <a:br>
            <a:rPr lang="en-US" sz="1900" kern="1200" dirty="0"/>
          </a:br>
          <a:r>
            <a:rPr lang="en-US" sz="1900" kern="1200" dirty="0"/>
            <a:t>(</a:t>
          </a:r>
          <a:r>
            <a:rPr lang="en-US" sz="1900" kern="1200" dirty="0" err="1">
              <a:hlinkClick xmlns:r="http://schemas.openxmlformats.org/officeDocument/2006/relationships" r:id="rId5"/>
            </a:rPr>
            <a:t>PostUser</a:t>
          </a:r>
          <a:r>
            <a:rPr lang="en-US" sz="1900" kern="1200" dirty="0"/>
            <a:t>)</a:t>
          </a:r>
        </a:p>
      </dsp:txBody>
      <dsp:txXfrm>
        <a:off x="2293044" y="2956167"/>
        <a:ext cx="1891330" cy="945665"/>
      </dsp:txXfrm>
    </dsp:sp>
    <dsp:sp modelId="{080D1E62-7D48-4A89-AEB8-31435F80061C}">
      <dsp:nvSpPr>
        <dsp:cNvPr id="0" name=""/>
        <dsp:cNvSpPr/>
      </dsp:nvSpPr>
      <dsp:spPr>
        <a:xfrm>
          <a:off x="5725810" y="1613322"/>
          <a:ext cx="1891330" cy="945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/</a:t>
          </a:r>
          <a:r>
            <a:rPr lang="en-US" sz="1900" kern="1200" dirty="0" err="1"/>
            <a:t>reducs</a:t>
          </a:r>
          <a:endParaRPr lang="en-US" sz="1900" kern="1200" dirty="0"/>
        </a:p>
      </dsp:txBody>
      <dsp:txXfrm>
        <a:off x="5725810" y="1613322"/>
        <a:ext cx="1891330" cy="945665"/>
      </dsp:txXfrm>
    </dsp:sp>
    <dsp:sp modelId="{88C42D57-D051-43DB-86EC-73E030EE8D45}">
      <dsp:nvSpPr>
        <dsp:cNvPr id="0" name=""/>
        <dsp:cNvSpPr/>
      </dsp:nvSpPr>
      <dsp:spPr>
        <a:xfrm>
          <a:off x="4581555" y="2956167"/>
          <a:ext cx="1891330" cy="945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/{id</a:t>
          </a:r>
          <a:r>
            <a:rPr lang="en-US" sz="1900" kern="1200" baseline="-25000" dirty="0"/>
            <a:t>}</a:t>
          </a:r>
          <a:br>
            <a:rPr lang="en-US" sz="1900" kern="1200" dirty="0"/>
          </a:br>
          <a:r>
            <a:rPr lang="en-US" sz="1900" kern="1200" dirty="0"/>
            <a:t>[GET]</a:t>
          </a:r>
          <a:br>
            <a:rPr lang="en-US" sz="1900" kern="1200" dirty="0"/>
          </a:br>
          <a:r>
            <a:rPr lang="en-US" sz="1900" kern="1200" dirty="0"/>
            <a:t>(</a:t>
          </a:r>
          <a:r>
            <a:rPr lang="en-US" sz="1900" kern="1200" dirty="0" err="1">
              <a:hlinkClick xmlns:r="http://schemas.openxmlformats.org/officeDocument/2006/relationships" r:id="rId6"/>
            </a:rPr>
            <a:t>GetReducs</a:t>
          </a:r>
          <a:r>
            <a:rPr lang="en-US" sz="1900" kern="1200" dirty="0"/>
            <a:t>)</a:t>
          </a:r>
        </a:p>
      </dsp:txBody>
      <dsp:txXfrm>
        <a:off x="4581555" y="2956167"/>
        <a:ext cx="1891330" cy="945665"/>
      </dsp:txXfrm>
    </dsp:sp>
    <dsp:sp modelId="{E1F683F4-7238-4C2E-8937-401F0D53E4BB}">
      <dsp:nvSpPr>
        <dsp:cNvPr id="0" name=""/>
        <dsp:cNvSpPr/>
      </dsp:nvSpPr>
      <dsp:spPr>
        <a:xfrm>
          <a:off x="5054387" y="4299012"/>
          <a:ext cx="1891330" cy="945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/delete</a:t>
          </a:r>
          <a:br>
            <a:rPr lang="en-US" sz="1900" kern="1200" dirty="0"/>
          </a:br>
          <a:r>
            <a:rPr lang="en-US" sz="1900" kern="1200" dirty="0"/>
            <a:t>[DELETE]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</a:t>
          </a:r>
          <a:r>
            <a:rPr lang="en-US" sz="1900" kern="1200" dirty="0" err="1">
              <a:hlinkClick xmlns:r="http://schemas.openxmlformats.org/officeDocument/2006/relationships" r:id="rId7"/>
            </a:rPr>
            <a:t>DeleteReducs</a:t>
          </a:r>
          <a:r>
            <a:rPr lang="en-US" sz="1900" kern="1200" dirty="0"/>
            <a:t>)</a:t>
          </a:r>
        </a:p>
      </dsp:txBody>
      <dsp:txXfrm>
        <a:off x="5054387" y="4299012"/>
        <a:ext cx="1891330" cy="945665"/>
      </dsp:txXfrm>
    </dsp:sp>
    <dsp:sp modelId="{F0C2406D-BC25-4226-B36B-E4223CF8024C}">
      <dsp:nvSpPr>
        <dsp:cNvPr id="0" name=""/>
        <dsp:cNvSpPr/>
      </dsp:nvSpPr>
      <dsp:spPr>
        <a:xfrm>
          <a:off x="5054387" y="5641857"/>
          <a:ext cx="1891330" cy="945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/update</a:t>
          </a:r>
          <a:br>
            <a:rPr lang="en-US" sz="1900" kern="1200" dirty="0"/>
          </a:br>
          <a:r>
            <a:rPr lang="en-US" sz="1900" kern="1200" dirty="0"/>
            <a:t>[PUT]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</a:t>
          </a:r>
          <a:r>
            <a:rPr lang="en-US" sz="1900" kern="1200" dirty="0" err="1">
              <a:hlinkClick xmlns:r="http://schemas.openxmlformats.org/officeDocument/2006/relationships" r:id="rId8"/>
            </a:rPr>
            <a:t>PutReducs</a:t>
          </a:r>
          <a:r>
            <a:rPr lang="en-US" sz="1900" kern="1200" dirty="0"/>
            <a:t>)</a:t>
          </a:r>
        </a:p>
      </dsp:txBody>
      <dsp:txXfrm>
        <a:off x="5054387" y="5641857"/>
        <a:ext cx="1891330" cy="945665"/>
      </dsp:txXfrm>
    </dsp:sp>
    <dsp:sp modelId="{41CACFC8-2FC3-4262-B0F5-96907F28C576}">
      <dsp:nvSpPr>
        <dsp:cNvPr id="0" name=""/>
        <dsp:cNvSpPr/>
      </dsp:nvSpPr>
      <dsp:spPr>
        <a:xfrm>
          <a:off x="6870065" y="2956167"/>
          <a:ext cx="1891330" cy="945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/create</a:t>
          </a:r>
          <a:br>
            <a:rPr lang="en-US" sz="1900" kern="1200" dirty="0"/>
          </a:br>
          <a:r>
            <a:rPr lang="en-US" sz="1900" kern="1200" dirty="0"/>
            <a:t>[POST]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</a:t>
          </a:r>
          <a:r>
            <a:rPr lang="en-US" sz="1900" kern="1200" dirty="0" err="1">
              <a:hlinkClick xmlns:r="http://schemas.openxmlformats.org/officeDocument/2006/relationships" r:id="rId9"/>
            </a:rPr>
            <a:t>PostReducs</a:t>
          </a:r>
          <a:r>
            <a:rPr lang="en-US" sz="1900" kern="1200" dirty="0"/>
            <a:t>)</a:t>
          </a:r>
        </a:p>
      </dsp:txBody>
      <dsp:txXfrm>
        <a:off x="6870065" y="2956167"/>
        <a:ext cx="1891330" cy="945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4BD4-3A59-41B4-802E-16C64250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4B06E-7514-4671-8877-99EEC4FA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C592-CD63-46CB-BD60-85E0F52C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9B9A-C505-483B-85A9-1545FE26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F69D-1C5B-4D98-9F07-4B8F03B5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9B2F-7A56-4AD6-A1D6-ECE6FB4E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EEB09-4438-4E7D-A1A3-FE213206F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026E7-DC55-46A5-923F-1911D22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815F-155A-4A1F-9BD5-9DA75A62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CE48-CB0C-4A35-82FD-500938C0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B3605-F182-4A3C-A630-34A136184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7E43D-BB9A-4478-BADE-F5A6F67F9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50C5-C55F-4911-9B73-677AFABA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980D-E693-4CBD-B008-F636380B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FCDD-0DA8-4333-82E9-B5C314FE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DD8E-3765-4041-B484-BB52686C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5CA6-F507-41A7-8E7A-BE39404A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33B47-13DC-4450-9E2B-034E42D4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AF38-8A7A-4C52-9093-D1201A43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B8EB-A123-429A-BD67-5931005B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CDD5-994E-4C52-BC19-27F93E75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D642-D3C9-43E0-80E9-12897627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EEFA-B7AC-472A-8909-3D8FA49A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FCA-A458-4DC4-917B-5C16CDCC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0D0C-C59B-4BA1-A87B-7154DB27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1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F5E7-40D2-4DE3-B434-60093621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090F-A003-41C4-97F7-CA3F8E088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78777-ABF5-4065-9512-3C2517478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E8B5F-53FE-4495-BF3E-FBD91B74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D1D4B-5F09-4C11-BEDF-78474DB8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42DD-B644-4467-9B8C-4B3B93DA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ACC4-9C85-41F0-B7EB-C2005E62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662FA-69D1-441A-9869-0165B749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F8518-C313-42FC-9977-57B15338C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77A9E-76EE-4BE5-B13B-67D1C8FFB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EBA71-CFCC-424C-A97F-418D16266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80A74-4FDE-4FD2-84DC-1C4CFBDE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839AE-EB07-4DE5-A6A6-7A824C46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8146E-4317-42B1-AEE0-8DE24D53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EFC9-61C3-49B5-A7FC-EFE245BC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AC625-8C76-4D90-89DC-46B5DE77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65D0-B553-4586-B42D-47F3C745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D1C00-AFC6-42D5-930D-10A412F9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6FD0-5A9E-4A20-B8B1-6808656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8B323-6E02-416B-B3E6-FFADDD45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7F6F-9860-436A-A320-C94E2CF8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AC70-C428-4C91-A930-A67EA507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4B58-B34B-4147-904A-81B7E421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0CA65-0701-47DE-A063-D33C54832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AD0B-B7DF-42CE-9F3E-8C6C26F1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054E8-8EFA-4020-ABC5-7A3BD553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C64E2-8926-4343-AD9E-7C2942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CFFE-1B7D-41BE-A2F0-2BA101F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3A018-E66A-44DE-8DAE-931232D66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486E-512A-452F-812C-A7DB711F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86B84-4762-414E-AB35-0BD9A244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42743-05BB-49E5-9ECA-CF11B877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C978B-00E8-43B7-8862-54507C73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C9353-9105-4AEB-92B8-376FB959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2047-2199-4D14-801C-C045B02F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FFD9-44BF-4297-AADF-83CE4601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1028-EE2D-4551-AACA-1F92227E36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680C-ECE0-48BB-AD2F-B4935B2B9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5D95-73F7-48EC-9C42-8F1FA6855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51ED-95AA-41BD-B6D9-7BC87725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A8008B8-5A79-4DC2-8EB1-DFF078BB3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426737"/>
              </p:ext>
            </p:extLst>
          </p:nvPr>
        </p:nvGraphicFramePr>
        <p:xfrm>
          <a:off x="1776045" y="0"/>
          <a:ext cx="876593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8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DAE6-8E09-4792-9AC6-9CB25BD6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80E2-E17B-4D20-A5AC-7C592F09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1600E-009A-4000-85EF-E6D056BD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078"/>
            <a:ext cx="12192000" cy="46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3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Richard</dc:creator>
  <cp:lastModifiedBy>Adrien Richard</cp:lastModifiedBy>
  <cp:revision>11</cp:revision>
  <dcterms:created xsi:type="dcterms:W3CDTF">2020-02-11T08:16:53Z</dcterms:created>
  <dcterms:modified xsi:type="dcterms:W3CDTF">2020-02-11T09:17:03Z</dcterms:modified>
</cp:coreProperties>
</file>