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heb/wtG2QNAcYhxh/t945hTv+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49db233d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49db23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e449db233d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449db233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449db23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449db233d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49db233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49db23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449db233d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49db233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49db23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e449db233d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49db233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49db23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449db233d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14034" y="2222287"/>
            <a:ext cx="7915931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07500" y="4800600"/>
            <a:ext cx="7921064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0" y="0"/>
            <a:ext cx="9144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607500" y="5367338"/>
            <a:ext cx="7921064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/>
          <p:nvPr/>
        </p:nvSpPr>
        <p:spPr>
          <a:xfrm>
            <a:off x="473773" y="1081456"/>
            <a:ext cx="4749312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3"/>
          <p:cNvSpPr txBox="1"/>
          <p:nvPr>
            <p:ph type="title"/>
          </p:nvPr>
        </p:nvSpPr>
        <p:spPr>
          <a:xfrm>
            <a:off x="638239" y="1238502"/>
            <a:ext cx="442038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639893" y="4443681"/>
            <a:ext cx="4418727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2" type="body"/>
          </p:nvPr>
        </p:nvSpPr>
        <p:spPr>
          <a:xfrm>
            <a:off x="5680982" y="1081457"/>
            <a:ext cx="28575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/>
          <p:nvPr/>
        </p:nvSpPr>
        <p:spPr>
          <a:xfrm>
            <a:off x="855664" y="2286585"/>
            <a:ext cx="3671336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4"/>
          <p:cNvSpPr txBox="1"/>
          <p:nvPr>
            <p:ph type="title"/>
          </p:nvPr>
        </p:nvSpPr>
        <p:spPr>
          <a:xfrm>
            <a:off x="1017817" y="2435958"/>
            <a:ext cx="328689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4617000" y="2286001"/>
            <a:ext cx="3660225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5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 rot="5400000">
            <a:off x="2731534" y="60369"/>
            <a:ext cx="3674397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6"/>
          <p:cNvSpPr/>
          <p:nvPr/>
        </p:nvSpPr>
        <p:spPr>
          <a:xfrm>
            <a:off x="5752239" y="446089"/>
            <a:ext cx="3391762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6"/>
          <p:cNvSpPr txBox="1"/>
          <p:nvPr>
            <p:ph type="title"/>
          </p:nvPr>
        </p:nvSpPr>
        <p:spPr>
          <a:xfrm rot="5400000">
            <a:off x="4505804" y="2218024"/>
            <a:ext cx="5134798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" type="body"/>
          </p:nvPr>
        </p:nvSpPr>
        <p:spPr>
          <a:xfrm rot="5400000">
            <a:off x="379347" y="674243"/>
            <a:ext cx="541496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/>
          <p:nvPr/>
        </p:nvSpPr>
        <p:spPr>
          <a:xfrm>
            <a:off x="0" y="-3175"/>
            <a:ext cx="9144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4"/>
          <p:cNvSpPr txBox="1"/>
          <p:nvPr>
            <p:ph type="ctrTitle"/>
          </p:nvPr>
        </p:nvSpPr>
        <p:spPr>
          <a:xfrm>
            <a:off x="607501" y="1449148"/>
            <a:ext cx="7929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607501" y="5280847"/>
            <a:ext cx="7929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0" y="2"/>
            <a:ext cx="9144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5"/>
          <p:cNvSpPr txBox="1"/>
          <p:nvPr>
            <p:ph type="title"/>
          </p:nvPr>
        </p:nvSpPr>
        <p:spPr>
          <a:xfrm>
            <a:off x="607500" y="2951396"/>
            <a:ext cx="7921064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607500" y="5281202"/>
            <a:ext cx="7921064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614034" y="2222288"/>
            <a:ext cx="3889405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640562" y="2222287"/>
            <a:ext cx="3895937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7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611046" y="2174875"/>
            <a:ext cx="389239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11047" y="2751139"/>
            <a:ext cx="3892392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4640562" y="2174875"/>
            <a:ext cx="389593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4640562" y="2751139"/>
            <a:ext cx="3895937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8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/>
          <p:nvPr/>
        </p:nvSpPr>
        <p:spPr>
          <a:xfrm>
            <a:off x="804864" y="446088"/>
            <a:ext cx="2660650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0"/>
          <p:cNvSpPr txBox="1"/>
          <p:nvPr>
            <p:ph type="title"/>
          </p:nvPr>
        </p:nvSpPr>
        <p:spPr>
          <a:xfrm>
            <a:off x="804864" y="446088"/>
            <a:ext cx="2660650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3641725" y="446089"/>
            <a:ext cx="4689475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804864" y="2260739"/>
            <a:ext cx="2660650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611046" y="727523"/>
            <a:ext cx="3639741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/>
          <p:nvPr>
            <p:ph idx="2" type="pic"/>
          </p:nvPr>
        </p:nvSpPr>
        <p:spPr>
          <a:xfrm>
            <a:off x="4573588" y="0"/>
            <a:ext cx="4570412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611046" y="2344684"/>
            <a:ext cx="3639741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2914358" y="6041363"/>
            <a:ext cx="732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442797" y="6041363"/>
            <a:ext cx="247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3647017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533400" y="381000"/>
            <a:ext cx="8458200" cy="1066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NIELIT SUMMER INTERN 2021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"/>
          <p:cNvSpPr txBox="1"/>
          <p:nvPr>
            <p:ph idx="1" type="body"/>
          </p:nvPr>
        </p:nvSpPr>
        <p:spPr>
          <a:xfrm>
            <a:off x="152400" y="1676400"/>
            <a:ext cx="9164782" cy="5029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endParaRPr/>
          </a:p>
          <a:p>
            <a:pPr indent="0" lvl="0" marL="18288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 u="sng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COURSE: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ANDROID DEVELOPMENT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  	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NAME: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FARHAN HUSSAIN</a:t>
            </a:r>
            <a:endParaRPr/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PROJECT NAME: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THE ULTIMATE QUIZ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								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49db233d_0_23"/>
          <p:cNvSpPr txBox="1"/>
          <p:nvPr/>
        </p:nvSpPr>
        <p:spPr>
          <a:xfrm>
            <a:off x="0" y="-411225"/>
            <a:ext cx="5697600" cy="7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&lt;TextView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="@+id/textView"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="79dp"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="#B5B1B1"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:gravity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="center_vertical"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="Guess the name of the Game?"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:textColor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="#000000"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="30sp"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:textStyle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="bold" 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="302dp"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:padding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="8dp"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&lt;TextView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android:id="@+id/textView"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android:layout_width="match_parent"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android:layout_height="79dp"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android:background="#B5B1B1"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android:gravity="center_vertical"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android:text="Guess the name of the Game?"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android:textColor="#000000"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android:textSize="30sp"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android:textStyle="bold" /&gt;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e449db233d_0_23"/>
          <p:cNvSpPr txBox="1"/>
          <p:nvPr/>
        </p:nvSpPr>
        <p:spPr>
          <a:xfrm>
            <a:off x="4377450" y="0"/>
            <a:ext cx="9044100" cy="7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android:id="@+id/button"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android:layout_width="302dp"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android:layout_height="wrap_content"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android:padding="8dp"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android:text="Star Wars 2"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app:backgroundTint="#132227"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android:layout_marginLeft="55dp"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android:layout_marginTop="40dp"/&gt;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android:id="@+id/button2"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android:layout_width="300dp"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android:layout_height="wrap_content"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android:layout_marginLeft="55dp"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android:text="Witcher 3"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app:backgroundTint="#132227"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android:layout_marginTop="10dp"/&gt;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android:id="@+id/button3"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android:layout_width="300dp"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android:layout_height="wrap_content"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android:text="Battlefield 4"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app:backgroundTint="#132227"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android:layout_marginLeft="55dp"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android:layout_marginTop="10dp"/&gt;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&lt;/LinearLayout&gt;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&lt;/androidx.constraintlayout.widget.ConstraintLayout&gt;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49db233d_0_30"/>
          <p:cNvSpPr txBox="1"/>
          <p:nvPr/>
        </p:nvSpPr>
        <p:spPr>
          <a:xfrm>
            <a:off x="0" y="0"/>
            <a:ext cx="5650800" cy="6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="Star Wars 2"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:backgroundTint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="40dp"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="@+id/button2"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="300dp"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="Witcher 3"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:backgroundTint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&lt;Button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="@+id/button3"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="300dp"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="Battlefield 4"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:backgroundTint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="#132227"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:layout_marginLeft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="55dp"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="10dp"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&lt;/LinearLayout&gt;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&lt;/androidx.constraintlayout.widget.ConstraintLayout&gt;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49db233d_0_41"/>
          <p:cNvSpPr txBox="1"/>
          <p:nvPr/>
        </p:nvSpPr>
        <p:spPr>
          <a:xfrm>
            <a:off x="1293300" y="2998050"/>
            <a:ext cx="655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BEST REGARDS!!!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228600" y="609600"/>
            <a:ext cx="9296400" cy="91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br>
              <a:rPr b="1" lang="en-US" sz="2800" u="sng"/>
            </a:br>
            <a:br>
              <a:rPr b="1" lang="en-US" sz="2800" u="sng"/>
            </a:br>
            <a:br>
              <a:rPr lang="en-US" sz="3100" u="sng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en-US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1" lang="en-US" sz="3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36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EDITOR AND LANGUAGES USED</a:t>
            </a:r>
            <a:r>
              <a:rPr b="1" lang="en-US" sz="36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3600" u="sng">
                <a:solidFill>
                  <a:schemeClr val="dk1"/>
                </a:solidFill>
              </a:rPr>
              <a:t>:</a:t>
            </a:r>
            <a:r>
              <a:rPr b="1" lang="en-US" sz="3600">
                <a:solidFill>
                  <a:schemeClr val="dk1"/>
                </a:solidFill>
              </a:rPr>
              <a:t>   </a:t>
            </a:r>
            <a:endParaRPr b="1" sz="3600" u="sng">
              <a:solidFill>
                <a:schemeClr val="dk1"/>
              </a:solidFill>
            </a:endParaRPr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228600" y="1828800"/>
            <a:ext cx="8915400" cy="5029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ANDROID STUDIO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eXtensive Markup Language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457200" y="457200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 sz="3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FEATURES:</a:t>
            </a:r>
            <a:endParaRPr sz="32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244225" y="1534575"/>
            <a:ext cx="8534400" cy="4648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68300" lvl="0" marL="342900" rtl="0" algn="l">
              <a:spcBef>
                <a:spcPts val="108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US" sz="2200"/>
              <a:t>TESTS YOUR GENERAL KNOWLEDGE IN GAMES </a:t>
            </a:r>
            <a:endParaRPr b="1" sz="2200"/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304800" y="457200"/>
            <a:ext cx="792899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 sz="3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DESCRIPTION:</a:t>
            </a:r>
            <a:endParaRPr sz="32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11" y="1816175"/>
            <a:ext cx="8991600" cy="4483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This Android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Accompanies the use of Linear layout (vertical) as well as using Image view and Buttons.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Malgun Gothic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This consists of one LinerLayout that has ImageView, TextView and three Buttons as its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children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Malgun Gothic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The UI of the Application is coded using EXtensive Markup language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76700" y="1830550"/>
            <a:ext cx="8763000" cy="4953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And at last, For a correct answer selected in the quiz, There shows a Toast message. And another toast message is shown when a wrong answer is selected.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rtl="0" algn="l"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81000" y="2133600"/>
            <a:ext cx="899160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Malgun Gothic"/>
                <a:ea typeface="Malgun Gothic"/>
                <a:cs typeface="Malgun Gothic"/>
                <a:sym typeface="Malgun Gothic"/>
              </a:rPr>
              <a:t>SCREENSHOTS OF APPLICATION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990600" y="-304800"/>
            <a:ext cx="7543800" cy="91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t/>
            </a:r>
            <a:endParaRPr b="1" sz="3200" u="sng">
              <a:solidFill>
                <a:schemeClr val="dk1"/>
              </a:solidFill>
            </a:endParaRPr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228600" y="2819400"/>
            <a:ext cx="8305800" cy="37337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8288" rtl="0" algn="l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</p:txBody>
      </p:sp>
      <p:pic>
        <p:nvPicPr>
          <p:cNvPr id="155" name="Google Shape;1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00" y="-377550"/>
            <a:ext cx="4177736" cy="8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49db233d_0_9"/>
          <p:cNvSpPr txBox="1"/>
          <p:nvPr>
            <p:ph type="title"/>
          </p:nvPr>
        </p:nvSpPr>
        <p:spPr>
          <a:xfrm>
            <a:off x="607500" y="447188"/>
            <a:ext cx="7929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CODES of Java file</a:t>
            </a:r>
            <a:endParaRPr/>
          </a:p>
        </p:txBody>
      </p:sp>
      <p:sp>
        <p:nvSpPr>
          <p:cNvPr id="162" name="Google Shape;162;ge449db233d_0_9"/>
          <p:cNvSpPr txBox="1"/>
          <p:nvPr>
            <p:ph idx="1" type="body"/>
          </p:nvPr>
        </p:nvSpPr>
        <p:spPr>
          <a:xfrm>
            <a:off x="-155875" y="1922325"/>
            <a:ext cx="9300000" cy="493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25000"/>
          </a:bodyPr>
          <a:lstStyle/>
          <a:p>
            <a:pPr indent="-257175" lvl="0" marL="457200" rtl="0" algn="l">
              <a:spcBef>
                <a:spcPts val="36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com.example.quiz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androidx.appcompat.app.AppCompatActivity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android.os.Bundle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android.widget.Button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android.widget.Toast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"Battlefield 4"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choice1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choice3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void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showToastMessage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showToastMessage)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(showToastMessage) Toast.</a:t>
            </a:r>
            <a:r>
              <a:rPr i="1"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this, 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"Correct mann"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this, 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"Whoops Try again"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setContentView(R.layout.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choice1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(Button) findViewById(R.id.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button2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(Button) findViewById(R.id.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choice3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(Button) findViewById(R.id.</a:t>
            </a:r>
            <a:r>
              <a:rPr i="1"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button3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choice1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(View v)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choice1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.getText().equals(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(View v)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button2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.getText().equals(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choice3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.setOnClickListener(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(View v)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choice3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.getText().equals(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else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showToastMessage(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rPr lang="en-US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80000"/>
              <a:buChar char="➢"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49db233d_0_16"/>
          <p:cNvSpPr txBox="1"/>
          <p:nvPr>
            <p:ph type="title"/>
          </p:nvPr>
        </p:nvSpPr>
        <p:spPr>
          <a:xfrm>
            <a:off x="607500" y="447188"/>
            <a:ext cx="7929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 of XML file</a:t>
            </a:r>
            <a:endParaRPr/>
          </a:p>
        </p:txBody>
      </p:sp>
      <p:sp>
        <p:nvSpPr>
          <p:cNvPr id="169" name="Google Shape;169;ge449db233d_0_16"/>
          <p:cNvSpPr txBox="1"/>
          <p:nvPr>
            <p:ph idx="1" type="body"/>
          </p:nvPr>
        </p:nvSpPr>
        <p:spPr>
          <a:xfrm>
            <a:off x="0" y="2164775"/>
            <a:ext cx="8780400" cy="452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&lt;androidx.constraintlayout.widget.ConstraintLayout 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=".MainActivity"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&lt;LinearLayout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="vertical"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:layout_constraintBottom_toBottomOf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:layout_constraintHorizontal_bias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="0.0"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:layout_constraintTop_toTopOf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:layout_constraintVertical_bias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="0.0"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&lt;ImageView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="@+id/imageView"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="290dp"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:srcCompat</a:t>
            </a:r>
            <a:r>
              <a:rPr lang="en-US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="@drawable/_837983_battlefield4primegamingfree" </a:t>
            </a:r>
            <a:r>
              <a:rPr lang="en-US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2020-12-03T01:40:19Z</dcterms:created>
  <dc:creator>ADMIN</dc:creator>
</cp:coreProperties>
</file>