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257" r:id="rId2"/>
    <p:sldId id="2037" r:id="rId3"/>
    <p:sldId id="2039" r:id="rId4"/>
    <p:sldId id="2044" r:id="rId5"/>
    <p:sldId id="2041" r:id="rId6"/>
    <p:sldId id="2042" r:id="rId7"/>
    <p:sldId id="2043" r:id="rId8"/>
    <p:sldId id="2021" r:id="rId9"/>
    <p:sldId id="2011" r:id="rId10"/>
    <p:sldId id="2045" r:id="rId11"/>
    <p:sldId id="2040" r:id="rId12"/>
    <p:sldId id="2046" r:id="rId13"/>
    <p:sldId id="2047" r:id="rId14"/>
    <p:sldId id="2013" r:id="rId15"/>
    <p:sldId id="2048" r:id="rId16"/>
    <p:sldId id="2049" r:id="rId17"/>
    <p:sldId id="2050" r:id="rId18"/>
    <p:sldId id="2027" r:id="rId19"/>
    <p:sldId id="202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7242" userDrawn="1">
          <p15:clr>
            <a:srgbClr val="A4A3A4"/>
          </p15:clr>
        </p15:guide>
        <p15:guide id="3" pos="438" userDrawn="1">
          <p15:clr>
            <a:srgbClr val="A4A3A4"/>
          </p15:clr>
        </p15:guide>
        <p15:guide id="4" pos="3840" userDrawn="1">
          <p15:clr>
            <a:srgbClr val="A4A3A4"/>
          </p15:clr>
        </p15:guide>
        <p15:guide id="5" orient="horz" pos="346" userDrawn="1">
          <p15:clr>
            <a:srgbClr val="A4A3A4"/>
          </p15:clr>
        </p15:guide>
        <p15:guide id="6" orient="horz" pos="3974" userDrawn="1">
          <p15:clr>
            <a:srgbClr val="A4A3A4"/>
          </p15:clr>
        </p15:guide>
        <p15:guide id="7" pos="5541" userDrawn="1">
          <p15:clr>
            <a:srgbClr val="A4A3A4"/>
          </p15:clr>
        </p15:guide>
        <p15:guide id="8" pos="2139" userDrawn="1">
          <p15:clr>
            <a:srgbClr val="A4A3A4"/>
          </p15:clr>
        </p15:guide>
        <p15:guide id="9" pos="4543" userDrawn="1">
          <p15:clr>
            <a:srgbClr val="A4A3A4"/>
          </p15:clr>
        </p15:guide>
        <p15:guide id="10" orient="horz" pos="163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721"/>
    <p:restoredTop sz="94656"/>
  </p:normalViewPr>
  <p:slideViewPr>
    <p:cSldViewPr snapToGrid="0" snapToObjects="1" showGuides="1">
      <p:cViewPr varScale="1">
        <p:scale>
          <a:sx n="140" d="100"/>
          <a:sy n="140" d="100"/>
        </p:scale>
        <p:origin x="1648" y="184"/>
      </p:cViewPr>
      <p:guideLst>
        <p:guide orient="horz" pos="2160"/>
        <p:guide pos="7242"/>
        <p:guide pos="438"/>
        <p:guide pos="3840"/>
        <p:guide orient="horz" pos="346"/>
        <p:guide orient="horz" pos="3974"/>
        <p:guide pos="5541"/>
        <p:guide pos="2139"/>
        <p:guide pos="4543"/>
        <p:guide orient="horz" pos="163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EDFB7E-8A14-5F4A-A8BC-FEC574E653A4}" type="datetimeFigureOut">
              <a:rPr lang="en-US" smtClean="0"/>
              <a:t>11/5/21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1814F3-7BF6-CC41-BA5F-F3649E84E65E}" type="slidenum">
              <a:rPr lang="en-US" smtClean="0"/>
              <a:t>‹#›</a:t>
            </a:fld>
            <a:endParaRPr lang="en-US"/>
          </a:p>
        </p:txBody>
      </p:sp>
    </p:spTree>
    <p:extLst>
      <p:ext uri="{BB962C8B-B14F-4D97-AF65-F5344CB8AC3E}">
        <p14:creationId xmlns:p14="http://schemas.microsoft.com/office/powerpoint/2010/main" val="35502632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5" name="Text Box 1">
            <a:extLst>
              <a:ext uri="{FF2B5EF4-FFF2-40B4-BE49-F238E27FC236}">
                <a16:creationId xmlns:a16="http://schemas.microsoft.com/office/drawing/2014/main" id="{B07A2238-64FF-3744-9BD3-204A945267DE}"/>
              </a:ext>
            </a:extLst>
          </p:cNvPr>
          <p:cNvSpPr txBox="1">
            <a:spLocks noGrp="1" noRot="1" noChangeAspect="1" noChangeArrowheads="1"/>
          </p:cNvSpPr>
          <p:nvPr>
            <p:ph type="sldImg"/>
          </p:nvPr>
        </p:nvSpPr>
        <p:spPr bwMode="auto">
          <a:xfrm>
            <a:off x="1588" y="0"/>
            <a:ext cx="1587" cy="158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146" name="Text Box 2">
            <a:extLst>
              <a:ext uri="{FF2B5EF4-FFF2-40B4-BE49-F238E27FC236}">
                <a16:creationId xmlns:a16="http://schemas.microsoft.com/office/drawing/2014/main" id="{DB3B1333-2D82-F943-972C-F7E973468306}"/>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1450364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7" name="Text Box 1"/>
          <p:cNvSpPr txBox="1">
            <a:spLocks noGrp="1" noRot="1" noChangeAspect="1" noChangeArrowheads="1"/>
          </p:cNvSpPr>
          <p:nvPr>
            <p:ph type="sldImg"/>
          </p:nvPr>
        </p:nvSpPr>
        <p:spPr bwMode="auto">
          <a:xfrm>
            <a:off x="-16992600" y="-11796713"/>
            <a:ext cx="22159913" cy="12465051"/>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24578" name="Text Box 2"/>
          <p:cNvSpPr txBox="1">
            <a:spLocks noGrp="1" noChangeArrowheads="1"/>
          </p:cNvSpPr>
          <p:nvPr>
            <p:ph type="body" idx="1"/>
          </p:nvPr>
        </p:nvSpPr>
        <p:spPr bwMode="auto">
          <a:xfrm>
            <a:off x="685800" y="4343400"/>
            <a:ext cx="5457825" cy="4086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9783574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7" name="Text Box 1"/>
          <p:cNvSpPr txBox="1">
            <a:spLocks noGrp="1" noRot="1" noChangeAspect="1" noChangeArrowheads="1"/>
          </p:cNvSpPr>
          <p:nvPr>
            <p:ph type="sldImg"/>
          </p:nvPr>
        </p:nvSpPr>
        <p:spPr bwMode="auto">
          <a:xfrm>
            <a:off x="-16992600" y="-11796713"/>
            <a:ext cx="22159913" cy="12465051"/>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24578" name="Text Box 2"/>
          <p:cNvSpPr txBox="1">
            <a:spLocks noGrp="1" noChangeArrowheads="1"/>
          </p:cNvSpPr>
          <p:nvPr>
            <p:ph type="body" idx="1"/>
          </p:nvPr>
        </p:nvSpPr>
        <p:spPr bwMode="auto">
          <a:xfrm>
            <a:off x="685800" y="4343400"/>
            <a:ext cx="5457825" cy="4086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0325344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7" name="Text Box 1"/>
          <p:cNvSpPr txBox="1">
            <a:spLocks noGrp="1" noRot="1" noChangeAspect="1" noChangeArrowheads="1"/>
          </p:cNvSpPr>
          <p:nvPr>
            <p:ph type="sldImg"/>
          </p:nvPr>
        </p:nvSpPr>
        <p:spPr bwMode="auto">
          <a:xfrm>
            <a:off x="-16992600" y="-11796713"/>
            <a:ext cx="22159913" cy="12465051"/>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24578" name="Text Box 2"/>
          <p:cNvSpPr txBox="1">
            <a:spLocks noGrp="1" noChangeArrowheads="1"/>
          </p:cNvSpPr>
          <p:nvPr>
            <p:ph type="body" idx="1"/>
          </p:nvPr>
        </p:nvSpPr>
        <p:spPr bwMode="auto">
          <a:xfrm>
            <a:off x="685800" y="4343400"/>
            <a:ext cx="5457825" cy="4086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9714152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7" name="Text Box 1"/>
          <p:cNvSpPr txBox="1">
            <a:spLocks noGrp="1" noRot="1" noChangeAspect="1" noChangeArrowheads="1"/>
          </p:cNvSpPr>
          <p:nvPr>
            <p:ph type="sldImg"/>
          </p:nvPr>
        </p:nvSpPr>
        <p:spPr bwMode="auto">
          <a:xfrm>
            <a:off x="-16992600" y="-11796713"/>
            <a:ext cx="22159913" cy="12465051"/>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24578" name="Text Box 2"/>
          <p:cNvSpPr txBox="1">
            <a:spLocks noGrp="1" noChangeArrowheads="1"/>
          </p:cNvSpPr>
          <p:nvPr>
            <p:ph type="body" idx="1"/>
          </p:nvPr>
        </p:nvSpPr>
        <p:spPr bwMode="auto">
          <a:xfrm>
            <a:off x="685800" y="4343400"/>
            <a:ext cx="5457825" cy="4086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6098835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7" name="Text Box 1"/>
          <p:cNvSpPr txBox="1">
            <a:spLocks noGrp="1" noRot="1" noChangeAspect="1" noChangeArrowheads="1"/>
          </p:cNvSpPr>
          <p:nvPr>
            <p:ph type="sldImg"/>
          </p:nvPr>
        </p:nvSpPr>
        <p:spPr bwMode="auto">
          <a:xfrm>
            <a:off x="-16992600" y="-11796713"/>
            <a:ext cx="22159913" cy="12465051"/>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24578" name="Text Box 2"/>
          <p:cNvSpPr txBox="1">
            <a:spLocks noGrp="1" noChangeArrowheads="1"/>
          </p:cNvSpPr>
          <p:nvPr>
            <p:ph type="body" idx="1"/>
          </p:nvPr>
        </p:nvSpPr>
        <p:spPr bwMode="auto">
          <a:xfrm>
            <a:off x="685800" y="4343400"/>
            <a:ext cx="5457825" cy="4086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42684659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7" name="Text Box 1"/>
          <p:cNvSpPr txBox="1">
            <a:spLocks noGrp="1" noRot="1" noChangeAspect="1" noChangeArrowheads="1"/>
          </p:cNvSpPr>
          <p:nvPr>
            <p:ph type="sldImg"/>
          </p:nvPr>
        </p:nvSpPr>
        <p:spPr bwMode="auto">
          <a:xfrm>
            <a:off x="-16992600" y="-11796713"/>
            <a:ext cx="22159913" cy="12465051"/>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24578" name="Text Box 2"/>
          <p:cNvSpPr txBox="1">
            <a:spLocks noGrp="1" noChangeArrowheads="1"/>
          </p:cNvSpPr>
          <p:nvPr>
            <p:ph type="body" idx="1"/>
          </p:nvPr>
        </p:nvSpPr>
        <p:spPr bwMode="auto">
          <a:xfrm>
            <a:off x="685800" y="4343400"/>
            <a:ext cx="5457825" cy="4086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8396424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7" name="Text Box 1"/>
          <p:cNvSpPr txBox="1">
            <a:spLocks noGrp="1" noRot="1" noChangeAspect="1" noChangeArrowheads="1"/>
          </p:cNvSpPr>
          <p:nvPr>
            <p:ph type="sldImg"/>
          </p:nvPr>
        </p:nvSpPr>
        <p:spPr bwMode="auto">
          <a:xfrm>
            <a:off x="-16992600" y="-11796713"/>
            <a:ext cx="22159913" cy="12465051"/>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24578" name="Text Box 2"/>
          <p:cNvSpPr txBox="1">
            <a:spLocks noGrp="1" noChangeArrowheads="1"/>
          </p:cNvSpPr>
          <p:nvPr>
            <p:ph type="body" idx="1"/>
          </p:nvPr>
        </p:nvSpPr>
        <p:spPr bwMode="auto">
          <a:xfrm>
            <a:off x="685800" y="4343400"/>
            <a:ext cx="5457825" cy="4086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0840586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6" name="Rectangle 6">
            <a:extLst>
              <a:ext uri="{FF2B5EF4-FFF2-40B4-BE49-F238E27FC236}">
                <a16:creationId xmlns:a16="http://schemas.microsoft.com/office/drawing/2014/main" id="{A78DDF63-5E1A-DB4D-B8B3-3EA5D5F33EF6}"/>
              </a:ext>
            </a:extLst>
          </p:cNvPr>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fld id="{D6B92F88-E2AC-F247-982C-13420405AE2F}" type="slidenum">
              <a:rPr lang="en-US" altLang="en-US">
                <a:solidFill>
                  <a:srgbClr val="000000"/>
                </a:solidFill>
                <a:latin typeface="Times New Roman" panose="02020603050405020304" pitchFamily="18" charset="0"/>
              </a:rPr>
              <a:pPr/>
              <a:t>3</a:t>
            </a:fld>
            <a:endParaRPr lang="en-US" altLang="en-US">
              <a:solidFill>
                <a:srgbClr val="000000"/>
              </a:solidFill>
              <a:latin typeface="Times New Roman" panose="02020603050405020304" pitchFamily="18" charset="0"/>
            </a:endParaRPr>
          </a:p>
        </p:txBody>
      </p:sp>
      <p:sp>
        <p:nvSpPr>
          <p:cNvPr id="6147" name="Text Box 1">
            <a:extLst>
              <a:ext uri="{FF2B5EF4-FFF2-40B4-BE49-F238E27FC236}">
                <a16:creationId xmlns:a16="http://schemas.microsoft.com/office/drawing/2014/main" id="{8D76859E-542C-3F49-884D-AE958DBFEF78}"/>
              </a:ext>
            </a:extLst>
          </p:cNvPr>
          <p:cNvSpPr txBox="1">
            <a:spLocks noGrp="1" noRot="1" noChangeAspect="1" noChangeArrowheads="1" noTextEdit="1"/>
          </p:cNvSpPr>
          <p:nvPr>
            <p:ph type="sldImg"/>
          </p:nvPr>
        </p:nvSpPr>
        <p:spPr>
          <a:xfrm>
            <a:off x="533400" y="763588"/>
            <a:ext cx="67056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148" name="Text Box 2">
            <a:extLst>
              <a:ext uri="{FF2B5EF4-FFF2-40B4-BE49-F238E27FC236}">
                <a16:creationId xmlns:a16="http://schemas.microsoft.com/office/drawing/2014/main" id="{96A4EBD2-03E3-4143-BC77-AEFE614A9276}"/>
              </a:ext>
            </a:extLst>
          </p:cNvPr>
          <p:cNvSpPr txBox="1">
            <a:spLocks noGrp="1" noChangeArrowheads="1"/>
          </p:cNvSpPr>
          <p:nvPr>
            <p:ph type="body" idx="1"/>
          </p:nvPr>
        </p:nvSpPr>
        <p:spPr>
          <a:xfrm>
            <a:off x="777875" y="4776788"/>
            <a:ext cx="6218238" cy="4525962"/>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5845391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7" name="Text Box 1"/>
          <p:cNvSpPr txBox="1">
            <a:spLocks noGrp="1" noRot="1" noChangeAspect="1" noChangeArrowheads="1"/>
          </p:cNvSpPr>
          <p:nvPr>
            <p:ph type="sldImg"/>
          </p:nvPr>
        </p:nvSpPr>
        <p:spPr bwMode="auto">
          <a:xfrm>
            <a:off x="-16992600" y="-11796713"/>
            <a:ext cx="22159913" cy="12465051"/>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24578" name="Text Box 2"/>
          <p:cNvSpPr txBox="1">
            <a:spLocks noGrp="1" noChangeArrowheads="1"/>
          </p:cNvSpPr>
          <p:nvPr>
            <p:ph type="body" idx="1"/>
          </p:nvPr>
        </p:nvSpPr>
        <p:spPr bwMode="auto">
          <a:xfrm>
            <a:off x="685800" y="4343400"/>
            <a:ext cx="5457825" cy="4086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8525839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7" name="Text Box 1"/>
          <p:cNvSpPr txBox="1">
            <a:spLocks noGrp="1" noRot="1" noChangeAspect="1" noChangeArrowheads="1"/>
          </p:cNvSpPr>
          <p:nvPr>
            <p:ph type="sldImg"/>
          </p:nvPr>
        </p:nvSpPr>
        <p:spPr bwMode="auto">
          <a:xfrm>
            <a:off x="-16992600" y="-11796713"/>
            <a:ext cx="22159913" cy="12465051"/>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24578" name="Text Box 2"/>
          <p:cNvSpPr txBox="1">
            <a:spLocks noGrp="1" noChangeArrowheads="1"/>
          </p:cNvSpPr>
          <p:nvPr>
            <p:ph type="body" idx="1"/>
          </p:nvPr>
        </p:nvSpPr>
        <p:spPr bwMode="auto">
          <a:xfrm>
            <a:off x="685800" y="4343400"/>
            <a:ext cx="5457825" cy="4086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42749875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7" name="Text Box 1"/>
          <p:cNvSpPr txBox="1">
            <a:spLocks noGrp="1" noRot="1" noChangeAspect="1" noChangeArrowheads="1"/>
          </p:cNvSpPr>
          <p:nvPr>
            <p:ph type="sldImg"/>
          </p:nvPr>
        </p:nvSpPr>
        <p:spPr bwMode="auto">
          <a:xfrm>
            <a:off x="-16992600" y="-11796713"/>
            <a:ext cx="22159913" cy="12465051"/>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24578" name="Text Box 2"/>
          <p:cNvSpPr txBox="1">
            <a:spLocks noGrp="1" noChangeArrowheads="1"/>
          </p:cNvSpPr>
          <p:nvPr>
            <p:ph type="body" idx="1"/>
          </p:nvPr>
        </p:nvSpPr>
        <p:spPr bwMode="auto">
          <a:xfrm>
            <a:off x="685800" y="4343400"/>
            <a:ext cx="5457825" cy="4086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8236355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7" name="Text Box 1"/>
          <p:cNvSpPr txBox="1">
            <a:spLocks noGrp="1" noRot="1" noChangeAspect="1" noChangeArrowheads="1"/>
          </p:cNvSpPr>
          <p:nvPr>
            <p:ph type="sldImg"/>
          </p:nvPr>
        </p:nvSpPr>
        <p:spPr bwMode="auto">
          <a:xfrm>
            <a:off x="-16992600" y="-11796713"/>
            <a:ext cx="22159913" cy="12465051"/>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24578" name="Text Box 2"/>
          <p:cNvSpPr txBox="1">
            <a:spLocks noGrp="1" noChangeArrowheads="1"/>
          </p:cNvSpPr>
          <p:nvPr>
            <p:ph type="body" idx="1"/>
          </p:nvPr>
        </p:nvSpPr>
        <p:spPr bwMode="auto">
          <a:xfrm>
            <a:off x="685800" y="4343400"/>
            <a:ext cx="5457825" cy="4086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0724959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7" name="Text Box 1"/>
          <p:cNvSpPr txBox="1">
            <a:spLocks noGrp="1" noRot="1" noChangeAspect="1" noChangeArrowheads="1"/>
          </p:cNvSpPr>
          <p:nvPr>
            <p:ph type="sldImg"/>
          </p:nvPr>
        </p:nvSpPr>
        <p:spPr bwMode="auto">
          <a:xfrm>
            <a:off x="-16992600" y="-11796713"/>
            <a:ext cx="22159913" cy="12465051"/>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24578" name="Text Box 2"/>
          <p:cNvSpPr txBox="1">
            <a:spLocks noGrp="1" noChangeArrowheads="1"/>
          </p:cNvSpPr>
          <p:nvPr>
            <p:ph type="body" idx="1"/>
          </p:nvPr>
        </p:nvSpPr>
        <p:spPr bwMode="auto">
          <a:xfrm>
            <a:off x="685800" y="4343400"/>
            <a:ext cx="5457825" cy="4086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1225417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7" name="Text Box 1"/>
          <p:cNvSpPr txBox="1">
            <a:spLocks noGrp="1" noRot="1" noChangeAspect="1" noChangeArrowheads="1"/>
          </p:cNvSpPr>
          <p:nvPr>
            <p:ph type="sldImg"/>
          </p:nvPr>
        </p:nvSpPr>
        <p:spPr bwMode="auto">
          <a:xfrm>
            <a:off x="-16992600" y="-11796713"/>
            <a:ext cx="22159913" cy="12465051"/>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24578" name="Text Box 2"/>
          <p:cNvSpPr txBox="1">
            <a:spLocks noGrp="1" noChangeArrowheads="1"/>
          </p:cNvSpPr>
          <p:nvPr>
            <p:ph type="body" idx="1"/>
          </p:nvPr>
        </p:nvSpPr>
        <p:spPr bwMode="auto">
          <a:xfrm>
            <a:off x="685800" y="4343400"/>
            <a:ext cx="5457825" cy="4086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7006492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07DD5-2493-8341-812E-B4C1B0D8061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7D68C4D-3B26-9249-9510-ACD99990317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D6B8D83-963D-4743-B8D5-7CD2C6F400A4}"/>
              </a:ext>
            </a:extLst>
          </p:cNvPr>
          <p:cNvSpPr>
            <a:spLocks noGrp="1"/>
          </p:cNvSpPr>
          <p:nvPr>
            <p:ph type="dt" sz="half" idx="10"/>
          </p:nvPr>
        </p:nvSpPr>
        <p:spPr/>
        <p:txBody>
          <a:bodyPr/>
          <a:lstStyle/>
          <a:p>
            <a:fld id="{B50CD552-C10E-614A-B810-77E320220E26}" type="datetimeFigureOut">
              <a:rPr lang="en-US" smtClean="0"/>
              <a:t>11/5/21</a:t>
            </a:fld>
            <a:endParaRPr lang="en-US"/>
          </a:p>
        </p:txBody>
      </p:sp>
      <p:sp>
        <p:nvSpPr>
          <p:cNvPr id="5" name="Footer Placeholder 4">
            <a:extLst>
              <a:ext uri="{FF2B5EF4-FFF2-40B4-BE49-F238E27FC236}">
                <a16:creationId xmlns:a16="http://schemas.microsoft.com/office/drawing/2014/main" id="{DBFC411A-6A7F-2149-854D-61E6BEF90A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19527A-3EB5-8245-8C90-4822BBF30572}"/>
              </a:ext>
            </a:extLst>
          </p:cNvPr>
          <p:cNvSpPr>
            <a:spLocks noGrp="1"/>
          </p:cNvSpPr>
          <p:nvPr>
            <p:ph type="sldNum" sz="quarter" idx="12"/>
          </p:nvPr>
        </p:nvSpPr>
        <p:spPr/>
        <p:txBody>
          <a:bodyPr/>
          <a:lstStyle/>
          <a:p>
            <a:fld id="{9998EADF-C030-F84C-ADA0-FD2E39B5A33F}" type="slidenum">
              <a:rPr lang="en-US" smtClean="0"/>
              <a:t>‹#›</a:t>
            </a:fld>
            <a:endParaRPr lang="en-US"/>
          </a:p>
        </p:txBody>
      </p:sp>
    </p:spTree>
    <p:extLst>
      <p:ext uri="{BB962C8B-B14F-4D97-AF65-F5344CB8AC3E}">
        <p14:creationId xmlns:p14="http://schemas.microsoft.com/office/powerpoint/2010/main" val="814203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8A1BFFE-E4B4-F243-8722-F04EDEC7FAB2}"/>
              </a:ext>
            </a:extLst>
          </p:cNvPr>
          <p:cNvSpPr>
            <a:spLocks noGrp="1"/>
          </p:cNvSpPr>
          <p:nvPr>
            <p:ph type="dt" sz="half" idx="10"/>
          </p:nvPr>
        </p:nvSpPr>
        <p:spPr/>
        <p:txBody>
          <a:bodyPr/>
          <a:lstStyle/>
          <a:p>
            <a:fld id="{B50CD552-C10E-614A-B810-77E320220E26}" type="datetimeFigureOut">
              <a:rPr lang="en-US" smtClean="0"/>
              <a:t>11/5/21</a:t>
            </a:fld>
            <a:endParaRPr lang="en-US"/>
          </a:p>
        </p:txBody>
      </p:sp>
      <p:sp>
        <p:nvSpPr>
          <p:cNvPr id="3" name="Footer Placeholder 2">
            <a:extLst>
              <a:ext uri="{FF2B5EF4-FFF2-40B4-BE49-F238E27FC236}">
                <a16:creationId xmlns:a16="http://schemas.microsoft.com/office/drawing/2014/main" id="{42CC61AE-7BCE-CB42-B025-A014ECB0717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043E79F-F14E-F644-AAAF-0EF7ED900A10}"/>
              </a:ext>
            </a:extLst>
          </p:cNvPr>
          <p:cNvSpPr>
            <a:spLocks noGrp="1"/>
          </p:cNvSpPr>
          <p:nvPr>
            <p:ph type="sldNum" sz="quarter" idx="12"/>
          </p:nvPr>
        </p:nvSpPr>
        <p:spPr/>
        <p:txBody>
          <a:bodyPr/>
          <a:lstStyle/>
          <a:p>
            <a:fld id="{9998EADF-C030-F84C-ADA0-FD2E39B5A33F}" type="slidenum">
              <a:rPr lang="en-US" smtClean="0"/>
              <a:t>‹#›</a:t>
            </a:fld>
            <a:endParaRPr lang="en-US"/>
          </a:p>
        </p:txBody>
      </p:sp>
    </p:spTree>
    <p:extLst>
      <p:ext uri="{BB962C8B-B14F-4D97-AF65-F5344CB8AC3E}">
        <p14:creationId xmlns:p14="http://schemas.microsoft.com/office/powerpoint/2010/main" val="29718996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Watercolor Splatters">
    <p:spTree>
      <p:nvGrpSpPr>
        <p:cNvPr id="1" name=""/>
        <p:cNvGrpSpPr/>
        <p:nvPr/>
      </p:nvGrpSpPr>
      <p:grpSpPr>
        <a:xfrm>
          <a:off x="0" y="0"/>
          <a:ext cx="0" cy="0"/>
          <a:chOff x="0" y="0"/>
          <a:chExt cx="0" cy="0"/>
        </a:xfrm>
      </p:grpSpPr>
    </p:spTree>
    <p:extLst>
      <p:ext uri="{BB962C8B-B14F-4D97-AF65-F5344CB8AC3E}">
        <p14:creationId xmlns:p14="http://schemas.microsoft.com/office/powerpoint/2010/main" val="292711311"/>
      </p:ext>
    </p:extLst>
  </p:cSld>
  <p:clrMapOvr>
    <a:masterClrMapping/>
  </p:clrMapOvr>
  <p:transition advClick="0"/>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4_General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1950709"/>
      </p:ext>
    </p:extLst>
  </p:cSld>
  <p:clrMapOvr>
    <a:masterClrMapping/>
  </p:clrMapOvr>
  <p:transition advClick="0"/>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Big Picture">
    <p:spTree>
      <p:nvGrpSpPr>
        <p:cNvPr id="1" name=""/>
        <p:cNvGrpSpPr/>
        <p:nvPr/>
      </p:nvGrpSpPr>
      <p:grpSpPr>
        <a:xfrm>
          <a:off x="0" y="0"/>
          <a:ext cx="0" cy="0"/>
          <a:chOff x="0" y="0"/>
          <a:chExt cx="0" cy="0"/>
        </a:xfrm>
      </p:grpSpPr>
      <p:sp>
        <p:nvSpPr>
          <p:cNvPr id="49" name="Picture Placeholder 13"/>
          <p:cNvSpPr>
            <a:spLocks noGrp="1"/>
          </p:cNvSpPr>
          <p:nvPr>
            <p:ph type="pic" sz="quarter" idx="14"/>
          </p:nvPr>
        </p:nvSpPr>
        <p:spPr>
          <a:xfrm>
            <a:off x="0" y="0"/>
            <a:ext cx="12192000" cy="6858000"/>
          </a:xfrm>
          <a:prstGeom prst="rect">
            <a:avLst/>
          </a:prstGeom>
          <a:solidFill>
            <a:schemeClr val="bg1">
              <a:lumMod val="95000"/>
            </a:schemeClr>
          </a:solidFill>
          <a:effectLst/>
        </p:spPr>
        <p:txBody>
          <a:bodyPr>
            <a:normAutofit/>
          </a:bodyPr>
          <a:lstStyle>
            <a:lvl1pPr marL="0" indent="0">
              <a:buNone/>
              <a:defRPr sz="1200" b="0" i="0">
                <a:ln>
                  <a:noFill/>
                </a:ln>
                <a:solidFill>
                  <a:schemeClr val="tx2"/>
                </a:solidFill>
                <a:latin typeface="Roboto Regular" charset="0"/>
                <a:ea typeface="Roboto Regular" charset="0"/>
                <a:cs typeface="Roboto Regular" charset="0"/>
              </a:defRPr>
            </a:lvl1pPr>
          </a:lstStyle>
          <a:p>
            <a:endParaRPr lang="en-US" dirty="0"/>
          </a:p>
        </p:txBody>
      </p:sp>
    </p:spTree>
    <p:extLst>
      <p:ext uri="{BB962C8B-B14F-4D97-AF65-F5344CB8AC3E}">
        <p14:creationId xmlns:p14="http://schemas.microsoft.com/office/powerpoint/2010/main" val="4173040165"/>
      </p:ext>
    </p:extLst>
  </p:cSld>
  <p:clrMapOvr>
    <a:masterClrMapping/>
  </p:clrMapOvr>
  <p:transition advClick="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6E0E3DF-338D-EC4C-91AB-9274778DCB5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81E322F-2259-7A46-B11A-273C145FEB8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CED869-9DD2-3D49-8A15-D33AF0A9E98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0CD552-C10E-614A-B810-77E320220E26}" type="datetimeFigureOut">
              <a:rPr lang="en-US" smtClean="0"/>
              <a:t>11/5/21</a:t>
            </a:fld>
            <a:endParaRPr lang="en-US"/>
          </a:p>
        </p:txBody>
      </p:sp>
      <p:sp>
        <p:nvSpPr>
          <p:cNvPr id="5" name="Footer Placeholder 4">
            <a:extLst>
              <a:ext uri="{FF2B5EF4-FFF2-40B4-BE49-F238E27FC236}">
                <a16:creationId xmlns:a16="http://schemas.microsoft.com/office/drawing/2014/main" id="{FDD88453-55E3-C54C-A2DB-2AC770422F0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647BCF5-1DF8-BA4A-9BFE-6F357F0185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98EADF-C030-F84C-ADA0-FD2E39B5A33F}" type="slidenum">
              <a:rPr lang="en-US" smtClean="0"/>
              <a:t>‹#›</a:t>
            </a:fld>
            <a:endParaRPr lang="en-US"/>
          </a:p>
        </p:txBody>
      </p:sp>
    </p:spTree>
    <p:extLst>
      <p:ext uri="{BB962C8B-B14F-4D97-AF65-F5344CB8AC3E}">
        <p14:creationId xmlns:p14="http://schemas.microsoft.com/office/powerpoint/2010/main" val="935306483"/>
      </p:ext>
    </p:extLst>
  </p:cSld>
  <p:clrMap bg1="lt1" tx1="dk1" bg2="lt2" tx2="dk2" accent1="accent1" accent2="accent2" accent3="accent3" accent4="accent4" accent5="accent5" accent6="accent6" hlink="hlink" folHlink="folHlink"/>
  <p:sldLayoutIdLst>
    <p:sldLayoutId id="2147483649" r:id="rId1"/>
    <p:sldLayoutId id="2147483655" r:id="rId2"/>
    <p:sldLayoutId id="2147483661" r:id="rId3"/>
    <p:sldLayoutId id="2147483662" r:id="rId4"/>
    <p:sldLayoutId id="2147483664"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 name="TextBox 334">
            <a:extLst>
              <a:ext uri="{FF2B5EF4-FFF2-40B4-BE49-F238E27FC236}">
                <a16:creationId xmlns:a16="http://schemas.microsoft.com/office/drawing/2014/main" id="{E699A195-D8B1-E24F-A2D1-316738186D2F}"/>
              </a:ext>
            </a:extLst>
          </p:cNvPr>
          <p:cNvSpPr txBox="1"/>
          <p:nvPr/>
        </p:nvSpPr>
        <p:spPr>
          <a:xfrm>
            <a:off x="3421694" y="1027576"/>
            <a:ext cx="8074981" cy="925894"/>
          </a:xfrm>
          <a:prstGeom prst="rect">
            <a:avLst/>
          </a:prstGeom>
          <a:noFill/>
        </p:spPr>
        <p:txBody>
          <a:bodyPr wrap="square" rtlCol="0">
            <a:spAutoFit/>
          </a:bodyPr>
          <a:lstStyle/>
          <a:p>
            <a:pPr algn="r">
              <a:lnSpc>
                <a:spcPts val="6500"/>
              </a:lnSpc>
            </a:pPr>
            <a:r>
              <a:rPr lang="en-US" sz="6000" b="1" dirty="0">
                <a:solidFill>
                  <a:schemeClr val="tx2"/>
                </a:solidFill>
                <a:latin typeface="Quicksand" panose="02070303000000060000" pitchFamily="18" charset="77"/>
                <a:ea typeface="Source Sans Pro" panose="020B0503030403020204" pitchFamily="34" charset="0"/>
                <a:cs typeface="Nunito Black" charset="0"/>
              </a:rPr>
              <a:t>Solana overview</a:t>
            </a:r>
          </a:p>
        </p:txBody>
      </p:sp>
      <p:grpSp>
        <p:nvGrpSpPr>
          <p:cNvPr id="8" name="Group 7">
            <a:extLst>
              <a:ext uri="{FF2B5EF4-FFF2-40B4-BE49-F238E27FC236}">
                <a16:creationId xmlns:a16="http://schemas.microsoft.com/office/drawing/2014/main" id="{05C36190-4CB5-1C4E-952B-C36FA3CB0C3E}"/>
              </a:ext>
            </a:extLst>
          </p:cNvPr>
          <p:cNvGrpSpPr/>
          <p:nvPr/>
        </p:nvGrpSpPr>
        <p:grpSpPr>
          <a:xfrm>
            <a:off x="-900336" y="2400573"/>
            <a:ext cx="5926223" cy="4949799"/>
            <a:chOff x="2885903" y="940420"/>
            <a:chExt cx="5926223" cy="4949799"/>
          </a:xfrm>
        </p:grpSpPr>
        <p:grpSp>
          <p:nvGrpSpPr>
            <p:cNvPr id="173" name="Group 7">
              <a:extLst>
                <a:ext uri="{FF2B5EF4-FFF2-40B4-BE49-F238E27FC236}">
                  <a16:creationId xmlns:a16="http://schemas.microsoft.com/office/drawing/2014/main" id="{ED11F17D-73A9-1646-84B5-4AED8F80BC03}"/>
                </a:ext>
              </a:extLst>
            </p:cNvPr>
            <p:cNvGrpSpPr>
              <a:grpSpLocks/>
            </p:cNvGrpSpPr>
            <p:nvPr/>
          </p:nvGrpSpPr>
          <p:grpSpPr bwMode="auto">
            <a:xfrm>
              <a:off x="3460525" y="3257623"/>
              <a:ext cx="1483356" cy="1350862"/>
              <a:chOff x="2135188" y="3590925"/>
              <a:chExt cx="1635125" cy="1489075"/>
            </a:xfrm>
            <a:solidFill>
              <a:schemeClr val="accent5">
                <a:lumMod val="75000"/>
              </a:schemeClr>
            </a:solidFill>
          </p:grpSpPr>
          <p:sp>
            <p:nvSpPr>
              <p:cNvPr id="174" name="Freeform 4">
                <a:extLst>
                  <a:ext uri="{FF2B5EF4-FFF2-40B4-BE49-F238E27FC236}">
                    <a16:creationId xmlns:a16="http://schemas.microsoft.com/office/drawing/2014/main" id="{265669C7-30CB-D544-AC17-F4B48E141C8C}"/>
                  </a:ext>
                </a:extLst>
              </p:cNvPr>
              <p:cNvSpPr>
                <a:spLocks noChangeArrowheads="1"/>
              </p:cNvSpPr>
              <p:nvPr/>
            </p:nvSpPr>
            <p:spPr bwMode="auto">
              <a:xfrm>
                <a:off x="2135188" y="3590925"/>
                <a:ext cx="1635125" cy="1489075"/>
              </a:xfrm>
              <a:custGeom>
                <a:avLst/>
                <a:gdLst>
                  <a:gd name="T0" fmla="*/ 817383 w 4543"/>
                  <a:gd name="T1" fmla="*/ 172010 h 4138"/>
                  <a:gd name="T2" fmla="*/ 817383 w 4543"/>
                  <a:gd name="T3" fmla="*/ 172010 h 4138"/>
                  <a:gd name="T4" fmla="*/ 412470 w 4543"/>
                  <a:gd name="T5" fmla="*/ 338982 h 4138"/>
                  <a:gd name="T6" fmla="*/ 412470 w 4543"/>
                  <a:gd name="T7" fmla="*/ 338982 h 4138"/>
                  <a:gd name="T8" fmla="*/ 412470 w 4543"/>
                  <a:gd name="T9" fmla="*/ 1149013 h 4138"/>
                  <a:gd name="T10" fmla="*/ 412470 w 4543"/>
                  <a:gd name="T11" fmla="*/ 1149013 h 4138"/>
                  <a:gd name="T12" fmla="*/ 817383 w 4543"/>
                  <a:gd name="T13" fmla="*/ 1316345 h 4138"/>
                  <a:gd name="T14" fmla="*/ 817383 w 4543"/>
                  <a:gd name="T15" fmla="*/ 1316345 h 4138"/>
                  <a:gd name="T16" fmla="*/ 817383 w 4543"/>
                  <a:gd name="T17" fmla="*/ 1316345 h 4138"/>
                  <a:gd name="T18" fmla="*/ 1222295 w 4543"/>
                  <a:gd name="T19" fmla="*/ 1149013 h 4138"/>
                  <a:gd name="T20" fmla="*/ 1222295 w 4543"/>
                  <a:gd name="T21" fmla="*/ 1149013 h 4138"/>
                  <a:gd name="T22" fmla="*/ 1222655 w 4543"/>
                  <a:gd name="T23" fmla="*/ 338982 h 4138"/>
                  <a:gd name="T24" fmla="*/ 1222655 w 4543"/>
                  <a:gd name="T25" fmla="*/ 338982 h 4138"/>
                  <a:gd name="T26" fmla="*/ 817383 w 4543"/>
                  <a:gd name="T27" fmla="*/ 172010 h 4138"/>
                  <a:gd name="T28" fmla="*/ 817383 w 4543"/>
                  <a:gd name="T29" fmla="*/ 1381479 h 4138"/>
                  <a:gd name="T30" fmla="*/ 817383 w 4543"/>
                  <a:gd name="T31" fmla="*/ 1381479 h 4138"/>
                  <a:gd name="T32" fmla="*/ 817383 w 4543"/>
                  <a:gd name="T33" fmla="*/ 1381479 h 4138"/>
                  <a:gd name="T34" fmla="*/ 366400 w 4543"/>
                  <a:gd name="T35" fmla="*/ 1195074 h 4138"/>
                  <a:gd name="T36" fmla="*/ 366400 w 4543"/>
                  <a:gd name="T37" fmla="*/ 1195074 h 4138"/>
                  <a:gd name="T38" fmla="*/ 366400 w 4543"/>
                  <a:gd name="T39" fmla="*/ 293281 h 4138"/>
                  <a:gd name="T40" fmla="*/ 366400 w 4543"/>
                  <a:gd name="T41" fmla="*/ 293281 h 4138"/>
                  <a:gd name="T42" fmla="*/ 817383 w 4543"/>
                  <a:gd name="T43" fmla="*/ 106877 h 4138"/>
                  <a:gd name="T44" fmla="*/ 817383 w 4543"/>
                  <a:gd name="T45" fmla="*/ 106877 h 4138"/>
                  <a:gd name="T46" fmla="*/ 1268365 w 4543"/>
                  <a:gd name="T47" fmla="*/ 293281 h 4138"/>
                  <a:gd name="T48" fmla="*/ 1268365 w 4543"/>
                  <a:gd name="T49" fmla="*/ 293281 h 4138"/>
                  <a:gd name="T50" fmla="*/ 1268365 w 4543"/>
                  <a:gd name="T51" fmla="*/ 1195074 h 4138"/>
                  <a:gd name="T52" fmla="*/ 1268365 w 4543"/>
                  <a:gd name="T53" fmla="*/ 1195074 h 4138"/>
                  <a:gd name="T54" fmla="*/ 817383 w 4543"/>
                  <a:gd name="T55" fmla="*/ 1381479 h 4138"/>
                  <a:gd name="T56" fmla="*/ 817383 w 4543"/>
                  <a:gd name="T57" fmla="*/ 65134 h 4138"/>
                  <a:gd name="T58" fmla="*/ 817383 w 4543"/>
                  <a:gd name="T59" fmla="*/ 65134 h 4138"/>
                  <a:gd name="T60" fmla="*/ 336527 w 4543"/>
                  <a:gd name="T61" fmla="*/ 263413 h 4138"/>
                  <a:gd name="T62" fmla="*/ 336527 w 4543"/>
                  <a:gd name="T63" fmla="*/ 263413 h 4138"/>
                  <a:gd name="T64" fmla="*/ 336527 w 4543"/>
                  <a:gd name="T65" fmla="*/ 1224942 h 4138"/>
                  <a:gd name="T66" fmla="*/ 336527 w 4543"/>
                  <a:gd name="T67" fmla="*/ 1224942 h 4138"/>
                  <a:gd name="T68" fmla="*/ 817383 w 4543"/>
                  <a:gd name="T69" fmla="*/ 1423582 h 4138"/>
                  <a:gd name="T70" fmla="*/ 817383 w 4543"/>
                  <a:gd name="T71" fmla="*/ 1423582 h 4138"/>
                  <a:gd name="T72" fmla="*/ 1298238 w 4543"/>
                  <a:gd name="T73" fmla="*/ 1224942 h 4138"/>
                  <a:gd name="T74" fmla="*/ 1298238 w 4543"/>
                  <a:gd name="T75" fmla="*/ 1224942 h 4138"/>
                  <a:gd name="T76" fmla="*/ 1298238 w 4543"/>
                  <a:gd name="T77" fmla="*/ 263413 h 4138"/>
                  <a:gd name="T78" fmla="*/ 1298238 w 4543"/>
                  <a:gd name="T79" fmla="*/ 263413 h 4138"/>
                  <a:gd name="T80" fmla="*/ 817383 w 4543"/>
                  <a:gd name="T81" fmla="*/ 65134 h 4138"/>
                  <a:gd name="T82" fmla="*/ 817383 w 4543"/>
                  <a:gd name="T83" fmla="*/ 1488715 h 4138"/>
                  <a:gd name="T84" fmla="*/ 817383 w 4543"/>
                  <a:gd name="T85" fmla="*/ 1488715 h 4138"/>
                  <a:gd name="T86" fmla="*/ 290457 w 4543"/>
                  <a:gd name="T87" fmla="*/ 1270644 h 4138"/>
                  <a:gd name="T88" fmla="*/ 290457 w 4543"/>
                  <a:gd name="T89" fmla="*/ 1270644 h 4138"/>
                  <a:gd name="T90" fmla="*/ 290457 w 4543"/>
                  <a:gd name="T91" fmla="*/ 217352 h 4138"/>
                  <a:gd name="T92" fmla="*/ 290457 w 4543"/>
                  <a:gd name="T93" fmla="*/ 217352 h 4138"/>
                  <a:gd name="T94" fmla="*/ 817383 w 4543"/>
                  <a:gd name="T95" fmla="*/ 0 h 4138"/>
                  <a:gd name="T96" fmla="*/ 817383 w 4543"/>
                  <a:gd name="T97" fmla="*/ 0 h 4138"/>
                  <a:gd name="T98" fmla="*/ 1344308 w 4543"/>
                  <a:gd name="T99" fmla="*/ 217352 h 4138"/>
                  <a:gd name="T100" fmla="*/ 1344308 w 4543"/>
                  <a:gd name="T101" fmla="*/ 217352 h 4138"/>
                  <a:gd name="T102" fmla="*/ 1344308 w 4543"/>
                  <a:gd name="T103" fmla="*/ 1270644 h 4138"/>
                  <a:gd name="T104" fmla="*/ 1344308 w 4543"/>
                  <a:gd name="T105" fmla="*/ 1270644 h 4138"/>
                  <a:gd name="T106" fmla="*/ 817383 w 4543"/>
                  <a:gd name="T107" fmla="*/ 1488715 h 4138"/>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4543" h="4138">
                    <a:moveTo>
                      <a:pt x="2271" y="478"/>
                    </a:moveTo>
                    <a:lnTo>
                      <a:pt x="2271" y="478"/>
                    </a:lnTo>
                    <a:cubicBezTo>
                      <a:pt x="1845" y="478"/>
                      <a:pt x="1446" y="642"/>
                      <a:pt x="1146" y="942"/>
                    </a:cubicBezTo>
                    <a:cubicBezTo>
                      <a:pt x="525" y="1563"/>
                      <a:pt x="525" y="2573"/>
                      <a:pt x="1146" y="3193"/>
                    </a:cubicBezTo>
                    <a:cubicBezTo>
                      <a:pt x="1445" y="3493"/>
                      <a:pt x="1845" y="3658"/>
                      <a:pt x="2271" y="3658"/>
                    </a:cubicBezTo>
                    <a:cubicBezTo>
                      <a:pt x="2696" y="3658"/>
                      <a:pt x="3096" y="3493"/>
                      <a:pt x="3396" y="3193"/>
                    </a:cubicBezTo>
                    <a:cubicBezTo>
                      <a:pt x="4017" y="2573"/>
                      <a:pt x="4017" y="1563"/>
                      <a:pt x="3397" y="942"/>
                    </a:cubicBezTo>
                    <a:cubicBezTo>
                      <a:pt x="3096" y="642"/>
                      <a:pt x="2696" y="478"/>
                      <a:pt x="2271" y="478"/>
                    </a:cubicBezTo>
                    <a:close/>
                    <a:moveTo>
                      <a:pt x="2271" y="3839"/>
                    </a:moveTo>
                    <a:lnTo>
                      <a:pt x="2271" y="3839"/>
                    </a:lnTo>
                    <a:cubicBezTo>
                      <a:pt x="1797" y="3839"/>
                      <a:pt x="1352" y="3655"/>
                      <a:pt x="1018" y="3321"/>
                    </a:cubicBezTo>
                    <a:cubicBezTo>
                      <a:pt x="327" y="2630"/>
                      <a:pt x="327" y="1506"/>
                      <a:pt x="1018" y="815"/>
                    </a:cubicBezTo>
                    <a:cubicBezTo>
                      <a:pt x="1352" y="481"/>
                      <a:pt x="1797" y="297"/>
                      <a:pt x="2271" y="297"/>
                    </a:cubicBezTo>
                    <a:cubicBezTo>
                      <a:pt x="2744" y="297"/>
                      <a:pt x="3190" y="481"/>
                      <a:pt x="3524" y="815"/>
                    </a:cubicBezTo>
                    <a:cubicBezTo>
                      <a:pt x="4215" y="1506"/>
                      <a:pt x="4215" y="2630"/>
                      <a:pt x="3524" y="3321"/>
                    </a:cubicBezTo>
                    <a:cubicBezTo>
                      <a:pt x="3190" y="3655"/>
                      <a:pt x="2744" y="3839"/>
                      <a:pt x="2271" y="3839"/>
                    </a:cubicBezTo>
                    <a:close/>
                    <a:moveTo>
                      <a:pt x="2271" y="181"/>
                    </a:moveTo>
                    <a:lnTo>
                      <a:pt x="2271" y="181"/>
                    </a:lnTo>
                    <a:cubicBezTo>
                      <a:pt x="1766" y="181"/>
                      <a:pt x="1292" y="377"/>
                      <a:pt x="935" y="732"/>
                    </a:cubicBezTo>
                    <a:cubicBezTo>
                      <a:pt x="199" y="1469"/>
                      <a:pt x="199" y="2667"/>
                      <a:pt x="935" y="3404"/>
                    </a:cubicBezTo>
                    <a:cubicBezTo>
                      <a:pt x="1292" y="3760"/>
                      <a:pt x="1766" y="3956"/>
                      <a:pt x="2271" y="3956"/>
                    </a:cubicBezTo>
                    <a:cubicBezTo>
                      <a:pt x="2776" y="3956"/>
                      <a:pt x="3251" y="3760"/>
                      <a:pt x="3607" y="3404"/>
                    </a:cubicBezTo>
                    <a:cubicBezTo>
                      <a:pt x="4343" y="2667"/>
                      <a:pt x="4343" y="1469"/>
                      <a:pt x="3607" y="732"/>
                    </a:cubicBezTo>
                    <a:cubicBezTo>
                      <a:pt x="3251" y="377"/>
                      <a:pt x="2776" y="181"/>
                      <a:pt x="2271" y="181"/>
                    </a:cubicBezTo>
                    <a:close/>
                    <a:moveTo>
                      <a:pt x="2271" y="4137"/>
                    </a:moveTo>
                    <a:lnTo>
                      <a:pt x="2271" y="4137"/>
                    </a:lnTo>
                    <a:cubicBezTo>
                      <a:pt x="1717" y="4137"/>
                      <a:pt x="1198" y="3922"/>
                      <a:pt x="807" y="3531"/>
                    </a:cubicBezTo>
                    <a:cubicBezTo>
                      <a:pt x="0" y="2724"/>
                      <a:pt x="0" y="1411"/>
                      <a:pt x="807" y="604"/>
                    </a:cubicBezTo>
                    <a:cubicBezTo>
                      <a:pt x="1198" y="214"/>
                      <a:pt x="1717" y="0"/>
                      <a:pt x="2271" y="0"/>
                    </a:cubicBezTo>
                    <a:cubicBezTo>
                      <a:pt x="2824" y="0"/>
                      <a:pt x="3344" y="214"/>
                      <a:pt x="3735" y="604"/>
                    </a:cubicBezTo>
                    <a:cubicBezTo>
                      <a:pt x="4542" y="1411"/>
                      <a:pt x="4542" y="2724"/>
                      <a:pt x="3735" y="3531"/>
                    </a:cubicBezTo>
                    <a:cubicBezTo>
                      <a:pt x="3344" y="3922"/>
                      <a:pt x="2824" y="4137"/>
                      <a:pt x="2271" y="4137"/>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75" name="Freeform 5">
                <a:extLst>
                  <a:ext uri="{FF2B5EF4-FFF2-40B4-BE49-F238E27FC236}">
                    <a16:creationId xmlns:a16="http://schemas.microsoft.com/office/drawing/2014/main" id="{E9281AEB-BA74-C845-9673-8D9651C38743}"/>
                  </a:ext>
                </a:extLst>
              </p:cNvPr>
              <p:cNvSpPr>
                <a:spLocks noChangeArrowheads="1"/>
              </p:cNvSpPr>
              <p:nvPr/>
            </p:nvSpPr>
            <p:spPr bwMode="auto">
              <a:xfrm>
                <a:off x="2514600" y="3898900"/>
                <a:ext cx="92075" cy="92075"/>
              </a:xfrm>
              <a:custGeom>
                <a:avLst/>
                <a:gdLst>
                  <a:gd name="T0" fmla="*/ 85241 w 256"/>
                  <a:gd name="T1" fmla="*/ 82004 h 256"/>
                  <a:gd name="T2" fmla="*/ 85241 w 256"/>
                  <a:gd name="T3" fmla="*/ 82004 h 256"/>
                  <a:gd name="T4" fmla="*/ 85241 w 256"/>
                  <a:gd name="T5" fmla="*/ 58986 h 256"/>
                  <a:gd name="T6" fmla="*/ 33809 w 256"/>
                  <a:gd name="T7" fmla="*/ 7553 h 256"/>
                  <a:gd name="T8" fmla="*/ 33809 w 256"/>
                  <a:gd name="T9" fmla="*/ 7553 h 256"/>
                  <a:gd name="T10" fmla="*/ 13308 w 256"/>
                  <a:gd name="T11" fmla="*/ 4676 h 256"/>
                  <a:gd name="T12" fmla="*/ 8992 w 256"/>
                  <a:gd name="T13" fmla="*/ 8632 h 256"/>
                  <a:gd name="T14" fmla="*/ 4676 w 256"/>
                  <a:gd name="T15" fmla="*/ 13308 h 256"/>
                  <a:gd name="T16" fmla="*/ 4676 w 256"/>
                  <a:gd name="T17" fmla="*/ 13308 h 256"/>
                  <a:gd name="T18" fmla="*/ 7553 w 256"/>
                  <a:gd name="T19" fmla="*/ 33809 h 256"/>
                  <a:gd name="T20" fmla="*/ 58986 w 256"/>
                  <a:gd name="T21" fmla="*/ 85241 h 256"/>
                  <a:gd name="T22" fmla="*/ 58986 w 256"/>
                  <a:gd name="T23" fmla="*/ 85241 h 256"/>
                  <a:gd name="T24" fmla="*/ 82004 w 256"/>
                  <a:gd name="T25" fmla="*/ 85241 h 256"/>
                  <a:gd name="T26" fmla="*/ 85241 w 256"/>
                  <a:gd name="T27" fmla="*/ 82004 h 25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56" h="256">
                    <a:moveTo>
                      <a:pt x="237" y="228"/>
                    </a:moveTo>
                    <a:lnTo>
                      <a:pt x="237" y="228"/>
                    </a:lnTo>
                    <a:cubicBezTo>
                      <a:pt x="255" y="211"/>
                      <a:pt x="255" y="182"/>
                      <a:pt x="237" y="164"/>
                    </a:cubicBezTo>
                    <a:lnTo>
                      <a:pt x="94" y="21"/>
                    </a:lnTo>
                    <a:cubicBezTo>
                      <a:pt x="76" y="3"/>
                      <a:pt x="51" y="0"/>
                      <a:pt x="37" y="13"/>
                    </a:cubicBezTo>
                    <a:lnTo>
                      <a:pt x="25" y="24"/>
                    </a:lnTo>
                    <a:lnTo>
                      <a:pt x="13" y="37"/>
                    </a:lnTo>
                    <a:cubicBezTo>
                      <a:pt x="0" y="51"/>
                      <a:pt x="4" y="77"/>
                      <a:pt x="21" y="94"/>
                    </a:cubicBezTo>
                    <a:lnTo>
                      <a:pt x="164" y="237"/>
                    </a:lnTo>
                    <a:cubicBezTo>
                      <a:pt x="182" y="255"/>
                      <a:pt x="210" y="255"/>
                      <a:pt x="228" y="237"/>
                    </a:cubicBezTo>
                    <a:lnTo>
                      <a:pt x="237" y="22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76" name="Freeform 6">
                <a:extLst>
                  <a:ext uri="{FF2B5EF4-FFF2-40B4-BE49-F238E27FC236}">
                    <a16:creationId xmlns:a16="http://schemas.microsoft.com/office/drawing/2014/main" id="{C66A0CE9-8FC4-F640-AE25-4C3F607CC11E}"/>
                  </a:ext>
                </a:extLst>
              </p:cNvPr>
              <p:cNvSpPr>
                <a:spLocks noChangeArrowheads="1"/>
              </p:cNvSpPr>
              <p:nvPr/>
            </p:nvSpPr>
            <p:spPr bwMode="auto">
              <a:xfrm>
                <a:off x="2346325" y="4316413"/>
                <a:ext cx="106363" cy="38100"/>
              </a:xfrm>
              <a:custGeom>
                <a:avLst/>
                <a:gdLst>
                  <a:gd name="T0" fmla="*/ 106001 w 294"/>
                  <a:gd name="T1" fmla="*/ 16486 h 104"/>
                  <a:gd name="T2" fmla="*/ 106001 w 294"/>
                  <a:gd name="T3" fmla="*/ 16486 h 104"/>
                  <a:gd name="T4" fmla="*/ 89721 w 294"/>
                  <a:gd name="T5" fmla="*/ 0 h 104"/>
                  <a:gd name="T6" fmla="*/ 17004 w 294"/>
                  <a:gd name="T7" fmla="*/ 0 h 104"/>
                  <a:gd name="T8" fmla="*/ 17004 w 294"/>
                  <a:gd name="T9" fmla="*/ 0 h 104"/>
                  <a:gd name="T10" fmla="*/ 362 w 294"/>
                  <a:gd name="T11" fmla="*/ 12822 h 104"/>
                  <a:gd name="T12" fmla="*/ 362 w 294"/>
                  <a:gd name="T13" fmla="*/ 12822 h 104"/>
                  <a:gd name="T14" fmla="*/ 17004 w 294"/>
                  <a:gd name="T15" fmla="*/ 37734 h 104"/>
                  <a:gd name="T16" fmla="*/ 89721 w 294"/>
                  <a:gd name="T17" fmla="*/ 37734 h 104"/>
                  <a:gd name="T18" fmla="*/ 89721 w 294"/>
                  <a:gd name="T19" fmla="*/ 37734 h 104"/>
                  <a:gd name="T20" fmla="*/ 106001 w 294"/>
                  <a:gd name="T21" fmla="*/ 21248 h 104"/>
                  <a:gd name="T22" fmla="*/ 106001 w 294"/>
                  <a:gd name="T23" fmla="*/ 16486 h 10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94" h="104">
                    <a:moveTo>
                      <a:pt x="293" y="45"/>
                    </a:moveTo>
                    <a:lnTo>
                      <a:pt x="293" y="45"/>
                    </a:lnTo>
                    <a:cubicBezTo>
                      <a:pt x="293" y="21"/>
                      <a:pt x="273" y="0"/>
                      <a:pt x="248" y="0"/>
                    </a:cubicBezTo>
                    <a:lnTo>
                      <a:pt x="47" y="0"/>
                    </a:lnTo>
                    <a:cubicBezTo>
                      <a:pt x="21" y="0"/>
                      <a:pt x="1" y="15"/>
                      <a:pt x="1" y="35"/>
                    </a:cubicBezTo>
                    <a:cubicBezTo>
                      <a:pt x="0" y="53"/>
                      <a:pt x="21" y="103"/>
                      <a:pt x="47" y="103"/>
                    </a:cubicBezTo>
                    <a:lnTo>
                      <a:pt x="248" y="103"/>
                    </a:lnTo>
                    <a:cubicBezTo>
                      <a:pt x="273" y="103"/>
                      <a:pt x="293" y="83"/>
                      <a:pt x="293" y="58"/>
                    </a:cubicBezTo>
                    <a:lnTo>
                      <a:pt x="293" y="45"/>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77" name="Freeform 7">
                <a:extLst>
                  <a:ext uri="{FF2B5EF4-FFF2-40B4-BE49-F238E27FC236}">
                    <a16:creationId xmlns:a16="http://schemas.microsoft.com/office/drawing/2014/main" id="{A472AC03-1276-8F43-B377-0C65D7C5C635}"/>
                  </a:ext>
                </a:extLst>
              </p:cNvPr>
              <p:cNvSpPr>
                <a:spLocks noChangeArrowheads="1"/>
              </p:cNvSpPr>
              <p:nvPr/>
            </p:nvSpPr>
            <p:spPr bwMode="auto">
              <a:xfrm>
                <a:off x="2514600" y="4679950"/>
                <a:ext cx="92075" cy="92075"/>
              </a:xfrm>
              <a:custGeom>
                <a:avLst/>
                <a:gdLst>
                  <a:gd name="T0" fmla="*/ 82004 w 256"/>
                  <a:gd name="T1" fmla="*/ 6114 h 256"/>
                  <a:gd name="T2" fmla="*/ 82004 w 256"/>
                  <a:gd name="T3" fmla="*/ 6114 h 256"/>
                  <a:gd name="T4" fmla="*/ 58986 w 256"/>
                  <a:gd name="T5" fmla="*/ 6114 h 256"/>
                  <a:gd name="T6" fmla="*/ 7553 w 256"/>
                  <a:gd name="T7" fmla="*/ 57907 h 256"/>
                  <a:gd name="T8" fmla="*/ 7553 w 256"/>
                  <a:gd name="T9" fmla="*/ 57907 h 256"/>
                  <a:gd name="T10" fmla="*/ 4676 w 256"/>
                  <a:gd name="T11" fmla="*/ 78408 h 256"/>
                  <a:gd name="T12" fmla="*/ 8992 w 256"/>
                  <a:gd name="T13" fmla="*/ 82724 h 256"/>
                  <a:gd name="T14" fmla="*/ 13308 w 256"/>
                  <a:gd name="T15" fmla="*/ 87399 h 256"/>
                  <a:gd name="T16" fmla="*/ 13308 w 256"/>
                  <a:gd name="T17" fmla="*/ 87399 h 256"/>
                  <a:gd name="T18" fmla="*/ 33809 w 256"/>
                  <a:gd name="T19" fmla="*/ 84162 h 256"/>
                  <a:gd name="T20" fmla="*/ 85241 w 256"/>
                  <a:gd name="T21" fmla="*/ 32370 h 256"/>
                  <a:gd name="T22" fmla="*/ 85241 w 256"/>
                  <a:gd name="T23" fmla="*/ 32370 h 256"/>
                  <a:gd name="T24" fmla="*/ 85241 w 256"/>
                  <a:gd name="T25" fmla="*/ 9711 h 256"/>
                  <a:gd name="T26" fmla="*/ 82004 w 256"/>
                  <a:gd name="T27" fmla="*/ 6114 h 25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56" h="256">
                    <a:moveTo>
                      <a:pt x="228" y="17"/>
                    </a:moveTo>
                    <a:lnTo>
                      <a:pt x="228" y="17"/>
                    </a:lnTo>
                    <a:cubicBezTo>
                      <a:pt x="210" y="0"/>
                      <a:pt x="182" y="0"/>
                      <a:pt x="164" y="17"/>
                    </a:cubicBezTo>
                    <a:lnTo>
                      <a:pt x="21" y="161"/>
                    </a:lnTo>
                    <a:cubicBezTo>
                      <a:pt x="4" y="178"/>
                      <a:pt x="0" y="204"/>
                      <a:pt x="13" y="218"/>
                    </a:cubicBezTo>
                    <a:lnTo>
                      <a:pt x="25" y="230"/>
                    </a:lnTo>
                    <a:lnTo>
                      <a:pt x="37" y="243"/>
                    </a:lnTo>
                    <a:cubicBezTo>
                      <a:pt x="51" y="255"/>
                      <a:pt x="76" y="251"/>
                      <a:pt x="94" y="234"/>
                    </a:cubicBezTo>
                    <a:lnTo>
                      <a:pt x="237" y="90"/>
                    </a:lnTo>
                    <a:cubicBezTo>
                      <a:pt x="255" y="73"/>
                      <a:pt x="255" y="44"/>
                      <a:pt x="237" y="27"/>
                    </a:cubicBezTo>
                    <a:lnTo>
                      <a:pt x="228" y="1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78" name="Freeform 8">
                <a:extLst>
                  <a:ext uri="{FF2B5EF4-FFF2-40B4-BE49-F238E27FC236}">
                    <a16:creationId xmlns:a16="http://schemas.microsoft.com/office/drawing/2014/main" id="{F1A334D8-DDE7-6F49-A2CD-28B9892E7151}"/>
                  </a:ext>
                </a:extLst>
              </p:cNvPr>
              <p:cNvSpPr>
                <a:spLocks noChangeArrowheads="1"/>
              </p:cNvSpPr>
              <p:nvPr/>
            </p:nvSpPr>
            <p:spPr bwMode="auto">
              <a:xfrm>
                <a:off x="2933700" y="4835525"/>
                <a:ext cx="38100" cy="104775"/>
              </a:xfrm>
              <a:custGeom>
                <a:avLst/>
                <a:gdLst>
                  <a:gd name="T0" fmla="*/ 16329 w 105"/>
                  <a:gd name="T1" fmla="*/ 0 h 293"/>
                  <a:gd name="T2" fmla="*/ 16329 w 105"/>
                  <a:gd name="T3" fmla="*/ 0 h 293"/>
                  <a:gd name="T4" fmla="*/ 0 w 105"/>
                  <a:gd name="T5" fmla="*/ 16092 h 293"/>
                  <a:gd name="T6" fmla="*/ 0 w 105"/>
                  <a:gd name="T7" fmla="*/ 87968 h 293"/>
                  <a:gd name="T8" fmla="*/ 0 w 105"/>
                  <a:gd name="T9" fmla="*/ 87968 h 293"/>
                  <a:gd name="T10" fmla="*/ 12700 w 105"/>
                  <a:gd name="T11" fmla="*/ 104417 h 293"/>
                  <a:gd name="T12" fmla="*/ 12700 w 105"/>
                  <a:gd name="T13" fmla="*/ 104417 h 293"/>
                  <a:gd name="T14" fmla="*/ 37737 w 105"/>
                  <a:gd name="T15" fmla="*/ 87968 h 293"/>
                  <a:gd name="T16" fmla="*/ 37737 w 105"/>
                  <a:gd name="T17" fmla="*/ 16092 h 293"/>
                  <a:gd name="T18" fmla="*/ 37737 w 105"/>
                  <a:gd name="T19" fmla="*/ 16092 h 293"/>
                  <a:gd name="T20" fmla="*/ 21046 w 105"/>
                  <a:gd name="T21" fmla="*/ 0 h 293"/>
                  <a:gd name="T22" fmla="*/ 16329 w 105"/>
                  <a:gd name="T23" fmla="*/ 0 h 29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05" h="293">
                    <a:moveTo>
                      <a:pt x="45" y="0"/>
                    </a:moveTo>
                    <a:lnTo>
                      <a:pt x="45" y="0"/>
                    </a:lnTo>
                    <a:cubicBezTo>
                      <a:pt x="20" y="0"/>
                      <a:pt x="0" y="20"/>
                      <a:pt x="0" y="45"/>
                    </a:cubicBezTo>
                    <a:lnTo>
                      <a:pt x="0" y="246"/>
                    </a:lnTo>
                    <a:cubicBezTo>
                      <a:pt x="0" y="271"/>
                      <a:pt x="16" y="292"/>
                      <a:pt x="35" y="292"/>
                    </a:cubicBezTo>
                    <a:cubicBezTo>
                      <a:pt x="54" y="292"/>
                      <a:pt x="104" y="271"/>
                      <a:pt x="104" y="246"/>
                    </a:cubicBezTo>
                    <a:lnTo>
                      <a:pt x="104" y="45"/>
                    </a:lnTo>
                    <a:cubicBezTo>
                      <a:pt x="104" y="20"/>
                      <a:pt x="83" y="0"/>
                      <a:pt x="58" y="0"/>
                    </a:cubicBezTo>
                    <a:lnTo>
                      <a:pt x="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79" name="Freeform 9">
                <a:extLst>
                  <a:ext uri="{FF2B5EF4-FFF2-40B4-BE49-F238E27FC236}">
                    <a16:creationId xmlns:a16="http://schemas.microsoft.com/office/drawing/2014/main" id="{3DBA8890-C1C5-9844-B125-72303BC750BB}"/>
                  </a:ext>
                </a:extLst>
              </p:cNvPr>
              <p:cNvSpPr>
                <a:spLocks noChangeArrowheads="1"/>
              </p:cNvSpPr>
              <p:nvPr/>
            </p:nvSpPr>
            <p:spPr bwMode="auto">
              <a:xfrm>
                <a:off x="3297238" y="4679950"/>
                <a:ext cx="92075" cy="92075"/>
              </a:xfrm>
              <a:custGeom>
                <a:avLst/>
                <a:gdLst>
                  <a:gd name="T0" fmla="*/ 6449 w 257"/>
                  <a:gd name="T1" fmla="*/ 9711 h 256"/>
                  <a:gd name="T2" fmla="*/ 6449 w 257"/>
                  <a:gd name="T3" fmla="*/ 9711 h 256"/>
                  <a:gd name="T4" fmla="*/ 6449 w 257"/>
                  <a:gd name="T5" fmla="*/ 32370 h 256"/>
                  <a:gd name="T6" fmla="*/ 57681 w 257"/>
                  <a:gd name="T7" fmla="*/ 84162 h 256"/>
                  <a:gd name="T8" fmla="*/ 57681 w 257"/>
                  <a:gd name="T9" fmla="*/ 84162 h 256"/>
                  <a:gd name="T10" fmla="*/ 78461 w 257"/>
                  <a:gd name="T11" fmla="*/ 87399 h 256"/>
                  <a:gd name="T12" fmla="*/ 82760 w 257"/>
                  <a:gd name="T13" fmla="*/ 82724 h 256"/>
                  <a:gd name="T14" fmla="*/ 87059 w 257"/>
                  <a:gd name="T15" fmla="*/ 78408 h 256"/>
                  <a:gd name="T16" fmla="*/ 87059 w 257"/>
                  <a:gd name="T17" fmla="*/ 78408 h 256"/>
                  <a:gd name="T18" fmla="*/ 83835 w 257"/>
                  <a:gd name="T19" fmla="*/ 57907 h 256"/>
                  <a:gd name="T20" fmla="*/ 32961 w 257"/>
                  <a:gd name="T21" fmla="*/ 6114 h 256"/>
                  <a:gd name="T22" fmla="*/ 32961 w 257"/>
                  <a:gd name="T23" fmla="*/ 6114 h 256"/>
                  <a:gd name="T24" fmla="*/ 10032 w 257"/>
                  <a:gd name="T25" fmla="*/ 6114 h 256"/>
                  <a:gd name="T26" fmla="*/ 6449 w 257"/>
                  <a:gd name="T27" fmla="*/ 9711 h 25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57" h="256">
                    <a:moveTo>
                      <a:pt x="18" y="27"/>
                    </a:moveTo>
                    <a:lnTo>
                      <a:pt x="18" y="27"/>
                    </a:lnTo>
                    <a:cubicBezTo>
                      <a:pt x="0" y="44"/>
                      <a:pt x="0" y="73"/>
                      <a:pt x="18" y="90"/>
                    </a:cubicBezTo>
                    <a:lnTo>
                      <a:pt x="161" y="234"/>
                    </a:lnTo>
                    <a:cubicBezTo>
                      <a:pt x="179" y="251"/>
                      <a:pt x="205" y="255"/>
                      <a:pt x="219" y="243"/>
                    </a:cubicBezTo>
                    <a:lnTo>
                      <a:pt x="231" y="230"/>
                    </a:lnTo>
                    <a:lnTo>
                      <a:pt x="243" y="218"/>
                    </a:lnTo>
                    <a:cubicBezTo>
                      <a:pt x="256" y="204"/>
                      <a:pt x="252" y="178"/>
                      <a:pt x="234" y="161"/>
                    </a:cubicBezTo>
                    <a:lnTo>
                      <a:pt x="92" y="17"/>
                    </a:lnTo>
                    <a:cubicBezTo>
                      <a:pt x="74" y="0"/>
                      <a:pt x="45" y="0"/>
                      <a:pt x="28" y="17"/>
                    </a:cubicBezTo>
                    <a:lnTo>
                      <a:pt x="18" y="2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80" name="Freeform 10">
                <a:extLst>
                  <a:ext uri="{FF2B5EF4-FFF2-40B4-BE49-F238E27FC236}">
                    <a16:creationId xmlns:a16="http://schemas.microsoft.com/office/drawing/2014/main" id="{73897E67-91E6-3148-B05A-6AD5046150C7}"/>
                  </a:ext>
                </a:extLst>
              </p:cNvPr>
              <p:cNvSpPr>
                <a:spLocks noChangeArrowheads="1"/>
              </p:cNvSpPr>
              <p:nvPr/>
            </p:nvSpPr>
            <p:spPr bwMode="auto">
              <a:xfrm>
                <a:off x="3451225" y="4316413"/>
                <a:ext cx="106363" cy="38100"/>
              </a:xfrm>
              <a:custGeom>
                <a:avLst/>
                <a:gdLst>
                  <a:gd name="T0" fmla="*/ 0 w 294"/>
                  <a:gd name="T1" fmla="*/ 21046 h 105"/>
                  <a:gd name="T2" fmla="*/ 0 w 294"/>
                  <a:gd name="T3" fmla="*/ 21046 h 105"/>
                  <a:gd name="T4" fmla="*/ 16642 w 294"/>
                  <a:gd name="T5" fmla="*/ 37374 h 105"/>
                  <a:gd name="T6" fmla="*/ 89721 w 294"/>
                  <a:gd name="T7" fmla="*/ 37737 h 105"/>
                  <a:gd name="T8" fmla="*/ 89721 w 294"/>
                  <a:gd name="T9" fmla="*/ 37737 h 105"/>
                  <a:gd name="T10" fmla="*/ 106001 w 294"/>
                  <a:gd name="T11" fmla="*/ 25037 h 105"/>
                  <a:gd name="T12" fmla="*/ 106001 w 294"/>
                  <a:gd name="T13" fmla="*/ 25037 h 105"/>
                  <a:gd name="T14" fmla="*/ 89721 w 294"/>
                  <a:gd name="T15" fmla="*/ 0 h 105"/>
                  <a:gd name="T16" fmla="*/ 16642 w 294"/>
                  <a:gd name="T17" fmla="*/ 0 h 105"/>
                  <a:gd name="T18" fmla="*/ 16642 w 294"/>
                  <a:gd name="T19" fmla="*/ 0 h 105"/>
                  <a:gd name="T20" fmla="*/ 0 w 294"/>
                  <a:gd name="T21" fmla="*/ 16329 h 105"/>
                  <a:gd name="T22" fmla="*/ 0 w 294"/>
                  <a:gd name="T23" fmla="*/ 21046 h 10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94" h="105">
                    <a:moveTo>
                      <a:pt x="0" y="58"/>
                    </a:moveTo>
                    <a:lnTo>
                      <a:pt x="0" y="58"/>
                    </a:lnTo>
                    <a:cubicBezTo>
                      <a:pt x="0" y="83"/>
                      <a:pt x="21" y="103"/>
                      <a:pt x="46" y="103"/>
                    </a:cubicBezTo>
                    <a:lnTo>
                      <a:pt x="248" y="104"/>
                    </a:lnTo>
                    <a:cubicBezTo>
                      <a:pt x="272" y="104"/>
                      <a:pt x="293" y="88"/>
                      <a:pt x="293" y="69"/>
                    </a:cubicBezTo>
                    <a:cubicBezTo>
                      <a:pt x="293" y="50"/>
                      <a:pt x="272" y="0"/>
                      <a:pt x="248" y="0"/>
                    </a:cubicBezTo>
                    <a:lnTo>
                      <a:pt x="46" y="0"/>
                    </a:lnTo>
                    <a:cubicBezTo>
                      <a:pt x="21" y="0"/>
                      <a:pt x="0" y="21"/>
                      <a:pt x="0" y="45"/>
                    </a:cubicBez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81" name="Freeform 11">
                <a:extLst>
                  <a:ext uri="{FF2B5EF4-FFF2-40B4-BE49-F238E27FC236}">
                    <a16:creationId xmlns:a16="http://schemas.microsoft.com/office/drawing/2014/main" id="{D6340F08-CD06-1B46-AB47-48586F903B83}"/>
                  </a:ext>
                </a:extLst>
              </p:cNvPr>
              <p:cNvSpPr>
                <a:spLocks noChangeArrowheads="1"/>
              </p:cNvSpPr>
              <p:nvPr/>
            </p:nvSpPr>
            <p:spPr bwMode="auto">
              <a:xfrm>
                <a:off x="3297238" y="3898900"/>
                <a:ext cx="92075" cy="92075"/>
              </a:xfrm>
              <a:custGeom>
                <a:avLst/>
                <a:gdLst>
                  <a:gd name="T0" fmla="*/ 10032 w 257"/>
                  <a:gd name="T1" fmla="*/ 85601 h 256"/>
                  <a:gd name="T2" fmla="*/ 10032 w 257"/>
                  <a:gd name="T3" fmla="*/ 85601 h 256"/>
                  <a:gd name="T4" fmla="*/ 32961 w 257"/>
                  <a:gd name="T5" fmla="*/ 85601 h 256"/>
                  <a:gd name="T6" fmla="*/ 84193 w 257"/>
                  <a:gd name="T7" fmla="*/ 33809 h 256"/>
                  <a:gd name="T8" fmla="*/ 84193 w 257"/>
                  <a:gd name="T9" fmla="*/ 33809 h 256"/>
                  <a:gd name="T10" fmla="*/ 87059 w 257"/>
                  <a:gd name="T11" fmla="*/ 13308 h 256"/>
                  <a:gd name="T12" fmla="*/ 82760 w 257"/>
                  <a:gd name="T13" fmla="*/ 8632 h 256"/>
                  <a:gd name="T14" fmla="*/ 78461 w 257"/>
                  <a:gd name="T15" fmla="*/ 4676 h 256"/>
                  <a:gd name="T16" fmla="*/ 78461 w 257"/>
                  <a:gd name="T17" fmla="*/ 4676 h 256"/>
                  <a:gd name="T18" fmla="*/ 57681 w 257"/>
                  <a:gd name="T19" fmla="*/ 7553 h 256"/>
                  <a:gd name="T20" fmla="*/ 6449 w 257"/>
                  <a:gd name="T21" fmla="*/ 58986 h 256"/>
                  <a:gd name="T22" fmla="*/ 6449 w 257"/>
                  <a:gd name="T23" fmla="*/ 58986 h 256"/>
                  <a:gd name="T24" fmla="*/ 6449 w 257"/>
                  <a:gd name="T25" fmla="*/ 82004 h 256"/>
                  <a:gd name="T26" fmla="*/ 10032 w 257"/>
                  <a:gd name="T27" fmla="*/ 85601 h 25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57" h="256">
                    <a:moveTo>
                      <a:pt x="28" y="238"/>
                    </a:moveTo>
                    <a:lnTo>
                      <a:pt x="28" y="238"/>
                    </a:lnTo>
                    <a:cubicBezTo>
                      <a:pt x="45" y="255"/>
                      <a:pt x="74" y="255"/>
                      <a:pt x="92" y="238"/>
                    </a:cubicBezTo>
                    <a:lnTo>
                      <a:pt x="235" y="94"/>
                    </a:lnTo>
                    <a:cubicBezTo>
                      <a:pt x="252" y="77"/>
                      <a:pt x="256" y="51"/>
                      <a:pt x="243" y="37"/>
                    </a:cubicBezTo>
                    <a:lnTo>
                      <a:pt x="231" y="24"/>
                    </a:lnTo>
                    <a:lnTo>
                      <a:pt x="219" y="13"/>
                    </a:lnTo>
                    <a:cubicBezTo>
                      <a:pt x="205" y="0"/>
                      <a:pt x="179" y="3"/>
                      <a:pt x="161" y="21"/>
                    </a:cubicBezTo>
                    <a:lnTo>
                      <a:pt x="18" y="164"/>
                    </a:lnTo>
                    <a:cubicBezTo>
                      <a:pt x="0" y="182"/>
                      <a:pt x="0" y="211"/>
                      <a:pt x="18" y="228"/>
                    </a:cubicBezTo>
                    <a:lnTo>
                      <a:pt x="28" y="23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82" name="Freeform 12">
                <a:extLst>
                  <a:ext uri="{FF2B5EF4-FFF2-40B4-BE49-F238E27FC236}">
                    <a16:creationId xmlns:a16="http://schemas.microsoft.com/office/drawing/2014/main" id="{2DE71D22-0924-7044-AB65-371C6AEFF9AE}"/>
                  </a:ext>
                </a:extLst>
              </p:cNvPr>
              <p:cNvSpPr>
                <a:spLocks noChangeArrowheads="1"/>
              </p:cNvSpPr>
              <p:nvPr/>
            </p:nvSpPr>
            <p:spPr bwMode="auto">
              <a:xfrm>
                <a:off x="2933700" y="3730625"/>
                <a:ext cx="38100" cy="104775"/>
              </a:xfrm>
              <a:custGeom>
                <a:avLst/>
                <a:gdLst>
                  <a:gd name="T0" fmla="*/ 21046 w 105"/>
                  <a:gd name="T1" fmla="*/ 104417 h 293"/>
                  <a:gd name="T2" fmla="*/ 21046 w 105"/>
                  <a:gd name="T3" fmla="*/ 104417 h 293"/>
                  <a:gd name="T4" fmla="*/ 37737 w 105"/>
                  <a:gd name="T5" fmla="*/ 88326 h 293"/>
                  <a:gd name="T6" fmla="*/ 37737 w 105"/>
                  <a:gd name="T7" fmla="*/ 16449 h 293"/>
                  <a:gd name="T8" fmla="*/ 37737 w 105"/>
                  <a:gd name="T9" fmla="*/ 16449 h 293"/>
                  <a:gd name="T10" fmla="*/ 25037 w 105"/>
                  <a:gd name="T11" fmla="*/ 0 h 293"/>
                  <a:gd name="T12" fmla="*/ 25037 w 105"/>
                  <a:gd name="T13" fmla="*/ 0 h 293"/>
                  <a:gd name="T14" fmla="*/ 0 w 105"/>
                  <a:gd name="T15" fmla="*/ 16449 h 293"/>
                  <a:gd name="T16" fmla="*/ 0 w 105"/>
                  <a:gd name="T17" fmla="*/ 88326 h 293"/>
                  <a:gd name="T18" fmla="*/ 0 w 105"/>
                  <a:gd name="T19" fmla="*/ 88326 h 293"/>
                  <a:gd name="T20" fmla="*/ 16329 w 105"/>
                  <a:gd name="T21" fmla="*/ 104417 h 293"/>
                  <a:gd name="T22" fmla="*/ 21046 w 105"/>
                  <a:gd name="T23" fmla="*/ 104417 h 29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05" h="293">
                    <a:moveTo>
                      <a:pt x="58" y="292"/>
                    </a:moveTo>
                    <a:lnTo>
                      <a:pt x="58" y="292"/>
                    </a:lnTo>
                    <a:cubicBezTo>
                      <a:pt x="83" y="292"/>
                      <a:pt x="104" y="272"/>
                      <a:pt x="104" y="247"/>
                    </a:cubicBezTo>
                    <a:lnTo>
                      <a:pt x="104" y="46"/>
                    </a:lnTo>
                    <a:cubicBezTo>
                      <a:pt x="104" y="21"/>
                      <a:pt x="88" y="1"/>
                      <a:pt x="69" y="0"/>
                    </a:cubicBezTo>
                    <a:cubicBezTo>
                      <a:pt x="50" y="0"/>
                      <a:pt x="0" y="21"/>
                      <a:pt x="0" y="46"/>
                    </a:cubicBezTo>
                    <a:lnTo>
                      <a:pt x="0" y="247"/>
                    </a:lnTo>
                    <a:cubicBezTo>
                      <a:pt x="0" y="272"/>
                      <a:pt x="20" y="292"/>
                      <a:pt x="45" y="292"/>
                    </a:cubicBezTo>
                    <a:lnTo>
                      <a:pt x="58" y="29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83" name="Freeform 13">
                <a:extLst>
                  <a:ext uri="{FF2B5EF4-FFF2-40B4-BE49-F238E27FC236}">
                    <a16:creationId xmlns:a16="http://schemas.microsoft.com/office/drawing/2014/main" id="{4B2EBA7A-1377-414A-A740-1A928E101914}"/>
                  </a:ext>
                </a:extLst>
              </p:cNvPr>
              <p:cNvSpPr>
                <a:spLocks noChangeArrowheads="1"/>
              </p:cNvSpPr>
              <p:nvPr/>
            </p:nvSpPr>
            <p:spPr bwMode="auto">
              <a:xfrm>
                <a:off x="2760663" y="4143375"/>
                <a:ext cx="250825" cy="250825"/>
              </a:xfrm>
              <a:custGeom>
                <a:avLst/>
                <a:gdLst>
                  <a:gd name="T0" fmla="*/ 237529 w 698"/>
                  <a:gd name="T1" fmla="*/ 185064 h 698"/>
                  <a:gd name="T2" fmla="*/ 237529 w 698"/>
                  <a:gd name="T3" fmla="*/ 185064 h 698"/>
                  <a:gd name="T4" fmla="*/ 237529 w 698"/>
                  <a:gd name="T5" fmla="*/ 231420 h 698"/>
                  <a:gd name="T6" fmla="*/ 230702 w 698"/>
                  <a:gd name="T7" fmla="*/ 237888 h 698"/>
                  <a:gd name="T8" fmla="*/ 230702 w 698"/>
                  <a:gd name="T9" fmla="*/ 237888 h 698"/>
                  <a:gd name="T10" fmla="*/ 185064 w 698"/>
                  <a:gd name="T11" fmla="*/ 237888 h 698"/>
                  <a:gd name="T12" fmla="*/ 23717 w 698"/>
                  <a:gd name="T13" fmla="*/ 76901 h 698"/>
                  <a:gd name="T14" fmla="*/ 23717 w 698"/>
                  <a:gd name="T15" fmla="*/ 76901 h 698"/>
                  <a:gd name="T16" fmla="*/ 0 w 698"/>
                  <a:gd name="T17" fmla="*/ 26951 h 698"/>
                  <a:gd name="T18" fmla="*/ 0 w 698"/>
                  <a:gd name="T19" fmla="*/ 26951 h 698"/>
                  <a:gd name="T20" fmla="*/ 26592 w 698"/>
                  <a:gd name="T21" fmla="*/ 719 h 698"/>
                  <a:gd name="T22" fmla="*/ 26592 w 698"/>
                  <a:gd name="T23" fmla="*/ 719 h 698"/>
                  <a:gd name="T24" fmla="*/ 76182 w 698"/>
                  <a:gd name="T25" fmla="*/ 24076 h 698"/>
                  <a:gd name="T26" fmla="*/ 237529 w 698"/>
                  <a:gd name="T27" fmla="*/ 185064 h 69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698" h="698">
                    <a:moveTo>
                      <a:pt x="661" y="515"/>
                    </a:moveTo>
                    <a:lnTo>
                      <a:pt x="661" y="515"/>
                    </a:lnTo>
                    <a:cubicBezTo>
                      <a:pt x="697" y="551"/>
                      <a:pt x="697" y="608"/>
                      <a:pt x="661" y="644"/>
                    </a:cubicBezTo>
                    <a:lnTo>
                      <a:pt x="642" y="662"/>
                    </a:lnTo>
                    <a:cubicBezTo>
                      <a:pt x="608" y="697"/>
                      <a:pt x="550" y="697"/>
                      <a:pt x="515" y="662"/>
                    </a:cubicBezTo>
                    <a:lnTo>
                      <a:pt x="66" y="214"/>
                    </a:lnTo>
                    <a:cubicBezTo>
                      <a:pt x="31" y="178"/>
                      <a:pt x="2" y="116"/>
                      <a:pt x="0" y="75"/>
                    </a:cubicBezTo>
                    <a:cubicBezTo>
                      <a:pt x="0" y="34"/>
                      <a:pt x="33" y="0"/>
                      <a:pt x="74" y="2"/>
                    </a:cubicBezTo>
                    <a:cubicBezTo>
                      <a:pt x="115" y="2"/>
                      <a:pt x="177" y="32"/>
                      <a:pt x="212" y="67"/>
                    </a:cubicBezTo>
                    <a:lnTo>
                      <a:pt x="661" y="515"/>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84" name="Freeform 14">
                <a:extLst>
                  <a:ext uri="{FF2B5EF4-FFF2-40B4-BE49-F238E27FC236}">
                    <a16:creationId xmlns:a16="http://schemas.microsoft.com/office/drawing/2014/main" id="{2AD8E55B-2C03-3444-A28D-4ADA61119505}"/>
                  </a:ext>
                </a:extLst>
              </p:cNvPr>
              <p:cNvSpPr>
                <a:spLocks noChangeArrowheads="1"/>
              </p:cNvSpPr>
              <p:nvPr/>
            </p:nvSpPr>
            <p:spPr bwMode="auto">
              <a:xfrm>
                <a:off x="2889250" y="4049713"/>
                <a:ext cx="349250" cy="349250"/>
              </a:xfrm>
              <a:custGeom>
                <a:avLst/>
                <a:gdLst>
                  <a:gd name="T0" fmla="*/ 52154 w 971"/>
                  <a:gd name="T1" fmla="*/ 334518 h 972"/>
                  <a:gd name="T2" fmla="*/ 52154 w 971"/>
                  <a:gd name="T3" fmla="*/ 334518 h 972"/>
                  <a:gd name="T4" fmla="*/ 10071 w 971"/>
                  <a:gd name="T5" fmla="*/ 338471 h 972"/>
                  <a:gd name="T6" fmla="*/ 10071 w 971"/>
                  <a:gd name="T7" fmla="*/ 338471 h 972"/>
                  <a:gd name="T8" fmla="*/ 14387 w 971"/>
                  <a:gd name="T9" fmla="*/ 296431 h 972"/>
                  <a:gd name="T10" fmla="*/ 287745 w 971"/>
                  <a:gd name="T11" fmla="*/ 23715 h 972"/>
                  <a:gd name="T12" fmla="*/ 287745 w 971"/>
                  <a:gd name="T13" fmla="*/ 23715 h 972"/>
                  <a:gd name="T14" fmla="*/ 329827 w 971"/>
                  <a:gd name="T15" fmla="*/ 359 h 972"/>
                  <a:gd name="T16" fmla="*/ 329827 w 971"/>
                  <a:gd name="T17" fmla="*/ 359 h 972"/>
                  <a:gd name="T18" fmla="*/ 348890 w 971"/>
                  <a:gd name="T19" fmla="*/ 19403 h 972"/>
                  <a:gd name="T20" fmla="*/ 348890 w 971"/>
                  <a:gd name="T21" fmla="*/ 19403 h 972"/>
                  <a:gd name="T22" fmla="*/ 325511 w 971"/>
                  <a:gd name="T23" fmla="*/ 61801 h 972"/>
                  <a:gd name="T24" fmla="*/ 52154 w 971"/>
                  <a:gd name="T25" fmla="*/ 334518 h 9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71" h="972">
                    <a:moveTo>
                      <a:pt x="145" y="931"/>
                    </a:moveTo>
                    <a:lnTo>
                      <a:pt x="145" y="931"/>
                    </a:lnTo>
                    <a:cubicBezTo>
                      <a:pt x="110" y="966"/>
                      <a:pt x="58" y="971"/>
                      <a:pt x="28" y="942"/>
                    </a:cubicBezTo>
                    <a:cubicBezTo>
                      <a:pt x="0" y="913"/>
                      <a:pt x="4" y="861"/>
                      <a:pt x="40" y="825"/>
                    </a:cubicBezTo>
                    <a:lnTo>
                      <a:pt x="800" y="66"/>
                    </a:lnTo>
                    <a:cubicBezTo>
                      <a:pt x="834" y="31"/>
                      <a:pt x="888" y="1"/>
                      <a:pt x="917" y="1"/>
                    </a:cubicBezTo>
                    <a:cubicBezTo>
                      <a:pt x="947" y="0"/>
                      <a:pt x="970" y="24"/>
                      <a:pt x="970" y="54"/>
                    </a:cubicBezTo>
                    <a:cubicBezTo>
                      <a:pt x="969" y="84"/>
                      <a:pt x="940" y="136"/>
                      <a:pt x="905" y="172"/>
                    </a:cubicBezTo>
                    <a:lnTo>
                      <a:pt x="145" y="931"/>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grpSp>
        <p:grpSp>
          <p:nvGrpSpPr>
            <p:cNvPr id="185" name="Group 4">
              <a:extLst>
                <a:ext uri="{FF2B5EF4-FFF2-40B4-BE49-F238E27FC236}">
                  <a16:creationId xmlns:a16="http://schemas.microsoft.com/office/drawing/2014/main" id="{BC030DFF-D250-3048-9CF3-1888E3180994}"/>
                </a:ext>
              </a:extLst>
            </p:cNvPr>
            <p:cNvGrpSpPr>
              <a:grpSpLocks/>
            </p:cNvGrpSpPr>
            <p:nvPr/>
          </p:nvGrpSpPr>
          <p:grpSpPr bwMode="auto">
            <a:xfrm>
              <a:off x="6300502" y="4612806"/>
              <a:ext cx="2250956" cy="1241410"/>
              <a:chOff x="5265738" y="5084763"/>
              <a:chExt cx="2481262" cy="1368425"/>
            </a:xfrm>
            <a:solidFill>
              <a:schemeClr val="accent3">
                <a:lumMod val="75000"/>
              </a:schemeClr>
            </a:solidFill>
          </p:grpSpPr>
          <p:sp>
            <p:nvSpPr>
              <p:cNvPr id="186" name="Freeform 20">
                <a:extLst>
                  <a:ext uri="{FF2B5EF4-FFF2-40B4-BE49-F238E27FC236}">
                    <a16:creationId xmlns:a16="http://schemas.microsoft.com/office/drawing/2014/main" id="{5D84C684-6D4F-DF4C-9403-AEA71AA5EA8E}"/>
                  </a:ext>
                </a:extLst>
              </p:cNvPr>
              <p:cNvSpPr>
                <a:spLocks noChangeArrowheads="1"/>
              </p:cNvSpPr>
              <p:nvPr/>
            </p:nvSpPr>
            <p:spPr bwMode="auto">
              <a:xfrm>
                <a:off x="7173913" y="5557838"/>
                <a:ext cx="180975" cy="180975"/>
              </a:xfrm>
              <a:custGeom>
                <a:avLst/>
                <a:gdLst>
                  <a:gd name="T0" fmla="*/ 180614 w 502"/>
                  <a:gd name="T1" fmla="*/ 90307 h 501"/>
                  <a:gd name="T2" fmla="*/ 180614 w 502"/>
                  <a:gd name="T3" fmla="*/ 90307 h 501"/>
                  <a:gd name="T4" fmla="*/ 90488 w 502"/>
                  <a:gd name="T5" fmla="*/ 180614 h 501"/>
                  <a:gd name="T6" fmla="*/ 90488 w 502"/>
                  <a:gd name="T7" fmla="*/ 180614 h 501"/>
                  <a:gd name="T8" fmla="*/ 0 w 502"/>
                  <a:gd name="T9" fmla="*/ 90307 h 501"/>
                  <a:gd name="T10" fmla="*/ 0 w 502"/>
                  <a:gd name="T11" fmla="*/ 90307 h 501"/>
                  <a:gd name="T12" fmla="*/ 90488 w 502"/>
                  <a:gd name="T13" fmla="*/ 0 h 501"/>
                  <a:gd name="T14" fmla="*/ 90488 w 502"/>
                  <a:gd name="T15" fmla="*/ 0 h 501"/>
                  <a:gd name="T16" fmla="*/ 180614 w 502"/>
                  <a:gd name="T17" fmla="*/ 90307 h 50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02" h="501">
                    <a:moveTo>
                      <a:pt x="501" y="250"/>
                    </a:moveTo>
                    <a:lnTo>
                      <a:pt x="501" y="250"/>
                    </a:lnTo>
                    <a:cubicBezTo>
                      <a:pt x="501" y="388"/>
                      <a:pt x="389" y="500"/>
                      <a:pt x="251" y="500"/>
                    </a:cubicBezTo>
                    <a:cubicBezTo>
                      <a:pt x="112" y="500"/>
                      <a:pt x="0" y="388"/>
                      <a:pt x="0" y="250"/>
                    </a:cubicBezTo>
                    <a:cubicBezTo>
                      <a:pt x="0" y="111"/>
                      <a:pt x="112" y="0"/>
                      <a:pt x="251" y="0"/>
                    </a:cubicBezTo>
                    <a:cubicBezTo>
                      <a:pt x="389" y="0"/>
                      <a:pt x="501" y="111"/>
                      <a:pt x="501" y="25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87" name="Freeform 25">
                <a:extLst>
                  <a:ext uri="{FF2B5EF4-FFF2-40B4-BE49-F238E27FC236}">
                    <a16:creationId xmlns:a16="http://schemas.microsoft.com/office/drawing/2014/main" id="{626A9C31-6CDC-1146-9CBD-A15A5DA23AC8}"/>
                  </a:ext>
                </a:extLst>
              </p:cNvPr>
              <p:cNvSpPr>
                <a:spLocks noChangeArrowheads="1"/>
              </p:cNvSpPr>
              <p:nvPr/>
            </p:nvSpPr>
            <p:spPr bwMode="auto">
              <a:xfrm>
                <a:off x="5627688" y="5230813"/>
                <a:ext cx="180975" cy="180975"/>
              </a:xfrm>
              <a:custGeom>
                <a:avLst/>
                <a:gdLst>
                  <a:gd name="T0" fmla="*/ 0 w 501"/>
                  <a:gd name="T1" fmla="*/ 180614 h 501"/>
                  <a:gd name="T2" fmla="*/ 180614 w 501"/>
                  <a:gd name="T3" fmla="*/ 0 h 501"/>
                  <a:gd name="T4" fmla="*/ 0 w 501"/>
                  <a:gd name="T5" fmla="*/ 0 h 501"/>
                  <a:gd name="T6" fmla="*/ 0 w 501"/>
                  <a:gd name="T7" fmla="*/ 180614 h 50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01" h="501">
                    <a:moveTo>
                      <a:pt x="0" y="500"/>
                    </a:moveTo>
                    <a:lnTo>
                      <a:pt x="500" y="0"/>
                    </a:lnTo>
                    <a:lnTo>
                      <a:pt x="0" y="0"/>
                    </a:lnTo>
                    <a:lnTo>
                      <a:pt x="0" y="50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88" name="Freeform 26">
                <a:extLst>
                  <a:ext uri="{FF2B5EF4-FFF2-40B4-BE49-F238E27FC236}">
                    <a16:creationId xmlns:a16="http://schemas.microsoft.com/office/drawing/2014/main" id="{992AD698-5D7B-BD49-B3D5-CA9BCCD75B2C}"/>
                  </a:ext>
                </a:extLst>
              </p:cNvPr>
              <p:cNvSpPr>
                <a:spLocks noChangeArrowheads="1"/>
              </p:cNvSpPr>
              <p:nvPr/>
            </p:nvSpPr>
            <p:spPr bwMode="auto">
              <a:xfrm>
                <a:off x="5627688" y="5884863"/>
                <a:ext cx="180975" cy="180975"/>
              </a:xfrm>
              <a:custGeom>
                <a:avLst/>
                <a:gdLst>
                  <a:gd name="T0" fmla="*/ 180614 w 501"/>
                  <a:gd name="T1" fmla="*/ 180614 h 502"/>
                  <a:gd name="T2" fmla="*/ 0 w 501"/>
                  <a:gd name="T3" fmla="*/ 0 h 502"/>
                  <a:gd name="T4" fmla="*/ 0 w 501"/>
                  <a:gd name="T5" fmla="*/ 180614 h 502"/>
                  <a:gd name="T6" fmla="*/ 180614 w 501"/>
                  <a:gd name="T7" fmla="*/ 180614 h 50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01" h="502">
                    <a:moveTo>
                      <a:pt x="500" y="501"/>
                    </a:moveTo>
                    <a:lnTo>
                      <a:pt x="0" y="0"/>
                    </a:lnTo>
                    <a:lnTo>
                      <a:pt x="0" y="501"/>
                    </a:lnTo>
                    <a:lnTo>
                      <a:pt x="500" y="501"/>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89" name="Freeform 27">
                <a:extLst>
                  <a:ext uri="{FF2B5EF4-FFF2-40B4-BE49-F238E27FC236}">
                    <a16:creationId xmlns:a16="http://schemas.microsoft.com/office/drawing/2014/main" id="{F84C2FC9-5E46-1C45-8A23-5D9F37580FD7}"/>
                  </a:ext>
                </a:extLst>
              </p:cNvPr>
              <p:cNvSpPr>
                <a:spLocks noChangeArrowheads="1"/>
              </p:cNvSpPr>
              <p:nvPr/>
            </p:nvSpPr>
            <p:spPr bwMode="auto">
              <a:xfrm>
                <a:off x="7432675" y="5884863"/>
                <a:ext cx="180975" cy="180975"/>
              </a:xfrm>
              <a:custGeom>
                <a:avLst/>
                <a:gdLst>
                  <a:gd name="T0" fmla="*/ 180614 w 502"/>
                  <a:gd name="T1" fmla="*/ 0 h 502"/>
                  <a:gd name="T2" fmla="*/ 0 w 502"/>
                  <a:gd name="T3" fmla="*/ 180614 h 502"/>
                  <a:gd name="T4" fmla="*/ 180614 w 502"/>
                  <a:gd name="T5" fmla="*/ 180614 h 502"/>
                  <a:gd name="T6" fmla="*/ 180614 w 502"/>
                  <a:gd name="T7" fmla="*/ 0 h 50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02" h="502">
                    <a:moveTo>
                      <a:pt x="501" y="0"/>
                    </a:moveTo>
                    <a:lnTo>
                      <a:pt x="0" y="501"/>
                    </a:lnTo>
                    <a:lnTo>
                      <a:pt x="501" y="501"/>
                    </a:lnTo>
                    <a:lnTo>
                      <a:pt x="501"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90" name="Freeform 15">
                <a:extLst>
                  <a:ext uri="{FF2B5EF4-FFF2-40B4-BE49-F238E27FC236}">
                    <a16:creationId xmlns:a16="http://schemas.microsoft.com/office/drawing/2014/main" id="{BF5739DB-B0A2-F64B-8C4A-FFA69F80E9BD}"/>
                  </a:ext>
                </a:extLst>
              </p:cNvPr>
              <p:cNvSpPr>
                <a:spLocks noChangeArrowheads="1"/>
              </p:cNvSpPr>
              <p:nvPr/>
            </p:nvSpPr>
            <p:spPr bwMode="auto">
              <a:xfrm>
                <a:off x="5265738" y="5329238"/>
                <a:ext cx="2252662" cy="1123950"/>
              </a:xfrm>
              <a:custGeom>
                <a:avLst/>
                <a:gdLst>
                  <a:gd name="T0" fmla="*/ 2219905 w 6258"/>
                  <a:gd name="T1" fmla="*/ 1123590 h 3124"/>
                  <a:gd name="T2" fmla="*/ 64794 w 6258"/>
                  <a:gd name="T3" fmla="*/ 1123590 h 3124"/>
                  <a:gd name="T4" fmla="*/ 64794 w 6258"/>
                  <a:gd name="T5" fmla="*/ 1123590 h 3124"/>
                  <a:gd name="T6" fmla="*/ 0 w 6258"/>
                  <a:gd name="T7" fmla="*/ 1058470 h 3124"/>
                  <a:gd name="T8" fmla="*/ 0 w 6258"/>
                  <a:gd name="T9" fmla="*/ 32380 h 3124"/>
                  <a:gd name="T10" fmla="*/ 0 w 6258"/>
                  <a:gd name="T11" fmla="*/ 32380 h 3124"/>
                  <a:gd name="T12" fmla="*/ 32397 w 6258"/>
                  <a:gd name="T13" fmla="*/ 0 h 3124"/>
                  <a:gd name="T14" fmla="*/ 32397 w 6258"/>
                  <a:gd name="T15" fmla="*/ 0 h 3124"/>
                  <a:gd name="T16" fmla="*/ 64794 w 6258"/>
                  <a:gd name="T17" fmla="*/ 32380 h 3124"/>
                  <a:gd name="T18" fmla="*/ 64794 w 6258"/>
                  <a:gd name="T19" fmla="*/ 1058470 h 3124"/>
                  <a:gd name="T20" fmla="*/ 2219905 w 6258"/>
                  <a:gd name="T21" fmla="*/ 1058470 h 3124"/>
                  <a:gd name="T22" fmla="*/ 2219905 w 6258"/>
                  <a:gd name="T23" fmla="*/ 1058470 h 3124"/>
                  <a:gd name="T24" fmla="*/ 2252302 w 6258"/>
                  <a:gd name="T25" fmla="*/ 1090850 h 3124"/>
                  <a:gd name="T26" fmla="*/ 2252302 w 6258"/>
                  <a:gd name="T27" fmla="*/ 1090850 h 3124"/>
                  <a:gd name="T28" fmla="*/ 2219905 w 6258"/>
                  <a:gd name="T29" fmla="*/ 1123590 h 312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6258" h="3124">
                    <a:moveTo>
                      <a:pt x="6167" y="3123"/>
                    </a:moveTo>
                    <a:lnTo>
                      <a:pt x="180" y="3123"/>
                    </a:lnTo>
                    <a:cubicBezTo>
                      <a:pt x="81" y="3123"/>
                      <a:pt x="0" y="3042"/>
                      <a:pt x="0" y="2942"/>
                    </a:cubicBezTo>
                    <a:lnTo>
                      <a:pt x="0" y="90"/>
                    </a:lnTo>
                    <a:cubicBezTo>
                      <a:pt x="0" y="40"/>
                      <a:pt x="40" y="0"/>
                      <a:pt x="90" y="0"/>
                    </a:cubicBezTo>
                    <a:cubicBezTo>
                      <a:pt x="140" y="0"/>
                      <a:pt x="180" y="40"/>
                      <a:pt x="180" y="90"/>
                    </a:cubicBezTo>
                    <a:lnTo>
                      <a:pt x="180" y="2942"/>
                    </a:lnTo>
                    <a:lnTo>
                      <a:pt x="6167" y="2942"/>
                    </a:lnTo>
                    <a:cubicBezTo>
                      <a:pt x="6217" y="2942"/>
                      <a:pt x="6257" y="2982"/>
                      <a:pt x="6257" y="3032"/>
                    </a:cubicBezTo>
                    <a:cubicBezTo>
                      <a:pt x="6257" y="3082"/>
                      <a:pt x="6217" y="3123"/>
                      <a:pt x="6167" y="31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91" name="Freeform 16">
                <a:extLst>
                  <a:ext uri="{FF2B5EF4-FFF2-40B4-BE49-F238E27FC236}">
                    <a16:creationId xmlns:a16="http://schemas.microsoft.com/office/drawing/2014/main" id="{AD35A543-2E39-ED4D-B44D-69AD8083AA90}"/>
                  </a:ext>
                </a:extLst>
              </p:cNvPr>
              <p:cNvSpPr>
                <a:spLocks noChangeArrowheads="1"/>
              </p:cNvSpPr>
              <p:nvPr/>
            </p:nvSpPr>
            <p:spPr bwMode="auto">
              <a:xfrm>
                <a:off x="5380038" y="5214938"/>
                <a:ext cx="2254250" cy="1123950"/>
              </a:xfrm>
              <a:custGeom>
                <a:avLst/>
                <a:gdLst>
                  <a:gd name="T0" fmla="*/ 2221120 w 6260"/>
                  <a:gd name="T1" fmla="*/ 1123590 h 3124"/>
                  <a:gd name="T2" fmla="*/ 65179 w 6260"/>
                  <a:gd name="T3" fmla="*/ 1123590 h 3124"/>
                  <a:gd name="T4" fmla="*/ 65179 w 6260"/>
                  <a:gd name="T5" fmla="*/ 1123590 h 3124"/>
                  <a:gd name="T6" fmla="*/ 0 w 6260"/>
                  <a:gd name="T7" fmla="*/ 1058470 h 3124"/>
                  <a:gd name="T8" fmla="*/ 0 w 6260"/>
                  <a:gd name="T9" fmla="*/ 32740 h 3124"/>
                  <a:gd name="T10" fmla="*/ 0 w 6260"/>
                  <a:gd name="T11" fmla="*/ 32740 h 3124"/>
                  <a:gd name="T12" fmla="*/ 32769 w 6260"/>
                  <a:gd name="T13" fmla="*/ 0 h 3124"/>
                  <a:gd name="T14" fmla="*/ 32769 w 6260"/>
                  <a:gd name="T15" fmla="*/ 0 h 3124"/>
                  <a:gd name="T16" fmla="*/ 65179 w 6260"/>
                  <a:gd name="T17" fmla="*/ 32740 h 3124"/>
                  <a:gd name="T18" fmla="*/ 65179 w 6260"/>
                  <a:gd name="T19" fmla="*/ 1058470 h 3124"/>
                  <a:gd name="T20" fmla="*/ 2221120 w 6260"/>
                  <a:gd name="T21" fmla="*/ 1058470 h 3124"/>
                  <a:gd name="T22" fmla="*/ 2221120 w 6260"/>
                  <a:gd name="T23" fmla="*/ 1058470 h 3124"/>
                  <a:gd name="T24" fmla="*/ 2253890 w 6260"/>
                  <a:gd name="T25" fmla="*/ 1091210 h 3124"/>
                  <a:gd name="T26" fmla="*/ 2253890 w 6260"/>
                  <a:gd name="T27" fmla="*/ 1091210 h 3124"/>
                  <a:gd name="T28" fmla="*/ 2221120 w 6260"/>
                  <a:gd name="T29" fmla="*/ 1123590 h 312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6260" h="3124">
                    <a:moveTo>
                      <a:pt x="6168" y="3123"/>
                    </a:moveTo>
                    <a:lnTo>
                      <a:pt x="181" y="3123"/>
                    </a:lnTo>
                    <a:cubicBezTo>
                      <a:pt x="81" y="3123"/>
                      <a:pt x="0" y="3042"/>
                      <a:pt x="0" y="2942"/>
                    </a:cubicBezTo>
                    <a:lnTo>
                      <a:pt x="0" y="91"/>
                    </a:lnTo>
                    <a:cubicBezTo>
                      <a:pt x="0" y="41"/>
                      <a:pt x="41" y="0"/>
                      <a:pt x="91" y="0"/>
                    </a:cubicBezTo>
                    <a:cubicBezTo>
                      <a:pt x="141" y="0"/>
                      <a:pt x="181" y="41"/>
                      <a:pt x="181" y="91"/>
                    </a:cubicBezTo>
                    <a:lnTo>
                      <a:pt x="181" y="2942"/>
                    </a:lnTo>
                    <a:lnTo>
                      <a:pt x="6168" y="2942"/>
                    </a:lnTo>
                    <a:cubicBezTo>
                      <a:pt x="6218" y="2942"/>
                      <a:pt x="6259" y="2983"/>
                      <a:pt x="6259" y="3033"/>
                    </a:cubicBezTo>
                    <a:cubicBezTo>
                      <a:pt x="6259" y="3083"/>
                      <a:pt x="6218" y="3123"/>
                      <a:pt x="6168" y="31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92" name="Freeform 17">
                <a:extLst>
                  <a:ext uri="{FF2B5EF4-FFF2-40B4-BE49-F238E27FC236}">
                    <a16:creationId xmlns:a16="http://schemas.microsoft.com/office/drawing/2014/main" id="{1F42E252-AEC3-8343-82D2-431C493C5940}"/>
                  </a:ext>
                </a:extLst>
              </p:cNvPr>
              <p:cNvSpPr>
                <a:spLocks noChangeArrowheads="1"/>
              </p:cNvSpPr>
              <p:nvPr/>
            </p:nvSpPr>
            <p:spPr bwMode="auto">
              <a:xfrm>
                <a:off x="5594350" y="5195888"/>
                <a:ext cx="2051050" cy="903287"/>
              </a:xfrm>
              <a:custGeom>
                <a:avLst/>
                <a:gdLst>
                  <a:gd name="T0" fmla="*/ 65141 w 5699"/>
                  <a:gd name="T1" fmla="*/ 65215 h 2507"/>
                  <a:gd name="T2" fmla="*/ 65141 w 5699"/>
                  <a:gd name="T3" fmla="*/ 837711 h 2507"/>
                  <a:gd name="T4" fmla="*/ 1985549 w 5699"/>
                  <a:gd name="T5" fmla="*/ 837711 h 2507"/>
                  <a:gd name="T6" fmla="*/ 1985549 w 5699"/>
                  <a:gd name="T7" fmla="*/ 65215 h 2507"/>
                  <a:gd name="T8" fmla="*/ 65141 w 5699"/>
                  <a:gd name="T9" fmla="*/ 65215 h 2507"/>
                  <a:gd name="T10" fmla="*/ 1985549 w 5699"/>
                  <a:gd name="T11" fmla="*/ 837711 h 2507"/>
                  <a:gd name="T12" fmla="*/ 1985549 w 5699"/>
                  <a:gd name="T13" fmla="*/ 870499 h 2507"/>
                  <a:gd name="T14" fmla="*/ 1985549 w 5699"/>
                  <a:gd name="T15" fmla="*/ 837711 h 2507"/>
                  <a:gd name="T16" fmla="*/ 1985549 w 5699"/>
                  <a:gd name="T17" fmla="*/ 902927 h 2507"/>
                  <a:gd name="T18" fmla="*/ 65141 w 5699"/>
                  <a:gd name="T19" fmla="*/ 902927 h 2507"/>
                  <a:gd name="T20" fmla="*/ 65141 w 5699"/>
                  <a:gd name="T21" fmla="*/ 902927 h 2507"/>
                  <a:gd name="T22" fmla="*/ 0 w 5699"/>
                  <a:gd name="T23" fmla="*/ 837711 h 2507"/>
                  <a:gd name="T24" fmla="*/ 0 w 5699"/>
                  <a:gd name="T25" fmla="*/ 65215 h 2507"/>
                  <a:gd name="T26" fmla="*/ 0 w 5699"/>
                  <a:gd name="T27" fmla="*/ 65215 h 2507"/>
                  <a:gd name="T28" fmla="*/ 65141 w 5699"/>
                  <a:gd name="T29" fmla="*/ 0 h 2507"/>
                  <a:gd name="T30" fmla="*/ 1985549 w 5699"/>
                  <a:gd name="T31" fmla="*/ 0 h 2507"/>
                  <a:gd name="T32" fmla="*/ 1985549 w 5699"/>
                  <a:gd name="T33" fmla="*/ 0 h 2507"/>
                  <a:gd name="T34" fmla="*/ 2050690 w 5699"/>
                  <a:gd name="T35" fmla="*/ 65215 h 2507"/>
                  <a:gd name="T36" fmla="*/ 2050690 w 5699"/>
                  <a:gd name="T37" fmla="*/ 837711 h 2507"/>
                  <a:gd name="T38" fmla="*/ 2050690 w 5699"/>
                  <a:gd name="T39" fmla="*/ 837711 h 2507"/>
                  <a:gd name="T40" fmla="*/ 1985549 w 5699"/>
                  <a:gd name="T41" fmla="*/ 902927 h 250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699" h="2507">
                    <a:moveTo>
                      <a:pt x="181" y="181"/>
                    </a:moveTo>
                    <a:lnTo>
                      <a:pt x="181" y="2325"/>
                    </a:lnTo>
                    <a:lnTo>
                      <a:pt x="5517" y="2325"/>
                    </a:lnTo>
                    <a:lnTo>
                      <a:pt x="5517" y="181"/>
                    </a:lnTo>
                    <a:lnTo>
                      <a:pt x="181" y="181"/>
                    </a:lnTo>
                    <a:close/>
                    <a:moveTo>
                      <a:pt x="5517" y="2325"/>
                    </a:moveTo>
                    <a:lnTo>
                      <a:pt x="5517" y="2416"/>
                    </a:lnTo>
                    <a:lnTo>
                      <a:pt x="5517" y="2325"/>
                    </a:lnTo>
                    <a:close/>
                    <a:moveTo>
                      <a:pt x="5517" y="2506"/>
                    </a:moveTo>
                    <a:lnTo>
                      <a:pt x="181" y="2506"/>
                    </a:lnTo>
                    <a:cubicBezTo>
                      <a:pt x="81" y="2506"/>
                      <a:pt x="0" y="2425"/>
                      <a:pt x="0" y="2325"/>
                    </a:cubicBezTo>
                    <a:lnTo>
                      <a:pt x="0" y="181"/>
                    </a:lnTo>
                    <a:cubicBezTo>
                      <a:pt x="0" y="81"/>
                      <a:pt x="81" y="0"/>
                      <a:pt x="181" y="0"/>
                    </a:cubicBezTo>
                    <a:lnTo>
                      <a:pt x="5517" y="0"/>
                    </a:lnTo>
                    <a:cubicBezTo>
                      <a:pt x="5617" y="0"/>
                      <a:pt x="5698" y="81"/>
                      <a:pt x="5698" y="181"/>
                    </a:cubicBezTo>
                    <a:lnTo>
                      <a:pt x="5698" y="2325"/>
                    </a:lnTo>
                    <a:cubicBezTo>
                      <a:pt x="5698" y="2425"/>
                      <a:pt x="5617" y="2506"/>
                      <a:pt x="5517" y="2506"/>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93" name="Freeform 18">
                <a:extLst>
                  <a:ext uri="{FF2B5EF4-FFF2-40B4-BE49-F238E27FC236}">
                    <a16:creationId xmlns:a16="http://schemas.microsoft.com/office/drawing/2014/main" id="{FCDDC400-A21D-604A-9B01-D807DA43A213}"/>
                  </a:ext>
                </a:extLst>
              </p:cNvPr>
              <p:cNvSpPr>
                <a:spLocks noChangeArrowheads="1"/>
              </p:cNvSpPr>
              <p:nvPr/>
            </p:nvSpPr>
            <p:spPr bwMode="auto">
              <a:xfrm>
                <a:off x="5494338" y="5084763"/>
                <a:ext cx="2252662" cy="1123950"/>
              </a:xfrm>
              <a:custGeom>
                <a:avLst/>
                <a:gdLst>
                  <a:gd name="T0" fmla="*/ 65143 w 6259"/>
                  <a:gd name="T1" fmla="*/ 64781 h 3123"/>
                  <a:gd name="T2" fmla="*/ 65143 w 6259"/>
                  <a:gd name="T3" fmla="*/ 1058809 h 3123"/>
                  <a:gd name="T4" fmla="*/ 2187519 w 6259"/>
                  <a:gd name="T5" fmla="*/ 1058809 h 3123"/>
                  <a:gd name="T6" fmla="*/ 2187519 w 6259"/>
                  <a:gd name="T7" fmla="*/ 64781 h 3123"/>
                  <a:gd name="T8" fmla="*/ 65143 w 6259"/>
                  <a:gd name="T9" fmla="*/ 64781 h 3123"/>
                  <a:gd name="T10" fmla="*/ 2187519 w 6259"/>
                  <a:gd name="T11" fmla="*/ 1058809 h 3123"/>
                  <a:gd name="T12" fmla="*/ 2187519 w 6259"/>
                  <a:gd name="T13" fmla="*/ 1091200 h 3123"/>
                  <a:gd name="T14" fmla="*/ 2187519 w 6259"/>
                  <a:gd name="T15" fmla="*/ 1058809 h 3123"/>
                  <a:gd name="T16" fmla="*/ 2187519 w 6259"/>
                  <a:gd name="T17" fmla="*/ 1123590 h 3123"/>
                  <a:gd name="T18" fmla="*/ 65143 w 6259"/>
                  <a:gd name="T19" fmla="*/ 1123590 h 3123"/>
                  <a:gd name="T20" fmla="*/ 65143 w 6259"/>
                  <a:gd name="T21" fmla="*/ 1123590 h 3123"/>
                  <a:gd name="T22" fmla="*/ 0 w 6259"/>
                  <a:gd name="T23" fmla="*/ 1058809 h 3123"/>
                  <a:gd name="T24" fmla="*/ 0 w 6259"/>
                  <a:gd name="T25" fmla="*/ 64781 h 3123"/>
                  <a:gd name="T26" fmla="*/ 0 w 6259"/>
                  <a:gd name="T27" fmla="*/ 64781 h 3123"/>
                  <a:gd name="T28" fmla="*/ 65143 w 6259"/>
                  <a:gd name="T29" fmla="*/ 0 h 3123"/>
                  <a:gd name="T30" fmla="*/ 2187519 w 6259"/>
                  <a:gd name="T31" fmla="*/ 0 h 3123"/>
                  <a:gd name="T32" fmla="*/ 2187519 w 6259"/>
                  <a:gd name="T33" fmla="*/ 0 h 3123"/>
                  <a:gd name="T34" fmla="*/ 2252302 w 6259"/>
                  <a:gd name="T35" fmla="*/ 64781 h 3123"/>
                  <a:gd name="T36" fmla="*/ 2252302 w 6259"/>
                  <a:gd name="T37" fmla="*/ 1058809 h 3123"/>
                  <a:gd name="T38" fmla="*/ 2252302 w 6259"/>
                  <a:gd name="T39" fmla="*/ 1058809 h 3123"/>
                  <a:gd name="T40" fmla="*/ 2187519 w 6259"/>
                  <a:gd name="T41" fmla="*/ 1123590 h 312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6259" h="3123">
                    <a:moveTo>
                      <a:pt x="181" y="180"/>
                    </a:moveTo>
                    <a:lnTo>
                      <a:pt x="181" y="2942"/>
                    </a:lnTo>
                    <a:lnTo>
                      <a:pt x="6078" y="2942"/>
                    </a:lnTo>
                    <a:lnTo>
                      <a:pt x="6078" y="180"/>
                    </a:lnTo>
                    <a:lnTo>
                      <a:pt x="181" y="180"/>
                    </a:lnTo>
                    <a:close/>
                    <a:moveTo>
                      <a:pt x="6078" y="2942"/>
                    </a:moveTo>
                    <a:lnTo>
                      <a:pt x="6078" y="3032"/>
                    </a:lnTo>
                    <a:lnTo>
                      <a:pt x="6078" y="2942"/>
                    </a:lnTo>
                    <a:close/>
                    <a:moveTo>
                      <a:pt x="6078" y="3122"/>
                    </a:moveTo>
                    <a:lnTo>
                      <a:pt x="181" y="3122"/>
                    </a:lnTo>
                    <a:cubicBezTo>
                      <a:pt x="81" y="3122"/>
                      <a:pt x="0" y="3041"/>
                      <a:pt x="0" y="2942"/>
                    </a:cubicBezTo>
                    <a:lnTo>
                      <a:pt x="0" y="180"/>
                    </a:lnTo>
                    <a:cubicBezTo>
                      <a:pt x="0" y="81"/>
                      <a:pt x="81" y="0"/>
                      <a:pt x="181" y="0"/>
                    </a:cubicBezTo>
                    <a:lnTo>
                      <a:pt x="6078" y="0"/>
                    </a:lnTo>
                    <a:cubicBezTo>
                      <a:pt x="6177" y="0"/>
                      <a:pt x="6258" y="81"/>
                      <a:pt x="6258" y="180"/>
                    </a:cubicBezTo>
                    <a:lnTo>
                      <a:pt x="6258" y="2942"/>
                    </a:lnTo>
                    <a:cubicBezTo>
                      <a:pt x="6258" y="3041"/>
                      <a:pt x="6177" y="3122"/>
                      <a:pt x="6078" y="312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94" name="Freeform 19">
                <a:extLst>
                  <a:ext uri="{FF2B5EF4-FFF2-40B4-BE49-F238E27FC236}">
                    <a16:creationId xmlns:a16="http://schemas.microsoft.com/office/drawing/2014/main" id="{696B2DEB-8C25-FF44-8CDA-DA276B798269}"/>
                  </a:ext>
                </a:extLst>
              </p:cNvPr>
              <p:cNvSpPr>
                <a:spLocks noChangeArrowheads="1"/>
              </p:cNvSpPr>
              <p:nvPr/>
            </p:nvSpPr>
            <p:spPr bwMode="auto">
              <a:xfrm>
                <a:off x="6300788" y="5273675"/>
                <a:ext cx="639762" cy="747713"/>
              </a:xfrm>
              <a:custGeom>
                <a:avLst/>
                <a:gdLst>
                  <a:gd name="T0" fmla="*/ 319521 w 1778"/>
                  <a:gd name="T1" fmla="*/ 65159 h 2077"/>
                  <a:gd name="T2" fmla="*/ 319521 w 1778"/>
                  <a:gd name="T3" fmla="*/ 65159 h 2077"/>
                  <a:gd name="T4" fmla="*/ 64768 w 1778"/>
                  <a:gd name="T5" fmla="*/ 373677 h 2077"/>
                  <a:gd name="T6" fmla="*/ 64768 w 1778"/>
                  <a:gd name="T7" fmla="*/ 373677 h 2077"/>
                  <a:gd name="T8" fmla="*/ 319521 w 1778"/>
                  <a:gd name="T9" fmla="*/ 682194 h 2077"/>
                  <a:gd name="T10" fmla="*/ 319521 w 1778"/>
                  <a:gd name="T11" fmla="*/ 682194 h 2077"/>
                  <a:gd name="T12" fmla="*/ 574275 w 1778"/>
                  <a:gd name="T13" fmla="*/ 373677 h 2077"/>
                  <a:gd name="T14" fmla="*/ 574275 w 1778"/>
                  <a:gd name="T15" fmla="*/ 373677 h 2077"/>
                  <a:gd name="T16" fmla="*/ 319521 w 1778"/>
                  <a:gd name="T17" fmla="*/ 65159 h 2077"/>
                  <a:gd name="T18" fmla="*/ 319521 w 1778"/>
                  <a:gd name="T19" fmla="*/ 747353 h 2077"/>
                  <a:gd name="T20" fmla="*/ 319521 w 1778"/>
                  <a:gd name="T21" fmla="*/ 747353 h 2077"/>
                  <a:gd name="T22" fmla="*/ 0 w 1778"/>
                  <a:gd name="T23" fmla="*/ 373677 h 2077"/>
                  <a:gd name="T24" fmla="*/ 0 w 1778"/>
                  <a:gd name="T25" fmla="*/ 373677 h 2077"/>
                  <a:gd name="T26" fmla="*/ 319521 w 1778"/>
                  <a:gd name="T27" fmla="*/ 0 h 2077"/>
                  <a:gd name="T28" fmla="*/ 319521 w 1778"/>
                  <a:gd name="T29" fmla="*/ 0 h 2077"/>
                  <a:gd name="T30" fmla="*/ 639402 w 1778"/>
                  <a:gd name="T31" fmla="*/ 373677 h 2077"/>
                  <a:gd name="T32" fmla="*/ 639402 w 1778"/>
                  <a:gd name="T33" fmla="*/ 373677 h 2077"/>
                  <a:gd name="T34" fmla="*/ 319521 w 1778"/>
                  <a:gd name="T35" fmla="*/ 747353 h 207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778" h="2077">
                    <a:moveTo>
                      <a:pt x="888" y="181"/>
                    </a:moveTo>
                    <a:lnTo>
                      <a:pt x="888" y="181"/>
                    </a:lnTo>
                    <a:cubicBezTo>
                      <a:pt x="498" y="181"/>
                      <a:pt x="180" y="565"/>
                      <a:pt x="180" y="1038"/>
                    </a:cubicBezTo>
                    <a:cubicBezTo>
                      <a:pt x="180" y="1510"/>
                      <a:pt x="498" y="1895"/>
                      <a:pt x="888" y="1895"/>
                    </a:cubicBezTo>
                    <a:cubicBezTo>
                      <a:pt x="1279" y="1895"/>
                      <a:pt x="1596" y="1510"/>
                      <a:pt x="1596" y="1038"/>
                    </a:cubicBezTo>
                    <a:cubicBezTo>
                      <a:pt x="1596" y="565"/>
                      <a:pt x="1279" y="181"/>
                      <a:pt x="888" y="181"/>
                    </a:cubicBezTo>
                    <a:close/>
                    <a:moveTo>
                      <a:pt x="888" y="2076"/>
                    </a:moveTo>
                    <a:lnTo>
                      <a:pt x="888" y="2076"/>
                    </a:lnTo>
                    <a:cubicBezTo>
                      <a:pt x="398" y="2076"/>
                      <a:pt x="0" y="1610"/>
                      <a:pt x="0" y="1038"/>
                    </a:cubicBezTo>
                    <a:cubicBezTo>
                      <a:pt x="0" y="466"/>
                      <a:pt x="398" y="0"/>
                      <a:pt x="888" y="0"/>
                    </a:cubicBezTo>
                    <a:cubicBezTo>
                      <a:pt x="1379" y="0"/>
                      <a:pt x="1777" y="466"/>
                      <a:pt x="1777" y="1038"/>
                    </a:cubicBezTo>
                    <a:cubicBezTo>
                      <a:pt x="1777" y="1610"/>
                      <a:pt x="1379" y="2076"/>
                      <a:pt x="888" y="2076"/>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95" name="Freeform 21">
                <a:extLst>
                  <a:ext uri="{FF2B5EF4-FFF2-40B4-BE49-F238E27FC236}">
                    <a16:creationId xmlns:a16="http://schemas.microsoft.com/office/drawing/2014/main" id="{4D467EA7-8B18-2B49-8658-A36AE526A4D5}"/>
                  </a:ext>
                </a:extLst>
              </p:cNvPr>
              <p:cNvSpPr>
                <a:spLocks noChangeArrowheads="1"/>
              </p:cNvSpPr>
              <p:nvPr/>
            </p:nvSpPr>
            <p:spPr bwMode="auto">
              <a:xfrm>
                <a:off x="5886450" y="5557838"/>
                <a:ext cx="180975" cy="180975"/>
              </a:xfrm>
              <a:custGeom>
                <a:avLst/>
                <a:gdLst>
                  <a:gd name="T0" fmla="*/ 180614 w 502"/>
                  <a:gd name="T1" fmla="*/ 90307 h 501"/>
                  <a:gd name="T2" fmla="*/ 180614 w 502"/>
                  <a:gd name="T3" fmla="*/ 90307 h 501"/>
                  <a:gd name="T4" fmla="*/ 90488 w 502"/>
                  <a:gd name="T5" fmla="*/ 180614 h 501"/>
                  <a:gd name="T6" fmla="*/ 90488 w 502"/>
                  <a:gd name="T7" fmla="*/ 180614 h 501"/>
                  <a:gd name="T8" fmla="*/ 0 w 502"/>
                  <a:gd name="T9" fmla="*/ 90307 h 501"/>
                  <a:gd name="T10" fmla="*/ 0 w 502"/>
                  <a:gd name="T11" fmla="*/ 90307 h 501"/>
                  <a:gd name="T12" fmla="*/ 90488 w 502"/>
                  <a:gd name="T13" fmla="*/ 0 h 501"/>
                  <a:gd name="T14" fmla="*/ 90488 w 502"/>
                  <a:gd name="T15" fmla="*/ 0 h 501"/>
                  <a:gd name="T16" fmla="*/ 180614 w 502"/>
                  <a:gd name="T17" fmla="*/ 90307 h 50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02" h="501">
                    <a:moveTo>
                      <a:pt x="501" y="250"/>
                    </a:moveTo>
                    <a:lnTo>
                      <a:pt x="501" y="250"/>
                    </a:lnTo>
                    <a:cubicBezTo>
                      <a:pt x="501" y="388"/>
                      <a:pt x="389" y="500"/>
                      <a:pt x="251" y="500"/>
                    </a:cubicBezTo>
                    <a:cubicBezTo>
                      <a:pt x="112" y="500"/>
                      <a:pt x="0" y="388"/>
                      <a:pt x="0" y="250"/>
                    </a:cubicBezTo>
                    <a:cubicBezTo>
                      <a:pt x="0" y="111"/>
                      <a:pt x="112" y="0"/>
                      <a:pt x="251" y="0"/>
                    </a:cubicBezTo>
                    <a:cubicBezTo>
                      <a:pt x="389" y="0"/>
                      <a:pt x="501" y="111"/>
                      <a:pt x="501" y="25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96" name="Freeform 22">
                <a:extLst>
                  <a:ext uri="{FF2B5EF4-FFF2-40B4-BE49-F238E27FC236}">
                    <a16:creationId xmlns:a16="http://schemas.microsoft.com/office/drawing/2014/main" id="{C1F45681-42D9-8442-873E-8A4C41F4457B}"/>
                  </a:ext>
                </a:extLst>
              </p:cNvPr>
              <p:cNvSpPr>
                <a:spLocks noChangeArrowheads="1"/>
              </p:cNvSpPr>
              <p:nvPr/>
            </p:nvSpPr>
            <p:spPr bwMode="auto">
              <a:xfrm>
                <a:off x="6350000" y="5665788"/>
                <a:ext cx="541338" cy="322262"/>
              </a:xfrm>
              <a:custGeom>
                <a:avLst/>
                <a:gdLst>
                  <a:gd name="T0" fmla="*/ 270489 w 1503"/>
                  <a:gd name="T1" fmla="*/ 0 h 895"/>
                  <a:gd name="T2" fmla="*/ 270489 w 1503"/>
                  <a:gd name="T3" fmla="*/ 0 h 895"/>
                  <a:gd name="T4" fmla="*/ 0 w 1503"/>
                  <a:gd name="T5" fmla="*/ 97219 h 895"/>
                  <a:gd name="T6" fmla="*/ 0 w 1503"/>
                  <a:gd name="T7" fmla="*/ 97219 h 895"/>
                  <a:gd name="T8" fmla="*/ 270489 w 1503"/>
                  <a:gd name="T9" fmla="*/ 321902 h 895"/>
                  <a:gd name="T10" fmla="*/ 270489 w 1503"/>
                  <a:gd name="T11" fmla="*/ 321902 h 895"/>
                  <a:gd name="T12" fmla="*/ 540978 w 1503"/>
                  <a:gd name="T13" fmla="*/ 97219 h 895"/>
                  <a:gd name="T14" fmla="*/ 540978 w 1503"/>
                  <a:gd name="T15" fmla="*/ 97219 h 895"/>
                  <a:gd name="T16" fmla="*/ 270489 w 1503"/>
                  <a:gd name="T17" fmla="*/ 0 h 89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503" h="895">
                    <a:moveTo>
                      <a:pt x="751" y="0"/>
                    </a:moveTo>
                    <a:lnTo>
                      <a:pt x="751" y="0"/>
                    </a:lnTo>
                    <a:cubicBezTo>
                      <a:pt x="466" y="0"/>
                      <a:pt x="204" y="102"/>
                      <a:pt x="0" y="270"/>
                    </a:cubicBezTo>
                    <a:cubicBezTo>
                      <a:pt x="112" y="634"/>
                      <a:pt x="406" y="894"/>
                      <a:pt x="751" y="894"/>
                    </a:cubicBezTo>
                    <a:cubicBezTo>
                      <a:pt x="1097" y="894"/>
                      <a:pt x="1391" y="634"/>
                      <a:pt x="1502" y="270"/>
                    </a:cubicBezTo>
                    <a:cubicBezTo>
                      <a:pt x="1298" y="102"/>
                      <a:pt x="1037" y="0"/>
                      <a:pt x="751"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97" name="Freeform 24">
                <a:extLst>
                  <a:ext uri="{FF2B5EF4-FFF2-40B4-BE49-F238E27FC236}">
                    <a16:creationId xmlns:a16="http://schemas.microsoft.com/office/drawing/2014/main" id="{D673D65C-1ACD-F740-B435-6F74DFD8C78C}"/>
                  </a:ext>
                </a:extLst>
              </p:cNvPr>
              <p:cNvSpPr>
                <a:spLocks noChangeArrowheads="1"/>
              </p:cNvSpPr>
              <p:nvPr/>
            </p:nvSpPr>
            <p:spPr bwMode="auto">
              <a:xfrm>
                <a:off x="6492875" y="5381625"/>
                <a:ext cx="255588" cy="255588"/>
              </a:xfrm>
              <a:custGeom>
                <a:avLst/>
                <a:gdLst>
                  <a:gd name="T0" fmla="*/ 255229 w 711"/>
                  <a:gd name="T1" fmla="*/ 127614 h 711"/>
                  <a:gd name="T2" fmla="*/ 255229 w 711"/>
                  <a:gd name="T3" fmla="*/ 127614 h 711"/>
                  <a:gd name="T4" fmla="*/ 127614 w 711"/>
                  <a:gd name="T5" fmla="*/ 255229 h 711"/>
                  <a:gd name="T6" fmla="*/ 127614 w 711"/>
                  <a:gd name="T7" fmla="*/ 255229 h 711"/>
                  <a:gd name="T8" fmla="*/ 0 w 711"/>
                  <a:gd name="T9" fmla="*/ 127614 h 711"/>
                  <a:gd name="T10" fmla="*/ 0 w 711"/>
                  <a:gd name="T11" fmla="*/ 127614 h 711"/>
                  <a:gd name="T12" fmla="*/ 127614 w 711"/>
                  <a:gd name="T13" fmla="*/ 0 h 711"/>
                  <a:gd name="T14" fmla="*/ 127614 w 711"/>
                  <a:gd name="T15" fmla="*/ 0 h 711"/>
                  <a:gd name="T16" fmla="*/ 255229 w 711"/>
                  <a:gd name="T17" fmla="*/ 127614 h 7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11" h="711">
                    <a:moveTo>
                      <a:pt x="710" y="355"/>
                    </a:moveTo>
                    <a:lnTo>
                      <a:pt x="710" y="355"/>
                    </a:lnTo>
                    <a:cubicBezTo>
                      <a:pt x="710" y="552"/>
                      <a:pt x="551" y="710"/>
                      <a:pt x="355" y="710"/>
                    </a:cubicBezTo>
                    <a:cubicBezTo>
                      <a:pt x="159" y="710"/>
                      <a:pt x="0" y="552"/>
                      <a:pt x="0" y="355"/>
                    </a:cubicBezTo>
                    <a:cubicBezTo>
                      <a:pt x="0" y="159"/>
                      <a:pt x="159" y="0"/>
                      <a:pt x="355" y="0"/>
                    </a:cubicBezTo>
                    <a:cubicBezTo>
                      <a:pt x="551" y="0"/>
                      <a:pt x="710" y="159"/>
                      <a:pt x="710" y="355"/>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98" name="Freeform 28">
                <a:extLst>
                  <a:ext uri="{FF2B5EF4-FFF2-40B4-BE49-F238E27FC236}">
                    <a16:creationId xmlns:a16="http://schemas.microsoft.com/office/drawing/2014/main" id="{9D4DA2B4-27A9-1E42-84D0-CCC4C0E33B23}"/>
                  </a:ext>
                </a:extLst>
              </p:cNvPr>
              <p:cNvSpPr>
                <a:spLocks noChangeArrowheads="1"/>
              </p:cNvSpPr>
              <p:nvPr/>
            </p:nvSpPr>
            <p:spPr bwMode="auto">
              <a:xfrm>
                <a:off x="7432675" y="5230813"/>
                <a:ext cx="180975" cy="180975"/>
              </a:xfrm>
              <a:custGeom>
                <a:avLst/>
                <a:gdLst>
                  <a:gd name="T0" fmla="*/ 0 w 502"/>
                  <a:gd name="T1" fmla="*/ 0 h 501"/>
                  <a:gd name="T2" fmla="*/ 180614 w 502"/>
                  <a:gd name="T3" fmla="*/ 180614 h 501"/>
                  <a:gd name="T4" fmla="*/ 180614 w 502"/>
                  <a:gd name="T5" fmla="*/ 0 h 501"/>
                  <a:gd name="T6" fmla="*/ 0 w 502"/>
                  <a:gd name="T7" fmla="*/ 0 h 50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02" h="501">
                    <a:moveTo>
                      <a:pt x="0" y="0"/>
                    </a:moveTo>
                    <a:lnTo>
                      <a:pt x="501" y="500"/>
                    </a:lnTo>
                    <a:lnTo>
                      <a:pt x="501" y="0"/>
                    </a:lnTo>
                    <a:lnTo>
                      <a:pt x="0"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grpSp>
        <p:sp>
          <p:nvSpPr>
            <p:cNvPr id="199" name="Freeform 29">
              <a:extLst>
                <a:ext uri="{FF2B5EF4-FFF2-40B4-BE49-F238E27FC236}">
                  <a16:creationId xmlns:a16="http://schemas.microsoft.com/office/drawing/2014/main" id="{5E390C44-25FC-AA41-95E0-0DC33A7E520A}"/>
                </a:ext>
              </a:extLst>
            </p:cNvPr>
            <p:cNvSpPr>
              <a:spLocks noChangeArrowheads="1"/>
            </p:cNvSpPr>
            <p:nvPr/>
          </p:nvSpPr>
          <p:spPr bwMode="auto">
            <a:xfrm>
              <a:off x="3440363" y="2157347"/>
              <a:ext cx="993704" cy="1005226"/>
            </a:xfrm>
            <a:custGeom>
              <a:avLst/>
              <a:gdLst>
                <a:gd name="T0" fmla="*/ 403066 w 3041"/>
                <a:gd name="T1" fmla="*/ 553858 h 3079"/>
                <a:gd name="T2" fmla="*/ 551470 w 3041"/>
                <a:gd name="T3" fmla="*/ 702848 h 3079"/>
                <a:gd name="T4" fmla="*/ 551470 w 3041"/>
                <a:gd name="T5" fmla="*/ 405227 h 3079"/>
                <a:gd name="T6" fmla="*/ 337870 w 3041"/>
                <a:gd name="T7" fmla="*/ 553858 h 3079"/>
                <a:gd name="T8" fmla="*/ 551470 w 3041"/>
                <a:gd name="T9" fmla="*/ 340088 h 3079"/>
                <a:gd name="T10" fmla="*/ 551470 w 3041"/>
                <a:gd name="T11" fmla="*/ 767987 h 3079"/>
                <a:gd name="T12" fmla="*/ 320580 w 3041"/>
                <a:gd name="T13" fmla="*/ 843562 h 3079"/>
                <a:gd name="T14" fmla="*/ 416394 w 3041"/>
                <a:gd name="T15" fmla="*/ 898984 h 3079"/>
                <a:gd name="T16" fmla="*/ 436925 w 3041"/>
                <a:gd name="T17" fmla="*/ 1026742 h 3079"/>
                <a:gd name="T18" fmla="*/ 650525 w 3041"/>
                <a:gd name="T19" fmla="*/ 1042577 h 3079"/>
                <a:gd name="T20" fmla="*/ 666374 w 3041"/>
                <a:gd name="T21" fmla="*/ 929214 h 3079"/>
                <a:gd name="T22" fmla="*/ 782719 w 3041"/>
                <a:gd name="T23" fmla="*/ 843562 h 3079"/>
                <a:gd name="T24" fmla="*/ 904108 w 3041"/>
                <a:gd name="T25" fmla="*/ 889987 h 3079"/>
                <a:gd name="T26" fmla="*/ 912032 w 3041"/>
                <a:gd name="T27" fmla="*/ 892146 h 3079"/>
                <a:gd name="T28" fmla="*/ 1024775 w 3041"/>
                <a:gd name="T29" fmla="*/ 712925 h 3079"/>
                <a:gd name="T30" fmla="*/ 1019012 w 3041"/>
                <a:gd name="T31" fmla="*/ 691332 h 3079"/>
                <a:gd name="T32" fmla="*/ 918516 w 3041"/>
                <a:gd name="T33" fmla="*/ 609279 h 3079"/>
                <a:gd name="T34" fmla="*/ 922478 w 3041"/>
                <a:gd name="T35" fmla="*/ 553858 h 3079"/>
                <a:gd name="T36" fmla="*/ 934365 w 3041"/>
                <a:gd name="T37" fmla="*/ 466046 h 3079"/>
                <a:gd name="T38" fmla="*/ 1026216 w 3041"/>
                <a:gd name="T39" fmla="*/ 407386 h 3079"/>
                <a:gd name="T40" fmla="*/ 925720 w 3041"/>
                <a:gd name="T41" fmla="*/ 224206 h 3079"/>
                <a:gd name="T42" fmla="*/ 912032 w 3041"/>
                <a:gd name="T43" fmla="*/ 216289 h 3079"/>
                <a:gd name="T44" fmla="*/ 819460 w 3041"/>
                <a:gd name="T45" fmla="*/ 267032 h 3079"/>
                <a:gd name="T46" fmla="*/ 687266 w 3041"/>
                <a:gd name="T47" fmla="*/ 209091 h 3079"/>
                <a:gd name="T48" fmla="*/ 666374 w 3041"/>
                <a:gd name="T49" fmla="*/ 80973 h 3079"/>
                <a:gd name="T50" fmla="*/ 452774 w 3041"/>
                <a:gd name="T51" fmla="*/ 65139 h 3079"/>
                <a:gd name="T52" fmla="*/ 436925 w 3041"/>
                <a:gd name="T53" fmla="*/ 178861 h 3079"/>
                <a:gd name="T54" fmla="*/ 416394 w 3041"/>
                <a:gd name="T55" fmla="*/ 209091 h 3079"/>
                <a:gd name="T56" fmla="*/ 283839 w 3041"/>
                <a:gd name="T57" fmla="*/ 267032 h 3079"/>
                <a:gd name="T58" fmla="*/ 191267 w 3041"/>
                <a:gd name="T59" fmla="*/ 216289 h 3079"/>
                <a:gd name="T60" fmla="*/ 78524 w 3041"/>
                <a:gd name="T61" fmla="*/ 395150 h 3079"/>
                <a:gd name="T62" fmla="*/ 77083 w 3041"/>
                <a:gd name="T63" fmla="*/ 407386 h 3079"/>
                <a:gd name="T64" fmla="*/ 169295 w 3041"/>
                <a:gd name="T65" fmla="*/ 465687 h 3079"/>
                <a:gd name="T66" fmla="*/ 180822 w 3041"/>
                <a:gd name="T67" fmla="*/ 553858 h 3079"/>
                <a:gd name="T68" fmla="*/ 184784 w 3041"/>
                <a:gd name="T69" fmla="*/ 609279 h 3079"/>
                <a:gd name="T70" fmla="*/ 84287 w 3041"/>
                <a:gd name="T71" fmla="*/ 691332 h 3079"/>
                <a:gd name="T72" fmla="*/ 177580 w 3041"/>
                <a:gd name="T73" fmla="*/ 883869 h 3079"/>
                <a:gd name="T74" fmla="*/ 199192 w 3041"/>
                <a:gd name="T75" fmla="*/ 889987 h 3079"/>
                <a:gd name="T76" fmla="*/ 300409 w 3041"/>
                <a:gd name="T77" fmla="*/ 836724 h 3079"/>
                <a:gd name="T78" fmla="*/ 452774 w 3041"/>
                <a:gd name="T79" fmla="*/ 1107715 h 3079"/>
                <a:gd name="T80" fmla="*/ 371729 w 3041"/>
                <a:gd name="T81" fmla="*/ 950807 h 3079"/>
                <a:gd name="T82" fmla="*/ 231610 w 3041"/>
                <a:gd name="T83" fmla="*/ 946128 h 3079"/>
                <a:gd name="T84" fmla="*/ 121028 w 3041"/>
                <a:gd name="T85" fmla="*/ 916618 h 3079"/>
                <a:gd name="T86" fmla="*/ 51869 w 3041"/>
                <a:gd name="T87" fmla="*/ 634831 h 3079"/>
                <a:gd name="T88" fmla="*/ 115625 w 3041"/>
                <a:gd name="T89" fmla="*/ 553858 h 3079"/>
                <a:gd name="T90" fmla="*/ 51869 w 3041"/>
                <a:gd name="T91" fmla="*/ 473244 h 3079"/>
                <a:gd name="T92" fmla="*/ 14048 w 3041"/>
                <a:gd name="T93" fmla="*/ 424300 h 3079"/>
                <a:gd name="T94" fmla="*/ 121028 w 3041"/>
                <a:gd name="T95" fmla="*/ 191457 h 3079"/>
                <a:gd name="T96" fmla="*/ 231610 w 3041"/>
                <a:gd name="T97" fmla="*/ 161947 h 3079"/>
                <a:gd name="T98" fmla="*/ 371729 w 3041"/>
                <a:gd name="T99" fmla="*/ 157268 h 3079"/>
                <a:gd name="T100" fmla="*/ 452774 w 3041"/>
                <a:gd name="T101" fmla="*/ 0 h 3079"/>
                <a:gd name="T102" fmla="*/ 731571 w 3041"/>
                <a:gd name="T103" fmla="*/ 80973 h 3079"/>
                <a:gd name="T104" fmla="*/ 805412 w 3041"/>
                <a:gd name="T105" fmla="*/ 200094 h 3079"/>
                <a:gd name="T106" fmla="*/ 912032 w 3041"/>
                <a:gd name="T107" fmla="*/ 151150 h 3079"/>
                <a:gd name="T108" fmla="*/ 1080967 w 3041"/>
                <a:gd name="T109" fmla="*/ 362761 h 3079"/>
                <a:gd name="T110" fmla="*/ 1089252 w 3041"/>
                <a:gd name="T111" fmla="*/ 424300 h 3079"/>
                <a:gd name="T112" fmla="*/ 985513 w 3041"/>
                <a:gd name="T113" fmla="*/ 511392 h 3079"/>
                <a:gd name="T114" fmla="*/ 985513 w 3041"/>
                <a:gd name="T115" fmla="*/ 596683 h 3079"/>
                <a:gd name="T116" fmla="*/ 1089252 w 3041"/>
                <a:gd name="T117" fmla="*/ 684135 h 3079"/>
                <a:gd name="T118" fmla="*/ 982271 w 3041"/>
                <a:gd name="T119" fmla="*/ 916618 h 3079"/>
                <a:gd name="T120" fmla="*/ 912032 w 3041"/>
                <a:gd name="T121" fmla="*/ 956925 h 3079"/>
                <a:gd name="T122" fmla="*/ 805412 w 3041"/>
                <a:gd name="T123" fmla="*/ 907981 h 3079"/>
                <a:gd name="T124" fmla="*/ 731571 w 3041"/>
                <a:gd name="T125" fmla="*/ 1026742 h 3079"/>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3041" h="3079">
                  <a:moveTo>
                    <a:pt x="1531" y="1126"/>
                  </a:moveTo>
                  <a:lnTo>
                    <a:pt x="1531" y="1126"/>
                  </a:lnTo>
                  <a:cubicBezTo>
                    <a:pt x="1303" y="1126"/>
                    <a:pt x="1119" y="1312"/>
                    <a:pt x="1119" y="1539"/>
                  </a:cubicBezTo>
                  <a:cubicBezTo>
                    <a:pt x="1119" y="1767"/>
                    <a:pt x="1303" y="1953"/>
                    <a:pt x="1531" y="1953"/>
                  </a:cubicBezTo>
                  <a:cubicBezTo>
                    <a:pt x="1759" y="1953"/>
                    <a:pt x="1945" y="1767"/>
                    <a:pt x="1945" y="1539"/>
                  </a:cubicBezTo>
                  <a:cubicBezTo>
                    <a:pt x="1945" y="1312"/>
                    <a:pt x="1759" y="1126"/>
                    <a:pt x="1531" y="1126"/>
                  </a:cubicBezTo>
                  <a:close/>
                  <a:moveTo>
                    <a:pt x="1531" y="2134"/>
                  </a:moveTo>
                  <a:lnTo>
                    <a:pt x="1531" y="2134"/>
                  </a:lnTo>
                  <a:cubicBezTo>
                    <a:pt x="1204" y="2134"/>
                    <a:pt x="938" y="1867"/>
                    <a:pt x="938" y="1539"/>
                  </a:cubicBezTo>
                  <a:cubicBezTo>
                    <a:pt x="938" y="1212"/>
                    <a:pt x="1204" y="945"/>
                    <a:pt x="1531" y="945"/>
                  </a:cubicBezTo>
                  <a:cubicBezTo>
                    <a:pt x="1859" y="945"/>
                    <a:pt x="2126" y="1212"/>
                    <a:pt x="2126" y="1539"/>
                  </a:cubicBezTo>
                  <a:cubicBezTo>
                    <a:pt x="2126" y="1867"/>
                    <a:pt x="1859" y="2134"/>
                    <a:pt x="1531" y="2134"/>
                  </a:cubicBezTo>
                  <a:close/>
                  <a:moveTo>
                    <a:pt x="834" y="2325"/>
                  </a:moveTo>
                  <a:lnTo>
                    <a:pt x="834" y="2325"/>
                  </a:lnTo>
                  <a:cubicBezTo>
                    <a:pt x="854" y="2325"/>
                    <a:pt x="874" y="2331"/>
                    <a:pt x="890" y="2344"/>
                  </a:cubicBezTo>
                  <a:cubicBezTo>
                    <a:pt x="970" y="2409"/>
                    <a:pt x="1060" y="2460"/>
                    <a:pt x="1156" y="2498"/>
                  </a:cubicBezTo>
                  <a:cubicBezTo>
                    <a:pt x="1190" y="2511"/>
                    <a:pt x="1213" y="2545"/>
                    <a:pt x="1213" y="2582"/>
                  </a:cubicBezTo>
                  <a:lnTo>
                    <a:pt x="1213" y="2853"/>
                  </a:lnTo>
                  <a:cubicBezTo>
                    <a:pt x="1213" y="2877"/>
                    <a:pt x="1233" y="2897"/>
                    <a:pt x="1257" y="2897"/>
                  </a:cubicBezTo>
                  <a:lnTo>
                    <a:pt x="1806" y="2897"/>
                  </a:lnTo>
                  <a:cubicBezTo>
                    <a:pt x="1830" y="2897"/>
                    <a:pt x="1850" y="2877"/>
                    <a:pt x="1850" y="2853"/>
                  </a:cubicBezTo>
                  <a:lnTo>
                    <a:pt x="1850" y="2582"/>
                  </a:lnTo>
                  <a:cubicBezTo>
                    <a:pt x="1850" y="2545"/>
                    <a:pt x="1873" y="2511"/>
                    <a:pt x="1908" y="2498"/>
                  </a:cubicBezTo>
                  <a:cubicBezTo>
                    <a:pt x="2003" y="2460"/>
                    <a:pt x="2093" y="2409"/>
                    <a:pt x="2173" y="2344"/>
                  </a:cubicBezTo>
                  <a:cubicBezTo>
                    <a:pt x="2202" y="2321"/>
                    <a:pt x="2243" y="2318"/>
                    <a:pt x="2275" y="2337"/>
                  </a:cubicBezTo>
                  <a:lnTo>
                    <a:pt x="2510" y="2473"/>
                  </a:lnTo>
                  <a:cubicBezTo>
                    <a:pt x="2517" y="2476"/>
                    <a:pt x="2524" y="2479"/>
                    <a:pt x="2532" y="2479"/>
                  </a:cubicBezTo>
                  <a:cubicBezTo>
                    <a:pt x="2545" y="2479"/>
                    <a:pt x="2561" y="2473"/>
                    <a:pt x="2570" y="2456"/>
                  </a:cubicBezTo>
                  <a:lnTo>
                    <a:pt x="2845" y="1981"/>
                  </a:lnTo>
                  <a:cubicBezTo>
                    <a:pt x="2853" y="1967"/>
                    <a:pt x="2851" y="1954"/>
                    <a:pt x="2849" y="1947"/>
                  </a:cubicBezTo>
                  <a:cubicBezTo>
                    <a:pt x="2848" y="1941"/>
                    <a:pt x="2842" y="1928"/>
                    <a:pt x="2829" y="1921"/>
                  </a:cubicBezTo>
                  <a:lnTo>
                    <a:pt x="2594" y="1785"/>
                  </a:lnTo>
                  <a:cubicBezTo>
                    <a:pt x="2561" y="1766"/>
                    <a:pt x="2544" y="1730"/>
                    <a:pt x="2550" y="1693"/>
                  </a:cubicBezTo>
                  <a:cubicBezTo>
                    <a:pt x="2557" y="1642"/>
                    <a:pt x="2561" y="1590"/>
                    <a:pt x="2561" y="1539"/>
                  </a:cubicBezTo>
                  <a:cubicBezTo>
                    <a:pt x="2561" y="1488"/>
                    <a:pt x="2557" y="1437"/>
                    <a:pt x="2550" y="1386"/>
                  </a:cubicBezTo>
                  <a:cubicBezTo>
                    <a:pt x="2544" y="1349"/>
                    <a:pt x="2561" y="1313"/>
                    <a:pt x="2594" y="1295"/>
                  </a:cubicBezTo>
                  <a:lnTo>
                    <a:pt x="2829" y="1158"/>
                  </a:lnTo>
                  <a:cubicBezTo>
                    <a:pt x="2842" y="1151"/>
                    <a:pt x="2848" y="1138"/>
                    <a:pt x="2849" y="1132"/>
                  </a:cubicBezTo>
                  <a:cubicBezTo>
                    <a:pt x="2851" y="1125"/>
                    <a:pt x="2853" y="1112"/>
                    <a:pt x="2845" y="1098"/>
                  </a:cubicBezTo>
                  <a:lnTo>
                    <a:pt x="2570" y="623"/>
                  </a:lnTo>
                  <a:cubicBezTo>
                    <a:pt x="2561" y="607"/>
                    <a:pt x="2545" y="601"/>
                    <a:pt x="2532" y="601"/>
                  </a:cubicBezTo>
                  <a:cubicBezTo>
                    <a:pt x="2524" y="601"/>
                    <a:pt x="2517" y="603"/>
                    <a:pt x="2510" y="607"/>
                  </a:cubicBezTo>
                  <a:lnTo>
                    <a:pt x="2275" y="742"/>
                  </a:lnTo>
                  <a:cubicBezTo>
                    <a:pt x="2243" y="760"/>
                    <a:pt x="2202" y="758"/>
                    <a:pt x="2173" y="735"/>
                  </a:cubicBezTo>
                  <a:cubicBezTo>
                    <a:pt x="2092" y="670"/>
                    <a:pt x="2003" y="618"/>
                    <a:pt x="1908" y="581"/>
                  </a:cubicBezTo>
                  <a:cubicBezTo>
                    <a:pt x="1873" y="567"/>
                    <a:pt x="1850" y="535"/>
                    <a:pt x="1850" y="497"/>
                  </a:cubicBezTo>
                  <a:lnTo>
                    <a:pt x="1850" y="225"/>
                  </a:lnTo>
                  <a:cubicBezTo>
                    <a:pt x="1850" y="201"/>
                    <a:pt x="1830" y="181"/>
                    <a:pt x="1806" y="181"/>
                  </a:cubicBezTo>
                  <a:lnTo>
                    <a:pt x="1257" y="181"/>
                  </a:lnTo>
                  <a:cubicBezTo>
                    <a:pt x="1233" y="181"/>
                    <a:pt x="1213" y="201"/>
                    <a:pt x="1213" y="225"/>
                  </a:cubicBezTo>
                  <a:lnTo>
                    <a:pt x="1213" y="497"/>
                  </a:lnTo>
                  <a:cubicBezTo>
                    <a:pt x="1213" y="535"/>
                    <a:pt x="1190" y="567"/>
                    <a:pt x="1156" y="581"/>
                  </a:cubicBezTo>
                  <a:cubicBezTo>
                    <a:pt x="1060" y="618"/>
                    <a:pt x="970" y="670"/>
                    <a:pt x="890" y="735"/>
                  </a:cubicBezTo>
                  <a:cubicBezTo>
                    <a:pt x="861" y="758"/>
                    <a:pt x="821" y="760"/>
                    <a:pt x="788" y="742"/>
                  </a:cubicBezTo>
                  <a:lnTo>
                    <a:pt x="553" y="607"/>
                  </a:lnTo>
                  <a:cubicBezTo>
                    <a:pt x="546" y="603"/>
                    <a:pt x="539" y="601"/>
                    <a:pt x="531" y="601"/>
                  </a:cubicBezTo>
                  <a:cubicBezTo>
                    <a:pt x="519" y="601"/>
                    <a:pt x="502" y="607"/>
                    <a:pt x="493" y="623"/>
                  </a:cubicBezTo>
                  <a:lnTo>
                    <a:pt x="218" y="1098"/>
                  </a:lnTo>
                  <a:cubicBezTo>
                    <a:pt x="210" y="1112"/>
                    <a:pt x="212" y="1125"/>
                    <a:pt x="214" y="1132"/>
                  </a:cubicBezTo>
                  <a:cubicBezTo>
                    <a:pt x="216" y="1138"/>
                    <a:pt x="220" y="1151"/>
                    <a:pt x="234" y="1158"/>
                  </a:cubicBezTo>
                  <a:lnTo>
                    <a:pt x="470" y="1294"/>
                  </a:lnTo>
                  <a:cubicBezTo>
                    <a:pt x="502" y="1313"/>
                    <a:pt x="519" y="1349"/>
                    <a:pt x="513" y="1386"/>
                  </a:cubicBezTo>
                  <a:cubicBezTo>
                    <a:pt x="506" y="1437"/>
                    <a:pt x="502" y="1488"/>
                    <a:pt x="502" y="1539"/>
                  </a:cubicBezTo>
                  <a:cubicBezTo>
                    <a:pt x="502" y="1590"/>
                    <a:pt x="506" y="1642"/>
                    <a:pt x="513" y="1693"/>
                  </a:cubicBezTo>
                  <a:cubicBezTo>
                    <a:pt x="519" y="1730"/>
                    <a:pt x="501" y="1766"/>
                    <a:pt x="470" y="1785"/>
                  </a:cubicBezTo>
                  <a:lnTo>
                    <a:pt x="234" y="1921"/>
                  </a:lnTo>
                  <a:cubicBezTo>
                    <a:pt x="213" y="1932"/>
                    <a:pt x="206" y="1960"/>
                    <a:pt x="218" y="1981"/>
                  </a:cubicBezTo>
                  <a:lnTo>
                    <a:pt x="493" y="2456"/>
                  </a:lnTo>
                  <a:cubicBezTo>
                    <a:pt x="502" y="2473"/>
                    <a:pt x="519" y="2479"/>
                    <a:pt x="531" y="2479"/>
                  </a:cubicBezTo>
                  <a:cubicBezTo>
                    <a:pt x="539" y="2479"/>
                    <a:pt x="546" y="2476"/>
                    <a:pt x="553" y="2473"/>
                  </a:cubicBezTo>
                  <a:lnTo>
                    <a:pt x="788" y="2337"/>
                  </a:lnTo>
                  <a:cubicBezTo>
                    <a:pt x="803" y="2328"/>
                    <a:pt x="818" y="2325"/>
                    <a:pt x="834" y="2325"/>
                  </a:cubicBezTo>
                  <a:close/>
                  <a:moveTo>
                    <a:pt x="1806" y="3078"/>
                  </a:moveTo>
                  <a:lnTo>
                    <a:pt x="1257" y="3078"/>
                  </a:lnTo>
                  <a:cubicBezTo>
                    <a:pt x="1133" y="3078"/>
                    <a:pt x="1032" y="2978"/>
                    <a:pt x="1032" y="2853"/>
                  </a:cubicBezTo>
                  <a:lnTo>
                    <a:pt x="1032" y="2642"/>
                  </a:lnTo>
                  <a:cubicBezTo>
                    <a:pt x="960" y="2609"/>
                    <a:pt x="891" y="2570"/>
                    <a:pt x="827" y="2523"/>
                  </a:cubicBezTo>
                  <a:lnTo>
                    <a:pt x="643" y="2629"/>
                  </a:lnTo>
                  <a:cubicBezTo>
                    <a:pt x="609" y="2649"/>
                    <a:pt x="571" y="2659"/>
                    <a:pt x="531" y="2659"/>
                  </a:cubicBezTo>
                  <a:cubicBezTo>
                    <a:pt x="451" y="2659"/>
                    <a:pt x="376" y="2616"/>
                    <a:pt x="336" y="2547"/>
                  </a:cubicBezTo>
                  <a:lnTo>
                    <a:pt x="61" y="2071"/>
                  </a:lnTo>
                  <a:cubicBezTo>
                    <a:pt x="0" y="1963"/>
                    <a:pt x="37" y="1826"/>
                    <a:pt x="144" y="1764"/>
                  </a:cubicBezTo>
                  <a:lnTo>
                    <a:pt x="327" y="1658"/>
                  </a:lnTo>
                  <a:cubicBezTo>
                    <a:pt x="323" y="1619"/>
                    <a:pt x="321" y="1579"/>
                    <a:pt x="321" y="1539"/>
                  </a:cubicBezTo>
                  <a:cubicBezTo>
                    <a:pt x="321" y="1500"/>
                    <a:pt x="323" y="1460"/>
                    <a:pt x="327" y="1421"/>
                  </a:cubicBezTo>
                  <a:lnTo>
                    <a:pt x="144" y="1315"/>
                  </a:lnTo>
                  <a:cubicBezTo>
                    <a:pt x="92" y="1285"/>
                    <a:pt x="55" y="1237"/>
                    <a:pt x="39" y="1179"/>
                  </a:cubicBezTo>
                  <a:cubicBezTo>
                    <a:pt x="24" y="1121"/>
                    <a:pt x="32" y="1060"/>
                    <a:pt x="62" y="1008"/>
                  </a:cubicBezTo>
                  <a:lnTo>
                    <a:pt x="336" y="532"/>
                  </a:lnTo>
                  <a:cubicBezTo>
                    <a:pt x="376" y="463"/>
                    <a:pt x="451" y="420"/>
                    <a:pt x="531" y="420"/>
                  </a:cubicBezTo>
                  <a:cubicBezTo>
                    <a:pt x="571" y="420"/>
                    <a:pt x="609" y="431"/>
                    <a:pt x="643" y="450"/>
                  </a:cubicBezTo>
                  <a:lnTo>
                    <a:pt x="827" y="556"/>
                  </a:lnTo>
                  <a:cubicBezTo>
                    <a:pt x="891" y="509"/>
                    <a:pt x="960" y="470"/>
                    <a:pt x="1032" y="437"/>
                  </a:cubicBezTo>
                  <a:lnTo>
                    <a:pt x="1032" y="225"/>
                  </a:lnTo>
                  <a:cubicBezTo>
                    <a:pt x="1032" y="102"/>
                    <a:pt x="1133" y="0"/>
                    <a:pt x="1257" y="0"/>
                  </a:cubicBezTo>
                  <a:lnTo>
                    <a:pt x="1806" y="0"/>
                  </a:lnTo>
                  <a:cubicBezTo>
                    <a:pt x="1930" y="0"/>
                    <a:pt x="2031" y="102"/>
                    <a:pt x="2031" y="225"/>
                  </a:cubicBezTo>
                  <a:lnTo>
                    <a:pt x="2031" y="437"/>
                  </a:lnTo>
                  <a:cubicBezTo>
                    <a:pt x="2103" y="470"/>
                    <a:pt x="2172" y="510"/>
                    <a:pt x="2236" y="556"/>
                  </a:cubicBezTo>
                  <a:lnTo>
                    <a:pt x="2420" y="450"/>
                  </a:lnTo>
                  <a:cubicBezTo>
                    <a:pt x="2454" y="431"/>
                    <a:pt x="2493" y="420"/>
                    <a:pt x="2532" y="420"/>
                  </a:cubicBezTo>
                  <a:cubicBezTo>
                    <a:pt x="2612" y="420"/>
                    <a:pt x="2687" y="463"/>
                    <a:pt x="2727" y="532"/>
                  </a:cubicBezTo>
                  <a:lnTo>
                    <a:pt x="3001" y="1008"/>
                  </a:lnTo>
                  <a:cubicBezTo>
                    <a:pt x="3031" y="1060"/>
                    <a:pt x="3040" y="1121"/>
                    <a:pt x="3024" y="1179"/>
                  </a:cubicBezTo>
                  <a:cubicBezTo>
                    <a:pt x="3009" y="1236"/>
                    <a:pt x="2971" y="1285"/>
                    <a:pt x="2919" y="1315"/>
                  </a:cubicBezTo>
                  <a:lnTo>
                    <a:pt x="2736" y="1421"/>
                  </a:lnTo>
                  <a:cubicBezTo>
                    <a:pt x="2740" y="1460"/>
                    <a:pt x="2742" y="1500"/>
                    <a:pt x="2742" y="1539"/>
                  </a:cubicBezTo>
                  <a:cubicBezTo>
                    <a:pt x="2742" y="1579"/>
                    <a:pt x="2740" y="1619"/>
                    <a:pt x="2736" y="1658"/>
                  </a:cubicBezTo>
                  <a:lnTo>
                    <a:pt x="2919" y="1764"/>
                  </a:lnTo>
                  <a:cubicBezTo>
                    <a:pt x="2971" y="1794"/>
                    <a:pt x="3009" y="1842"/>
                    <a:pt x="3024" y="1901"/>
                  </a:cubicBezTo>
                  <a:cubicBezTo>
                    <a:pt x="3040" y="1959"/>
                    <a:pt x="3031" y="2019"/>
                    <a:pt x="3001" y="2071"/>
                  </a:cubicBezTo>
                  <a:lnTo>
                    <a:pt x="2727" y="2547"/>
                  </a:lnTo>
                  <a:cubicBezTo>
                    <a:pt x="2687" y="2616"/>
                    <a:pt x="2612" y="2659"/>
                    <a:pt x="2532" y="2659"/>
                  </a:cubicBezTo>
                  <a:cubicBezTo>
                    <a:pt x="2493" y="2659"/>
                    <a:pt x="2454" y="2649"/>
                    <a:pt x="2420" y="2629"/>
                  </a:cubicBezTo>
                  <a:lnTo>
                    <a:pt x="2236" y="2523"/>
                  </a:lnTo>
                  <a:cubicBezTo>
                    <a:pt x="2172" y="2570"/>
                    <a:pt x="2103" y="2609"/>
                    <a:pt x="2031" y="2642"/>
                  </a:cubicBezTo>
                  <a:lnTo>
                    <a:pt x="2031" y="2853"/>
                  </a:lnTo>
                  <a:cubicBezTo>
                    <a:pt x="2031" y="2978"/>
                    <a:pt x="1930" y="3078"/>
                    <a:pt x="1806" y="3078"/>
                  </a:cubicBezTo>
                  <a:close/>
                </a:path>
              </a:pathLst>
            </a:custGeom>
            <a:solidFill>
              <a:schemeClr val="accent6">
                <a:lumMod val="75000"/>
              </a:schemeClr>
            </a:solidFill>
            <a:ln>
              <a:noFill/>
            </a:ln>
            <a:effectLst/>
          </p:spPr>
          <p:txBody>
            <a:bodyPr wrap="none" anchor="ctr"/>
            <a:lstStyle/>
            <a:p>
              <a:endParaRPr lang="es-ES_tradnl" sz="1633"/>
            </a:p>
          </p:txBody>
        </p:sp>
        <p:sp>
          <p:nvSpPr>
            <p:cNvPr id="200" name="Freeform 30">
              <a:extLst>
                <a:ext uri="{FF2B5EF4-FFF2-40B4-BE49-F238E27FC236}">
                  <a16:creationId xmlns:a16="http://schemas.microsoft.com/office/drawing/2014/main" id="{B9AD52C1-4893-9446-88CE-B0502452703F}"/>
                </a:ext>
              </a:extLst>
            </p:cNvPr>
            <p:cNvSpPr>
              <a:spLocks noChangeArrowheads="1"/>
            </p:cNvSpPr>
            <p:nvPr/>
          </p:nvSpPr>
          <p:spPr bwMode="auto">
            <a:xfrm>
              <a:off x="2885903" y="4164918"/>
              <a:ext cx="1751224" cy="1709460"/>
            </a:xfrm>
            <a:custGeom>
              <a:avLst/>
              <a:gdLst>
                <a:gd name="T0" fmla="*/ 1748198 w 5361"/>
                <a:gd name="T1" fmla="*/ 1076676 h 5233"/>
                <a:gd name="T2" fmla="*/ 1662139 w 5361"/>
                <a:gd name="T3" fmla="*/ 1002857 h 5233"/>
                <a:gd name="T4" fmla="*/ 1669701 w 5361"/>
                <a:gd name="T5" fmla="*/ 897710 h 5233"/>
                <a:gd name="T6" fmla="*/ 1677982 w 5361"/>
                <a:gd name="T7" fmla="*/ 759435 h 5233"/>
                <a:gd name="T8" fmla="*/ 1858744 w 5361"/>
                <a:gd name="T9" fmla="*/ 636283 h 5233"/>
                <a:gd name="T10" fmla="*/ 1785647 w 5361"/>
                <a:gd name="T11" fmla="*/ 476762 h 5233"/>
                <a:gd name="T12" fmla="*/ 1797530 w 5361"/>
                <a:gd name="T13" fmla="*/ 432471 h 5233"/>
                <a:gd name="T14" fmla="*/ 1909515 w 5361"/>
                <a:gd name="T15" fmla="*/ 561384 h 5233"/>
                <a:gd name="T16" fmla="*/ 1865225 w 5361"/>
                <a:gd name="T17" fmla="*/ 726306 h 5233"/>
                <a:gd name="T18" fmla="*/ 1734875 w 5361"/>
                <a:gd name="T19" fmla="*/ 897710 h 5233"/>
                <a:gd name="T20" fmla="*/ 1780966 w 5361"/>
                <a:gd name="T21" fmla="*/ 1020141 h 5233"/>
                <a:gd name="T22" fmla="*/ 1792489 w 5361"/>
                <a:gd name="T23" fmla="*/ 1064433 h 5233"/>
                <a:gd name="T24" fmla="*/ 965020 w 5361"/>
                <a:gd name="T25" fmla="*/ 598473 h 5233"/>
                <a:gd name="T26" fmla="*/ 965020 w 5361"/>
                <a:gd name="T27" fmla="*/ 1196587 h 5233"/>
                <a:gd name="T28" fmla="*/ 1263888 w 5361"/>
                <a:gd name="T29" fmla="*/ 897710 h 5233"/>
                <a:gd name="T30" fmla="*/ 965020 w 5361"/>
                <a:gd name="T31" fmla="*/ 1261763 h 5233"/>
                <a:gd name="T32" fmla="*/ 965020 w 5361"/>
                <a:gd name="T33" fmla="*/ 533297 h 5233"/>
                <a:gd name="T34" fmla="*/ 1329063 w 5361"/>
                <a:gd name="T35" fmla="*/ 897710 h 5233"/>
                <a:gd name="T36" fmla="*/ 784259 w 5361"/>
                <a:gd name="T37" fmla="*/ 1884003 h 5233"/>
                <a:gd name="T38" fmla="*/ 662911 w 5361"/>
                <a:gd name="T39" fmla="*/ 1606012 h 5233"/>
                <a:gd name="T40" fmla="*/ 366564 w 5361"/>
                <a:gd name="T41" fmla="*/ 1591968 h 5233"/>
                <a:gd name="T42" fmla="*/ 275103 w 5361"/>
                <a:gd name="T43" fmla="*/ 1603851 h 5233"/>
                <a:gd name="T44" fmla="*/ 20165 w 5361"/>
                <a:gd name="T45" fmla="*/ 1234396 h 5233"/>
                <a:gd name="T46" fmla="*/ 64455 w 5361"/>
                <a:gd name="T47" fmla="*/ 1068754 h 5233"/>
                <a:gd name="T48" fmla="*/ 194804 w 5361"/>
                <a:gd name="T49" fmla="*/ 897710 h 5233"/>
                <a:gd name="T50" fmla="*/ 64815 w 5361"/>
                <a:gd name="T51" fmla="*/ 726306 h 5233"/>
                <a:gd name="T52" fmla="*/ 8642 w 5361"/>
                <a:gd name="T53" fmla="*/ 652847 h 5233"/>
                <a:gd name="T54" fmla="*/ 201286 w 5361"/>
                <a:gd name="T55" fmla="*/ 247744 h 5233"/>
                <a:gd name="T56" fmla="*/ 366564 w 5361"/>
                <a:gd name="T57" fmla="*/ 203452 h 5233"/>
                <a:gd name="T58" fmla="*/ 662911 w 5361"/>
                <a:gd name="T59" fmla="*/ 189409 h 5233"/>
                <a:gd name="T60" fmla="*/ 695679 w 5361"/>
                <a:gd name="T61" fmla="*/ 0 h 5233"/>
                <a:gd name="T62" fmla="*/ 728086 w 5361"/>
                <a:gd name="T63" fmla="*/ 211014 h 5233"/>
                <a:gd name="T64" fmla="*/ 707561 w 5361"/>
                <a:gd name="T65" fmla="*/ 241262 h 5233"/>
                <a:gd name="T66" fmla="*/ 488991 w 5361"/>
                <a:gd name="T67" fmla="*/ 349290 h 5233"/>
                <a:gd name="T68" fmla="*/ 291666 w 5361"/>
                <a:gd name="T69" fmla="*/ 254225 h 5233"/>
                <a:gd name="T70" fmla="*/ 76697 w 5361"/>
                <a:gd name="T71" fmla="*/ 593792 h 5233"/>
                <a:gd name="T72" fmla="*/ 71296 w 5361"/>
                <a:gd name="T73" fmla="*/ 636283 h 5233"/>
                <a:gd name="T74" fmla="*/ 252057 w 5361"/>
                <a:gd name="T75" fmla="*/ 759435 h 5233"/>
                <a:gd name="T76" fmla="*/ 259979 w 5361"/>
                <a:gd name="T77" fmla="*/ 897710 h 5233"/>
                <a:gd name="T78" fmla="*/ 267901 w 5361"/>
                <a:gd name="T79" fmla="*/ 1002857 h 5233"/>
                <a:gd name="T80" fmla="*/ 96862 w 5361"/>
                <a:gd name="T81" fmla="*/ 1125288 h 5233"/>
                <a:gd name="T82" fmla="*/ 76697 w 5361"/>
                <a:gd name="T83" fmla="*/ 1201628 h 5233"/>
                <a:gd name="T84" fmla="*/ 291666 w 5361"/>
                <a:gd name="T85" fmla="*/ 1540835 h 5233"/>
                <a:gd name="T86" fmla="*/ 488991 w 5361"/>
                <a:gd name="T87" fmla="*/ 1445771 h 5233"/>
                <a:gd name="T88" fmla="*/ 525720 w 5361"/>
                <a:gd name="T89" fmla="*/ 1448651 h 5233"/>
                <a:gd name="T90" fmla="*/ 728086 w 5361"/>
                <a:gd name="T91" fmla="*/ 1584406 h 5233"/>
                <a:gd name="T92" fmla="*/ 784259 w 5361"/>
                <a:gd name="T93" fmla="*/ 1818826 h 5233"/>
                <a:gd name="T94" fmla="*/ 1201954 w 5361"/>
                <a:gd name="T95" fmla="*/ 1763012 h 5233"/>
                <a:gd name="T96" fmla="*/ 1222479 w 5361"/>
                <a:gd name="T97" fmla="*/ 1553798 h 5233"/>
                <a:gd name="T98" fmla="*/ 1404320 w 5361"/>
                <a:gd name="T99" fmla="*/ 1448651 h 5233"/>
                <a:gd name="T100" fmla="*/ 1595884 w 5361"/>
                <a:gd name="T101" fmla="*/ 1535434 h 5233"/>
                <a:gd name="T102" fmla="*/ 1744238 w 5361"/>
                <a:gd name="T103" fmla="*/ 1391037 h 5233"/>
                <a:gd name="T104" fmla="*/ 1800410 w 5361"/>
                <a:gd name="T105" fmla="*/ 1423085 h 5233"/>
                <a:gd name="T106" fmla="*/ 1563116 w 5361"/>
                <a:gd name="T107" fmla="*/ 1591968 h 5233"/>
                <a:gd name="T108" fmla="*/ 1266769 w 5361"/>
                <a:gd name="T109" fmla="*/ 1606012 h 5233"/>
                <a:gd name="T110" fmla="*/ 1145781 w 5361"/>
                <a:gd name="T111" fmla="*/ 1884003 h 5233"/>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5361" h="5233">
                  <a:moveTo>
                    <a:pt x="4901" y="3002"/>
                  </a:moveTo>
                  <a:lnTo>
                    <a:pt x="4901" y="3002"/>
                  </a:lnTo>
                  <a:cubicBezTo>
                    <a:pt x="4885" y="3002"/>
                    <a:pt x="4869" y="2998"/>
                    <a:pt x="4855" y="2990"/>
                  </a:cubicBezTo>
                  <a:lnTo>
                    <a:pt x="4660" y="2876"/>
                  </a:lnTo>
                  <a:cubicBezTo>
                    <a:pt x="4627" y="2858"/>
                    <a:pt x="4610" y="2822"/>
                    <a:pt x="4616" y="2785"/>
                  </a:cubicBezTo>
                  <a:cubicBezTo>
                    <a:pt x="4630" y="2689"/>
                    <a:pt x="4637" y="2591"/>
                    <a:pt x="4637" y="2493"/>
                  </a:cubicBezTo>
                  <a:cubicBezTo>
                    <a:pt x="4637" y="2396"/>
                    <a:pt x="4630" y="2297"/>
                    <a:pt x="4616" y="2201"/>
                  </a:cubicBezTo>
                  <a:cubicBezTo>
                    <a:pt x="4610" y="2164"/>
                    <a:pt x="4627" y="2128"/>
                    <a:pt x="4660" y="2109"/>
                  </a:cubicBezTo>
                  <a:lnTo>
                    <a:pt x="5089" y="1861"/>
                  </a:lnTo>
                  <a:cubicBezTo>
                    <a:pt x="5126" y="1841"/>
                    <a:pt x="5151" y="1807"/>
                    <a:pt x="5162" y="1767"/>
                  </a:cubicBezTo>
                  <a:cubicBezTo>
                    <a:pt x="5172" y="1727"/>
                    <a:pt x="5167" y="1684"/>
                    <a:pt x="5147" y="1649"/>
                  </a:cubicBezTo>
                  <a:lnTo>
                    <a:pt x="4959" y="1324"/>
                  </a:lnTo>
                  <a:cubicBezTo>
                    <a:pt x="4934" y="1281"/>
                    <a:pt x="4949" y="1225"/>
                    <a:pt x="4992" y="1201"/>
                  </a:cubicBezTo>
                  <a:cubicBezTo>
                    <a:pt x="5036" y="1176"/>
                    <a:pt x="5091" y="1190"/>
                    <a:pt x="5116" y="1234"/>
                  </a:cubicBezTo>
                  <a:lnTo>
                    <a:pt x="5303" y="1559"/>
                  </a:lnTo>
                  <a:cubicBezTo>
                    <a:pt x="5348" y="1636"/>
                    <a:pt x="5360" y="1727"/>
                    <a:pt x="5336" y="1813"/>
                  </a:cubicBezTo>
                  <a:cubicBezTo>
                    <a:pt x="5313" y="1900"/>
                    <a:pt x="5258" y="1973"/>
                    <a:pt x="5180" y="2017"/>
                  </a:cubicBezTo>
                  <a:lnTo>
                    <a:pt x="4802" y="2236"/>
                  </a:lnTo>
                  <a:cubicBezTo>
                    <a:pt x="4813" y="2321"/>
                    <a:pt x="4818" y="2407"/>
                    <a:pt x="4818" y="2493"/>
                  </a:cubicBezTo>
                  <a:cubicBezTo>
                    <a:pt x="4818" y="2579"/>
                    <a:pt x="4813" y="2665"/>
                    <a:pt x="4802" y="2750"/>
                  </a:cubicBezTo>
                  <a:lnTo>
                    <a:pt x="4946" y="2833"/>
                  </a:lnTo>
                  <a:cubicBezTo>
                    <a:pt x="4989" y="2858"/>
                    <a:pt x="5004" y="2914"/>
                    <a:pt x="4978" y="2956"/>
                  </a:cubicBezTo>
                  <a:cubicBezTo>
                    <a:pt x="4962" y="2986"/>
                    <a:pt x="4932" y="3002"/>
                    <a:pt x="4901" y="3002"/>
                  </a:cubicBezTo>
                  <a:close/>
                  <a:moveTo>
                    <a:pt x="2680" y="1662"/>
                  </a:moveTo>
                  <a:lnTo>
                    <a:pt x="2680" y="1662"/>
                  </a:lnTo>
                  <a:cubicBezTo>
                    <a:pt x="2222" y="1662"/>
                    <a:pt x="1849" y="2035"/>
                    <a:pt x="1849" y="2493"/>
                  </a:cubicBezTo>
                  <a:cubicBezTo>
                    <a:pt x="1849" y="2951"/>
                    <a:pt x="2222" y="3323"/>
                    <a:pt x="2680" y="3323"/>
                  </a:cubicBezTo>
                  <a:cubicBezTo>
                    <a:pt x="3138" y="3323"/>
                    <a:pt x="3510" y="2951"/>
                    <a:pt x="3510" y="2493"/>
                  </a:cubicBezTo>
                  <a:cubicBezTo>
                    <a:pt x="3510" y="2035"/>
                    <a:pt x="3138" y="1662"/>
                    <a:pt x="2680" y="1662"/>
                  </a:cubicBezTo>
                  <a:close/>
                  <a:moveTo>
                    <a:pt x="2680" y="3504"/>
                  </a:moveTo>
                  <a:lnTo>
                    <a:pt x="2680" y="3504"/>
                  </a:lnTo>
                  <a:cubicBezTo>
                    <a:pt x="2122" y="3504"/>
                    <a:pt x="1668" y="3051"/>
                    <a:pt x="1668" y="2493"/>
                  </a:cubicBezTo>
                  <a:cubicBezTo>
                    <a:pt x="1668" y="1935"/>
                    <a:pt x="2122" y="1481"/>
                    <a:pt x="2680" y="1481"/>
                  </a:cubicBezTo>
                  <a:cubicBezTo>
                    <a:pt x="3237" y="1481"/>
                    <a:pt x="3691" y="1935"/>
                    <a:pt x="3691" y="2493"/>
                  </a:cubicBezTo>
                  <a:cubicBezTo>
                    <a:pt x="3691" y="3051"/>
                    <a:pt x="3237" y="3504"/>
                    <a:pt x="2680" y="3504"/>
                  </a:cubicBezTo>
                  <a:close/>
                  <a:moveTo>
                    <a:pt x="3182" y="5232"/>
                  </a:moveTo>
                  <a:lnTo>
                    <a:pt x="2178" y="5232"/>
                  </a:lnTo>
                  <a:cubicBezTo>
                    <a:pt x="1992" y="5232"/>
                    <a:pt x="1841" y="5081"/>
                    <a:pt x="1841" y="4896"/>
                  </a:cubicBezTo>
                  <a:lnTo>
                    <a:pt x="1841" y="4460"/>
                  </a:lnTo>
                  <a:cubicBezTo>
                    <a:pt x="1683" y="4393"/>
                    <a:pt x="1533" y="4306"/>
                    <a:pt x="1395" y="4203"/>
                  </a:cubicBezTo>
                  <a:lnTo>
                    <a:pt x="1018" y="4421"/>
                  </a:lnTo>
                  <a:cubicBezTo>
                    <a:pt x="941" y="4465"/>
                    <a:pt x="850" y="4477"/>
                    <a:pt x="764" y="4454"/>
                  </a:cubicBezTo>
                  <a:cubicBezTo>
                    <a:pt x="676" y="4431"/>
                    <a:pt x="604" y="4375"/>
                    <a:pt x="559" y="4298"/>
                  </a:cubicBezTo>
                  <a:lnTo>
                    <a:pt x="56" y="3428"/>
                  </a:lnTo>
                  <a:cubicBezTo>
                    <a:pt x="12" y="3350"/>
                    <a:pt x="0" y="3259"/>
                    <a:pt x="23" y="3173"/>
                  </a:cubicBezTo>
                  <a:cubicBezTo>
                    <a:pt x="46" y="3086"/>
                    <a:pt x="102" y="3013"/>
                    <a:pt x="179" y="2968"/>
                  </a:cubicBezTo>
                  <a:lnTo>
                    <a:pt x="557" y="2750"/>
                  </a:lnTo>
                  <a:cubicBezTo>
                    <a:pt x="547" y="2664"/>
                    <a:pt x="541" y="2578"/>
                    <a:pt x="541" y="2493"/>
                  </a:cubicBezTo>
                  <a:cubicBezTo>
                    <a:pt x="541" y="2407"/>
                    <a:pt x="547" y="2321"/>
                    <a:pt x="557" y="2236"/>
                  </a:cubicBezTo>
                  <a:lnTo>
                    <a:pt x="180" y="2017"/>
                  </a:lnTo>
                  <a:cubicBezTo>
                    <a:pt x="102" y="1973"/>
                    <a:pt x="46" y="1900"/>
                    <a:pt x="24" y="1813"/>
                  </a:cubicBezTo>
                  <a:cubicBezTo>
                    <a:pt x="0" y="1727"/>
                    <a:pt x="12" y="1636"/>
                    <a:pt x="56" y="1559"/>
                  </a:cubicBezTo>
                  <a:lnTo>
                    <a:pt x="559" y="688"/>
                  </a:lnTo>
                  <a:cubicBezTo>
                    <a:pt x="604" y="611"/>
                    <a:pt x="676" y="555"/>
                    <a:pt x="763" y="532"/>
                  </a:cubicBezTo>
                  <a:cubicBezTo>
                    <a:pt x="850" y="508"/>
                    <a:pt x="940" y="521"/>
                    <a:pt x="1018" y="565"/>
                  </a:cubicBezTo>
                  <a:lnTo>
                    <a:pt x="1396" y="783"/>
                  </a:lnTo>
                  <a:cubicBezTo>
                    <a:pt x="1533" y="679"/>
                    <a:pt x="1683" y="593"/>
                    <a:pt x="1841" y="526"/>
                  </a:cubicBezTo>
                  <a:lnTo>
                    <a:pt x="1841" y="90"/>
                  </a:lnTo>
                  <a:cubicBezTo>
                    <a:pt x="1841" y="40"/>
                    <a:pt x="1882" y="0"/>
                    <a:pt x="1932" y="0"/>
                  </a:cubicBezTo>
                  <a:cubicBezTo>
                    <a:pt x="1981" y="0"/>
                    <a:pt x="2022" y="40"/>
                    <a:pt x="2022" y="90"/>
                  </a:cubicBezTo>
                  <a:lnTo>
                    <a:pt x="2022" y="586"/>
                  </a:lnTo>
                  <a:cubicBezTo>
                    <a:pt x="2022" y="624"/>
                    <a:pt x="1999" y="657"/>
                    <a:pt x="1965" y="670"/>
                  </a:cubicBezTo>
                  <a:cubicBezTo>
                    <a:pt x="1783" y="742"/>
                    <a:pt x="1613" y="840"/>
                    <a:pt x="1460" y="962"/>
                  </a:cubicBezTo>
                  <a:cubicBezTo>
                    <a:pt x="1431" y="986"/>
                    <a:pt x="1390" y="989"/>
                    <a:pt x="1358" y="970"/>
                  </a:cubicBezTo>
                  <a:lnTo>
                    <a:pt x="927" y="722"/>
                  </a:lnTo>
                  <a:cubicBezTo>
                    <a:pt x="892" y="701"/>
                    <a:pt x="850" y="696"/>
                    <a:pt x="810" y="706"/>
                  </a:cubicBezTo>
                  <a:cubicBezTo>
                    <a:pt x="769" y="717"/>
                    <a:pt x="736" y="743"/>
                    <a:pt x="715" y="779"/>
                  </a:cubicBezTo>
                  <a:lnTo>
                    <a:pt x="213" y="1649"/>
                  </a:lnTo>
                  <a:cubicBezTo>
                    <a:pt x="193" y="1685"/>
                    <a:pt x="187" y="1727"/>
                    <a:pt x="198" y="1767"/>
                  </a:cubicBezTo>
                  <a:cubicBezTo>
                    <a:pt x="208" y="1807"/>
                    <a:pt x="234" y="1841"/>
                    <a:pt x="270" y="1861"/>
                  </a:cubicBezTo>
                  <a:lnTo>
                    <a:pt x="700" y="2109"/>
                  </a:lnTo>
                  <a:cubicBezTo>
                    <a:pt x="732" y="2128"/>
                    <a:pt x="749" y="2164"/>
                    <a:pt x="744" y="2201"/>
                  </a:cubicBezTo>
                  <a:cubicBezTo>
                    <a:pt x="729" y="2298"/>
                    <a:pt x="722" y="2396"/>
                    <a:pt x="722" y="2493"/>
                  </a:cubicBezTo>
                  <a:cubicBezTo>
                    <a:pt x="722" y="2590"/>
                    <a:pt x="729" y="2688"/>
                    <a:pt x="744" y="2785"/>
                  </a:cubicBezTo>
                  <a:cubicBezTo>
                    <a:pt x="749" y="2822"/>
                    <a:pt x="732" y="2858"/>
                    <a:pt x="700" y="2876"/>
                  </a:cubicBezTo>
                  <a:lnTo>
                    <a:pt x="269" y="3125"/>
                  </a:lnTo>
                  <a:cubicBezTo>
                    <a:pt x="234" y="3146"/>
                    <a:pt x="208" y="3179"/>
                    <a:pt x="198" y="3219"/>
                  </a:cubicBezTo>
                  <a:cubicBezTo>
                    <a:pt x="187" y="3259"/>
                    <a:pt x="193" y="3301"/>
                    <a:pt x="213" y="3337"/>
                  </a:cubicBezTo>
                  <a:lnTo>
                    <a:pt x="715" y="4208"/>
                  </a:lnTo>
                  <a:cubicBezTo>
                    <a:pt x="736" y="4243"/>
                    <a:pt x="769" y="4269"/>
                    <a:pt x="810" y="4279"/>
                  </a:cubicBezTo>
                  <a:cubicBezTo>
                    <a:pt x="850" y="4290"/>
                    <a:pt x="892" y="4284"/>
                    <a:pt x="927" y="4264"/>
                  </a:cubicBezTo>
                  <a:lnTo>
                    <a:pt x="1358" y="4015"/>
                  </a:lnTo>
                  <a:cubicBezTo>
                    <a:pt x="1390" y="3997"/>
                    <a:pt x="1431" y="4000"/>
                    <a:pt x="1460" y="4023"/>
                  </a:cubicBezTo>
                  <a:cubicBezTo>
                    <a:pt x="1612" y="4145"/>
                    <a:pt x="1782" y="4244"/>
                    <a:pt x="1965" y="4315"/>
                  </a:cubicBezTo>
                  <a:cubicBezTo>
                    <a:pt x="1999" y="4329"/>
                    <a:pt x="2022" y="4362"/>
                    <a:pt x="2022" y="4400"/>
                  </a:cubicBezTo>
                  <a:lnTo>
                    <a:pt x="2022" y="4896"/>
                  </a:lnTo>
                  <a:cubicBezTo>
                    <a:pt x="2022" y="4982"/>
                    <a:pt x="2092" y="5051"/>
                    <a:pt x="2178" y="5051"/>
                  </a:cubicBezTo>
                  <a:lnTo>
                    <a:pt x="3182" y="5051"/>
                  </a:lnTo>
                  <a:cubicBezTo>
                    <a:pt x="3268" y="5051"/>
                    <a:pt x="3338" y="4982"/>
                    <a:pt x="3338" y="4896"/>
                  </a:cubicBezTo>
                  <a:lnTo>
                    <a:pt x="3338" y="4400"/>
                  </a:lnTo>
                  <a:cubicBezTo>
                    <a:pt x="3338" y="4362"/>
                    <a:pt x="3360" y="4329"/>
                    <a:pt x="3395" y="4315"/>
                  </a:cubicBezTo>
                  <a:cubicBezTo>
                    <a:pt x="3577" y="4244"/>
                    <a:pt x="3747" y="4146"/>
                    <a:pt x="3900" y="4023"/>
                  </a:cubicBezTo>
                  <a:cubicBezTo>
                    <a:pt x="3929" y="4000"/>
                    <a:pt x="3970" y="3997"/>
                    <a:pt x="4001" y="4015"/>
                  </a:cubicBezTo>
                  <a:lnTo>
                    <a:pt x="4432" y="4264"/>
                  </a:lnTo>
                  <a:cubicBezTo>
                    <a:pt x="4506" y="4307"/>
                    <a:pt x="4602" y="4282"/>
                    <a:pt x="4644" y="4207"/>
                  </a:cubicBezTo>
                  <a:lnTo>
                    <a:pt x="4844" y="3863"/>
                  </a:lnTo>
                  <a:cubicBezTo>
                    <a:pt x="4868" y="3819"/>
                    <a:pt x="4923" y="3805"/>
                    <a:pt x="4967" y="3829"/>
                  </a:cubicBezTo>
                  <a:cubicBezTo>
                    <a:pt x="5010" y="3855"/>
                    <a:pt x="5025" y="3910"/>
                    <a:pt x="5000" y="3952"/>
                  </a:cubicBezTo>
                  <a:lnTo>
                    <a:pt x="4801" y="4298"/>
                  </a:lnTo>
                  <a:cubicBezTo>
                    <a:pt x="4708" y="4458"/>
                    <a:pt x="4502" y="4514"/>
                    <a:pt x="4341" y="4421"/>
                  </a:cubicBezTo>
                  <a:lnTo>
                    <a:pt x="3964" y="4203"/>
                  </a:lnTo>
                  <a:cubicBezTo>
                    <a:pt x="3826" y="4306"/>
                    <a:pt x="3677" y="4393"/>
                    <a:pt x="3518" y="4460"/>
                  </a:cubicBezTo>
                  <a:lnTo>
                    <a:pt x="3518" y="4896"/>
                  </a:lnTo>
                  <a:cubicBezTo>
                    <a:pt x="3518" y="5081"/>
                    <a:pt x="3368" y="5232"/>
                    <a:pt x="3182" y="5232"/>
                  </a:cubicBezTo>
                  <a:close/>
                </a:path>
              </a:pathLst>
            </a:custGeom>
            <a:solidFill>
              <a:schemeClr val="accent1">
                <a:lumMod val="75000"/>
              </a:schemeClr>
            </a:solidFill>
            <a:ln>
              <a:noFill/>
            </a:ln>
            <a:effectLst/>
          </p:spPr>
          <p:txBody>
            <a:bodyPr wrap="none" anchor="ctr"/>
            <a:lstStyle/>
            <a:p>
              <a:endParaRPr lang="es-ES_tradnl" sz="1633"/>
            </a:p>
          </p:txBody>
        </p:sp>
        <p:grpSp>
          <p:nvGrpSpPr>
            <p:cNvPr id="201" name="Group 6">
              <a:extLst>
                <a:ext uri="{FF2B5EF4-FFF2-40B4-BE49-F238E27FC236}">
                  <a16:creationId xmlns:a16="http://schemas.microsoft.com/office/drawing/2014/main" id="{1963B4BF-263B-7640-B451-91277BD4EF87}"/>
                </a:ext>
              </a:extLst>
            </p:cNvPr>
            <p:cNvGrpSpPr>
              <a:grpSpLocks/>
            </p:cNvGrpSpPr>
            <p:nvPr/>
          </p:nvGrpSpPr>
          <p:grpSpPr bwMode="auto">
            <a:xfrm>
              <a:off x="4526237" y="3738633"/>
              <a:ext cx="1666254" cy="2151586"/>
              <a:chOff x="3309938" y="4121150"/>
              <a:chExt cx="1836737" cy="2371725"/>
            </a:xfrm>
            <a:solidFill>
              <a:schemeClr val="accent2">
                <a:lumMod val="75000"/>
              </a:schemeClr>
            </a:solidFill>
          </p:grpSpPr>
          <p:sp>
            <p:nvSpPr>
              <p:cNvPr id="202" name="Freeform 1">
                <a:extLst>
                  <a:ext uri="{FF2B5EF4-FFF2-40B4-BE49-F238E27FC236}">
                    <a16:creationId xmlns:a16="http://schemas.microsoft.com/office/drawing/2014/main" id="{7B68DFA0-FD53-AD44-90D0-FF480858D237}"/>
                  </a:ext>
                </a:extLst>
              </p:cNvPr>
              <p:cNvSpPr>
                <a:spLocks noChangeArrowheads="1"/>
              </p:cNvSpPr>
              <p:nvPr/>
            </p:nvSpPr>
            <p:spPr bwMode="auto">
              <a:xfrm>
                <a:off x="4108450" y="5248275"/>
                <a:ext cx="290513" cy="741363"/>
              </a:xfrm>
              <a:custGeom>
                <a:avLst/>
                <a:gdLst>
                  <a:gd name="T0" fmla="*/ 175099 w 808"/>
                  <a:gd name="T1" fmla="*/ 51798 h 2061"/>
                  <a:gd name="T2" fmla="*/ 175099 w 808"/>
                  <a:gd name="T3" fmla="*/ 51798 h 2061"/>
                  <a:gd name="T4" fmla="*/ 289075 w 808"/>
                  <a:gd name="T5" fmla="*/ 210431 h 2061"/>
                  <a:gd name="T6" fmla="*/ 289075 w 808"/>
                  <a:gd name="T7" fmla="*/ 227697 h 2061"/>
                  <a:gd name="T8" fmla="*/ 221840 w 808"/>
                  <a:gd name="T9" fmla="*/ 227697 h 2061"/>
                  <a:gd name="T10" fmla="*/ 221840 w 808"/>
                  <a:gd name="T11" fmla="*/ 205754 h 2061"/>
                  <a:gd name="T12" fmla="*/ 221840 w 808"/>
                  <a:gd name="T13" fmla="*/ 205754 h 2061"/>
                  <a:gd name="T14" fmla="*/ 147414 w 808"/>
                  <a:gd name="T15" fmla="*/ 113668 h 2061"/>
                  <a:gd name="T16" fmla="*/ 147414 w 808"/>
                  <a:gd name="T17" fmla="*/ 113668 h 2061"/>
                  <a:gd name="T18" fmla="*/ 73707 w 808"/>
                  <a:gd name="T19" fmla="*/ 205754 h 2061"/>
                  <a:gd name="T20" fmla="*/ 73707 w 808"/>
                  <a:gd name="T21" fmla="*/ 205754 h 2061"/>
                  <a:gd name="T22" fmla="*/ 290153 w 808"/>
                  <a:gd name="T23" fmla="*/ 532731 h 2061"/>
                  <a:gd name="T24" fmla="*/ 290153 w 808"/>
                  <a:gd name="T25" fmla="*/ 532731 h 2061"/>
                  <a:gd name="T26" fmla="*/ 175099 w 808"/>
                  <a:gd name="T27" fmla="*/ 692083 h 2061"/>
                  <a:gd name="T28" fmla="*/ 175099 w 808"/>
                  <a:gd name="T29" fmla="*/ 741003 h 2061"/>
                  <a:gd name="T30" fmla="*/ 116133 w 808"/>
                  <a:gd name="T31" fmla="*/ 741003 h 2061"/>
                  <a:gd name="T32" fmla="*/ 116133 w 808"/>
                  <a:gd name="T33" fmla="*/ 692083 h 2061"/>
                  <a:gd name="T34" fmla="*/ 116133 w 808"/>
                  <a:gd name="T35" fmla="*/ 692083 h 2061"/>
                  <a:gd name="T36" fmla="*/ 0 w 808"/>
                  <a:gd name="T37" fmla="*/ 532731 h 2061"/>
                  <a:gd name="T38" fmla="*/ 0 w 808"/>
                  <a:gd name="T39" fmla="*/ 493163 h 2061"/>
                  <a:gd name="T40" fmla="*/ 67235 w 808"/>
                  <a:gd name="T41" fmla="*/ 493163 h 2061"/>
                  <a:gd name="T42" fmla="*/ 67235 w 808"/>
                  <a:gd name="T43" fmla="*/ 537407 h 2061"/>
                  <a:gd name="T44" fmla="*/ 67235 w 808"/>
                  <a:gd name="T45" fmla="*/ 537407 h 2061"/>
                  <a:gd name="T46" fmla="*/ 142740 w 808"/>
                  <a:gd name="T47" fmla="*/ 628774 h 2061"/>
                  <a:gd name="T48" fmla="*/ 142740 w 808"/>
                  <a:gd name="T49" fmla="*/ 628774 h 2061"/>
                  <a:gd name="T50" fmla="*/ 218244 w 808"/>
                  <a:gd name="T51" fmla="*/ 537407 h 2061"/>
                  <a:gd name="T52" fmla="*/ 218244 w 808"/>
                  <a:gd name="T53" fmla="*/ 537407 h 2061"/>
                  <a:gd name="T54" fmla="*/ 2876 w 808"/>
                  <a:gd name="T55" fmla="*/ 210431 h 2061"/>
                  <a:gd name="T56" fmla="*/ 2876 w 808"/>
                  <a:gd name="T57" fmla="*/ 210431 h 2061"/>
                  <a:gd name="T58" fmla="*/ 116133 w 808"/>
                  <a:gd name="T59" fmla="*/ 51798 h 2061"/>
                  <a:gd name="T60" fmla="*/ 116133 w 808"/>
                  <a:gd name="T61" fmla="*/ 0 h 2061"/>
                  <a:gd name="T62" fmla="*/ 175099 w 808"/>
                  <a:gd name="T63" fmla="*/ 0 h 2061"/>
                  <a:gd name="T64" fmla="*/ 175099 w 808"/>
                  <a:gd name="T65" fmla="*/ 51798 h 206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808" h="2061">
                    <a:moveTo>
                      <a:pt x="487" y="144"/>
                    </a:moveTo>
                    <a:lnTo>
                      <a:pt x="487" y="144"/>
                    </a:lnTo>
                    <a:cubicBezTo>
                      <a:pt x="705" y="175"/>
                      <a:pt x="804" y="344"/>
                      <a:pt x="804" y="585"/>
                    </a:cubicBezTo>
                    <a:lnTo>
                      <a:pt x="804" y="633"/>
                    </a:lnTo>
                    <a:lnTo>
                      <a:pt x="617" y="633"/>
                    </a:lnTo>
                    <a:lnTo>
                      <a:pt x="617" y="572"/>
                    </a:lnTo>
                    <a:cubicBezTo>
                      <a:pt x="617" y="413"/>
                      <a:pt x="553" y="316"/>
                      <a:pt x="410" y="316"/>
                    </a:cubicBezTo>
                    <a:cubicBezTo>
                      <a:pt x="269" y="316"/>
                      <a:pt x="205" y="413"/>
                      <a:pt x="205" y="572"/>
                    </a:cubicBezTo>
                    <a:cubicBezTo>
                      <a:pt x="205" y="974"/>
                      <a:pt x="807" y="977"/>
                      <a:pt x="807" y="1481"/>
                    </a:cubicBezTo>
                    <a:cubicBezTo>
                      <a:pt x="807" y="1722"/>
                      <a:pt x="705" y="1893"/>
                      <a:pt x="487" y="1924"/>
                    </a:cubicBezTo>
                    <a:lnTo>
                      <a:pt x="487" y="2060"/>
                    </a:lnTo>
                    <a:lnTo>
                      <a:pt x="323" y="2060"/>
                    </a:lnTo>
                    <a:lnTo>
                      <a:pt x="323" y="1924"/>
                    </a:lnTo>
                    <a:cubicBezTo>
                      <a:pt x="100" y="1893"/>
                      <a:pt x="0" y="1724"/>
                      <a:pt x="0" y="1481"/>
                    </a:cubicBezTo>
                    <a:lnTo>
                      <a:pt x="0" y="1371"/>
                    </a:lnTo>
                    <a:lnTo>
                      <a:pt x="187" y="1371"/>
                    </a:lnTo>
                    <a:lnTo>
                      <a:pt x="187" y="1494"/>
                    </a:lnTo>
                    <a:cubicBezTo>
                      <a:pt x="187" y="1656"/>
                      <a:pt x="254" y="1748"/>
                      <a:pt x="397" y="1748"/>
                    </a:cubicBezTo>
                    <a:cubicBezTo>
                      <a:pt x="543" y="1748"/>
                      <a:pt x="607" y="1656"/>
                      <a:pt x="607" y="1494"/>
                    </a:cubicBezTo>
                    <a:cubicBezTo>
                      <a:pt x="607" y="1095"/>
                      <a:pt x="8" y="1089"/>
                      <a:pt x="8" y="585"/>
                    </a:cubicBezTo>
                    <a:cubicBezTo>
                      <a:pt x="8" y="339"/>
                      <a:pt x="107" y="177"/>
                      <a:pt x="323" y="144"/>
                    </a:cubicBezTo>
                    <a:lnTo>
                      <a:pt x="323" y="0"/>
                    </a:lnTo>
                    <a:lnTo>
                      <a:pt x="487" y="0"/>
                    </a:lnTo>
                    <a:lnTo>
                      <a:pt x="487" y="14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203" name="Freeform 31">
                <a:extLst>
                  <a:ext uri="{FF2B5EF4-FFF2-40B4-BE49-F238E27FC236}">
                    <a16:creationId xmlns:a16="http://schemas.microsoft.com/office/drawing/2014/main" id="{F67F15DC-39FD-154F-B9FA-8019C4A6B6BB}"/>
                  </a:ext>
                </a:extLst>
              </p:cNvPr>
              <p:cNvSpPr>
                <a:spLocks noChangeArrowheads="1"/>
              </p:cNvSpPr>
              <p:nvPr/>
            </p:nvSpPr>
            <p:spPr bwMode="auto">
              <a:xfrm>
                <a:off x="3309938" y="4754563"/>
                <a:ext cx="1836737" cy="1738312"/>
              </a:xfrm>
              <a:custGeom>
                <a:avLst/>
                <a:gdLst>
                  <a:gd name="T0" fmla="*/ 918008 w 5102"/>
                  <a:gd name="T1" fmla="*/ 64782 h 4830"/>
                  <a:gd name="T2" fmla="*/ 918008 w 5102"/>
                  <a:gd name="T3" fmla="*/ 64782 h 4830"/>
                  <a:gd name="T4" fmla="*/ 317163 w 5102"/>
                  <a:gd name="T5" fmla="*/ 396609 h 4830"/>
                  <a:gd name="T6" fmla="*/ 317163 w 5102"/>
                  <a:gd name="T7" fmla="*/ 396609 h 4830"/>
                  <a:gd name="T8" fmla="*/ 64801 w 5102"/>
                  <a:gd name="T9" fmla="*/ 1044787 h 4830"/>
                  <a:gd name="T10" fmla="*/ 64801 w 5102"/>
                  <a:gd name="T11" fmla="*/ 1044787 h 4830"/>
                  <a:gd name="T12" fmla="*/ 918008 w 5102"/>
                  <a:gd name="T13" fmla="*/ 1672810 h 4830"/>
                  <a:gd name="T14" fmla="*/ 918008 w 5102"/>
                  <a:gd name="T15" fmla="*/ 1672810 h 4830"/>
                  <a:gd name="T16" fmla="*/ 1771216 w 5102"/>
                  <a:gd name="T17" fmla="*/ 1044787 h 4830"/>
                  <a:gd name="T18" fmla="*/ 1771216 w 5102"/>
                  <a:gd name="T19" fmla="*/ 1044787 h 4830"/>
                  <a:gd name="T20" fmla="*/ 1518854 w 5102"/>
                  <a:gd name="T21" fmla="*/ 396609 h 4830"/>
                  <a:gd name="T22" fmla="*/ 1518854 w 5102"/>
                  <a:gd name="T23" fmla="*/ 396609 h 4830"/>
                  <a:gd name="T24" fmla="*/ 918008 w 5102"/>
                  <a:gd name="T25" fmla="*/ 64782 h 4830"/>
                  <a:gd name="T26" fmla="*/ 918008 w 5102"/>
                  <a:gd name="T27" fmla="*/ 1737952 h 4830"/>
                  <a:gd name="T28" fmla="*/ 918008 w 5102"/>
                  <a:gd name="T29" fmla="*/ 1737952 h 4830"/>
                  <a:gd name="T30" fmla="*/ 0 w 5102"/>
                  <a:gd name="T31" fmla="*/ 1044787 h 4830"/>
                  <a:gd name="T32" fmla="*/ 0 w 5102"/>
                  <a:gd name="T33" fmla="*/ 1044787 h 4830"/>
                  <a:gd name="T34" fmla="*/ 918008 w 5102"/>
                  <a:gd name="T35" fmla="*/ 0 h 4830"/>
                  <a:gd name="T36" fmla="*/ 918008 w 5102"/>
                  <a:gd name="T37" fmla="*/ 0 h 4830"/>
                  <a:gd name="T38" fmla="*/ 1569615 w 5102"/>
                  <a:gd name="T39" fmla="*/ 355940 h 4830"/>
                  <a:gd name="T40" fmla="*/ 1569615 w 5102"/>
                  <a:gd name="T41" fmla="*/ 355940 h 4830"/>
                  <a:gd name="T42" fmla="*/ 1836377 w 5102"/>
                  <a:gd name="T43" fmla="*/ 1044787 h 4830"/>
                  <a:gd name="T44" fmla="*/ 1836377 w 5102"/>
                  <a:gd name="T45" fmla="*/ 1044787 h 4830"/>
                  <a:gd name="T46" fmla="*/ 918008 w 5102"/>
                  <a:gd name="T47" fmla="*/ 1737952 h 483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5102" h="4830">
                    <a:moveTo>
                      <a:pt x="2550" y="180"/>
                    </a:moveTo>
                    <a:lnTo>
                      <a:pt x="2550" y="180"/>
                    </a:lnTo>
                    <a:cubicBezTo>
                      <a:pt x="1952" y="180"/>
                      <a:pt x="1360" y="507"/>
                      <a:pt x="881" y="1102"/>
                    </a:cubicBezTo>
                    <a:cubicBezTo>
                      <a:pt x="449" y="1638"/>
                      <a:pt x="180" y="2329"/>
                      <a:pt x="180" y="2903"/>
                    </a:cubicBezTo>
                    <a:cubicBezTo>
                      <a:pt x="180" y="3963"/>
                      <a:pt x="1111" y="4648"/>
                      <a:pt x="2550" y="4648"/>
                    </a:cubicBezTo>
                    <a:cubicBezTo>
                      <a:pt x="3989" y="4648"/>
                      <a:pt x="4920" y="3963"/>
                      <a:pt x="4920" y="2903"/>
                    </a:cubicBezTo>
                    <a:cubicBezTo>
                      <a:pt x="4920" y="2329"/>
                      <a:pt x="4651" y="1638"/>
                      <a:pt x="4219" y="1102"/>
                    </a:cubicBezTo>
                    <a:cubicBezTo>
                      <a:pt x="3741" y="507"/>
                      <a:pt x="3149" y="180"/>
                      <a:pt x="2550" y="180"/>
                    </a:cubicBezTo>
                    <a:close/>
                    <a:moveTo>
                      <a:pt x="2550" y="4829"/>
                    </a:moveTo>
                    <a:lnTo>
                      <a:pt x="2550" y="4829"/>
                    </a:lnTo>
                    <a:cubicBezTo>
                      <a:pt x="1001" y="4829"/>
                      <a:pt x="0" y="4072"/>
                      <a:pt x="0" y="2903"/>
                    </a:cubicBezTo>
                    <a:cubicBezTo>
                      <a:pt x="0" y="1596"/>
                      <a:pt x="1176" y="0"/>
                      <a:pt x="2550" y="0"/>
                    </a:cubicBezTo>
                    <a:cubicBezTo>
                      <a:pt x="3204" y="0"/>
                      <a:pt x="3846" y="351"/>
                      <a:pt x="4360" y="989"/>
                    </a:cubicBezTo>
                    <a:cubicBezTo>
                      <a:pt x="4823" y="1564"/>
                      <a:pt x="5101" y="2280"/>
                      <a:pt x="5101" y="2903"/>
                    </a:cubicBezTo>
                    <a:cubicBezTo>
                      <a:pt x="5101" y="4072"/>
                      <a:pt x="4099" y="4829"/>
                      <a:pt x="2550" y="4829"/>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204" name="Freeform 32">
                <a:extLst>
                  <a:ext uri="{FF2B5EF4-FFF2-40B4-BE49-F238E27FC236}">
                    <a16:creationId xmlns:a16="http://schemas.microsoft.com/office/drawing/2014/main" id="{7A15F897-F819-E943-B05A-78FFEF4E310C}"/>
                  </a:ext>
                </a:extLst>
              </p:cNvPr>
              <p:cNvSpPr>
                <a:spLocks noChangeArrowheads="1"/>
              </p:cNvSpPr>
              <p:nvPr/>
            </p:nvSpPr>
            <p:spPr bwMode="auto">
              <a:xfrm>
                <a:off x="3843338" y="4121150"/>
                <a:ext cx="769937" cy="534988"/>
              </a:xfrm>
              <a:custGeom>
                <a:avLst/>
                <a:gdLst>
                  <a:gd name="T0" fmla="*/ 80705 w 2137"/>
                  <a:gd name="T1" fmla="*/ 65076 h 1488"/>
                  <a:gd name="T2" fmla="*/ 381546 w 2137"/>
                  <a:gd name="T3" fmla="*/ 466676 h 1488"/>
                  <a:gd name="T4" fmla="*/ 381546 w 2137"/>
                  <a:gd name="T5" fmla="*/ 466676 h 1488"/>
                  <a:gd name="T6" fmla="*/ 384788 w 2137"/>
                  <a:gd name="T7" fmla="*/ 469553 h 1488"/>
                  <a:gd name="T8" fmla="*/ 384788 w 2137"/>
                  <a:gd name="T9" fmla="*/ 469553 h 1488"/>
                  <a:gd name="T10" fmla="*/ 388031 w 2137"/>
                  <a:gd name="T11" fmla="*/ 466676 h 1488"/>
                  <a:gd name="T12" fmla="*/ 688872 w 2137"/>
                  <a:gd name="T13" fmla="*/ 65076 h 1488"/>
                  <a:gd name="T14" fmla="*/ 80705 w 2137"/>
                  <a:gd name="T15" fmla="*/ 65076 h 1488"/>
                  <a:gd name="T16" fmla="*/ 384788 w 2137"/>
                  <a:gd name="T17" fmla="*/ 534628 h 1488"/>
                  <a:gd name="T18" fmla="*/ 384788 w 2137"/>
                  <a:gd name="T19" fmla="*/ 534628 h 1488"/>
                  <a:gd name="T20" fmla="*/ 329664 w 2137"/>
                  <a:gd name="T21" fmla="*/ 505506 h 1488"/>
                  <a:gd name="T22" fmla="*/ 19095 w 2137"/>
                  <a:gd name="T23" fmla="*/ 90962 h 1488"/>
                  <a:gd name="T24" fmla="*/ 19095 w 2137"/>
                  <a:gd name="T25" fmla="*/ 90962 h 1488"/>
                  <a:gd name="T26" fmla="*/ 9728 w 2137"/>
                  <a:gd name="T27" fmla="*/ 29482 h 1488"/>
                  <a:gd name="T28" fmla="*/ 9728 w 2137"/>
                  <a:gd name="T29" fmla="*/ 29482 h 1488"/>
                  <a:gd name="T30" fmla="*/ 64852 w 2137"/>
                  <a:gd name="T31" fmla="*/ 0 h 1488"/>
                  <a:gd name="T32" fmla="*/ 705085 w 2137"/>
                  <a:gd name="T33" fmla="*/ 0 h 1488"/>
                  <a:gd name="T34" fmla="*/ 705085 w 2137"/>
                  <a:gd name="T35" fmla="*/ 0 h 1488"/>
                  <a:gd name="T36" fmla="*/ 760209 w 2137"/>
                  <a:gd name="T37" fmla="*/ 29482 h 1488"/>
                  <a:gd name="T38" fmla="*/ 760209 w 2137"/>
                  <a:gd name="T39" fmla="*/ 29482 h 1488"/>
                  <a:gd name="T40" fmla="*/ 750842 w 2137"/>
                  <a:gd name="T41" fmla="*/ 90962 h 1488"/>
                  <a:gd name="T42" fmla="*/ 440273 w 2137"/>
                  <a:gd name="T43" fmla="*/ 505506 h 1488"/>
                  <a:gd name="T44" fmla="*/ 440273 w 2137"/>
                  <a:gd name="T45" fmla="*/ 505506 h 1488"/>
                  <a:gd name="T46" fmla="*/ 384788 w 2137"/>
                  <a:gd name="T47" fmla="*/ 534628 h 148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2137" h="1488">
                    <a:moveTo>
                      <a:pt x="224" y="181"/>
                    </a:moveTo>
                    <a:lnTo>
                      <a:pt x="1059" y="1298"/>
                    </a:lnTo>
                    <a:cubicBezTo>
                      <a:pt x="1063" y="1303"/>
                      <a:pt x="1067" y="1305"/>
                      <a:pt x="1068" y="1306"/>
                    </a:cubicBezTo>
                    <a:cubicBezTo>
                      <a:pt x="1070" y="1305"/>
                      <a:pt x="1073" y="1303"/>
                      <a:pt x="1077" y="1298"/>
                    </a:cubicBezTo>
                    <a:lnTo>
                      <a:pt x="1912" y="181"/>
                    </a:lnTo>
                    <a:lnTo>
                      <a:pt x="224" y="181"/>
                    </a:lnTo>
                    <a:close/>
                    <a:moveTo>
                      <a:pt x="1068" y="1487"/>
                    </a:moveTo>
                    <a:lnTo>
                      <a:pt x="1068" y="1487"/>
                    </a:lnTo>
                    <a:cubicBezTo>
                      <a:pt x="1009" y="1487"/>
                      <a:pt x="953" y="1457"/>
                      <a:pt x="915" y="1406"/>
                    </a:cubicBezTo>
                    <a:lnTo>
                      <a:pt x="53" y="253"/>
                    </a:lnTo>
                    <a:cubicBezTo>
                      <a:pt x="10" y="197"/>
                      <a:pt x="0" y="134"/>
                      <a:pt x="27" y="82"/>
                    </a:cubicBezTo>
                    <a:cubicBezTo>
                      <a:pt x="53" y="30"/>
                      <a:pt x="108" y="0"/>
                      <a:pt x="180" y="0"/>
                    </a:cubicBezTo>
                    <a:lnTo>
                      <a:pt x="1957" y="0"/>
                    </a:lnTo>
                    <a:cubicBezTo>
                      <a:pt x="2028" y="0"/>
                      <a:pt x="2084" y="30"/>
                      <a:pt x="2110" y="82"/>
                    </a:cubicBezTo>
                    <a:cubicBezTo>
                      <a:pt x="2136" y="134"/>
                      <a:pt x="2126" y="197"/>
                      <a:pt x="2084" y="253"/>
                    </a:cubicBezTo>
                    <a:lnTo>
                      <a:pt x="1222" y="1406"/>
                    </a:lnTo>
                    <a:cubicBezTo>
                      <a:pt x="1183" y="1457"/>
                      <a:pt x="1128" y="1487"/>
                      <a:pt x="1068" y="1487"/>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205" name="Freeform 33">
                <a:extLst>
                  <a:ext uri="{FF2B5EF4-FFF2-40B4-BE49-F238E27FC236}">
                    <a16:creationId xmlns:a16="http://schemas.microsoft.com/office/drawing/2014/main" id="{965557BF-20B6-AB4E-B7FF-3017C38EA35F}"/>
                  </a:ext>
                </a:extLst>
              </p:cNvPr>
              <p:cNvSpPr>
                <a:spLocks noChangeArrowheads="1"/>
              </p:cNvSpPr>
              <p:nvPr/>
            </p:nvSpPr>
            <p:spPr bwMode="auto">
              <a:xfrm>
                <a:off x="4024313" y="4597400"/>
                <a:ext cx="407987" cy="222250"/>
              </a:xfrm>
              <a:custGeom>
                <a:avLst/>
                <a:gdLst>
                  <a:gd name="T0" fmla="*/ 111007 w 1132"/>
                  <a:gd name="T1" fmla="*/ 64987 h 619"/>
                  <a:gd name="T2" fmla="*/ 111007 w 1132"/>
                  <a:gd name="T3" fmla="*/ 64987 h 619"/>
                  <a:gd name="T4" fmla="*/ 64874 w 1132"/>
                  <a:gd name="T5" fmla="*/ 110945 h 619"/>
                  <a:gd name="T6" fmla="*/ 64874 w 1132"/>
                  <a:gd name="T7" fmla="*/ 110945 h 619"/>
                  <a:gd name="T8" fmla="*/ 111007 w 1132"/>
                  <a:gd name="T9" fmla="*/ 157263 h 619"/>
                  <a:gd name="T10" fmla="*/ 296259 w 1132"/>
                  <a:gd name="T11" fmla="*/ 157263 h 619"/>
                  <a:gd name="T12" fmla="*/ 296259 w 1132"/>
                  <a:gd name="T13" fmla="*/ 157263 h 619"/>
                  <a:gd name="T14" fmla="*/ 342392 w 1132"/>
                  <a:gd name="T15" fmla="*/ 110945 h 619"/>
                  <a:gd name="T16" fmla="*/ 342392 w 1132"/>
                  <a:gd name="T17" fmla="*/ 110945 h 619"/>
                  <a:gd name="T18" fmla="*/ 296259 w 1132"/>
                  <a:gd name="T19" fmla="*/ 64987 h 619"/>
                  <a:gd name="T20" fmla="*/ 111007 w 1132"/>
                  <a:gd name="T21" fmla="*/ 64987 h 619"/>
                  <a:gd name="T22" fmla="*/ 296259 w 1132"/>
                  <a:gd name="T23" fmla="*/ 221891 h 619"/>
                  <a:gd name="T24" fmla="*/ 111007 w 1132"/>
                  <a:gd name="T25" fmla="*/ 221891 h 619"/>
                  <a:gd name="T26" fmla="*/ 111007 w 1132"/>
                  <a:gd name="T27" fmla="*/ 221891 h 619"/>
                  <a:gd name="T28" fmla="*/ 0 w 1132"/>
                  <a:gd name="T29" fmla="*/ 110945 h 619"/>
                  <a:gd name="T30" fmla="*/ 0 w 1132"/>
                  <a:gd name="T31" fmla="*/ 110945 h 619"/>
                  <a:gd name="T32" fmla="*/ 111007 w 1132"/>
                  <a:gd name="T33" fmla="*/ 0 h 619"/>
                  <a:gd name="T34" fmla="*/ 296259 w 1132"/>
                  <a:gd name="T35" fmla="*/ 0 h 619"/>
                  <a:gd name="T36" fmla="*/ 296259 w 1132"/>
                  <a:gd name="T37" fmla="*/ 0 h 619"/>
                  <a:gd name="T38" fmla="*/ 407627 w 1132"/>
                  <a:gd name="T39" fmla="*/ 110945 h 619"/>
                  <a:gd name="T40" fmla="*/ 407627 w 1132"/>
                  <a:gd name="T41" fmla="*/ 110945 h 619"/>
                  <a:gd name="T42" fmla="*/ 296259 w 1132"/>
                  <a:gd name="T43" fmla="*/ 221891 h 61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132" h="619">
                    <a:moveTo>
                      <a:pt x="308" y="181"/>
                    </a:moveTo>
                    <a:lnTo>
                      <a:pt x="308" y="181"/>
                    </a:lnTo>
                    <a:cubicBezTo>
                      <a:pt x="237" y="181"/>
                      <a:pt x="180" y="239"/>
                      <a:pt x="180" y="309"/>
                    </a:cubicBezTo>
                    <a:cubicBezTo>
                      <a:pt x="180" y="380"/>
                      <a:pt x="237" y="438"/>
                      <a:pt x="308" y="438"/>
                    </a:cubicBezTo>
                    <a:lnTo>
                      <a:pt x="822" y="438"/>
                    </a:lnTo>
                    <a:cubicBezTo>
                      <a:pt x="893" y="438"/>
                      <a:pt x="950" y="380"/>
                      <a:pt x="950" y="309"/>
                    </a:cubicBezTo>
                    <a:cubicBezTo>
                      <a:pt x="950" y="239"/>
                      <a:pt x="893" y="181"/>
                      <a:pt x="822" y="181"/>
                    </a:cubicBezTo>
                    <a:lnTo>
                      <a:pt x="308" y="181"/>
                    </a:lnTo>
                    <a:close/>
                    <a:moveTo>
                      <a:pt x="822" y="618"/>
                    </a:moveTo>
                    <a:lnTo>
                      <a:pt x="308" y="618"/>
                    </a:lnTo>
                    <a:cubicBezTo>
                      <a:pt x="138" y="618"/>
                      <a:pt x="0" y="480"/>
                      <a:pt x="0" y="309"/>
                    </a:cubicBezTo>
                    <a:cubicBezTo>
                      <a:pt x="0" y="139"/>
                      <a:pt x="138" y="0"/>
                      <a:pt x="308" y="0"/>
                    </a:cubicBezTo>
                    <a:lnTo>
                      <a:pt x="822" y="0"/>
                    </a:lnTo>
                    <a:cubicBezTo>
                      <a:pt x="993" y="0"/>
                      <a:pt x="1131" y="139"/>
                      <a:pt x="1131" y="309"/>
                    </a:cubicBezTo>
                    <a:cubicBezTo>
                      <a:pt x="1131" y="480"/>
                      <a:pt x="993" y="618"/>
                      <a:pt x="822" y="61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grpSp>
        <p:grpSp>
          <p:nvGrpSpPr>
            <p:cNvPr id="206" name="Group 9">
              <a:extLst>
                <a:ext uri="{FF2B5EF4-FFF2-40B4-BE49-F238E27FC236}">
                  <a16:creationId xmlns:a16="http://schemas.microsoft.com/office/drawing/2014/main" id="{E680AD00-90AD-BE4A-B0C8-BAFE5BA8578C}"/>
                </a:ext>
              </a:extLst>
            </p:cNvPr>
            <p:cNvGrpSpPr>
              <a:grpSpLocks/>
            </p:cNvGrpSpPr>
            <p:nvPr/>
          </p:nvGrpSpPr>
          <p:grpSpPr bwMode="auto">
            <a:xfrm>
              <a:off x="6519405" y="1494878"/>
              <a:ext cx="1690740" cy="966342"/>
              <a:chOff x="5507036" y="1647825"/>
              <a:chExt cx="1863727" cy="1065213"/>
            </a:xfrm>
            <a:solidFill>
              <a:schemeClr val="accent2">
                <a:lumMod val="75000"/>
              </a:schemeClr>
            </a:solidFill>
          </p:grpSpPr>
          <p:sp>
            <p:nvSpPr>
              <p:cNvPr id="207" name="Freeform 34">
                <a:extLst>
                  <a:ext uri="{FF2B5EF4-FFF2-40B4-BE49-F238E27FC236}">
                    <a16:creationId xmlns:a16="http://schemas.microsoft.com/office/drawing/2014/main" id="{8F2070AA-AE98-EC4A-92F4-C69FEC49F035}"/>
                  </a:ext>
                </a:extLst>
              </p:cNvPr>
              <p:cNvSpPr>
                <a:spLocks noChangeArrowheads="1"/>
              </p:cNvSpPr>
              <p:nvPr/>
            </p:nvSpPr>
            <p:spPr bwMode="auto">
              <a:xfrm>
                <a:off x="7092950" y="1647825"/>
                <a:ext cx="277813" cy="246063"/>
              </a:xfrm>
              <a:custGeom>
                <a:avLst/>
                <a:gdLst>
                  <a:gd name="T0" fmla="*/ 15474 w 772"/>
                  <a:gd name="T1" fmla="*/ 110764 h 682"/>
                  <a:gd name="T2" fmla="*/ 15474 w 772"/>
                  <a:gd name="T3" fmla="*/ 110764 h 682"/>
                  <a:gd name="T4" fmla="*/ 17273 w 772"/>
                  <a:gd name="T5" fmla="*/ 139989 h 682"/>
                  <a:gd name="T6" fmla="*/ 250823 w 772"/>
                  <a:gd name="T7" fmla="*/ 238486 h 682"/>
                  <a:gd name="T8" fmla="*/ 250823 w 772"/>
                  <a:gd name="T9" fmla="*/ 238486 h 682"/>
                  <a:gd name="T10" fmla="*/ 272775 w 772"/>
                  <a:gd name="T11" fmla="*/ 219725 h 682"/>
                  <a:gd name="T12" fmla="*/ 224554 w 772"/>
                  <a:gd name="T13" fmla="*/ 24173 h 682"/>
                  <a:gd name="T14" fmla="*/ 224554 w 772"/>
                  <a:gd name="T15" fmla="*/ 24173 h 682"/>
                  <a:gd name="T16" fmla="*/ 188927 w 772"/>
                  <a:gd name="T17" fmla="*/ 9020 h 682"/>
                  <a:gd name="T18" fmla="*/ 15474 w 772"/>
                  <a:gd name="T19" fmla="*/ 110764 h 68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72" h="682">
                    <a:moveTo>
                      <a:pt x="43" y="307"/>
                    </a:moveTo>
                    <a:lnTo>
                      <a:pt x="43" y="307"/>
                    </a:lnTo>
                    <a:cubicBezTo>
                      <a:pt x="0" y="332"/>
                      <a:pt x="2" y="368"/>
                      <a:pt x="48" y="388"/>
                    </a:cubicBezTo>
                    <a:lnTo>
                      <a:pt x="697" y="661"/>
                    </a:lnTo>
                    <a:cubicBezTo>
                      <a:pt x="743" y="681"/>
                      <a:pt x="771" y="657"/>
                      <a:pt x="758" y="609"/>
                    </a:cubicBezTo>
                    <a:lnTo>
                      <a:pt x="624" y="67"/>
                    </a:lnTo>
                    <a:cubicBezTo>
                      <a:pt x="612" y="19"/>
                      <a:pt x="567" y="0"/>
                      <a:pt x="525" y="25"/>
                    </a:cubicBezTo>
                    <a:lnTo>
                      <a:pt x="43" y="30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208" name="Freeform 35">
                <a:extLst>
                  <a:ext uri="{FF2B5EF4-FFF2-40B4-BE49-F238E27FC236}">
                    <a16:creationId xmlns:a16="http://schemas.microsoft.com/office/drawing/2014/main" id="{3A31C45E-3934-974F-B5DD-31EEC2941626}"/>
                  </a:ext>
                </a:extLst>
              </p:cNvPr>
              <p:cNvSpPr>
                <a:spLocks noChangeArrowheads="1"/>
              </p:cNvSpPr>
              <p:nvPr/>
            </p:nvSpPr>
            <p:spPr bwMode="auto">
              <a:xfrm>
                <a:off x="5507036" y="1752600"/>
                <a:ext cx="1771650" cy="960438"/>
              </a:xfrm>
              <a:custGeom>
                <a:avLst/>
                <a:gdLst>
                  <a:gd name="T0" fmla="*/ 37067 w 4923"/>
                  <a:gd name="T1" fmla="*/ 960078 h 2666"/>
                  <a:gd name="T2" fmla="*/ 37067 w 4923"/>
                  <a:gd name="T3" fmla="*/ 960078 h 2666"/>
                  <a:gd name="T4" fmla="*/ 20873 w 4923"/>
                  <a:gd name="T5" fmla="*/ 955755 h 2666"/>
                  <a:gd name="T6" fmla="*/ 20873 w 4923"/>
                  <a:gd name="T7" fmla="*/ 955755 h 2666"/>
                  <a:gd name="T8" fmla="*/ 8637 w 4923"/>
                  <a:gd name="T9" fmla="*/ 911443 h 2666"/>
                  <a:gd name="T10" fmla="*/ 393340 w 4923"/>
                  <a:gd name="T11" fmla="*/ 235967 h 2666"/>
                  <a:gd name="T12" fmla="*/ 393340 w 4923"/>
                  <a:gd name="T13" fmla="*/ 235967 h 2666"/>
                  <a:gd name="T14" fmla="*/ 445522 w 4923"/>
                  <a:gd name="T15" fmla="*/ 201742 h 2666"/>
                  <a:gd name="T16" fmla="*/ 445522 w 4923"/>
                  <a:gd name="T17" fmla="*/ 201742 h 2666"/>
                  <a:gd name="T18" fmla="*/ 499143 w 4923"/>
                  <a:gd name="T19" fmla="*/ 233805 h 2666"/>
                  <a:gd name="T20" fmla="*/ 747814 w 4923"/>
                  <a:gd name="T21" fmla="*/ 631526 h 2666"/>
                  <a:gd name="T22" fmla="*/ 987129 w 4923"/>
                  <a:gd name="T23" fmla="*/ 284241 h 2666"/>
                  <a:gd name="T24" fmla="*/ 987129 w 4923"/>
                  <a:gd name="T25" fmla="*/ 284241 h 2666"/>
                  <a:gd name="T26" fmla="*/ 1040390 w 4923"/>
                  <a:gd name="T27" fmla="*/ 253979 h 2666"/>
                  <a:gd name="T28" fmla="*/ 1040390 w 4923"/>
                  <a:gd name="T29" fmla="*/ 253979 h 2666"/>
                  <a:gd name="T30" fmla="*/ 1041830 w 4923"/>
                  <a:gd name="T31" fmla="*/ 253979 h 2666"/>
                  <a:gd name="T32" fmla="*/ 1041830 w 4923"/>
                  <a:gd name="T33" fmla="*/ 253979 h 2666"/>
                  <a:gd name="T34" fmla="*/ 1095091 w 4923"/>
                  <a:gd name="T35" fmla="*/ 286402 h 2666"/>
                  <a:gd name="T36" fmla="*/ 1373991 w 4923"/>
                  <a:gd name="T37" fmla="*/ 730956 h 2666"/>
                  <a:gd name="T38" fmla="*/ 1704714 w 4923"/>
                  <a:gd name="T39" fmla="*/ 23056 h 2666"/>
                  <a:gd name="T40" fmla="*/ 1704714 w 4923"/>
                  <a:gd name="T41" fmla="*/ 23056 h 2666"/>
                  <a:gd name="T42" fmla="*/ 1747898 w 4923"/>
                  <a:gd name="T43" fmla="*/ 7565 h 2666"/>
                  <a:gd name="T44" fmla="*/ 1747898 w 4923"/>
                  <a:gd name="T45" fmla="*/ 7565 h 2666"/>
                  <a:gd name="T46" fmla="*/ 1763733 w 4923"/>
                  <a:gd name="T47" fmla="*/ 50796 h 2666"/>
                  <a:gd name="T48" fmla="*/ 1428332 w 4923"/>
                  <a:gd name="T49" fmla="*/ 768422 h 2666"/>
                  <a:gd name="T50" fmla="*/ 1428332 w 4923"/>
                  <a:gd name="T51" fmla="*/ 768422 h 2666"/>
                  <a:gd name="T52" fmla="*/ 1378670 w 4923"/>
                  <a:gd name="T53" fmla="*/ 806249 h 2666"/>
                  <a:gd name="T54" fmla="*/ 1378670 w 4923"/>
                  <a:gd name="T55" fmla="*/ 806249 h 2666"/>
                  <a:gd name="T56" fmla="*/ 1324329 w 4923"/>
                  <a:gd name="T57" fmla="*/ 774907 h 2666"/>
                  <a:gd name="T58" fmla="*/ 1040390 w 4923"/>
                  <a:gd name="T59" fmla="*/ 321707 h 2666"/>
                  <a:gd name="T60" fmla="*/ 801075 w 4923"/>
                  <a:gd name="T61" fmla="*/ 668992 h 2666"/>
                  <a:gd name="T62" fmla="*/ 801075 w 4923"/>
                  <a:gd name="T63" fmla="*/ 668992 h 2666"/>
                  <a:gd name="T64" fmla="*/ 746015 w 4923"/>
                  <a:gd name="T65" fmla="*/ 698893 h 2666"/>
                  <a:gd name="T66" fmla="*/ 746015 w 4923"/>
                  <a:gd name="T67" fmla="*/ 698893 h 2666"/>
                  <a:gd name="T68" fmla="*/ 692754 w 4923"/>
                  <a:gd name="T69" fmla="*/ 666470 h 2666"/>
                  <a:gd name="T70" fmla="*/ 446961 w 4923"/>
                  <a:gd name="T71" fmla="*/ 273073 h 2666"/>
                  <a:gd name="T72" fmla="*/ 65497 w 4923"/>
                  <a:gd name="T73" fmla="*/ 943506 h 2666"/>
                  <a:gd name="T74" fmla="*/ 65497 w 4923"/>
                  <a:gd name="T75" fmla="*/ 943506 h 2666"/>
                  <a:gd name="T76" fmla="*/ 37067 w 4923"/>
                  <a:gd name="T77" fmla="*/ 960078 h 266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4923" h="2666">
                    <a:moveTo>
                      <a:pt x="103" y="2665"/>
                    </a:moveTo>
                    <a:lnTo>
                      <a:pt x="103" y="2665"/>
                    </a:lnTo>
                    <a:cubicBezTo>
                      <a:pt x="88" y="2665"/>
                      <a:pt x="73" y="2661"/>
                      <a:pt x="58" y="2653"/>
                    </a:cubicBezTo>
                    <a:cubicBezTo>
                      <a:pt x="15" y="2628"/>
                      <a:pt x="0" y="2573"/>
                      <a:pt x="24" y="2530"/>
                    </a:cubicBezTo>
                    <a:lnTo>
                      <a:pt x="1093" y="655"/>
                    </a:lnTo>
                    <a:cubicBezTo>
                      <a:pt x="1127" y="596"/>
                      <a:pt x="1179" y="561"/>
                      <a:pt x="1238" y="560"/>
                    </a:cubicBezTo>
                    <a:cubicBezTo>
                      <a:pt x="1297" y="560"/>
                      <a:pt x="1351" y="591"/>
                      <a:pt x="1387" y="649"/>
                    </a:cubicBezTo>
                    <a:lnTo>
                      <a:pt x="2078" y="1753"/>
                    </a:lnTo>
                    <a:lnTo>
                      <a:pt x="2743" y="789"/>
                    </a:lnTo>
                    <a:cubicBezTo>
                      <a:pt x="2780" y="735"/>
                      <a:pt x="2834" y="705"/>
                      <a:pt x="2891" y="705"/>
                    </a:cubicBezTo>
                    <a:cubicBezTo>
                      <a:pt x="2893" y="705"/>
                      <a:pt x="2894" y="705"/>
                      <a:pt x="2895" y="705"/>
                    </a:cubicBezTo>
                    <a:cubicBezTo>
                      <a:pt x="2954" y="706"/>
                      <a:pt x="3008" y="739"/>
                      <a:pt x="3043" y="795"/>
                    </a:cubicBezTo>
                    <a:lnTo>
                      <a:pt x="3818" y="2029"/>
                    </a:lnTo>
                    <a:lnTo>
                      <a:pt x="4737" y="64"/>
                    </a:lnTo>
                    <a:cubicBezTo>
                      <a:pt x="4758" y="19"/>
                      <a:pt x="4812" y="0"/>
                      <a:pt x="4857" y="21"/>
                    </a:cubicBezTo>
                    <a:cubicBezTo>
                      <a:pt x="4903" y="42"/>
                      <a:pt x="4922" y="95"/>
                      <a:pt x="4901" y="141"/>
                    </a:cubicBezTo>
                    <a:lnTo>
                      <a:pt x="3969" y="2133"/>
                    </a:lnTo>
                    <a:cubicBezTo>
                      <a:pt x="3939" y="2197"/>
                      <a:pt x="3889" y="2235"/>
                      <a:pt x="3831" y="2238"/>
                    </a:cubicBezTo>
                    <a:cubicBezTo>
                      <a:pt x="3771" y="2242"/>
                      <a:pt x="3717" y="2210"/>
                      <a:pt x="3680" y="2151"/>
                    </a:cubicBezTo>
                    <a:lnTo>
                      <a:pt x="2891" y="893"/>
                    </a:lnTo>
                    <a:lnTo>
                      <a:pt x="2226" y="1857"/>
                    </a:lnTo>
                    <a:cubicBezTo>
                      <a:pt x="2188" y="1912"/>
                      <a:pt x="2134" y="1942"/>
                      <a:pt x="2073" y="1940"/>
                    </a:cubicBezTo>
                    <a:cubicBezTo>
                      <a:pt x="2015" y="1939"/>
                      <a:pt x="1961" y="1906"/>
                      <a:pt x="1925" y="1850"/>
                    </a:cubicBezTo>
                    <a:lnTo>
                      <a:pt x="1242" y="758"/>
                    </a:lnTo>
                    <a:lnTo>
                      <a:pt x="182" y="2619"/>
                    </a:lnTo>
                    <a:cubicBezTo>
                      <a:pt x="165" y="2648"/>
                      <a:pt x="134" y="2665"/>
                      <a:pt x="103" y="2665"/>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grpSp>
        <p:grpSp>
          <p:nvGrpSpPr>
            <p:cNvPr id="209" name="Group 5">
              <a:extLst>
                <a:ext uri="{FF2B5EF4-FFF2-40B4-BE49-F238E27FC236}">
                  <a16:creationId xmlns:a16="http://schemas.microsoft.com/office/drawing/2014/main" id="{1F9F7A68-57A7-CB44-BE79-CF093E6B46D4}"/>
                </a:ext>
              </a:extLst>
            </p:cNvPr>
            <p:cNvGrpSpPr>
              <a:grpSpLocks/>
            </p:cNvGrpSpPr>
            <p:nvPr/>
          </p:nvGrpSpPr>
          <p:grpSpPr bwMode="auto">
            <a:xfrm>
              <a:off x="5962066" y="3014238"/>
              <a:ext cx="1474715" cy="1356622"/>
              <a:chOff x="4892675" y="3322638"/>
              <a:chExt cx="1625600" cy="1495425"/>
            </a:xfrm>
            <a:solidFill>
              <a:schemeClr val="accent1">
                <a:lumMod val="75000"/>
              </a:schemeClr>
            </a:solidFill>
          </p:grpSpPr>
          <p:sp>
            <p:nvSpPr>
              <p:cNvPr id="210" name="Freeform 2">
                <a:extLst>
                  <a:ext uri="{FF2B5EF4-FFF2-40B4-BE49-F238E27FC236}">
                    <a16:creationId xmlns:a16="http://schemas.microsoft.com/office/drawing/2014/main" id="{85EC1D0D-1944-7B4E-B08F-E4554E26F21D}"/>
                  </a:ext>
                </a:extLst>
              </p:cNvPr>
              <p:cNvSpPr>
                <a:spLocks noChangeArrowheads="1"/>
              </p:cNvSpPr>
              <p:nvPr/>
            </p:nvSpPr>
            <p:spPr bwMode="auto">
              <a:xfrm>
                <a:off x="5665788" y="3751263"/>
                <a:ext cx="252412" cy="642937"/>
              </a:xfrm>
              <a:custGeom>
                <a:avLst/>
                <a:gdLst>
                  <a:gd name="T0" fmla="*/ 152311 w 701"/>
                  <a:gd name="T1" fmla="*/ 44229 h 1788"/>
                  <a:gd name="T2" fmla="*/ 152311 w 701"/>
                  <a:gd name="T3" fmla="*/ 44229 h 1788"/>
                  <a:gd name="T4" fmla="*/ 251332 w 701"/>
                  <a:gd name="T5" fmla="*/ 181950 h 1788"/>
                  <a:gd name="T6" fmla="*/ 251332 w 701"/>
                  <a:gd name="T7" fmla="*/ 197052 h 1788"/>
                  <a:gd name="T8" fmla="*/ 193000 w 701"/>
                  <a:gd name="T9" fmla="*/ 197052 h 1788"/>
                  <a:gd name="T10" fmla="*/ 193000 w 701"/>
                  <a:gd name="T11" fmla="*/ 177994 h 1788"/>
                  <a:gd name="T12" fmla="*/ 193000 w 701"/>
                  <a:gd name="T13" fmla="*/ 177994 h 1788"/>
                  <a:gd name="T14" fmla="*/ 128186 w 701"/>
                  <a:gd name="T15" fmla="*/ 97807 h 1788"/>
                  <a:gd name="T16" fmla="*/ 128186 w 701"/>
                  <a:gd name="T17" fmla="*/ 97807 h 1788"/>
                  <a:gd name="T18" fmla="*/ 64093 w 701"/>
                  <a:gd name="T19" fmla="*/ 177994 h 1788"/>
                  <a:gd name="T20" fmla="*/ 64093 w 701"/>
                  <a:gd name="T21" fmla="*/ 177994 h 1788"/>
                  <a:gd name="T22" fmla="*/ 252052 w 701"/>
                  <a:gd name="T23" fmla="*/ 461706 h 1788"/>
                  <a:gd name="T24" fmla="*/ 252052 w 701"/>
                  <a:gd name="T25" fmla="*/ 461706 h 1788"/>
                  <a:gd name="T26" fmla="*/ 152311 w 701"/>
                  <a:gd name="T27" fmla="*/ 600146 h 1788"/>
                  <a:gd name="T28" fmla="*/ 152311 w 701"/>
                  <a:gd name="T29" fmla="*/ 642577 h 1788"/>
                  <a:gd name="T30" fmla="*/ 100821 w 701"/>
                  <a:gd name="T31" fmla="*/ 642577 h 1788"/>
                  <a:gd name="T32" fmla="*/ 100821 w 701"/>
                  <a:gd name="T33" fmla="*/ 600146 h 1788"/>
                  <a:gd name="T34" fmla="*/ 100821 w 701"/>
                  <a:gd name="T35" fmla="*/ 600146 h 1788"/>
                  <a:gd name="T36" fmla="*/ 0 w 701"/>
                  <a:gd name="T37" fmla="*/ 461706 h 1788"/>
                  <a:gd name="T38" fmla="*/ 0 w 701"/>
                  <a:gd name="T39" fmla="*/ 427186 h 1788"/>
                  <a:gd name="T40" fmla="*/ 58332 w 701"/>
                  <a:gd name="T41" fmla="*/ 427186 h 1788"/>
                  <a:gd name="T42" fmla="*/ 58332 w 701"/>
                  <a:gd name="T43" fmla="*/ 465662 h 1788"/>
                  <a:gd name="T44" fmla="*/ 58332 w 701"/>
                  <a:gd name="T45" fmla="*/ 465662 h 1788"/>
                  <a:gd name="T46" fmla="*/ 124226 w 701"/>
                  <a:gd name="T47" fmla="*/ 545130 h 1788"/>
                  <a:gd name="T48" fmla="*/ 124226 w 701"/>
                  <a:gd name="T49" fmla="*/ 545130 h 1788"/>
                  <a:gd name="T50" fmla="*/ 189759 w 701"/>
                  <a:gd name="T51" fmla="*/ 465662 h 1788"/>
                  <a:gd name="T52" fmla="*/ 189759 w 701"/>
                  <a:gd name="T53" fmla="*/ 465662 h 1788"/>
                  <a:gd name="T54" fmla="*/ 2521 w 701"/>
                  <a:gd name="T55" fmla="*/ 181950 h 1788"/>
                  <a:gd name="T56" fmla="*/ 2521 w 701"/>
                  <a:gd name="T57" fmla="*/ 181950 h 1788"/>
                  <a:gd name="T58" fmla="*/ 100821 w 701"/>
                  <a:gd name="T59" fmla="*/ 44229 h 1788"/>
                  <a:gd name="T60" fmla="*/ 100821 w 701"/>
                  <a:gd name="T61" fmla="*/ 0 h 1788"/>
                  <a:gd name="T62" fmla="*/ 152311 w 701"/>
                  <a:gd name="T63" fmla="*/ 0 h 1788"/>
                  <a:gd name="T64" fmla="*/ 152311 w 701"/>
                  <a:gd name="T65" fmla="*/ 44229 h 178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701" h="1788">
                    <a:moveTo>
                      <a:pt x="423" y="123"/>
                    </a:moveTo>
                    <a:lnTo>
                      <a:pt x="423" y="123"/>
                    </a:lnTo>
                    <a:cubicBezTo>
                      <a:pt x="612" y="150"/>
                      <a:pt x="698" y="297"/>
                      <a:pt x="698" y="506"/>
                    </a:cubicBezTo>
                    <a:lnTo>
                      <a:pt x="698" y="548"/>
                    </a:lnTo>
                    <a:lnTo>
                      <a:pt x="536" y="548"/>
                    </a:lnTo>
                    <a:lnTo>
                      <a:pt x="536" y="495"/>
                    </a:lnTo>
                    <a:cubicBezTo>
                      <a:pt x="536" y="357"/>
                      <a:pt x="481" y="272"/>
                      <a:pt x="356" y="272"/>
                    </a:cubicBezTo>
                    <a:cubicBezTo>
                      <a:pt x="233" y="272"/>
                      <a:pt x="178" y="357"/>
                      <a:pt x="178" y="495"/>
                    </a:cubicBezTo>
                    <a:cubicBezTo>
                      <a:pt x="178" y="844"/>
                      <a:pt x="700" y="846"/>
                      <a:pt x="700" y="1284"/>
                    </a:cubicBezTo>
                    <a:cubicBezTo>
                      <a:pt x="700" y="1493"/>
                      <a:pt x="612" y="1642"/>
                      <a:pt x="423" y="1669"/>
                    </a:cubicBezTo>
                    <a:lnTo>
                      <a:pt x="423" y="1787"/>
                    </a:lnTo>
                    <a:lnTo>
                      <a:pt x="280" y="1787"/>
                    </a:lnTo>
                    <a:lnTo>
                      <a:pt x="280" y="1669"/>
                    </a:lnTo>
                    <a:cubicBezTo>
                      <a:pt x="87" y="1642"/>
                      <a:pt x="0" y="1496"/>
                      <a:pt x="0" y="1284"/>
                    </a:cubicBezTo>
                    <a:lnTo>
                      <a:pt x="0" y="1188"/>
                    </a:lnTo>
                    <a:lnTo>
                      <a:pt x="162" y="1188"/>
                    </a:lnTo>
                    <a:lnTo>
                      <a:pt x="162" y="1295"/>
                    </a:lnTo>
                    <a:cubicBezTo>
                      <a:pt x="162" y="1435"/>
                      <a:pt x="221" y="1516"/>
                      <a:pt x="345" y="1516"/>
                    </a:cubicBezTo>
                    <a:cubicBezTo>
                      <a:pt x="471" y="1516"/>
                      <a:pt x="527" y="1435"/>
                      <a:pt x="527" y="1295"/>
                    </a:cubicBezTo>
                    <a:cubicBezTo>
                      <a:pt x="527" y="948"/>
                      <a:pt x="7" y="944"/>
                      <a:pt x="7" y="506"/>
                    </a:cubicBezTo>
                    <a:cubicBezTo>
                      <a:pt x="7" y="292"/>
                      <a:pt x="94" y="152"/>
                      <a:pt x="280" y="123"/>
                    </a:cubicBezTo>
                    <a:lnTo>
                      <a:pt x="280" y="0"/>
                    </a:lnTo>
                    <a:lnTo>
                      <a:pt x="423" y="0"/>
                    </a:lnTo>
                    <a:lnTo>
                      <a:pt x="423" y="123"/>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211" name="Freeform 36">
                <a:extLst>
                  <a:ext uri="{FF2B5EF4-FFF2-40B4-BE49-F238E27FC236}">
                    <a16:creationId xmlns:a16="http://schemas.microsoft.com/office/drawing/2014/main" id="{297E2A9F-3FC8-9744-B39E-54A55F40CB7F}"/>
                  </a:ext>
                </a:extLst>
              </p:cNvPr>
              <p:cNvSpPr>
                <a:spLocks noChangeArrowheads="1"/>
              </p:cNvSpPr>
              <p:nvPr/>
            </p:nvSpPr>
            <p:spPr bwMode="auto">
              <a:xfrm>
                <a:off x="5022850" y="3322638"/>
                <a:ext cx="1495425" cy="1495425"/>
              </a:xfrm>
              <a:custGeom>
                <a:avLst/>
                <a:gdLst>
                  <a:gd name="T0" fmla="*/ 747353 w 4154"/>
                  <a:gd name="T1" fmla="*/ 65175 h 4153"/>
                  <a:gd name="T2" fmla="*/ 747353 w 4154"/>
                  <a:gd name="T3" fmla="*/ 65175 h 4153"/>
                  <a:gd name="T4" fmla="*/ 65159 w 4154"/>
                  <a:gd name="T5" fmla="*/ 747172 h 4153"/>
                  <a:gd name="T6" fmla="*/ 65159 w 4154"/>
                  <a:gd name="T7" fmla="*/ 747172 h 4153"/>
                  <a:gd name="T8" fmla="*/ 747353 w 4154"/>
                  <a:gd name="T9" fmla="*/ 1429890 h 4153"/>
                  <a:gd name="T10" fmla="*/ 747353 w 4154"/>
                  <a:gd name="T11" fmla="*/ 1429890 h 4153"/>
                  <a:gd name="T12" fmla="*/ 1429906 w 4154"/>
                  <a:gd name="T13" fmla="*/ 747172 h 4153"/>
                  <a:gd name="T14" fmla="*/ 1429906 w 4154"/>
                  <a:gd name="T15" fmla="*/ 747172 h 4153"/>
                  <a:gd name="T16" fmla="*/ 747353 w 4154"/>
                  <a:gd name="T17" fmla="*/ 65175 h 4153"/>
                  <a:gd name="T18" fmla="*/ 747353 w 4154"/>
                  <a:gd name="T19" fmla="*/ 1495065 h 4153"/>
                  <a:gd name="T20" fmla="*/ 747353 w 4154"/>
                  <a:gd name="T21" fmla="*/ 1495065 h 4153"/>
                  <a:gd name="T22" fmla="*/ 0 w 4154"/>
                  <a:gd name="T23" fmla="*/ 747172 h 4153"/>
                  <a:gd name="T24" fmla="*/ 0 w 4154"/>
                  <a:gd name="T25" fmla="*/ 747172 h 4153"/>
                  <a:gd name="T26" fmla="*/ 747353 w 4154"/>
                  <a:gd name="T27" fmla="*/ 0 h 4153"/>
                  <a:gd name="T28" fmla="*/ 747353 w 4154"/>
                  <a:gd name="T29" fmla="*/ 0 h 4153"/>
                  <a:gd name="T30" fmla="*/ 1495065 w 4154"/>
                  <a:gd name="T31" fmla="*/ 747172 h 4153"/>
                  <a:gd name="T32" fmla="*/ 1495065 w 4154"/>
                  <a:gd name="T33" fmla="*/ 747172 h 4153"/>
                  <a:gd name="T34" fmla="*/ 747353 w 4154"/>
                  <a:gd name="T35" fmla="*/ 1495065 h 415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4154" h="4153">
                    <a:moveTo>
                      <a:pt x="2076" y="181"/>
                    </a:moveTo>
                    <a:lnTo>
                      <a:pt x="2076" y="181"/>
                    </a:lnTo>
                    <a:cubicBezTo>
                      <a:pt x="1031" y="181"/>
                      <a:pt x="181" y="1032"/>
                      <a:pt x="181" y="2075"/>
                    </a:cubicBezTo>
                    <a:cubicBezTo>
                      <a:pt x="181" y="3121"/>
                      <a:pt x="1031" y="3971"/>
                      <a:pt x="2076" y="3971"/>
                    </a:cubicBezTo>
                    <a:cubicBezTo>
                      <a:pt x="3121" y="3971"/>
                      <a:pt x="3972" y="3121"/>
                      <a:pt x="3972" y="2075"/>
                    </a:cubicBezTo>
                    <a:cubicBezTo>
                      <a:pt x="3972" y="1032"/>
                      <a:pt x="3121" y="181"/>
                      <a:pt x="2076" y="181"/>
                    </a:cubicBezTo>
                    <a:close/>
                    <a:moveTo>
                      <a:pt x="2076" y="4152"/>
                    </a:moveTo>
                    <a:lnTo>
                      <a:pt x="2076" y="4152"/>
                    </a:lnTo>
                    <a:cubicBezTo>
                      <a:pt x="931" y="4152"/>
                      <a:pt x="0" y="3220"/>
                      <a:pt x="0" y="2075"/>
                    </a:cubicBezTo>
                    <a:cubicBezTo>
                      <a:pt x="0" y="932"/>
                      <a:pt x="931" y="0"/>
                      <a:pt x="2076" y="0"/>
                    </a:cubicBezTo>
                    <a:cubicBezTo>
                      <a:pt x="3221" y="0"/>
                      <a:pt x="4153" y="932"/>
                      <a:pt x="4153" y="2075"/>
                    </a:cubicBezTo>
                    <a:cubicBezTo>
                      <a:pt x="4153" y="3220"/>
                      <a:pt x="3221" y="4152"/>
                      <a:pt x="2076" y="415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212" name="Freeform 37">
                <a:extLst>
                  <a:ext uri="{FF2B5EF4-FFF2-40B4-BE49-F238E27FC236}">
                    <a16:creationId xmlns:a16="http://schemas.microsoft.com/office/drawing/2014/main" id="{3C30BB9F-4608-1049-B3B4-6E258461EF62}"/>
                  </a:ext>
                </a:extLst>
              </p:cNvPr>
              <p:cNvSpPr>
                <a:spLocks noChangeArrowheads="1"/>
              </p:cNvSpPr>
              <p:nvPr/>
            </p:nvSpPr>
            <p:spPr bwMode="auto">
              <a:xfrm>
                <a:off x="4892675" y="3322638"/>
                <a:ext cx="909638" cy="1495425"/>
              </a:xfrm>
              <a:custGeom>
                <a:avLst/>
                <a:gdLst>
                  <a:gd name="T0" fmla="*/ 876534 w 2528"/>
                  <a:gd name="T1" fmla="*/ 1495065 h 4153"/>
                  <a:gd name="T2" fmla="*/ 746997 w 2528"/>
                  <a:gd name="T3" fmla="*/ 1495065 h 4153"/>
                  <a:gd name="T4" fmla="*/ 746997 w 2528"/>
                  <a:gd name="T5" fmla="*/ 1495065 h 4153"/>
                  <a:gd name="T6" fmla="*/ 0 w 2528"/>
                  <a:gd name="T7" fmla="*/ 747172 h 4153"/>
                  <a:gd name="T8" fmla="*/ 0 w 2528"/>
                  <a:gd name="T9" fmla="*/ 747172 h 4153"/>
                  <a:gd name="T10" fmla="*/ 746997 w 2528"/>
                  <a:gd name="T11" fmla="*/ 0 h 4153"/>
                  <a:gd name="T12" fmla="*/ 876534 w 2528"/>
                  <a:gd name="T13" fmla="*/ 0 h 4153"/>
                  <a:gd name="T14" fmla="*/ 876534 w 2528"/>
                  <a:gd name="T15" fmla="*/ 0 h 4153"/>
                  <a:gd name="T16" fmla="*/ 909278 w 2528"/>
                  <a:gd name="T17" fmla="*/ 32768 h 4153"/>
                  <a:gd name="T18" fmla="*/ 909278 w 2528"/>
                  <a:gd name="T19" fmla="*/ 32768 h 4153"/>
                  <a:gd name="T20" fmla="*/ 876534 w 2528"/>
                  <a:gd name="T21" fmla="*/ 65175 h 4153"/>
                  <a:gd name="T22" fmla="*/ 746997 w 2528"/>
                  <a:gd name="T23" fmla="*/ 65175 h 4153"/>
                  <a:gd name="T24" fmla="*/ 746997 w 2528"/>
                  <a:gd name="T25" fmla="*/ 65175 h 4153"/>
                  <a:gd name="T26" fmla="*/ 64769 w 2528"/>
                  <a:gd name="T27" fmla="*/ 747172 h 4153"/>
                  <a:gd name="T28" fmla="*/ 64769 w 2528"/>
                  <a:gd name="T29" fmla="*/ 747172 h 4153"/>
                  <a:gd name="T30" fmla="*/ 746997 w 2528"/>
                  <a:gd name="T31" fmla="*/ 1429890 h 4153"/>
                  <a:gd name="T32" fmla="*/ 876534 w 2528"/>
                  <a:gd name="T33" fmla="*/ 1429890 h 4153"/>
                  <a:gd name="T34" fmla="*/ 876534 w 2528"/>
                  <a:gd name="T35" fmla="*/ 1429890 h 4153"/>
                  <a:gd name="T36" fmla="*/ 909278 w 2528"/>
                  <a:gd name="T37" fmla="*/ 1462297 h 4153"/>
                  <a:gd name="T38" fmla="*/ 909278 w 2528"/>
                  <a:gd name="T39" fmla="*/ 1462297 h 4153"/>
                  <a:gd name="T40" fmla="*/ 876534 w 2528"/>
                  <a:gd name="T41" fmla="*/ 1495065 h 415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528" h="4153">
                    <a:moveTo>
                      <a:pt x="2436" y="4152"/>
                    </a:moveTo>
                    <a:lnTo>
                      <a:pt x="2076" y="4152"/>
                    </a:lnTo>
                    <a:cubicBezTo>
                      <a:pt x="930" y="4152"/>
                      <a:pt x="0" y="3221"/>
                      <a:pt x="0" y="2075"/>
                    </a:cubicBezTo>
                    <a:cubicBezTo>
                      <a:pt x="0" y="932"/>
                      <a:pt x="930" y="0"/>
                      <a:pt x="2076" y="0"/>
                    </a:cubicBezTo>
                    <a:lnTo>
                      <a:pt x="2436" y="0"/>
                    </a:lnTo>
                    <a:cubicBezTo>
                      <a:pt x="2486" y="0"/>
                      <a:pt x="2527" y="41"/>
                      <a:pt x="2527" y="91"/>
                    </a:cubicBezTo>
                    <a:cubicBezTo>
                      <a:pt x="2527" y="141"/>
                      <a:pt x="2486" y="181"/>
                      <a:pt x="2436" y="181"/>
                    </a:cubicBezTo>
                    <a:lnTo>
                      <a:pt x="2076" y="181"/>
                    </a:lnTo>
                    <a:cubicBezTo>
                      <a:pt x="1030" y="181"/>
                      <a:pt x="180" y="1032"/>
                      <a:pt x="180" y="2075"/>
                    </a:cubicBezTo>
                    <a:cubicBezTo>
                      <a:pt x="180" y="3121"/>
                      <a:pt x="1030" y="3971"/>
                      <a:pt x="2076" y="3971"/>
                    </a:cubicBezTo>
                    <a:lnTo>
                      <a:pt x="2436" y="3971"/>
                    </a:lnTo>
                    <a:cubicBezTo>
                      <a:pt x="2486" y="3971"/>
                      <a:pt x="2527" y="4011"/>
                      <a:pt x="2527" y="4061"/>
                    </a:cubicBezTo>
                    <a:cubicBezTo>
                      <a:pt x="2527" y="4111"/>
                      <a:pt x="2486" y="4152"/>
                      <a:pt x="2436" y="4152"/>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grpSp>
        <p:grpSp>
          <p:nvGrpSpPr>
            <p:cNvPr id="213" name="Group 11">
              <a:extLst>
                <a:ext uri="{FF2B5EF4-FFF2-40B4-BE49-F238E27FC236}">
                  <a16:creationId xmlns:a16="http://schemas.microsoft.com/office/drawing/2014/main" id="{86C2A7D0-548F-1348-A409-5A339E105345}"/>
                </a:ext>
              </a:extLst>
            </p:cNvPr>
            <p:cNvGrpSpPr>
              <a:grpSpLocks/>
            </p:cNvGrpSpPr>
            <p:nvPr/>
          </p:nvGrpSpPr>
          <p:grpSpPr bwMode="auto">
            <a:xfrm>
              <a:off x="4546399" y="1869317"/>
              <a:ext cx="1765625" cy="1659054"/>
              <a:chOff x="3332163" y="2060575"/>
              <a:chExt cx="1946275" cy="1828800"/>
            </a:xfrm>
            <a:solidFill>
              <a:schemeClr val="accent3">
                <a:lumMod val="75000"/>
              </a:schemeClr>
            </a:solidFill>
          </p:grpSpPr>
          <p:sp>
            <p:nvSpPr>
              <p:cNvPr id="214" name="Freeform 43">
                <a:extLst>
                  <a:ext uri="{FF2B5EF4-FFF2-40B4-BE49-F238E27FC236}">
                    <a16:creationId xmlns:a16="http://schemas.microsoft.com/office/drawing/2014/main" id="{287C520C-DB7F-F040-BA5E-1FDAA20BBC80}"/>
                  </a:ext>
                </a:extLst>
              </p:cNvPr>
              <p:cNvSpPr>
                <a:spLocks noChangeArrowheads="1"/>
              </p:cNvSpPr>
              <p:nvPr/>
            </p:nvSpPr>
            <p:spPr bwMode="auto">
              <a:xfrm>
                <a:off x="4411663" y="2060575"/>
                <a:ext cx="273050" cy="481013"/>
              </a:xfrm>
              <a:custGeom>
                <a:avLst/>
                <a:gdLst>
                  <a:gd name="T0" fmla="*/ 65115 w 759"/>
                  <a:gd name="T1" fmla="*/ 415584 h 1338"/>
                  <a:gd name="T2" fmla="*/ 207935 w 759"/>
                  <a:gd name="T3" fmla="*/ 415584 h 1338"/>
                  <a:gd name="T4" fmla="*/ 207935 w 759"/>
                  <a:gd name="T5" fmla="*/ 68305 h 1338"/>
                  <a:gd name="T6" fmla="*/ 207935 w 759"/>
                  <a:gd name="T7" fmla="*/ 68305 h 1338"/>
                  <a:gd name="T8" fmla="*/ 65115 w 759"/>
                  <a:gd name="T9" fmla="*/ 240507 h 1338"/>
                  <a:gd name="T10" fmla="*/ 65115 w 759"/>
                  <a:gd name="T11" fmla="*/ 415584 h 1338"/>
                  <a:gd name="T12" fmla="*/ 240313 w 759"/>
                  <a:gd name="T13" fmla="*/ 480653 h 1338"/>
                  <a:gd name="T14" fmla="*/ 32377 w 759"/>
                  <a:gd name="T15" fmla="*/ 480653 h 1338"/>
                  <a:gd name="T16" fmla="*/ 32377 w 759"/>
                  <a:gd name="T17" fmla="*/ 480653 h 1338"/>
                  <a:gd name="T18" fmla="*/ 0 w 759"/>
                  <a:gd name="T19" fmla="*/ 448298 h 1338"/>
                  <a:gd name="T20" fmla="*/ 0 w 759"/>
                  <a:gd name="T21" fmla="*/ 240507 h 1338"/>
                  <a:gd name="T22" fmla="*/ 0 w 759"/>
                  <a:gd name="T23" fmla="*/ 240507 h 1338"/>
                  <a:gd name="T24" fmla="*/ 240313 w 759"/>
                  <a:gd name="T25" fmla="*/ 0 h 1338"/>
                  <a:gd name="T26" fmla="*/ 240313 w 759"/>
                  <a:gd name="T27" fmla="*/ 0 h 1338"/>
                  <a:gd name="T28" fmla="*/ 272690 w 759"/>
                  <a:gd name="T29" fmla="*/ 32715 h 1338"/>
                  <a:gd name="T30" fmla="*/ 272690 w 759"/>
                  <a:gd name="T31" fmla="*/ 448298 h 1338"/>
                  <a:gd name="T32" fmla="*/ 272690 w 759"/>
                  <a:gd name="T33" fmla="*/ 448298 h 1338"/>
                  <a:gd name="T34" fmla="*/ 240313 w 759"/>
                  <a:gd name="T35" fmla="*/ 480653 h 13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759" h="1338">
                    <a:moveTo>
                      <a:pt x="181" y="1156"/>
                    </a:moveTo>
                    <a:lnTo>
                      <a:pt x="578" y="1156"/>
                    </a:lnTo>
                    <a:lnTo>
                      <a:pt x="578" y="190"/>
                    </a:lnTo>
                    <a:cubicBezTo>
                      <a:pt x="352" y="232"/>
                      <a:pt x="181" y="431"/>
                      <a:pt x="181" y="669"/>
                    </a:cubicBezTo>
                    <a:lnTo>
                      <a:pt x="181" y="1156"/>
                    </a:lnTo>
                    <a:close/>
                    <a:moveTo>
                      <a:pt x="668" y="1337"/>
                    </a:moveTo>
                    <a:lnTo>
                      <a:pt x="90" y="1337"/>
                    </a:lnTo>
                    <a:cubicBezTo>
                      <a:pt x="40" y="1337"/>
                      <a:pt x="0" y="1297"/>
                      <a:pt x="0" y="1247"/>
                    </a:cubicBezTo>
                    <a:lnTo>
                      <a:pt x="0" y="669"/>
                    </a:lnTo>
                    <a:cubicBezTo>
                      <a:pt x="0" y="300"/>
                      <a:pt x="300" y="0"/>
                      <a:pt x="668" y="0"/>
                    </a:cubicBezTo>
                    <a:cubicBezTo>
                      <a:pt x="717" y="0"/>
                      <a:pt x="758" y="41"/>
                      <a:pt x="758" y="91"/>
                    </a:cubicBezTo>
                    <a:lnTo>
                      <a:pt x="758" y="1247"/>
                    </a:lnTo>
                    <a:cubicBezTo>
                      <a:pt x="758" y="1297"/>
                      <a:pt x="717" y="1337"/>
                      <a:pt x="668" y="1337"/>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215" name="Freeform 38">
                <a:extLst>
                  <a:ext uri="{FF2B5EF4-FFF2-40B4-BE49-F238E27FC236}">
                    <a16:creationId xmlns:a16="http://schemas.microsoft.com/office/drawing/2014/main" id="{AFF0559B-39FC-1647-9E13-D86664577A71}"/>
                  </a:ext>
                </a:extLst>
              </p:cNvPr>
              <p:cNvSpPr>
                <a:spLocks noChangeArrowheads="1"/>
              </p:cNvSpPr>
              <p:nvPr/>
            </p:nvSpPr>
            <p:spPr bwMode="auto">
              <a:xfrm>
                <a:off x="4991100" y="2716213"/>
                <a:ext cx="287338" cy="500062"/>
              </a:xfrm>
              <a:custGeom>
                <a:avLst/>
                <a:gdLst>
                  <a:gd name="T0" fmla="*/ 254530 w 797"/>
                  <a:gd name="T1" fmla="*/ 499702 h 1390"/>
                  <a:gd name="T2" fmla="*/ 32087 w 797"/>
                  <a:gd name="T3" fmla="*/ 499702 h 1390"/>
                  <a:gd name="T4" fmla="*/ 32087 w 797"/>
                  <a:gd name="T5" fmla="*/ 499702 h 1390"/>
                  <a:gd name="T6" fmla="*/ 0 w 797"/>
                  <a:gd name="T7" fmla="*/ 466964 h 1390"/>
                  <a:gd name="T8" fmla="*/ 0 w 797"/>
                  <a:gd name="T9" fmla="*/ 466964 h 1390"/>
                  <a:gd name="T10" fmla="*/ 32087 w 797"/>
                  <a:gd name="T11" fmla="*/ 434586 h 1390"/>
                  <a:gd name="T12" fmla="*/ 221723 w 797"/>
                  <a:gd name="T13" fmla="*/ 434586 h 1390"/>
                  <a:gd name="T14" fmla="*/ 221723 w 797"/>
                  <a:gd name="T15" fmla="*/ 64756 h 1390"/>
                  <a:gd name="T16" fmla="*/ 32087 w 797"/>
                  <a:gd name="T17" fmla="*/ 64756 h 1390"/>
                  <a:gd name="T18" fmla="*/ 32087 w 797"/>
                  <a:gd name="T19" fmla="*/ 64756 h 1390"/>
                  <a:gd name="T20" fmla="*/ 0 w 797"/>
                  <a:gd name="T21" fmla="*/ 32378 h 1390"/>
                  <a:gd name="T22" fmla="*/ 0 w 797"/>
                  <a:gd name="T23" fmla="*/ 32378 h 1390"/>
                  <a:gd name="T24" fmla="*/ 32087 w 797"/>
                  <a:gd name="T25" fmla="*/ 0 h 1390"/>
                  <a:gd name="T26" fmla="*/ 254530 w 797"/>
                  <a:gd name="T27" fmla="*/ 0 h 1390"/>
                  <a:gd name="T28" fmla="*/ 254530 w 797"/>
                  <a:gd name="T29" fmla="*/ 0 h 1390"/>
                  <a:gd name="T30" fmla="*/ 286977 w 797"/>
                  <a:gd name="T31" fmla="*/ 32378 h 1390"/>
                  <a:gd name="T32" fmla="*/ 286977 w 797"/>
                  <a:gd name="T33" fmla="*/ 466964 h 1390"/>
                  <a:gd name="T34" fmla="*/ 286977 w 797"/>
                  <a:gd name="T35" fmla="*/ 466964 h 1390"/>
                  <a:gd name="T36" fmla="*/ 254530 w 797"/>
                  <a:gd name="T37" fmla="*/ 499702 h 139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797" h="1390">
                    <a:moveTo>
                      <a:pt x="706" y="1389"/>
                    </a:moveTo>
                    <a:lnTo>
                      <a:pt x="89" y="1389"/>
                    </a:lnTo>
                    <a:cubicBezTo>
                      <a:pt x="40" y="1389"/>
                      <a:pt x="0" y="1348"/>
                      <a:pt x="0" y="1298"/>
                    </a:cubicBezTo>
                    <a:cubicBezTo>
                      <a:pt x="0" y="1248"/>
                      <a:pt x="40" y="1208"/>
                      <a:pt x="89" y="1208"/>
                    </a:cubicBezTo>
                    <a:lnTo>
                      <a:pt x="615" y="1208"/>
                    </a:lnTo>
                    <a:lnTo>
                      <a:pt x="615" y="180"/>
                    </a:lnTo>
                    <a:lnTo>
                      <a:pt x="89" y="180"/>
                    </a:lnTo>
                    <a:cubicBezTo>
                      <a:pt x="40" y="180"/>
                      <a:pt x="0" y="140"/>
                      <a:pt x="0" y="90"/>
                    </a:cubicBezTo>
                    <a:cubicBezTo>
                      <a:pt x="0" y="40"/>
                      <a:pt x="40" y="0"/>
                      <a:pt x="89" y="0"/>
                    </a:cubicBezTo>
                    <a:lnTo>
                      <a:pt x="706" y="0"/>
                    </a:lnTo>
                    <a:cubicBezTo>
                      <a:pt x="756" y="0"/>
                      <a:pt x="796" y="40"/>
                      <a:pt x="796" y="90"/>
                    </a:cubicBezTo>
                    <a:lnTo>
                      <a:pt x="796" y="1298"/>
                    </a:lnTo>
                    <a:cubicBezTo>
                      <a:pt x="796" y="1348"/>
                      <a:pt x="756" y="1389"/>
                      <a:pt x="706" y="1389"/>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216" name="Freeform 39">
                <a:extLst>
                  <a:ext uri="{FF2B5EF4-FFF2-40B4-BE49-F238E27FC236}">
                    <a16:creationId xmlns:a16="http://schemas.microsoft.com/office/drawing/2014/main" id="{F345177F-0112-5340-B5B0-5F4F64E431DA}"/>
                  </a:ext>
                </a:extLst>
              </p:cNvPr>
              <p:cNvSpPr>
                <a:spLocks noChangeArrowheads="1"/>
              </p:cNvSpPr>
              <p:nvPr/>
            </p:nvSpPr>
            <p:spPr bwMode="auto">
              <a:xfrm>
                <a:off x="4678363" y="2614613"/>
                <a:ext cx="153987" cy="153987"/>
              </a:xfrm>
              <a:custGeom>
                <a:avLst/>
                <a:gdLst>
                  <a:gd name="T0" fmla="*/ 153628 w 429"/>
                  <a:gd name="T1" fmla="*/ 76994 h 428"/>
                  <a:gd name="T2" fmla="*/ 153628 w 429"/>
                  <a:gd name="T3" fmla="*/ 76994 h 428"/>
                  <a:gd name="T4" fmla="*/ 76814 w 429"/>
                  <a:gd name="T5" fmla="*/ 153627 h 428"/>
                  <a:gd name="T6" fmla="*/ 76814 w 429"/>
                  <a:gd name="T7" fmla="*/ 153627 h 428"/>
                  <a:gd name="T8" fmla="*/ 0 w 429"/>
                  <a:gd name="T9" fmla="*/ 76994 h 428"/>
                  <a:gd name="T10" fmla="*/ 0 w 429"/>
                  <a:gd name="T11" fmla="*/ 76994 h 428"/>
                  <a:gd name="T12" fmla="*/ 76814 w 429"/>
                  <a:gd name="T13" fmla="*/ 0 h 428"/>
                  <a:gd name="T14" fmla="*/ 76814 w 429"/>
                  <a:gd name="T15" fmla="*/ 0 h 428"/>
                  <a:gd name="T16" fmla="*/ 153628 w 429"/>
                  <a:gd name="T17" fmla="*/ 76994 h 42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29" h="428">
                    <a:moveTo>
                      <a:pt x="428" y="214"/>
                    </a:moveTo>
                    <a:lnTo>
                      <a:pt x="428" y="214"/>
                    </a:lnTo>
                    <a:cubicBezTo>
                      <a:pt x="428" y="332"/>
                      <a:pt x="332" y="427"/>
                      <a:pt x="214" y="427"/>
                    </a:cubicBezTo>
                    <a:cubicBezTo>
                      <a:pt x="96" y="427"/>
                      <a:pt x="0" y="332"/>
                      <a:pt x="0" y="214"/>
                    </a:cubicBezTo>
                    <a:cubicBezTo>
                      <a:pt x="0" y="96"/>
                      <a:pt x="96" y="0"/>
                      <a:pt x="214" y="0"/>
                    </a:cubicBezTo>
                    <a:cubicBezTo>
                      <a:pt x="332" y="0"/>
                      <a:pt x="428" y="96"/>
                      <a:pt x="428" y="21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217" name="Freeform 40">
                <a:extLst>
                  <a:ext uri="{FF2B5EF4-FFF2-40B4-BE49-F238E27FC236}">
                    <a16:creationId xmlns:a16="http://schemas.microsoft.com/office/drawing/2014/main" id="{CC0A51A4-E390-9844-8A69-125F38976AD7}"/>
                  </a:ext>
                </a:extLst>
              </p:cNvPr>
              <p:cNvSpPr>
                <a:spLocks noChangeArrowheads="1"/>
              </p:cNvSpPr>
              <p:nvPr/>
            </p:nvSpPr>
            <p:spPr bwMode="auto">
              <a:xfrm>
                <a:off x="3838575" y="3552825"/>
                <a:ext cx="355600" cy="336550"/>
              </a:xfrm>
              <a:custGeom>
                <a:avLst/>
                <a:gdLst>
                  <a:gd name="T0" fmla="*/ 322847 w 988"/>
                  <a:gd name="T1" fmla="*/ 336190 h 936"/>
                  <a:gd name="T2" fmla="*/ 32393 w 988"/>
                  <a:gd name="T3" fmla="*/ 336190 h 936"/>
                  <a:gd name="T4" fmla="*/ 32393 w 988"/>
                  <a:gd name="T5" fmla="*/ 336190 h 936"/>
                  <a:gd name="T6" fmla="*/ 0 w 988"/>
                  <a:gd name="T7" fmla="*/ 303830 h 936"/>
                  <a:gd name="T8" fmla="*/ 0 w 988"/>
                  <a:gd name="T9" fmla="*/ 32720 h 936"/>
                  <a:gd name="T10" fmla="*/ 0 w 988"/>
                  <a:gd name="T11" fmla="*/ 32720 h 936"/>
                  <a:gd name="T12" fmla="*/ 32393 w 988"/>
                  <a:gd name="T13" fmla="*/ 0 h 936"/>
                  <a:gd name="T14" fmla="*/ 32393 w 988"/>
                  <a:gd name="T15" fmla="*/ 0 h 936"/>
                  <a:gd name="T16" fmla="*/ 65145 w 988"/>
                  <a:gd name="T17" fmla="*/ 32720 h 936"/>
                  <a:gd name="T18" fmla="*/ 65145 w 988"/>
                  <a:gd name="T19" fmla="*/ 271469 h 936"/>
                  <a:gd name="T20" fmla="*/ 290095 w 988"/>
                  <a:gd name="T21" fmla="*/ 271469 h 936"/>
                  <a:gd name="T22" fmla="*/ 290095 w 988"/>
                  <a:gd name="T23" fmla="*/ 154612 h 936"/>
                  <a:gd name="T24" fmla="*/ 290095 w 988"/>
                  <a:gd name="T25" fmla="*/ 154612 h 936"/>
                  <a:gd name="T26" fmla="*/ 322847 w 988"/>
                  <a:gd name="T27" fmla="*/ 121892 h 936"/>
                  <a:gd name="T28" fmla="*/ 322847 w 988"/>
                  <a:gd name="T29" fmla="*/ 121892 h 936"/>
                  <a:gd name="T30" fmla="*/ 355240 w 988"/>
                  <a:gd name="T31" fmla="*/ 154612 h 936"/>
                  <a:gd name="T32" fmla="*/ 355240 w 988"/>
                  <a:gd name="T33" fmla="*/ 303830 h 936"/>
                  <a:gd name="T34" fmla="*/ 355240 w 988"/>
                  <a:gd name="T35" fmla="*/ 303830 h 936"/>
                  <a:gd name="T36" fmla="*/ 322847 w 988"/>
                  <a:gd name="T37" fmla="*/ 336190 h 9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88" h="936">
                    <a:moveTo>
                      <a:pt x="897" y="935"/>
                    </a:moveTo>
                    <a:lnTo>
                      <a:pt x="90" y="935"/>
                    </a:lnTo>
                    <a:cubicBezTo>
                      <a:pt x="41" y="935"/>
                      <a:pt x="0" y="894"/>
                      <a:pt x="0" y="845"/>
                    </a:cubicBezTo>
                    <a:lnTo>
                      <a:pt x="0" y="91"/>
                    </a:lnTo>
                    <a:cubicBezTo>
                      <a:pt x="0" y="41"/>
                      <a:pt x="41" y="0"/>
                      <a:pt x="90" y="0"/>
                    </a:cubicBezTo>
                    <a:cubicBezTo>
                      <a:pt x="140" y="0"/>
                      <a:pt x="181" y="41"/>
                      <a:pt x="181" y="91"/>
                    </a:cubicBezTo>
                    <a:lnTo>
                      <a:pt x="181" y="755"/>
                    </a:lnTo>
                    <a:lnTo>
                      <a:pt x="806" y="755"/>
                    </a:lnTo>
                    <a:lnTo>
                      <a:pt x="806" y="430"/>
                    </a:lnTo>
                    <a:cubicBezTo>
                      <a:pt x="806" y="380"/>
                      <a:pt x="847" y="339"/>
                      <a:pt x="897" y="339"/>
                    </a:cubicBezTo>
                    <a:cubicBezTo>
                      <a:pt x="947" y="339"/>
                      <a:pt x="987" y="380"/>
                      <a:pt x="987" y="430"/>
                    </a:cubicBezTo>
                    <a:lnTo>
                      <a:pt x="987" y="845"/>
                    </a:lnTo>
                    <a:cubicBezTo>
                      <a:pt x="987" y="894"/>
                      <a:pt x="947" y="935"/>
                      <a:pt x="897" y="935"/>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218" name="Freeform 41">
                <a:extLst>
                  <a:ext uri="{FF2B5EF4-FFF2-40B4-BE49-F238E27FC236}">
                    <a16:creationId xmlns:a16="http://schemas.microsoft.com/office/drawing/2014/main" id="{B2F8F489-BC75-D547-9353-8AB2770DA88A}"/>
                  </a:ext>
                </a:extLst>
              </p:cNvPr>
              <p:cNvSpPr>
                <a:spLocks noChangeArrowheads="1"/>
              </p:cNvSpPr>
              <p:nvPr/>
            </p:nvSpPr>
            <p:spPr bwMode="auto">
              <a:xfrm>
                <a:off x="4408488" y="3552825"/>
                <a:ext cx="355600" cy="336550"/>
              </a:xfrm>
              <a:custGeom>
                <a:avLst/>
                <a:gdLst>
                  <a:gd name="T0" fmla="*/ 322814 w 987"/>
                  <a:gd name="T1" fmla="*/ 336190 h 936"/>
                  <a:gd name="T2" fmla="*/ 32426 w 987"/>
                  <a:gd name="T3" fmla="*/ 336190 h 936"/>
                  <a:gd name="T4" fmla="*/ 32426 w 987"/>
                  <a:gd name="T5" fmla="*/ 336190 h 936"/>
                  <a:gd name="T6" fmla="*/ 0 w 987"/>
                  <a:gd name="T7" fmla="*/ 303830 h 936"/>
                  <a:gd name="T8" fmla="*/ 0 w 987"/>
                  <a:gd name="T9" fmla="*/ 154612 h 936"/>
                  <a:gd name="T10" fmla="*/ 0 w 987"/>
                  <a:gd name="T11" fmla="*/ 154612 h 936"/>
                  <a:gd name="T12" fmla="*/ 32426 w 987"/>
                  <a:gd name="T13" fmla="*/ 121892 h 936"/>
                  <a:gd name="T14" fmla="*/ 32426 w 987"/>
                  <a:gd name="T15" fmla="*/ 121892 h 936"/>
                  <a:gd name="T16" fmla="*/ 65211 w 987"/>
                  <a:gd name="T17" fmla="*/ 154612 h 936"/>
                  <a:gd name="T18" fmla="*/ 65211 w 987"/>
                  <a:gd name="T19" fmla="*/ 271469 h 936"/>
                  <a:gd name="T20" fmla="*/ 290028 w 987"/>
                  <a:gd name="T21" fmla="*/ 271469 h 936"/>
                  <a:gd name="T22" fmla="*/ 290028 w 987"/>
                  <a:gd name="T23" fmla="*/ 32720 h 936"/>
                  <a:gd name="T24" fmla="*/ 290028 w 987"/>
                  <a:gd name="T25" fmla="*/ 32720 h 936"/>
                  <a:gd name="T26" fmla="*/ 322814 w 987"/>
                  <a:gd name="T27" fmla="*/ 0 h 936"/>
                  <a:gd name="T28" fmla="*/ 322814 w 987"/>
                  <a:gd name="T29" fmla="*/ 0 h 936"/>
                  <a:gd name="T30" fmla="*/ 355240 w 987"/>
                  <a:gd name="T31" fmla="*/ 32720 h 936"/>
                  <a:gd name="T32" fmla="*/ 355240 w 987"/>
                  <a:gd name="T33" fmla="*/ 303830 h 936"/>
                  <a:gd name="T34" fmla="*/ 355240 w 987"/>
                  <a:gd name="T35" fmla="*/ 303830 h 936"/>
                  <a:gd name="T36" fmla="*/ 322814 w 987"/>
                  <a:gd name="T37" fmla="*/ 336190 h 9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87" h="936">
                    <a:moveTo>
                      <a:pt x="896" y="935"/>
                    </a:moveTo>
                    <a:lnTo>
                      <a:pt x="90" y="935"/>
                    </a:lnTo>
                    <a:cubicBezTo>
                      <a:pt x="40" y="935"/>
                      <a:pt x="0" y="894"/>
                      <a:pt x="0" y="845"/>
                    </a:cubicBezTo>
                    <a:lnTo>
                      <a:pt x="0" y="430"/>
                    </a:lnTo>
                    <a:cubicBezTo>
                      <a:pt x="0" y="380"/>
                      <a:pt x="40" y="339"/>
                      <a:pt x="90" y="339"/>
                    </a:cubicBezTo>
                    <a:cubicBezTo>
                      <a:pt x="140" y="339"/>
                      <a:pt x="181" y="380"/>
                      <a:pt x="181" y="430"/>
                    </a:cubicBezTo>
                    <a:lnTo>
                      <a:pt x="181" y="755"/>
                    </a:lnTo>
                    <a:lnTo>
                      <a:pt x="805" y="755"/>
                    </a:lnTo>
                    <a:lnTo>
                      <a:pt x="805" y="91"/>
                    </a:lnTo>
                    <a:cubicBezTo>
                      <a:pt x="805" y="41"/>
                      <a:pt x="846" y="0"/>
                      <a:pt x="896" y="0"/>
                    </a:cubicBezTo>
                    <a:cubicBezTo>
                      <a:pt x="946" y="0"/>
                      <a:pt x="986" y="41"/>
                      <a:pt x="986" y="91"/>
                    </a:cubicBezTo>
                    <a:lnTo>
                      <a:pt x="986" y="845"/>
                    </a:lnTo>
                    <a:cubicBezTo>
                      <a:pt x="986" y="894"/>
                      <a:pt x="946" y="935"/>
                      <a:pt x="896" y="935"/>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219" name="Freeform 42">
                <a:extLst>
                  <a:ext uri="{FF2B5EF4-FFF2-40B4-BE49-F238E27FC236}">
                    <a16:creationId xmlns:a16="http://schemas.microsoft.com/office/drawing/2014/main" id="{12A79EAF-5805-C246-8ADA-D8920D8C41E0}"/>
                  </a:ext>
                </a:extLst>
              </p:cNvPr>
              <p:cNvSpPr>
                <a:spLocks noChangeArrowheads="1"/>
              </p:cNvSpPr>
              <p:nvPr/>
            </p:nvSpPr>
            <p:spPr bwMode="auto">
              <a:xfrm>
                <a:off x="3332163" y="2924175"/>
                <a:ext cx="236537" cy="65088"/>
              </a:xfrm>
              <a:custGeom>
                <a:avLst/>
                <a:gdLst>
                  <a:gd name="T0" fmla="*/ 203775 w 657"/>
                  <a:gd name="T1" fmla="*/ 64730 h 182"/>
                  <a:gd name="T2" fmla="*/ 32402 w 657"/>
                  <a:gd name="T3" fmla="*/ 64730 h 182"/>
                  <a:gd name="T4" fmla="*/ 32402 w 657"/>
                  <a:gd name="T5" fmla="*/ 64730 h 182"/>
                  <a:gd name="T6" fmla="*/ 0 w 657"/>
                  <a:gd name="T7" fmla="*/ 32544 h 182"/>
                  <a:gd name="T8" fmla="*/ 0 w 657"/>
                  <a:gd name="T9" fmla="*/ 32544 h 182"/>
                  <a:gd name="T10" fmla="*/ 32402 w 657"/>
                  <a:gd name="T11" fmla="*/ 0 h 182"/>
                  <a:gd name="T12" fmla="*/ 203775 w 657"/>
                  <a:gd name="T13" fmla="*/ 0 h 182"/>
                  <a:gd name="T14" fmla="*/ 203775 w 657"/>
                  <a:gd name="T15" fmla="*/ 0 h 182"/>
                  <a:gd name="T16" fmla="*/ 236177 w 657"/>
                  <a:gd name="T17" fmla="*/ 32544 h 182"/>
                  <a:gd name="T18" fmla="*/ 236177 w 657"/>
                  <a:gd name="T19" fmla="*/ 32544 h 182"/>
                  <a:gd name="T20" fmla="*/ 203775 w 657"/>
                  <a:gd name="T21" fmla="*/ 64730 h 18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57" h="182">
                    <a:moveTo>
                      <a:pt x="566" y="181"/>
                    </a:moveTo>
                    <a:lnTo>
                      <a:pt x="90" y="181"/>
                    </a:lnTo>
                    <a:cubicBezTo>
                      <a:pt x="40" y="181"/>
                      <a:pt x="0" y="141"/>
                      <a:pt x="0" y="91"/>
                    </a:cubicBezTo>
                    <a:cubicBezTo>
                      <a:pt x="0" y="41"/>
                      <a:pt x="40" y="0"/>
                      <a:pt x="90" y="0"/>
                    </a:cubicBezTo>
                    <a:lnTo>
                      <a:pt x="566" y="0"/>
                    </a:lnTo>
                    <a:cubicBezTo>
                      <a:pt x="616" y="0"/>
                      <a:pt x="656" y="41"/>
                      <a:pt x="656" y="91"/>
                    </a:cubicBezTo>
                    <a:cubicBezTo>
                      <a:pt x="656" y="141"/>
                      <a:pt x="616" y="181"/>
                      <a:pt x="566" y="181"/>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220" name="Freeform 44">
                <a:extLst>
                  <a:ext uri="{FF2B5EF4-FFF2-40B4-BE49-F238E27FC236}">
                    <a16:creationId xmlns:a16="http://schemas.microsoft.com/office/drawing/2014/main" id="{97603DB0-700A-9B4A-BF01-80703AFD66F6}"/>
                  </a:ext>
                </a:extLst>
              </p:cNvPr>
              <p:cNvSpPr>
                <a:spLocks noChangeArrowheads="1"/>
              </p:cNvSpPr>
              <p:nvPr/>
            </p:nvSpPr>
            <p:spPr bwMode="auto">
              <a:xfrm>
                <a:off x="3503613" y="2165350"/>
                <a:ext cx="1581150" cy="1581150"/>
              </a:xfrm>
              <a:custGeom>
                <a:avLst/>
                <a:gdLst>
                  <a:gd name="T0" fmla="*/ 790395 w 4393"/>
                  <a:gd name="T1" fmla="*/ 1580790 h 4394"/>
                  <a:gd name="T2" fmla="*/ 790395 w 4393"/>
                  <a:gd name="T3" fmla="*/ 1580790 h 4394"/>
                  <a:gd name="T4" fmla="*/ 0 w 4393"/>
                  <a:gd name="T5" fmla="*/ 790575 h 4394"/>
                  <a:gd name="T6" fmla="*/ 0 w 4393"/>
                  <a:gd name="T7" fmla="*/ 790575 h 4394"/>
                  <a:gd name="T8" fmla="*/ 790395 w 4393"/>
                  <a:gd name="T9" fmla="*/ 0 h 4394"/>
                  <a:gd name="T10" fmla="*/ 790395 w 4393"/>
                  <a:gd name="T11" fmla="*/ 0 h 4394"/>
                  <a:gd name="T12" fmla="*/ 965678 w 4393"/>
                  <a:gd name="T13" fmla="*/ 19432 h 4394"/>
                  <a:gd name="T14" fmla="*/ 965678 w 4393"/>
                  <a:gd name="T15" fmla="*/ 19432 h 4394"/>
                  <a:gd name="T16" fmla="*/ 990513 w 4393"/>
                  <a:gd name="T17" fmla="*/ 58295 h 4394"/>
                  <a:gd name="T18" fmla="*/ 990513 w 4393"/>
                  <a:gd name="T19" fmla="*/ 58295 h 4394"/>
                  <a:gd name="T20" fmla="*/ 951281 w 4393"/>
                  <a:gd name="T21" fmla="*/ 82764 h 4394"/>
                  <a:gd name="T22" fmla="*/ 951281 w 4393"/>
                  <a:gd name="T23" fmla="*/ 82764 h 4394"/>
                  <a:gd name="T24" fmla="*/ 790395 w 4393"/>
                  <a:gd name="T25" fmla="*/ 65132 h 4394"/>
                  <a:gd name="T26" fmla="*/ 790395 w 4393"/>
                  <a:gd name="T27" fmla="*/ 65132 h 4394"/>
                  <a:gd name="T28" fmla="*/ 65146 w 4393"/>
                  <a:gd name="T29" fmla="*/ 790575 h 4394"/>
                  <a:gd name="T30" fmla="*/ 65146 w 4393"/>
                  <a:gd name="T31" fmla="*/ 790575 h 4394"/>
                  <a:gd name="T32" fmla="*/ 790395 w 4393"/>
                  <a:gd name="T33" fmla="*/ 1515659 h 4394"/>
                  <a:gd name="T34" fmla="*/ 790395 w 4393"/>
                  <a:gd name="T35" fmla="*/ 1515659 h 4394"/>
                  <a:gd name="T36" fmla="*/ 1515644 w 4393"/>
                  <a:gd name="T37" fmla="*/ 790575 h 4394"/>
                  <a:gd name="T38" fmla="*/ 1515644 w 4393"/>
                  <a:gd name="T39" fmla="*/ 790575 h 4394"/>
                  <a:gd name="T40" fmla="*/ 1133403 w 4393"/>
                  <a:gd name="T41" fmla="*/ 150774 h 4394"/>
                  <a:gd name="T42" fmla="*/ 1133403 w 4393"/>
                  <a:gd name="T43" fmla="*/ 150774 h 4394"/>
                  <a:gd name="T44" fmla="*/ 1120086 w 4393"/>
                  <a:gd name="T45" fmla="*/ 106873 h 4394"/>
                  <a:gd name="T46" fmla="*/ 1120086 w 4393"/>
                  <a:gd name="T47" fmla="*/ 106873 h 4394"/>
                  <a:gd name="T48" fmla="*/ 1163637 w 4393"/>
                  <a:gd name="T49" fmla="*/ 93559 h 4394"/>
                  <a:gd name="T50" fmla="*/ 1163637 w 4393"/>
                  <a:gd name="T51" fmla="*/ 93559 h 4394"/>
                  <a:gd name="T52" fmla="*/ 1580790 w 4393"/>
                  <a:gd name="T53" fmla="*/ 790575 h 4394"/>
                  <a:gd name="T54" fmla="*/ 1580790 w 4393"/>
                  <a:gd name="T55" fmla="*/ 790575 h 4394"/>
                  <a:gd name="T56" fmla="*/ 790395 w 4393"/>
                  <a:gd name="T57" fmla="*/ 1580790 h 439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4393" h="4394">
                    <a:moveTo>
                      <a:pt x="2196" y="4393"/>
                    </a:moveTo>
                    <a:lnTo>
                      <a:pt x="2196" y="4393"/>
                    </a:lnTo>
                    <a:cubicBezTo>
                      <a:pt x="985" y="4393"/>
                      <a:pt x="0" y="3408"/>
                      <a:pt x="0" y="2197"/>
                    </a:cubicBezTo>
                    <a:cubicBezTo>
                      <a:pt x="0" y="985"/>
                      <a:pt x="985" y="0"/>
                      <a:pt x="2196" y="0"/>
                    </a:cubicBezTo>
                    <a:cubicBezTo>
                      <a:pt x="2361" y="0"/>
                      <a:pt x="2525" y="18"/>
                      <a:pt x="2683" y="54"/>
                    </a:cubicBezTo>
                    <a:cubicBezTo>
                      <a:pt x="2732" y="65"/>
                      <a:pt x="2763" y="113"/>
                      <a:pt x="2752" y="162"/>
                    </a:cubicBezTo>
                    <a:cubicBezTo>
                      <a:pt x="2740" y="211"/>
                      <a:pt x="2692" y="241"/>
                      <a:pt x="2643" y="230"/>
                    </a:cubicBezTo>
                    <a:cubicBezTo>
                      <a:pt x="2498" y="197"/>
                      <a:pt x="2347" y="181"/>
                      <a:pt x="2196" y="181"/>
                    </a:cubicBezTo>
                    <a:cubicBezTo>
                      <a:pt x="1085" y="181"/>
                      <a:pt x="181" y="1085"/>
                      <a:pt x="181" y="2197"/>
                    </a:cubicBezTo>
                    <a:cubicBezTo>
                      <a:pt x="181" y="3308"/>
                      <a:pt x="1085" y="4212"/>
                      <a:pt x="2196" y="4212"/>
                    </a:cubicBezTo>
                    <a:cubicBezTo>
                      <a:pt x="3307" y="4212"/>
                      <a:pt x="4211" y="3308"/>
                      <a:pt x="4211" y="2197"/>
                    </a:cubicBezTo>
                    <a:cubicBezTo>
                      <a:pt x="4211" y="1452"/>
                      <a:pt x="3804" y="772"/>
                      <a:pt x="3149" y="419"/>
                    </a:cubicBezTo>
                    <a:cubicBezTo>
                      <a:pt x="3105" y="396"/>
                      <a:pt x="3088" y="341"/>
                      <a:pt x="3112" y="297"/>
                    </a:cubicBezTo>
                    <a:cubicBezTo>
                      <a:pt x="3136" y="253"/>
                      <a:pt x="3190" y="236"/>
                      <a:pt x="3233" y="260"/>
                    </a:cubicBezTo>
                    <a:cubicBezTo>
                      <a:pt x="3948" y="644"/>
                      <a:pt x="4392" y="1386"/>
                      <a:pt x="4392" y="2197"/>
                    </a:cubicBezTo>
                    <a:cubicBezTo>
                      <a:pt x="4392" y="3408"/>
                      <a:pt x="3406" y="4393"/>
                      <a:pt x="2196" y="439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grpSp>
        <p:grpSp>
          <p:nvGrpSpPr>
            <p:cNvPr id="221" name="Group 13">
              <a:extLst>
                <a:ext uri="{FF2B5EF4-FFF2-40B4-BE49-F238E27FC236}">
                  <a16:creationId xmlns:a16="http://schemas.microsoft.com/office/drawing/2014/main" id="{295F5F9F-808E-5F43-BF14-86013A386D5C}"/>
                </a:ext>
              </a:extLst>
            </p:cNvPr>
            <p:cNvGrpSpPr>
              <a:grpSpLocks/>
            </p:cNvGrpSpPr>
            <p:nvPr/>
          </p:nvGrpSpPr>
          <p:grpSpPr bwMode="auto">
            <a:xfrm>
              <a:off x="6808875" y="2504424"/>
              <a:ext cx="1607209" cy="809365"/>
              <a:chOff x="5826125" y="2760663"/>
              <a:chExt cx="1771650" cy="892175"/>
            </a:xfrm>
            <a:solidFill>
              <a:schemeClr val="accent5"/>
            </a:solidFill>
          </p:grpSpPr>
          <p:sp>
            <p:nvSpPr>
              <p:cNvPr id="222" name="Freeform 45">
                <a:extLst>
                  <a:ext uri="{FF2B5EF4-FFF2-40B4-BE49-F238E27FC236}">
                    <a16:creationId xmlns:a16="http://schemas.microsoft.com/office/drawing/2014/main" id="{B93A4C41-98E0-7A41-BABE-772F9A12B1EB}"/>
                  </a:ext>
                </a:extLst>
              </p:cNvPr>
              <p:cNvSpPr>
                <a:spLocks noChangeArrowheads="1"/>
              </p:cNvSpPr>
              <p:nvPr/>
            </p:nvSpPr>
            <p:spPr bwMode="auto">
              <a:xfrm>
                <a:off x="5826125" y="2760663"/>
                <a:ext cx="1771650" cy="892175"/>
              </a:xfrm>
              <a:custGeom>
                <a:avLst/>
                <a:gdLst>
                  <a:gd name="T0" fmla="*/ 1706153 w 4923"/>
                  <a:gd name="T1" fmla="*/ 891815 h 2477"/>
                  <a:gd name="T2" fmla="*/ 647770 w 4923"/>
                  <a:gd name="T3" fmla="*/ 891815 h 2477"/>
                  <a:gd name="T4" fmla="*/ 647770 w 4923"/>
                  <a:gd name="T5" fmla="*/ 891815 h 2477"/>
                  <a:gd name="T6" fmla="*/ 615381 w 4923"/>
                  <a:gd name="T7" fmla="*/ 859398 h 2477"/>
                  <a:gd name="T8" fmla="*/ 615381 w 4923"/>
                  <a:gd name="T9" fmla="*/ 859398 h 2477"/>
                  <a:gd name="T10" fmla="*/ 647770 w 4923"/>
                  <a:gd name="T11" fmla="*/ 826622 h 2477"/>
                  <a:gd name="T12" fmla="*/ 1706153 w 4923"/>
                  <a:gd name="T13" fmla="*/ 826622 h 2477"/>
                  <a:gd name="T14" fmla="*/ 1706153 w 4923"/>
                  <a:gd name="T15" fmla="*/ 65193 h 2477"/>
                  <a:gd name="T16" fmla="*/ 65137 w 4923"/>
                  <a:gd name="T17" fmla="*/ 65193 h 2477"/>
                  <a:gd name="T18" fmla="*/ 65137 w 4923"/>
                  <a:gd name="T19" fmla="*/ 497774 h 2477"/>
                  <a:gd name="T20" fmla="*/ 65137 w 4923"/>
                  <a:gd name="T21" fmla="*/ 497774 h 2477"/>
                  <a:gd name="T22" fmla="*/ 32748 w 4923"/>
                  <a:gd name="T23" fmla="*/ 530190 h 2477"/>
                  <a:gd name="T24" fmla="*/ 32748 w 4923"/>
                  <a:gd name="T25" fmla="*/ 530190 h 2477"/>
                  <a:gd name="T26" fmla="*/ 0 w 4923"/>
                  <a:gd name="T27" fmla="*/ 497774 h 2477"/>
                  <a:gd name="T28" fmla="*/ 0 w 4923"/>
                  <a:gd name="T29" fmla="*/ 65193 h 2477"/>
                  <a:gd name="T30" fmla="*/ 0 w 4923"/>
                  <a:gd name="T31" fmla="*/ 65193 h 2477"/>
                  <a:gd name="T32" fmla="*/ 65137 w 4923"/>
                  <a:gd name="T33" fmla="*/ 0 h 2477"/>
                  <a:gd name="T34" fmla="*/ 1706153 w 4923"/>
                  <a:gd name="T35" fmla="*/ 0 h 2477"/>
                  <a:gd name="T36" fmla="*/ 1706153 w 4923"/>
                  <a:gd name="T37" fmla="*/ 0 h 2477"/>
                  <a:gd name="T38" fmla="*/ 1771290 w 4923"/>
                  <a:gd name="T39" fmla="*/ 65193 h 2477"/>
                  <a:gd name="T40" fmla="*/ 1771290 w 4923"/>
                  <a:gd name="T41" fmla="*/ 826622 h 2477"/>
                  <a:gd name="T42" fmla="*/ 1771290 w 4923"/>
                  <a:gd name="T43" fmla="*/ 826622 h 2477"/>
                  <a:gd name="T44" fmla="*/ 1706153 w 4923"/>
                  <a:gd name="T45" fmla="*/ 891815 h 247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4923" h="2477">
                    <a:moveTo>
                      <a:pt x="4741" y="2476"/>
                    </a:moveTo>
                    <a:lnTo>
                      <a:pt x="1800" y="2476"/>
                    </a:lnTo>
                    <a:cubicBezTo>
                      <a:pt x="1751" y="2476"/>
                      <a:pt x="1710" y="2436"/>
                      <a:pt x="1710" y="2386"/>
                    </a:cubicBezTo>
                    <a:cubicBezTo>
                      <a:pt x="1710" y="2336"/>
                      <a:pt x="1751" y="2295"/>
                      <a:pt x="1800" y="2295"/>
                    </a:cubicBezTo>
                    <a:lnTo>
                      <a:pt x="4741" y="2295"/>
                    </a:lnTo>
                    <a:lnTo>
                      <a:pt x="4741" y="181"/>
                    </a:lnTo>
                    <a:lnTo>
                      <a:pt x="181" y="181"/>
                    </a:lnTo>
                    <a:lnTo>
                      <a:pt x="181" y="1382"/>
                    </a:lnTo>
                    <a:cubicBezTo>
                      <a:pt x="181" y="1432"/>
                      <a:pt x="141" y="1472"/>
                      <a:pt x="91" y="1472"/>
                    </a:cubicBezTo>
                    <a:cubicBezTo>
                      <a:pt x="41" y="1472"/>
                      <a:pt x="0" y="1432"/>
                      <a:pt x="0" y="1382"/>
                    </a:cubicBezTo>
                    <a:lnTo>
                      <a:pt x="0" y="181"/>
                    </a:lnTo>
                    <a:cubicBezTo>
                      <a:pt x="0" y="82"/>
                      <a:pt x="81" y="0"/>
                      <a:pt x="181" y="0"/>
                    </a:cubicBezTo>
                    <a:lnTo>
                      <a:pt x="4741" y="0"/>
                    </a:lnTo>
                    <a:cubicBezTo>
                      <a:pt x="4841" y="0"/>
                      <a:pt x="4922" y="82"/>
                      <a:pt x="4922" y="181"/>
                    </a:cubicBezTo>
                    <a:lnTo>
                      <a:pt x="4922" y="2295"/>
                    </a:lnTo>
                    <a:cubicBezTo>
                      <a:pt x="4922" y="2395"/>
                      <a:pt x="4841" y="2476"/>
                      <a:pt x="4741" y="2476"/>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223" name="Freeform 46">
                <a:extLst>
                  <a:ext uri="{FF2B5EF4-FFF2-40B4-BE49-F238E27FC236}">
                    <a16:creationId xmlns:a16="http://schemas.microsoft.com/office/drawing/2014/main" id="{D2510F79-562A-FD4D-B91E-D27BDD133EAE}"/>
                  </a:ext>
                </a:extLst>
              </p:cNvPr>
              <p:cNvSpPr>
                <a:spLocks noChangeArrowheads="1"/>
              </p:cNvSpPr>
              <p:nvPr/>
            </p:nvSpPr>
            <p:spPr bwMode="auto">
              <a:xfrm>
                <a:off x="6097588" y="2955925"/>
                <a:ext cx="923925" cy="85725"/>
              </a:xfrm>
              <a:custGeom>
                <a:avLst/>
                <a:gdLst>
                  <a:gd name="T0" fmla="*/ 923565 w 2565"/>
                  <a:gd name="T1" fmla="*/ 69156 h 238"/>
                  <a:gd name="T2" fmla="*/ 923565 w 2565"/>
                  <a:gd name="T3" fmla="*/ 69156 h 238"/>
                  <a:gd name="T4" fmla="*/ 907356 w 2565"/>
                  <a:gd name="T5" fmla="*/ 85365 h 238"/>
                  <a:gd name="T6" fmla="*/ 16209 w 2565"/>
                  <a:gd name="T7" fmla="*/ 85365 h 238"/>
                  <a:gd name="T8" fmla="*/ 16209 w 2565"/>
                  <a:gd name="T9" fmla="*/ 85365 h 238"/>
                  <a:gd name="T10" fmla="*/ 0 w 2565"/>
                  <a:gd name="T11" fmla="*/ 69156 h 238"/>
                  <a:gd name="T12" fmla="*/ 0 w 2565"/>
                  <a:gd name="T13" fmla="*/ 16209 h 238"/>
                  <a:gd name="T14" fmla="*/ 0 w 2565"/>
                  <a:gd name="T15" fmla="*/ 16209 h 238"/>
                  <a:gd name="T16" fmla="*/ 16209 w 2565"/>
                  <a:gd name="T17" fmla="*/ 0 h 238"/>
                  <a:gd name="T18" fmla="*/ 907356 w 2565"/>
                  <a:gd name="T19" fmla="*/ 0 h 238"/>
                  <a:gd name="T20" fmla="*/ 907356 w 2565"/>
                  <a:gd name="T21" fmla="*/ 0 h 238"/>
                  <a:gd name="T22" fmla="*/ 923565 w 2565"/>
                  <a:gd name="T23" fmla="*/ 16209 h 238"/>
                  <a:gd name="T24" fmla="*/ 923565 w 2565"/>
                  <a:gd name="T25" fmla="*/ 69156 h 23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65" h="238">
                    <a:moveTo>
                      <a:pt x="2564" y="192"/>
                    </a:moveTo>
                    <a:lnTo>
                      <a:pt x="2564" y="192"/>
                    </a:lnTo>
                    <a:cubicBezTo>
                      <a:pt x="2564" y="216"/>
                      <a:pt x="2543" y="237"/>
                      <a:pt x="2519" y="237"/>
                    </a:cubicBezTo>
                    <a:lnTo>
                      <a:pt x="45" y="237"/>
                    </a:lnTo>
                    <a:cubicBezTo>
                      <a:pt x="21" y="237"/>
                      <a:pt x="0" y="216"/>
                      <a:pt x="0" y="192"/>
                    </a:cubicBezTo>
                    <a:lnTo>
                      <a:pt x="0" y="45"/>
                    </a:lnTo>
                    <a:cubicBezTo>
                      <a:pt x="0" y="21"/>
                      <a:pt x="21" y="0"/>
                      <a:pt x="45" y="0"/>
                    </a:cubicBezTo>
                    <a:lnTo>
                      <a:pt x="2519" y="0"/>
                    </a:lnTo>
                    <a:cubicBezTo>
                      <a:pt x="2543" y="0"/>
                      <a:pt x="2564" y="21"/>
                      <a:pt x="2564" y="45"/>
                    </a:cubicBezTo>
                    <a:lnTo>
                      <a:pt x="2564" y="19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224" name="Freeform 47">
                <a:extLst>
                  <a:ext uri="{FF2B5EF4-FFF2-40B4-BE49-F238E27FC236}">
                    <a16:creationId xmlns:a16="http://schemas.microsoft.com/office/drawing/2014/main" id="{7C53C290-7723-BF49-9ACC-1A8DF6CB35C8}"/>
                  </a:ext>
                </a:extLst>
              </p:cNvPr>
              <p:cNvSpPr>
                <a:spLocks noChangeArrowheads="1"/>
              </p:cNvSpPr>
              <p:nvPr/>
            </p:nvSpPr>
            <p:spPr bwMode="auto">
              <a:xfrm>
                <a:off x="7070725" y="2955925"/>
                <a:ext cx="257175" cy="85725"/>
              </a:xfrm>
              <a:custGeom>
                <a:avLst/>
                <a:gdLst>
                  <a:gd name="T0" fmla="*/ 256815 w 714"/>
                  <a:gd name="T1" fmla="*/ 69156 h 238"/>
                  <a:gd name="T2" fmla="*/ 256815 w 714"/>
                  <a:gd name="T3" fmla="*/ 69156 h 238"/>
                  <a:gd name="T4" fmla="*/ 240606 w 714"/>
                  <a:gd name="T5" fmla="*/ 85365 h 238"/>
                  <a:gd name="T6" fmla="*/ 16209 w 714"/>
                  <a:gd name="T7" fmla="*/ 85365 h 238"/>
                  <a:gd name="T8" fmla="*/ 16209 w 714"/>
                  <a:gd name="T9" fmla="*/ 85365 h 238"/>
                  <a:gd name="T10" fmla="*/ 0 w 714"/>
                  <a:gd name="T11" fmla="*/ 69156 h 238"/>
                  <a:gd name="T12" fmla="*/ 0 w 714"/>
                  <a:gd name="T13" fmla="*/ 16209 h 238"/>
                  <a:gd name="T14" fmla="*/ 0 w 714"/>
                  <a:gd name="T15" fmla="*/ 16209 h 238"/>
                  <a:gd name="T16" fmla="*/ 16209 w 714"/>
                  <a:gd name="T17" fmla="*/ 0 h 238"/>
                  <a:gd name="T18" fmla="*/ 240606 w 714"/>
                  <a:gd name="T19" fmla="*/ 0 h 238"/>
                  <a:gd name="T20" fmla="*/ 240606 w 714"/>
                  <a:gd name="T21" fmla="*/ 0 h 238"/>
                  <a:gd name="T22" fmla="*/ 256815 w 714"/>
                  <a:gd name="T23" fmla="*/ 16209 h 238"/>
                  <a:gd name="T24" fmla="*/ 256815 w 714"/>
                  <a:gd name="T25" fmla="*/ 69156 h 23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14" h="238">
                    <a:moveTo>
                      <a:pt x="713" y="192"/>
                    </a:moveTo>
                    <a:lnTo>
                      <a:pt x="713" y="192"/>
                    </a:lnTo>
                    <a:cubicBezTo>
                      <a:pt x="713" y="216"/>
                      <a:pt x="693" y="237"/>
                      <a:pt x="668" y="237"/>
                    </a:cubicBezTo>
                    <a:lnTo>
                      <a:pt x="45" y="237"/>
                    </a:lnTo>
                    <a:cubicBezTo>
                      <a:pt x="20" y="237"/>
                      <a:pt x="0" y="216"/>
                      <a:pt x="0" y="192"/>
                    </a:cubicBezTo>
                    <a:lnTo>
                      <a:pt x="0" y="45"/>
                    </a:lnTo>
                    <a:cubicBezTo>
                      <a:pt x="0" y="21"/>
                      <a:pt x="20" y="0"/>
                      <a:pt x="45" y="0"/>
                    </a:cubicBezTo>
                    <a:lnTo>
                      <a:pt x="668" y="0"/>
                    </a:lnTo>
                    <a:cubicBezTo>
                      <a:pt x="693" y="0"/>
                      <a:pt x="713" y="21"/>
                      <a:pt x="713" y="45"/>
                    </a:cubicBezTo>
                    <a:lnTo>
                      <a:pt x="713" y="19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225" name="Freeform 48">
                <a:extLst>
                  <a:ext uri="{FF2B5EF4-FFF2-40B4-BE49-F238E27FC236}">
                    <a16:creationId xmlns:a16="http://schemas.microsoft.com/office/drawing/2014/main" id="{E122AF54-2C1F-994B-B410-4BEE6DC71A1C}"/>
                  </a:ext>
                </a:extLst>
              </p:cNvPr>
              <p:cNvSpPr>
                <a:spLocks noChangeArrowheads="1"/>
              </p:cNvSpPr>
              <p:nvPr/>
            </p:nvSpPr>
            <p:spPr bwMode="auto">
              <a:xfrm>
                <a:off x="6108700" y="3217863"/>
                <a:ext cx="1219200" cy="34925"/>
              </a:xfrm>
              <a:custGeom>
                <a:avLst/>
                <a:gdLst>
                  <a:gd name="T0" fmla="*/ 1218840 w 3388"/>
                  <a:gd name="T1" fmla="*/ 18190 h 96"/>
                  <a:gd name="T2" fmla="*/ 1218840 w 3388"/>
                  <a:gd name="T3" fmla="*/ 18190 h 96"/>
                  <a:gd name="T4" fmla="*/ 1202647 w 3388"/>
                  <a:gd name="T5" fmla="*/ 34561 h 96"/>
                  <a:gd name="T6" fmla="*/ 16194 w 3388"/>
                  <a:gd name="T7" fmla="*/ 34561 h 96"/>
                  <a:gd name="T8" fmla="*/ 16194 w 3388"/>
                  <a:gd name="T9" fmla="*/ 34561 h 96"/>
                  <a:gd name="T10" fmla="*/ 0 w 3388"/>
                  <a:gd name="T11" fmla="*/ 18190 h 96"/>
                  <a:gd name="T12" fmla="*/ 0 w 3388"/>
                  <a:gd name="T13" fmla="*/ 16371 h 96"/>
                  <a:gd name="T14" fmla="*/ 0 w 3388"/>
                  <a:gd name="T15" fmla="*/ 16371 h 96"/>
                  <a:gd name="T16" fmla="*/ 16194 w 3388"/>
                  <a:gd name="T17" fmla="*/ 0 h 96"/>
                  <a:gd name="T18" fmla="*/ 1202647 w 3388"/>
                  <a:gd name="T19" fmla="*/ 0 h 96"/>
                  <a:gd name="T20" fmla="*/ 1202647 w 3388"/>
                  <a:gd name="T21" fmla="*/ 0 h 96"/>
                  <a:gd name="T22" fmla="*/ 1218840 w 3388"/>
                  <a:gd name="T23" fmla="*/ 16371 h 96"/>
                  <a:gd name="T24" fmla="*/ 1218840 w 3388"/>
                  <a:gd name="T25" fmla="*/ 18190 h 9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388" h="96">
                    <a:moveTo>
                      <a:pt x="3387" y="50"/>
                    </a:moveTo>
                    <a:lnTo>
                      <a:pt x="3387" y="50"/>
                    </a:lnTo>
                    <a:cubicBezTo>
                      <a:pt x="3387" y="75"/>
                      <a:pt x="3367" y="95"/>
                      <a:pt x="3342" y="95"/>
                    </a:cubicBezTo>
                    <a:lnTo>
                      <a:pt x="45" y="95"/>
                    </a:lnTo>
                    <a:cubicBezTo>
                      <a:pt x="20" y="95"/>
                      <a:pt x="0" y="75"/>
                      <a:pt x="0" y="50"/>
                    </a:cubicBezTo>
                    <a:lnTo>
                      <a:pt x="0" y="45"/>
                    </a:lnTo>
                    <a:cubicBezTo>
                      <a:pt x="0" y="20"/>
                      <a:pt x="20" y="0"/>
                      <a:pt x="45" y="0"/>
                    </a:cubicBezTo>
                    <a:lnTo>
                      <a:pt x="3342" y="0"/>
                    </a:lnTo>
                    <a:cubicBezTo>
                      <a:pt x="3367" y="0"/>
                      <a:pt x="3387" y="20"/>
                      <a:pt x="3387" y="45"/>
                    </a:cubicBezTo>
                    <a:lnTo>
                      <a:pt x="3387" y="5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226" name="Freeform 49">
                <a:extLst>
                  <a:ext uri="{FF2B5EF4-FFF2-40B4-BE49-F238E27FC236}">
                    <a16:creationId xmlns:a16="http://schemas.microsoft.com/office/drawing/2014/main" id="{E24D4531-BC55-3D49-A48C-DA571580254A}"/>
                  </a:ext>
                </a:extLst>
              </p:cNvPr>
              <p:cNvSpPr>
                <a:spLocks noChangeArrowheads="1"/>
              </p:cNvSpPr>
              <p:nvPr/>
            </p:nvSpPr>
            <p:spPr bwMode="auto">
              <a:xfrm>
                <a:off x="6108700" y="3144838"/>
                <a:ext cx="1219200" cy="34925"/>
              </a:xfrm>
              <a:custGeom>
                <a:avLst/>
                <a:gdLst>
                  <a:gd name="T0" fmla="*/ 1218840 w 3388"/>
                  <a:gd name="T1" fmla="*/ 18003 h 97"/>
                  <a:gd name="T2" fmla="*/ 1218840 w 3388"/>
                  <a:gd name="T3" fmla="*/ 18003 h 97"/>
                  <a:gd name="T4" fmla="*/ 1202647 w 3388"/>
                  <a:gd name="T5" fmla="*/ 34565 h 97"/>
                  <a:gd name="T6" fmla="*/ 16194 w 3388"/>
                  <a:gd name="T7" fmla="*/ 34565 h 97"/>
                  <a:gd name="T8" fmla="*/ 16194 w 3388"/>
                  <a:gd name="T9" fmla="*/ 34565 h 97"/>
                  <a:gd name="T10" fmla="*/ 0 w 3388"/>
                  <a:gd name="T11" fmla="*/ 18003 h 97"/>
                  <a:gd name="T12" fmla="*/ 0 w 3388"/>
                  <a:gd name="T13" fmla="*/ 16202 h 97"/>
                  <a:gd name="T14" fmla="*/ 0 w 3388"/>
                  <a:gd name="T15" fmla="*/ 16202 h 97"/>
                  <a:gd name="T16" fmla="*/ 16194 w 3388"/>
                  <a:gd name="T17" fmla="*/ 0 h 97"/>
                  <a:gd name="T18" fmla="*/ 1202647 w 3388"/>
                  <a:gd name="T19" fmla="*/ 0 h 97"/>
                  <a:gd name="T20" fmla="*/ 1202647 w 3388"/>
                  <a:gd name="T21" fmla="*/ 0 h 97"/>
                  <a:gd name="T22" fmla="*/ 1218840 w 3388"/>
                  <a:gd name="T23" fmla="*/ 16202 h 97"/>
                  <a:gd name="T24" fmla="*/ 1218840 w 3388"/>
                  <a:gd name="T25" fmla="*/ 18003 h 9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388" h="97">
                    <a:moveTo>
                      <a:pt x="3387" y="50"/>
                    </a:moveTo>
                    <a:lnTo>
                      <a:pt x="3387" y="50"/>
                    </a:lnTo>
                    <a:cubicBezTo>
                      <a:pt x="3387" y="76"/>
                      <a:pt x="3367" y="96"/>
                      <a:pt x="3342" y="96"/>
                    </a:cubicBezTo>
                    <a:lnTo>
                      <a:pt x="45" y="96"/>
                    </a:lnTo>
                    <a:cubicBezTo>
                      <a:pt x="20" y="96"/>
                      <a:pt x="0" y="76"/>
                      <a:pt x="0" y="50"/>
                    </a:cubicBezTo>
                    <a:lnTo>
                      <a:pt x="0" y="45"/>
                    </a:lnTo>
                    <a:cubicBezTo>
                      <a:pt x="0" y="20"/>
                      <a:pt x="20" y="0"/>
                      <a:pt x="45" y="0"/>
                    </a:cubicBezTo>
                    <a:lnTo>
                      <a:pt x="3342" y="0"/>
                    </a:lnTo>
                    <a:cubicBezTo>
                      <a:pt x="3367" y="0"/>
                      <a:pt x="3387" y="20"/>
                      <a:pt x="3387" y="45"/>
                    </a:cubicBezTo>
                    <a:lnTo>
                      <a:pt x="3387" y="5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227" name="Freeform 50">
                <a:extLst>
                  <a:ext uri="{FF2B5EF4-FFF2-40B4-BE49-F238E27FC236}">
                    <a16:creationId xmlns:a16="http://schemas.microsoft.com/office/drawing/2014/main" id="{676B5A9A-B57D-A14E-A482-1E00DAAEDAB4}"/>
                  </a:ext>
                </a:extLst>
              </p:cNvPr>
              <p:cNvSpPr>
                <a:spLocks noChangeArrowheads="1"/>
              </p:cNvSpPr>
              <p:nvPr/>
            </p:nvSpPr>
            <p:spPr bwMode="auto">
              <a:xfrm>
                <a:off x="6915150" y="3471863"/>
                <a:ext cx="504825" cy="33337"/>
              </a:xfrm>
              <a:custGeom>
                <a:avLst/>
                <a:gdLst>
                  <a:gd name="T0" fmla="*/ 488273 w 1403"/>
                  <a:gd name="T1" fmla="*/ 32975 h 92"/>
                  <a:gd name="T2" fmla="*/ 15832 w 1403"/>
                  <a:gd name="T3" fmla="*/ 32975 h 92"/>
                  <a:gd name="T4" fmla="*/ 15832 w 1403"/>
                  <a:gd name="T5" fmla="*/ 32975 h 92"/>
                  <a:gd name="T6" fmla="*/ 0 w 1403"/>
                  <a:gd name="T7" fmla="*/ 16669 h 92"/>
                  <a:gd name="T8" fmla="*/ 0 w 1403"/>
                  <a:gd name="T9" fmla="*/ 16669 h 92"/>
                  <a:gd name="T10" fmla="*/ 15832 w 1403"/>
                  <a:gd name="T11" fmla="*/ 0 h 92"/>
                  <a:gd name="T12" fmla="*/ 488273 w 1403"/>
                  <a:gd name="T13" fmla="*/ 0 h 92"/>
                  <a:gd name="T14" fmla="*/ 488273 w 1403"/>
                  <a:gd name="T15" fmla="*/ 0 h 92"/>
                  <a:gd name="T16" fmla="*/ 504465 w 1403"/>
                  <a:gd name="T17" fmla="*/ 16669 h 92"/>
                  <a:gd name="T18" fmla="*/ 504465 w 1403"/>
                  <a:gd name="T19" fmla="*/ 16669 h 92"/>
                  <a:gd name="T20" fmla="*/ 488273 w 1403"/>
                  <a:gd name="T21" fmla="*/ 32975 h 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403" h="92">
                    <a:moveTo>
                      <a:pt x="1357" y="91"/>
                    </a:moveTo>
                    <a:lnTo>
                      <a:pt x="44" y="91"/>
                    </a:lnTo>
                    <a:cubicBezTo>
                      <a:pt x="20" y="91"/>
                      <a:pt x="0" y="70"/>
                      <a:pt x="0" y="46"/>
                    </a:cubicBezTo>
                    <a:cubicBezTo>
                      <a:pt x="0" y="20"/>
                      <a:pt x="20" y="0"/>
                      <a:pt x="44" y="0"/>
                    </a:cubicBezTo>
                    <a:lnTo>
                      <a:pt x="1357" y="0"/>
                    </a:lnTo>
                    <a:cubicBezTo>
                      <a:pt x="1382" y="0"/>
                      <a:pt x="1402" y="20"/>
                      <a:pt x="1402" y="46"/>
                    </a:cubicBezTo>
                    <a:cubicBezTo>
                      <a:pt x="1402" y="70"/>
                      <a:pt x="1382" y="91"/>
                      <a:pt x="1357" y="91"/>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grpSp>
        <p:sp>
          <p:nvSpPr>
            <p:cNvPr id="228" name="Freeform 52">
              <a:extLst>
                <a:ext uri="{FF2B5EF4-FFF2-40B4-BE49-F238E27FC236}">
                  <a16:creationId xmlns:a16="http://schemas.microsoft.com/office/drawing/2014/main" id="{3334D3D1-1FE4-4B42-9620-12908C8CA0B8}"/>
                </a:ext>
              </a:extLst>
            </p:cNvPr>
            <p:cNvSpPr>
              <a:spLocks noChangeArrowheads="1"/>
            </p:cNvSpPr>
            <p:nvPr/>
          </p:nvSpPr>
          <p:spPr bwMode="auto">
            <a:xfrm>
              <a:off x="7474225" y="3542772"/>
              <a:ext cx="1337901" cy="1176604"/>
            </a:xfrm>
            <a:custGeom>
              <a:avLst/>
              <a:gdLst>
                <a:gd name="T0" fmla="*/ 519327 w 4095"/>
                <a:gd name="T1" fmla="*/ 752916 h 3602"/>
                <a:gd name="T2" fmla="*/ 737214 w 4095"/>
                <a:gd name="T3" fmla="*/ 971121 h 3602"/>
                <a:gd name="T4" fmla="*/ 737214 w 4095"/>
                <a:gd name="T5" fmla="*/ 535071 h 3602"/>
                <a:gd name="T6" fmla="*/ 454141 w 4095"/>
                <a:gd name="T7" fmla="*/ 752916 h 3602"/>
                <a:gd name="T8" fmla="*/ 737214 w 4095"/>
                <a:gd name="T9" fmla="*/ 469897 h 3602"/>
                <a:gd name="T10" fmla="*/ 737214 w 4095"/>
                <a:gd name="T11" fmla="*/ 1035934 h 3602"/>
                <a:gd name="T12" fmla="*/ 1212603 w 4095"/>
                <a:gd name="T13" fmla="*/ 1268902 h 3602"/>
                <a:gd name="T14" fmla="*/ 1240335 w 4095"/>
                <a:gd name="T15" fmla="*/ 1232175 h 3602"/>
                <a:gd name="T16" fmla="*/ 1401319 w 4095"/>
                <a:gd name="T17" fmla="*/ 978322 h 3602"/>
                <a:gd name="T18" fmla="*/ 1388714 w 4095"/>
                <a:gd name="T19" fmla="*/ 931512 h 3602"/>
                <a:gd name="T20" fmla="*/ 1255821 w 4095"/>
                <a:gd name="T21" fmla="*/ 831052 h 3602"/>
                <a:gd name="T22" fmla="*/ 1261943 w 4095"/>
                <a:gd name="T23" fmla="*/ 752916 h 3602"/>
                <a:gd name="T24" fmla="*/ 1272027 w 4095"/>
                <a:gd name="T25" fmla="*/ 641653 h 3602"/>
                <a:gd name="T26" fmla="*/ 1404560 w 4095"/>
                <a:gd name="T27" fmla="*/ 553434 h 3602"/>
                <a:gd name="T28" fmla="*/ 1264824 w 4095"/>
                <a:gd name="T29" fmla="*/ 290580 h 3602"/>
                <a:gd name="T30" fmla="*/ 1100599 w 4095"/>
                <a:gd name="T31" fmla="*/ 345671 h 3602"/>
                <a:gd name="T32" fmla="*/ 1064224 w 4095"/>
                <a:gd name="T33" fmla="*/ 342791 h 3602"/>
                <a:gd name="T34" fmla="*/ 908282 w 4095"/>
                <a:gd name="T35" fmla="*/ 234408 h 3602"/>
                <a:gd name="T36" fmla="*/ 873708 w 4095"/>
                <a:gd name="T37" fmla="*/ 65173 h 3602"/>
                <a:gd name="T38" fmla="*/ 566146 w 4095"/>
                <a:gd name="T39" fmla="*/ 99381 h 3602"/>
                <a:gd name="T40" fmla="*/ 545618 w 4095"/>
                <a:gd name="T41" fmla="*/ 264655 h 3602"/>
                <a:gd name="T42" fmla="*/ 410204 w 4095"/>
                <a:gd name="T43" fmla="*/ 342791 h 3602"/>
                <a:gd name="T44" fmla="*/ 256422 w 4095"/>
                <a:gd name="T45" fmla="*/ 277977 h 3602"/>
                <a:gd name="T46" fmla="*/ 73109 w 4095"/>
                <a:gd name="T47" fmla="*/ 527509 h 3602"/>
                <a:gd name="T48" fmla="*/ 85714 w 4095"/>
                <a:gd name="T49" fmla="*/ 573959 h 3602"/>
                <a:gd name="T50" fmla="*/ 218607 w 4095"/>
                <a:gd name="T51" fmla="*/ 674419 h 3602"/>
                <a:gd name="T52" fmla="*/ 212485 w 4095"/>
                <a:gd name="T53" fmla="*/ 752916 h 3602"/>
                <a:gd name="T54" fmla="*/ 202761 w 4095"/>
                <a:gd name="T55" fmla="*/ 864179 h 3602"/>
                <a:gd name="T56" fmla="*/ 69868 w 4095"/>
                <a:gd name="T57" fmla="*/ 952397 h 3602"/>
                <a:gd name="T58" fmla="*/ 145858 w 4095"/>
                <a:gd name="T59" fmla="*/ 1104708 h 3602"/>
                <a:gd name="T60" fmla="*/ 133973 w 4095"/>
                <a:gd name="T61" fmla="*/ 1148997 h 3602"/>
                <a:gd name="T62" fmla="*/ 16567 w 4095"/>
                <a:gd name="T63" fmla="*/ 1011089 h 3602"/>
                <a:gd name="T64" fmla="*/ 52941 w 4095"/>
                <a:gd name="T65" fmla="*/ 875341 h 3602"/>
                <a:gd name="T66" fmla="*/ 147659 w 4095"/>
                <a:gd name="T67" fmla="*/ 752916 h 3602"/>
                <a:gd name="T68" fmla="*/ 52941 w 4095"/>
                <a:gd name="T69" fmla="*/ 630490 h 3602"/>
                <a:gd name="T70" fmla="*/ 6843 w 4095"/>
                <a:gd name="T71" fmla="*/ 569998 h 3602"/>
                <a:gd name="T72" fmla="*/ 153421 w 4095"/>
                <a:gd name="T73" fmla="*/ 258173 h 3602"/>
                <a:gd name="T74" fmla="*/ 387154 w 4095"/>
                <a:gd name="T75" fmla="*/ 278338 h 3602"/>
                <a:gd name="T76" fmla="*/ 500960 w 4095"/>
                <a:gd name="T77" fmla="*/ 99381 h 3602"/>
                <a:gd name="T78" fmla="*/ 873708 w 4095"/>
                <a:gd name="T79" fmla="*/ 0 h 3602"/>
                <a:gd name="T80" fmla="*/ 973468 w 4095"/>
                <a:gd name="T81" fmla="*/ 212444 h 3602"/>
                <a:gd name="T82" fmla="*/ 1185233 w 4095"/>
                <a:gd name="T83" fmla="*/ 221806 h 3602"/>
                <a:gd name="T84" fmla="*/ 1457861 w 4095"/>
                <a:gd name="T85" fmla="*/ 494742 h 3602"/>
                <a:gd name="T86" fmla="*/ 1421487 w 4095"/>
                <a:gd name="T87" fmla="*/ 630490 h 3602"/>
                <a:gd name="T88" fmla="*/ 1326769 w 4095"/>
                <a:gd name="T89" fmla="*/ 752916 h 3602"/>
                <a:gd name="T90" fmla="*/ 1421487 w 4095"/>
                <a:gd name="T91" fmla="*/ 875341 h 3602"/>
                <a:gd name="T92" fmla="*/ 1467585 w 4095"/>
                <a:gd name="T93" fmla="*/ 935833 h 3602"/>
                <a:gd name="T94" fmla="*/ 1321007 w 4095"/>
                <a:gd name="T95" fmla="*/ 1248018 h 3602"/>
                <a:gd name="T96" fmla="*/ 1244656 w 4095"/>
                <a:gd name="T97" fmla="*/ 1296628 h 360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4095" h="3602">
                  <a:moveTo>
                    <a:pt x="2047" y="1486"/>
                  </a:moveTo>
                  <a:lnTo>
                    <a:pt x="2047" y="1486"/>
                  </a:lnTo>
                  <a:cubicBezTo>
                    <a:pt x="1713" y="1486"/>
                    <a:pt x="1442" y="1757"/>
                    <a:pt x="1442" y="2091"/>
                  </a:cubicBezTo>
                  <a:cubicBezTo>
                    <a:pt x="1442" y="2425"/>
                    <a:pt x="1713" y="2697"/>
                    <a:pt x="2047" y="2697"/>
                  </a:cubicBezTo>
                  <a:cubicBezTo>
                    <a:pt x="2381" y="2697"/>
                    <a:pt x="2653" y="2425"/>
                    <a:pt x="2653" y="2091"/>
                  </a:cubicBezTo>
                  <a:cubicBezTo>
                    <a:pt x="2653" y="1757"/>
                    <a:pt x="2381" y="1486"/>
                    <a:pt x="2047" y="1486"/>
                  </a:cubicBezTo>
                  <a:close/>
                  <a:moveTo>
                    <a:pt x="2047" y="2877"/>
                  </a:moveTo>
                  <a:lnTo>
                    <a:pt x="2047" y="2877"/>
                  </a:lnTo>
                  <a:cubicBezTo>
                    <a:pt x="1613" y="2877"/>
                    <a:pt x="1261" y="2525"/>
                    <a:pt x="1261" y="2091"/>
                  </a:cubicBezTo>
                  <a:cubicBezTo>
                    <a:pt x="1261" y="1657"/>
                    <a:pt x="1613" y="1305"/>
                    <a:pt x="2047" y="1305"/>
                  </a:cubicBezTo>
                  <a:cubicBezTo>
                    <a:pt x="2481" y="1305"/>
                    <a:pt x="2833" y="1657"/>
                    <a:pt x="2833" y="2091"/>
                  </a:cubicBezTo>
                  <a:cubicBezTo>
                    <a:pt x="2833" y="2525"/>
                    <a:pt x="2481" y="2877"/>
                    <a:pt x="2047" y="2877"/>
                  </a:cubicBezTo>
                  <a:close/>
                  <a:moveTo>
                    <a:pt x="3456" y="3601"/>
                  </a:moveTo>
                  <a:lnTo>
                    <a:pt x="3456" y="3601"/>
                  </a:lnTo>
                  <a:cubicBezTo>
                    <a:pt x="3412" y="3601"/>
                    <a:pt x="3374" y="3569"/>
                    <a:pt x="3367" y="3524"/>
                  </a:cubicBezTo>
                  <a:cubicBezTo>
                    <a:pt x="3360" y="3475"/>
                    <a:pt x="3394" y="3429"/>
                    <a:pt x="3444" y="3422"/>
                  </a:cubicBezTo>
                  <a:cubicBezTo>
                    <a:pt x="3472" y="3417"/>
                    <a:pt x="3497" y="3400"/>
                    <a:pt x="3512" y="3375"/>
                  </a:cubicBezTo>
                  <a:lnTo>
                    <a:pt x="3891" y="2717"/>
                  </a:lnTo>
                  <a:cubicBezTo>
                    <a:pt x="3904" y="2696"/>
                    <a:pt x="3908" y="2670"/>
                    <a:pt x="3900" y="2645"/>
                  </a:cubicBezTo>
                  <a:cubicBezTo>
                    <a:pt x="3894" y="2620"/>
                    <a:pt x="3879" y="2600"/>
                    <a:pt x="3856" y="2587"/>
                  </a:cubicBezTo>
                  <a:lnTo>
                    <a:pt x="3532" y="2400"/>
                  </a:lnTo>
                  <a:cubicBezTo>
                    <a:pt x="3499" y="2381"/>
                    <a:pt x="3482" y="2345"/>
                    <a:pt x="3487" y="2308"/>
                  </a:cubicBezTo>
                  <a:cubicBezTo>
                    <a:pt x="3498" y="2237"/>
                    <a:pt x="3504" y="2163"/>
                    <a:pt x="3504" y="2091"/>
                  </a:cubicBezTo>
                  <a:cubicBezTo>
                    <a:pt x="3504" y="2018"/>
                    <a:pt x="3498" y="1945"/>
                    <a:pt x="3487" y="1874"/>
                  </a:cubicBezTo>
                  <a:cubicBezTo>
                    <a:pt x="3482" y="1837"/>
                    <a:pt x="3499" y="1801"/>
                    <a:pt x="3532" y="1782"/>
                  </a:cubicBezTo>
                  <a:lnTo>
                    <a:pt x="3856" y="1594"/>
                  </a:lnTo>
                  <a:cubicBezTo>
                    <a:pt x="3879" y="1582"/>
                    <a:pt x="3894" y="1561"/>
                    <a:pt x="3900" y="1537"/>
                  </a:cubicBezTo>
                  <a:cubicBezTo>
                    <a:pt x="3908" y="1512"/>
                    <a:pt x="3904" y="1486"/>
                    <a:pt x="3892" y="1465"/>
                  </a:cubicBezTo>
                  <a:lnTo>
                    <a:pt x="3512" y="807"/>
                  </a:lnTo>
                  <a:cubicBezTo>
                    <a:pt x="3486" y="761"/>
                    <a:pt x="3427" y="746"/>
                    <a:pt x="3382" y="772"/>
                  </a:cubicBezTo>
                  <a:lnTo>
                    <a:pt x="3056" y="960"/>
                  </a:lnTo>
                  <a:cubicBezTo>
                    <a:pt x="3024" y="979"/>
                    <a:pt x="2984" y="975"/>
                    <a:pt x="2955" y="952"/>
                  </a:cubicBezTo>
                  <a:cubicBezTo>
                    <a:pt x="2841" y="861"/>
                    <a:pt x="2715" y="788"/>
                    <a:pt x="2579" y="735"/>
                  </a:cubicBezTo>
                  <a:cubicBezTo>
                    <a:pt x="2544" y="721"/>
                    <a:pt x="2522" y="688"/>
                    <a:pt x="2522" y="651"/>
                  </a:cubicBezTo>
                  <a:lnTo>
                    <a:pt x="2522" y="276"/>
                  </a:lnTo>
                  <a:cubicBezTo>
                    <a:pt x="2522" y="223"/>
                    <a:pt x="2479" y="181"/>
                    <a:pt x="2426" y="181"/>
                  </a:cubicBezTo>
                  <a:lnTo>
                    <a:pt x="1667" y="181"/>
                  </a:lnTo>
                  <a:cubicBezTo>
                    <a:pt x="1615" y="181"/>
                    <a:pt x="1572" y="223"/>
                    <a:pt x="1572" y="276"/>
                  </a:cubicBezTo>
                  <a:lnTo>
                    <a:pt x="1572" y="651"/>
                  </a:lnTo>
                  <a:cubicBezTo>
                    <a:pt x="1572" y="688"/>
                    <a:pt x="1549" y="721"/>
                    <a:pt x="1515" y="735"/>
                  </a:cubicBezTo>
                  <a:cubicBezTo>
                    <a:pt x="1380" y="788"/>
                    <a:pt x="1253" y="861"/>
                    <a:pt x="1139" y="952"/>
                  </a:cubicBezTo>
                  <a:cubicBezTo>
                    <a:pt x="1110" y="975"/>
                    <a:pt x="1069" y="979"/>
                    <a:pt x="1038" y="960"/>
                  </a:cubicBezTo>
                  <a:lnTo>
                    <a:pt x="712" y="772"/>
                  </a:lnTo>
                  <a:cubicBezTo>
                    <a:pt x="667" y="746"/>
                    <a:pt x="609" y="761"/>
                    <a:pt x="582" y="807"/>
                  </a:cubicBezTo>
                  <a:lnTo>
                    <a:pt x="203" y="1465"/>
                  </a:lnTo>
                  <a:cubicBezTo>
                    <a:pt x="190" y="1486"/>
                    <a:pt x="187" y="1511"/>
                    <a:pt x="194" y="1537"/>
                  </a:cubicBezTo>
                  <a:cubicBezTo>
                    <a:pt x="200" y="1561"/>
                    <a:pt x="216" y="1582"/>
                    <a:pt x="238" y="1594"/>
                  </a:cubicBezTo>
                  <a:lnTo>
                    <a:pt x="563" y="1782"/>
                  </a:lnTo>
                  <a:cubicBezTo>
                    <a:pt x="594" y="1801"/>
                    <a:pt x="612" y="1837"/>
                    <a:pt x="607" y="1873"/>
                  </a:cubicBezTo>
                  <a:cubicBezTo>
                    <a:pt x="596" y="1946"/>
                    <a:pt x="590" y="2018"/>
                    <a:pt x="590" y="2091"/>
                  </a:cubicBezTo>
                  <a:cubicBezTo>
                    <a:pt x="590" y="2163"/>
                    <a:pt x="596" y="2236"/>
                    <a:pt x="607" y="2309"/>
                  </a:cubicBezTo>
                  <a:cubicBezTo>
                    <a:pt x="612" y="2345"/>
                    <a:pt x="594" y="2381"/>
                    <a:pt x="563" y="2400"/>
                  </a:cubicBezTo>
                  <a:lnTo>
                    <a:pt x="238" y="2587"/>
                  </a:lnTo>
                  <a:cubicBezTo>
                    <a:pt x="216" y="2600"/>
                    <a:pt x="200" y="2620"/>
                    <a:pt x="194" y="2645"/>
                  </a:cubicBezTo>
                  <a:cubicBezTo>
                    <a:pt x="187" y="2670"/>
                    <a:pt x="190" y="2696"/>
                    <a:pt x="203" y="2717"/>
                  </a:cubicBezTo>
                  <a:lnTo>
                    <a:pt x="405" y="3068"/>
                  </a:lnTo>
                  <a:cubicBezTo>
                    <a:pt x="430" y="3111"/>
                    <a:pt x="415" y="3167"/>
                    <a:pt x="372" y="3191"/>
                  </a:cubicBezTo>
                  <a:cubicBezTo>
                    <a:pt x="329" y="3217"/>
                    <a:pt x="274" y="3202"/>
                    <a:pt x="248" y="3159"/>
                  </a:cubicBezTo>
                  <a:lnTo>
                    <a:pt x="46" y="2808"/>
                  </a:lnTo>
                  <a:cubicBezTo>
                    <a:pt x="9" y="2744"/>
                    <a:pt x="0" y="2670"/>
                    <a:pt x="19" y="2599"/>
                  </a:cubicBezTo>
                  <a:cubicBezTo>
                    <a:pt x="38" y="2527"/>
                    <a:pt x="83" y="2468"/>
                    <a:pt x="147" y="2431"/>
                  </a:cubicBezTo>
                  <a:lnTo>
                    <a:pt x="420" y="2273"/>
                  </a:lnTo>
                  <a:cubicBezTo>
                    <a:pt x="413" y="2213"/>
                    <a:pt x="410" y="2152"/>
                    <a:pt x="410" y="2091"/>
                  </a:cubicBezTo>
                  <a:cubicBezTo>
                    <a:pt x="410" y="2030"/>
                    <a:pt x="413" y="1969"/>
                    <a:pt x="420" y="1908"/>
                  </a:cubicBezTo>
                  <a:lnTo>
                    <a:pt x="147" y="1751"/>
                  </a:lnTo>
                  <a:cubicBezTo>
                    <a:pt x="84" y="1714"/>
                    <a:pt x="38" y="1655"/>
                    <a:pt x="19" y="1583"/>
                  </a:cubicBezTo>
                  <a:cubicBezTo>
                    <a:pt x="0" y="1512"/>
                    <a:pt x="9" y="1438"/>
                    <a:pt x="46" y="1374"/>
                  </a:cubicBezTo>
                  <a:lnTo>
                    <a:pt x="426" y="717"/>
                  </a:lnTo>
                  <a:cubicBezTo>
                    <a:pt x="502" y="585"/>
                    <a:pt x="671" y="539"/>
                    <a:pt x="803" y="616"/>
                  </a:cubicBezTo>
                  <a:lnTo>
                    <a:pt x="1075" y="773"/>
                  </a:lnTo>
                  <a:cubicBezTo>
                    <a:pt x="1174" y="700"/>
                    <a:pt x="1280" y="639"/>
                    <a:pt x="1391" y="590"/>
                  </a:cubicBezTo>
                  <a:lnTo>
                    <a:pt x="1391" y="276"/>
                  </a:lnTo>
                  <a:cubicBezTo>
                    <a:pt x="1391" y="124"/>
                    <a:pt x="1515" y="0"/>
                    <a:pt x="1667" y="0"/>
                  </a:cubicBezTo>
                  <a:lnTo>
                    <a:pt x="2426" y="0"/>
                  </a:lnTo>
                  <a:cubicBezTo>
                    <a:pt x="2579" y="0"/>
                    <a:pt x="2703" y="124"/>
                    <a:pt x="2703" y="276"/>
                  </a:cubicBezTo>
                  <a:lnTo>
                    <a:pt x="2703" y="590"/>
                  </a:lnTo>
                  <a:cubicBezTo>
                    <a:pt x="2815" y="639"/>
                    <a:pt x="2920" y="700"/>
                    <a:pt x="3018" y="773"/>
                  </a:cubicBezTo>
                  <a:lnTo>
                    <a:pt x="3291" y="616"/>
                  </a:lnTo>
                  <a:cubicBezTo>
                    <a:pt x="3423" y="539"/>
                    <a:pt x="3592" y="585"/>
                    <a:pt x="3668" y="717"/>
                  </a:cubicBezTo>
                  <a:lnTo>
                    <a:pt x="4048" y="1374"/>
                  </a:lnTo>
                  <a:cubicBezTo>
                    <a:pt x="4085" y="1438"/>
                    <a:pt x="4094" y="1512"/>
                    <a:pt x="4075" y="1583"/>
                  </a:cubicBezTo>
                  <a:cubicBezTo>
                    <a:pt x="4056" y="1655"/>
                    <a:pt x="4011" y="1714"/>
                    <a:pt x="3947" y="1751"/>
                  </a:cubicBezTo>
                  <a:lnTo>
                    <a:pt x="3674" y="1908"/>
                  </a:lnTo>
                  <a:cubicBezTo>
                    <a:pt x="3681" y="1969"/>
                    <a:pt x="3684" y="2030"/>
                    <a:pt x="3684" y="2091"/>
                  </a:cubicBezTo>
                  <a:cubicBezTo>
                    <a:pt x="3684" y="2152"/>
                    <a:pt x="3681" y="2213"/>
                    <a:pt x="3674" y="2273"/>
                  </a:cubicBezTo>
                  <a:lnTo>
                    <a:pt x="3947" y="2431"/>
                  </a:lnTo>
                  <a:cubicBezTo>
                    <a:pt x="4010" y="2468"/>
                    <a:pt x="4056" y="2527"/>
                    <a:pt x="4075" y="2599"/>
                  </a:cubicBezTo>
                  <a:cubicBezTo>
                    <a:pt x="4094" y="2670"/>
                    <a:pt x="4085" y="2744"/>
                    <a:pt x="4048" y="2808"/>
                  </a:cubicBezTo>
                  <a:lnTo>
                    <a:pt x="3668" y="3466"/>
                  </a:lnTo>
                  <a:cubicBezTo>
                    <a:pt x="3626" y="3538"/>
                    <a:pt x="3554" y="3587"/>
                    <a:pt x="3470" y="3600"/>
                  </a:cubicBezTo>
                  <a:cubicBezTo>
                    <a:pt x="3466" y="3601"/>
                    <a:pt x="3461" y="3601"/>
                    <a:pt x="3456" y="3601"/>
                  </a:cubicBezTo>
                  <a:close/>
                </a:path>
              </a:pathLst>
            </a:custGeom>
            <a:solidFill>
              <a:schemeClr val="accent6">
                <a:lumMod val="75000"/>
              </a:schemeClr>
            </a:solidFill>
            <a:ln>
              <a:noFill/>
            </a:ln>
            <a:effectLst/>
          </p:spPr>
          <p:txBody>
            <a:bodyPr wrap="none" anchor="ctr"/>
            <a:lstStyle/>
            <a:p>
              <a:endParaRPr lang="es-ES_tradnl" sz="1633"/>
            </a:p>
          </p:txBody>
        </p:sp>
        <p:grpSp>
          <p:nvGrpSpPr>
            <p:cNvPr id="229" name="Group 12">
              <a:extLst>
                <a:ext uri="{FF2B5EF4-FFF2-40B4-BE49-F238E27FC236}">
                  <a16:creationId xmlns:a16="http://schemas.microsoft.com/office/drawing/2014/main" id="{9D920276-CD48-BD4D-99B5-B76105496DE4}"/>
                </a:ext>
              </a:extLst>
            </p:cNvPr>
            <p:cNvGrpSpPr>
              <a:grpSpLocks/>
            </p:cNvGrpSpPr>
            <p:nvPr/>
          </p:nvGrpSpPr>
          <p:grpSpPr bwMode="auto">
            <a:xfrm>
              <a:off x="4304453" y="940420"/>
              <a:ext cx="1552483" cy="1202526"/>
              <a:chOff x="3065463" y="1036638"/>
              <a:chExt cx="1711325" cy="1325562"/>
            </a:xfrm>
            <a:solidFill>
              <a:schemeClr val="accent4">
                <a:lumMod val="75000"/>
              </a:schemeClr>
            </a:solidFill>
          </p:grpSpPr>
          <p:sp>
            <p:nvSpPr>
              <p:cNvPr id="230" name="Freeform 3">
                <a:extLst>
                  <a:ext uri="{FF2B5EF4-FFF2-40B4-BE49-F238E27FC236}">
                    <a16:creationId xmlns:a16="http://schemas.microsoft.com/office/drawing/2014/main" id="{00415E32-5E85-C949-9579-F53CB1AA97AA}"/>
                  </a:ext>
                </a:extLst>
              </p:cNvPr>
              <p:cNvSpPr>
                <a:spLocks noChangeArrowheads="1"/>
              </p:cNvSpPr>
              <p:nvPr/>
            </p:nvSpPr>
            <p:spPr bwMode="auto">
              <a:xfrm>
                <a:off x="3843338" y="1706563"/>
                <a:ext cx="166687" cy="422275"/>
              </a:xfrm>
              <a:custGeom>
                <a:avLst/>
                <a:gdLst>
                  <a:gd name="T0" fmla="*/ 100518 w 461"/>
                  <a:gd name="T1" fmla="*/ 29469 h 1175"/>
                  <a:gd name="T2" fmla="*/ 100518 w 461"/>
                  <a:gd name="T3" fmla="*/ 29469 h 1175"/>
                  <a:gd name="T4" fmla="*/ 165964 w 461"/>
                  <a:gd name="T5" fmla="*/ 119675 h 1175"/>
                  <a:gd name="T6" fmla="*/ 165964 w 461"/>
                  <a:gd name="T7" fmla="*/ 129737 h 1175"/>
                  <a:gd name="T8" fmla="*/ 127275 w 461"/>
                  <a:gd name="T9" fmla="*/ 129737 h 1175"/>
                  <a:gd name="T10" fmla="*/ 127275 w 461"/>
                  <a:gd name="T11" fmla="*/ 117159 h 1175"/>
                  <a:gd name="T12" fmla="*/ 127275 w 461"/>
                  <a:gd name="T13" fmla="*/ 117159 h 1175"/>
                  <a:gd name="T14" fmla="*/ 84609 w 461"/>
                  <a:gd name="T15" fmla="*/ 64689 h 1175"/>
                  <a:gd name="T16" fmla="*/ 84609 w 461"/>
                  <a:gd name="T17" fmla="*/ 64689 h 1175"/>
                  <a:gd name="T18" fmla="*/ 42305 w 461"/>
                  <a:gd name="T19" fmla="*/ 117159 h 1175"/>
                  <a:gd name="T20" fmla="*/ 42305 w 461"/>
                  <a:gd name="T21" fmla="*/ 117159 h 1175"/>
                  <a:gd name="T22" fmla="*/ 166325 w 461"/>
                  <a:gd name="T23" fmla="*/ 303319 h 1175"/>
                  <a:gd name="T24" fmla="*/ 166325 w 461"/>
                  <a:gd name="T25" fmla="*/ 303319 h 1175"/>
                  <a:gd name="T26" fmla="*/ 100518 w 461"/>
                  <a:gd name="T27" fmla="*/ 394243 h 1175"/>
                  <a:gd name="T28" fmla="*/ 100518 w 461"/>
                  <a:gd name="T29" fmla="*/ 421916 h 1175"/>
                  <a:gd name="T30" fmla="*/ 66530 w 461"/>
                  <a:gd name="T31" fmla="*/ 421916 h 1175"/>
                  <a:gd name="T32" fmla="*/ 66530 w 461"/>
                  <a:gd name="T33" fmla="*/ 394243 h 1175"/>
                  <a:gd name="T34" fmla="*/ 66530 w 461"/>
                  <a:gd name="T35" fmla="*/ 394243 h 1175"/>
                  <a:gd name="T36" fmla="*/ 0 w 461"/>
                  <a:gd name="T37" fmla="*/ 303319 h 1175"/>
                  <a:gd name="T38" fmla="*/ 0 w 461"/>
                  <a:gd name="T39" fmla="*/ 280678 h 1175"/>
                  <a:gd name="T40" fmla="*/ 38689 w 461"/>
                  <a:gd name="T41" fmla="*/ 280678 h 1175"/>
                  <a:gd name="T42" fmla="*/ 38689 w 461"/>
                  <a:gd name="T43" fmla="*/ 306194 h 1175"/>
                  <a:gd name="T44" fmla="*/ 38689 w 461"/>
                  <a:gd name="T45" fmla="*/ 306194 h 1175"/>
                  <a:gd name="T46" fmla="*/ 82078 w 461"/>
                  <a:gd name="T47" fmla="*/ 357945 h 1175"/>
                  <a:gd name="T48" fmla="*/ 82078 w 461"/>
                  <a:gd name="T49" fmla="*/ 357945 h 1175"/>
                  <a:gd name="T50" fmla="*/ 125106 w 461"/>
                  <a:gd name="T51" fmla="*/ 306194 h 1175"/>
                  <a:gd name="T52" fmla="*/ 125106 w 461"/>
                  <a:gd name="T53" fmla="*/ 306194 h 1175"/>
                  <a:gd name="T54" fmla="*/ 1808 w 461"/>
                  <a:gd name="T55" fmla="*/ 119675 h 1175"/>
                  <a:gd name="T56" fmla="*/ 1808 w 461"/>
                  <a:gd name="T57" fmla="*/ 119675 h 1175"/>
                  <a:gd name="T58" fmla="*/ 66530 w 461"/>
                  <a:gd name="T59" fmla="*/ 29469 h 1175"/>
                  <a:gd name="T60" fmla="*/ 66530 w 461"/>
                  <a:gd name="T61" fmla="*/ 0 h 1175"/>
                  <a:gd name="T62" fmla="*/ 100518 w 461"/>
                  <a:gd name="T63" fmla="*/ 0 h 1175"/>
                  <a:gd name="T64" fmla="*/ 100518 w 461"/>
                  <a:gd name="T65" fmla="*/ 29469 h 117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61" h="1175">
                    <a:moveTo>
                      <a:pt x="278" y="82"/>
                    </a:moveTo>
                    <a:lnTo>
                      <a:pt x="278" y="82"/>
                    </a:lnTo>
                    <a:cubicBezTo>
                      <a:pt x="402" y="100"/>
                      <a:pt x="459" y="196"/>
                      <a:pt x="459" y="333"/>
                    </a:cubicBezTo>
                    <a:lnTo>
                      <a:pt x="459" y="361"/>
                    </a:lnTo>
                    <a:lnTo>
                      <a:pt x="352" y="361"/>
                    </a:lnTo>
                    <a:lnTo>
                      <a:pt x="352" y="326"/>
                    </a:lnTo>
                    <a:cubicBezTo>
                      <a:pt x="352" y="235"/>
                      <a:pt x="316" y="180"/>
                      <a:pt x="234" y="180"/>
                    </a:cubicBezTo>
                    <a:cubicBezTo>
                      <a:pt x="154" y="180"/>
                      <a:pt x="117" y="235"/>
                      <a:pt x="117" y="326"/>
                    </a:cubicBezTo>
                    <a:cubicBezTo>
                      <a:pt x="117" y="555"/>
                      <a:pt x="460" y="557"/>
                      <a:pt x="460" y="844"/>
                    </a:cubicBezTo>
                    <a:cubicBezTo>
                      <a:pt x="460" y="982"/>
                      <a:pt x="402" y="1080"/>
                      <a:pt x="278" y="1097"/>
                    </a:cubicBezTo>
                    <a:lnTo>
                      <a:pt x="278" y="1174"/>
                    </a:lnTo>
                    <a:lnTo>
                      <a:pt x="184" y="1174"/>
                    </a:lnTo>
                    <a:lnTo>
                      <a:pt x="184" y="1097"/>
                    </a:lnTo>
                    <a:cubicBezTo>
                      <a:pt x="58" y="1080"/>
                      <a:pt x="0" y="983"/>
                      <a:pt x="0" y="844"/>
                    </a:cubicBezTo>
                    <a:lnTo>
                      <a:pt x="0" y="781"/>
                    </a:lnTo>
                    <a:lnTo>
                      <a:pt x="107" y="781"/>
                    </a:lnTo>
                    <a:lnTo>
                      <a:pt x="107" y="852"/>
                    </a:lnTo>
                    <a:cubicBezTo>
                      <a:pt x="107" y="944"/>
                      <a:pt x="145" y="996"/>
                      <a:pt x="227" y="996"/>
                    </a:cubicBezTo>
                    <a:cubicBezTo>
                      <a:pt x="310" y="996"/>
                      <a:pt x="346" y="944"/>
                      <a:pt x="346" y="852"/>
                    </a:cubicBezTo>
                    <a:cubicBezTo>
                      <a:pt x="346" y="624"/>
                      <a:pt x="5" y="621"/>
                      <a:pt x="5" y="333"/>
                    </a:cubicBezTo>
                    <a:cubicBezTo>
                      <a:pt x="5" y="193"/>
                      <a:pt x="62" y="101"/>
                      <a:pt x="184" y="82"/>
                    </a:cubicBezTo>
                    <a:lnTo>
                      <a:pt x="184" y="0"/>
                    </a:lnTo>
                    <a:lnTo>
                      <a:pt x="278" y="0"/>
                    </a:lnTo>
                    <a:lnTo>
                      <a:pt x="278" y="8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231" name="Freeform 51">
                <a:extLst>
                  <a:ext uri="{FF2B5EF4-FFF2-40B4-BE49-F238E27FC236}">
                    <a16:creationId xmlns:a16="http://schemas.microsoft.com/office/drawing/2014/main" id="{F628CD86-477C-A94C-8BB2-75188C1AC8DD}"/>
                  </a:ext>
                </a:extLst>
              </p:cNvPr>
              <p:cNvSpPr>
                <a:spLocks noChangeArrowheads="1"/>
              </p:cNvSpPr>
              <p:nvPr/>
            </p:nvSpPr>
            <p:spPr bwMode="auto">
              <a:xfrm>
                <a:off x="3409950" y="1414463"/>
                <a:ext cx="1004888" cy="947737"/>
              </a:xfrm>
              <a:custGeom>
                <a:avLst/>
                <a:gdLst>
                  <a:gd name="T0" fmla="*/ 278315 w 2791"/>
                  <a:gd name="T1" fmla="*/ 947377 h 2634"/>
                  <a:gd name="T2" fmla="*/ 278315 w 2791"/>
                  <a:gd name="T3" fmla="*/ 947377 h 2634"/>
                  <a:gd name="T4" fmla="*/ 262833 w 2791"/>
                  <a:gd name="T5" fmla="*/ 943419 h 2634"/>
                  <a:gd name="T6" fmla="*/ 262833 w 2791"/>
                  <a:gd name="T7" fmla="*/ 943419 h 2634"/>
                  <a:gd name="T8" fmla="*/ 85691 w 2791"/>
                  <a:gd name="T9" fmla="*/ 782585 h 2634"/>
                  <a:gd name="T10" fmla="*/ 85691 w 2791"/>
                  <a:gd name="T11" fmla="*/ 782585 h 2634"/>
                  <a:gd name="T12" fmla="*/ 0 w 2791"/>
                  <a:gd name="T13" fmla="*/ 501934 h 2634"/>
                  <a:gd name="T14" fmla="*/ 0 w 2791"/>
                  <a:gd name="T15" fmla="*/ 501934 h 2634"/>
                  <a:gd name="T16" fmla="*/ 502264 w 2791"/>
                  <a:gd name="T17" fmla="*/ 0 h 2634"/>
                  <a:gd name="T18" fmla="*/ 502264 w 2791"/>
                  <a:gd name="T19" fmla="*/ 0 h 2634"/>
                  <a:gd name="T20" fmla="*/ 1004528 w 2791"/>
                  <a:gd name="T21" fmla="*/ 501934 h 2634"/>
                  <a:gd name="T22" fmla="*/ 1004528 w 2791"/>
                  <a:gd name="T23" fmla="*/ 501934 h 2634"/>
                  <a:gd name="T24" fmla="*/ 964923 w 2791"/>
                  <a:gd name="T25" fmla="*/ 697310 h 2634"/>
                  <a:gd name="T26" fmla="*/ 964923 w 2791"/>
                  <a:gd name="T27" fmla="*/ 697310 h 2634"/>
                  <a:gd name="T28" fmla="*/ 922437 w 2791"/>
                  <a:gd name="T29" fmla="*/ 714581 h 2634"/>
                  <a:gd name="T30" fmla="*/ 922437 w 2791"/>
                  <a:gd name="T31" fmla="*/ 714581 h 2634"/>
                  <a:gd name="T32" fmla="*/ 905155 w 2791"/>
                  <a:gd name="T33" fmla="*/ 672123 h 2634"/>
                  <a:gd name="T34" fmla="*/ 905155 w 2791"/>
                  <a:gd name="T35" fmla="*/ 672123 h 2634"/>
                  <a:gd name="T36" fmla="*/ 939360 w 2791"/>
                  <a:gd name="T37" fmla="*/ 501934 h 2634"/>
                  <a:gd name="T38" fmla="*/ 939360 w 2791"/>
                  <a:gd name="T39" fmla="*/ 501934 h 2634"/>
                  <a:gd name="T40" fmla="*/ 502264 w 2791"/>
                  <a:gd name="T41" fmla="*/ 65125 h 2634"/>
                  <a:gd name="T42" fmla="*/ 502264 w 2791"/>
                  <a:gd name="T43" fmla="*/ 65125 h 2634"/>
                  <a:gd name="T44" fmla="*/ 65168 w 2791"/>
                  <a:gd name="T45" fmla="*/ 501934 h 2634"/>
                  <a:gd name="T46" fmla="*/ 65168 w 2791"/>
                  <a:gd name="T47" fmla="*/ 501934 h 2634"/>
                  <a:gd name="T48" fmla="*/ 139698 w 2791"/>
                  <a:gd name="T49" fmla="*/ 746244 h 2634"/>
                  <a:gd name="T50" fmla="*/ 139698 w 2791"/>
                  <a:gd name="T51" fmla="*/ 746244 h 2634"/>
                  <a:gd name="T52" fmla="*/ 293797 w 2791"/>
                  <a:gd name="T53" fmla="*/ 886210 h 2634"/>
                  <a:gd name="T54" fmla="*/ 293797 w 2791"/>
                  <a:gd name="T55" fmla="*/ 886210 h 2634"/>
                  <a:gd name="T56" fmla="*/ 307119 w 2791"/>
                  <a:gd name="T57" fmla="*/ 930466 h 2634"/>
                  <a:gd name="T58" fmla="*/ 307119 w 2791"/>
                  <a:gd name="T59" fmla="*/ 930466 h 2634"/>
                  <a:gd name="T60" fmla="*/ 278315 w 2791"/>
                  <a:gd name="T61" fmla="*/ 947377 h 263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791" h="2634">
                    <a:moveTo>
                      <a:pt x="773" y="2633"/>
                    </a:moveTo>
                    <a:lnTo>
                      <a:pt x="773" y="2633"/>
                    </a:lnTo>
                    <a:cubicBezTo>
                      <a:pt x="759" y="2633"/>
                      <a:pt x="743" y="2629"/>
                      <a:pt x="730" y="2622"/>
                    </a:cubicBezTo>
                    <a:cubicBezTo>
                      <a:pt x="534" y="2515"/>
                      <a:pt x="363" y="2361"/>
                      <a:pt x="238" y="2175"/>
                    </a:cubicBezTo>
                    <a:cubicBezTo>
                      <a:pt x="82" y="1945"/>
                      <a:pt x="0" y="1675"/>
                      <a:pt x="0" y="1395"/>
                    </a:cubicBezTo>
                    <a:cubicBezTo>
                      <a:pt x="0" y="626"/>
                      <a:pt x="626" y="0"/>
                      <a:pt x="1395" y="0"/>
                    </a:cubicBezTo>
                    <a:cubicBezTo>
                      <a:pt x="2164" y="0"/>
                      <a:pt x="2790" y="626"/>
                      <a:pt x="2790" y="1395"/>
                    </a:cubicBezTo>
                    <a:cubicBezTo>
                      <a:pt x="2790" y="1584"/>
                      <a:pt x="2753" y="1766"/>
                      <a:pt x="2680" y="1938"/>
                    </a:cubicBezTo>
                    <a:cubicBezTo>
                      <a:pt x="2660" y="1984"/>
                      <a:pt x="2608" y="2006"/>
                      <a:pt x="2562" y="1986"/>
                    </a:cubicBezTo>
                    <a:cubicBezTo>
                      <a:pt x="2515" y="1967"/>
                      <a:pt x="2494" y="1914"/>
                      <a:pt x="2514" y="1868"/>
                    </a:cubicBezTo>
                    <a:cubicBezTo>
                      <a:pt x="2577" y="1718"/>
                      <a:pt x="2609" y="1559"/>
                      <a:pt x="2609" y="1395"/>
                    </a:cubicBezTo>
                    <a:cubicBezTo>
                      <a:pt x="2609" y="726"/>
                      <a:pt x="2064" y="181"/>
                      <a:pt x="1395" y="181"/>
                    </a:cubicBezTo>
                    <a:cubicBezTo>
                      <a:pt x="725" y="181"/>
                      <a:pt x="181" y="726"/>
                      <a:pt x="181" y="1395"/>
                    </a:cubicBezTo>
                    <a:cubicBezTo>
                      <a:pt x="181" y="1638"/>
                      <a:pt x="252" y="1873"/>
                      <a:pt x="388" y="2074"/>
                    </a:cubicBezTo>
                    <a:cubicBezTo>
                      <a:pt x="497" y="2236"/>
                      <a:pt x="645" y="2370"/>
                      <a:pt x="816" y="2463"/>
                    </a:cubicBezTo>
                    <a:cubicBezTo>
                      <a:pt x="860" y="2487"/>
                      <a:pt x="876" y="2542"/>
                      <a:pt x="853" y="2586"/>
                    </a:cubicBezTo>
                    <a:cubicBezTo>
                      <a:pt x="836" y="2616"/>
                      <a:pt x="805" y="2633"/>
                      <a:pt x="773" y="263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232" name="Freeform 53">
                <a:extLst>
                  <a:ext uri="{FF2B5EF4-FFF2-40B4-BE49-F238E27FC236}">
                    <a16:creationId xmlns:a16="http://schemas.microsoft.com/office/drawing/2014/main" id="{618D03BC-1B2D-0C4F-B0DB-AAF13BD00095}"/>
                  </a:ext>
                </a:extLst>
              </p:cNvPr>
              <p:cNvSpPr>
                <a:spLocks noChangeArrowheads="1"/>
              </p:cNvSpPr>
              <p:nvPr/>
            </p:nvSpPr>
            <p:spPr bwMode="auto">
              <a:xfrm>
                <a:off x="3878263" y="1036638"/>
                <a:ext cx="65087" cy="288925"/>
              </a:xfrm>
              <a:custGeom>
                <a:avLst/>
                <a:gdLst>
                  <a:gd name="T0" fmla="*/ 32544 w 182"/>
                  <a:gd name="T1" fmla="*/ 288566 h 804"/>
                  <a:gd name="T2" fmla="*/ 32544 w 182"/>
                  <a:gd name="T3" fmla="*/ 288566 h 804"/>
                  <a:gd name="T4" fmla="*/ 0 w 182"/>
                  <a:gd name="T5" fmla="*/ 256223 h 804"/>
                  <a:gd name="T6" fmla="*/ 0 w 182"/>
                  <a:gd name="T7" fmla="*/ 32342 h 804"/>
                  <a:gd name="T8" fmla="*/ 0 w 182"/>
                  <a:gd name="T9" fmla="*/ 32342 h 804"/>
                  <a:gd name="T10" fmla="*/ 32544 w 182"/>
                  <a:gd name="T11" fmla="*/ 0 h 804"/>
                  <a:gd name="T12" fmla="*/ 32544 w 182"/>
                  <a:gd name="T13" fmla="*/ 0 h 804"/>
                  <a:gd name="T14" fmla="*/ 64729 w 182"/>
                  <a:gd name="T15" fmla="*/ 32342 h 804"/>
                  <a:gd name="T16" fmla="*/ 64729 w 182"/>
                  <a:gd name="T17" fmla="*/ 256223 h 804"/>
                  <a:gd name="T18" fmla="*/ 64729 w 182"/>
                  <a:gd name="T19" fmla="*/ 256223 h 804"/>
                  <a:gd name="T20" fmla="*/ 32544 w 182"/>
                  <a:gd name="T21" fmla="*/ 288566 h 80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82" h="804">
                    <a:moveTo>
                      <a:pt x="91" y="803"/>
                    </a:moveTo>
                    <a:lnTo>
                      <a:pt x="91" y="803"/>
                    </a:lnTo>
                    <a:cubicBezTo>
                      <a:pt x="41" y="803"/>
                      <a:pt x="0" y="763"/>
                      <a:pt x="0" y="713"/>
                    </a:cubicBezTo>
                    <a:lnTo>
                      <a:pt x="0" y="90"/>
                    </a:lnTo>
                    <a:cubicBezTo>
                      <a:pt x="0" y="41"/>
                      <a:pt x="41" y="0"/>
                      <a:pt x="91" y="0"/>
                    </a:cubicBezTo>
                    <a:cubicBezTo>
                      <a:pt x="141" y="0"/>
                      <a:pt x="181" y="41"/>
                      <a:pt x="181" y="90"/>
                    </a:cubicBezTo>
                    <a:lnTo>
                      <a:pt x="181" y="713"/>
                    </a:lnTo>
                    <a:cubicBezTo>
                      <a:pt x="181" y="763"/>
                      <a:pt x="141" y="803"/>
                      <a:pt x="91" y="8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233" name="Freeform 54">
                <a:extLst>
                  <a:ext uri="{FF2B5EF4-FFF2-40B4-BE49-F238E27FC236}">
                    <a16:creationId xmlns:a16="http://schemas.microsoft.com/office/drawing/2014/main" id="{1A105304-D299-974A-BB22-0F54E7DF66D1}"/>
                  </a:ext>
                </a:extLst>
              </p:cNvPr>
              <p:cNvSpPr>
                <a:spLocks noChangeArrowheads="1"/>
              </p:cNvSpPr>
              <p:nvPr/>
            </p:nvSpPr>
            <p:spPr bwMode="auto">
              <a:xfrm>
                <a:off x="3370263" y="1204913"/>
                <a:ext cx="206375" cy="250825"/>
              </a:xfrm>
              <a:custGeom>
                <a:avLst/>
                <a:gdLst>
                  <a:gd name="T0" fmla="*/ 168852 w 572"/>
                  <a:gd name="T1" fmla="*/ 250465 h 697"/>
                  <a:gd name="T2" fmla="*/ 168852 w 572"/>
                  <a:gd name="T3" fmla="*/ 250465 h 697"/>
                  <a:gd name="T4" fmla="*/ 142514 w 572"/>
                  <a:gd name="T5" fmla="*/ 237150 h 697"/>
                  <a:gd name="T6" fmla="*/ 10824 w 572"/>
                  <a:gd name="T7" fmla="*/ 56139 h 697"/>
                  <a:gd name="T8" fmla="*/ 10824 w 572"/>
                  <a:gd name="T9" fmla="*/ 56139 h 697"/>
                  <a:gd name="T10" fmla="*/ 17679 w 572"/>
                  <a:gd name="T11" fmla="*/ 10796 h 697"/>
                  <a:gd name="T12" fmla="*/ 17679 w 572"/>
                  <a:gd name="T13" fmla="*/ 10796 h 697"/>
                  <a:gd name="T14" fmla="*/ 63500 w 572"/>
                  <a:gd name="T15" fmla="*/ 17993 h 697"/>
                  <a:gd name="T16" fmla="*/ 195551 w 572"/>
                  <a:gd name="T17" fmla="*/ 198645 h 697"/>
                  <a:gd name="T18" fmla="*/ 195551 w 572"/>
                  <a:gd name="T19" fmla="*/ 198645 h 697"/>
                  <a:gd name="T20" fmla="*/ 188335 w 572"/>
                  <a:gd name="T21" fmla="*/ 244347 h 697"/>
                  <a:gd name="T22" fmla="*/ 188335 w 572"/>
                  <a:gd name="T23" fmla="*/ 244347 h 697"/>
                  <a:gd name="T24" fmla="*/ 168852 w 572"/>
                  <a:gd name="T25" fmla="*/ 250465 h 69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72" h="697">
                    <a:moveTo>
                      <a:pt x="468" y="696"/>
                    </a:moveTo>
                    <a:lnTo>
                      <a:pt x="468" y="696"/>
                    </a:lnTo>
                    <a:cubicBezTo>
                      <a:pt x="441" y="696"/>
                      <a:pt x="413" y="683"/>
                      <a:pt x="395" y="659"/>
                    </a:cubicBezTo>
                    <a:lnTo>
                      <a:pt x="30" y="156"/>
                    </a:lnTo>
                    <a:cubicBezTo>
                      <a:pt x="0" y="115"/>
                      <a:pt x="10" y="59"/>
                      <a:pt x="49" y="30"/>
                    </a:cubicBezTo>
                    <a:cubicBezTo>
                      <a:pt x="90" y="0"/>
                      <a:pt x="147" y="9"/>
                      <a:pt x="176" y="50"/>
                    </a:cubicBezTo>
                    <a:lnTo>
                      <a:pt x="542" y="552"/>
                    </a:lnTo>
                    <a:cubicBezTo>
                      <a:pt x="571" y="593"/>
                      <a:pt x="562" y="649"/>
                      <a:pt x="522" y="679"/>
                    </a:cubicBezTo>
                    <a:cubicBezTo>
                      <a:pt x="505" y="690"/>
                      <a:pt x="487" y="696"/>
                      <a:pt x="468" y="696"/>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234" name="Freeform 55">
                <a:extLst>
                  <a:ext uri="{FF2B5EF4-FFF2-40B4-BE49-F238E27FC236}">
                    <a16:creationId xmlns:a16="http://schemas.microsoft.com/office/drawing/2014/main" id="{5C73B3B2-A188-5749-969F-39F1851ECC11}"/>
                  </a:ext>
                </a:extLst>
              </p:cNvPr>
              <p:cNvSpPr>
                <a:spLocks noChangeArrowheads="1"/>
              </p:cNvSpPr>
              <p:nvPr/>
            </p:nvSpPr>
            <p:spPr bwMode="auto">
              <a:xfrm>
                <a:off x="3065463" y="1641475"/>
                <a:ext cx="285750" cy="138113"/>
              </a:xfrm>
              <a:custGeom>
                <a:avLst/>
                <a:gdLst>
                  <a:gd name="T0" fmla="*/ 248728 w 795"/>
                  <a:gd name="T1" fmla="*/ 137754 h 385"/>
                  <a:gd name="T2" fmla="*/ 248728 w 795"/>
                  <a:gd name="T3" fmla="*/ 137754 h 385"/>
                  <a:gd name="T4" fmla="*/ 239024 w 795"/>
                  <a:gd name="T5" fmla="*/ 136319 h 385"/>
                  <a:gd name="T6" fmla="*/ 26239 w 795"/>
                  <a:gd name="T7" fmla="*/ 67442 h 385"/>
                  <a:gd name="T8" fmla="*/ 26239 w 795"/>
                  <a:gd name="T9" fmla="*/ 67442 h 385"/>
                  <a:gd name="T10" fmla="*/ 5392 w 795"/>
                  <a:gd name="T11" fmla="*/ 26546 h 385"/>
                  <a:gd name="T12" fmla="*/ 5392 w 795"/>
                  <a:gd name="T13" fmla="*/ 26546 h 385"/>
                  <a:gd name="T14" fmla="*/ 46367 w 795"/>
                  <a:gd name="T15" fmla="*/ 5740 h 385"/>
                  <a:gd name="T16" fmla="*/ 258792 w 795"/>
                  <a:gd name="T17" fmla="*/ 74617 h 385"/>
                  <a:gd name="T18" fmla="*/ 258792 w 795"/>
                  <a:gd name="T19" fmla="*/ 74617 h 385"/>
                  <a:gd name="T20" fmla="*/ 279999 w 795"/>
                  <a:gd name="T21" fmla="*/ 115513 h 385"/>
                  <a:gd name="T22" fmla="*/ 279999 w 795"/>
                  <a:gd name="T23" fmla="*/ 115513 h 385"/>
                  <a:gd name="T24" fmla="*/ 248728 w 795"/>
                  <a:gd name="T25" fmla="*/ 137754 h 38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5" h="385">
                    <a:moveTo>
                      <a:pt x="692" y="384"/>
                    </a:moveTo>
                    <a:lnTo>
                      <a:pt x="692" y="384"/>
                    </a:lnTo>
                    <a:cubicBezTo>
                      <a:pt x="683" y="384"/>
                      <a:pt x="673" y="383"/>
                      <a:pt x="665" y="380"/>
                    </a:cubicBezTo>
                    <a:lnTo>
                      <a:pt x="73" y="188"/>
                    </a:lnTo>
                    <a:cubicBezTo>
                      <a:pt x="25" y="172"/>
                      <a:pt x="0" y="121"/>
                      <a:pt x="15" y="74"/>
                    </a:cubicBezTo>
                    <a:cubicBezTo>
                      <a:pt x="31" y="26"/>
                      <a:pt x="81" y="0"/>
                      <a:pt x="129" y="16"/>
                    </a:cubicBezTo>
                    <a:lnTo>
                      <a:pt x="720" y="208"/>
                    </a:lnTo>
                    <a:cubicBezTo>
                      <a:pt x="768" y="223"/>
                      <a:pt x="794" y="274"/>
                      <a:pt x="779" y="322"/>
                    </a:cubicBezTo>
                    <a:cubicBezTo>
                      <a:pt x="766" y="360"/>
                      <a:pt x="730" y="384"/>
                      <a:pt x="692" y="38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235" name="Freeform 56">
                <a:extLst>
                  <a:ext uri="{FF2B5EF4-FFF2-40B4-BE49-F238E27FC236}">
                    <a16:creationId xmlns:a16="http://schemas.microsoft.com/office/drawing/2014/main" id="{E1910110-7797-1340-922D-3B0C142B6BF5}"/>
                  </a:ext>
                </a:extLst>
              </p:cNvPr>
              <p:cNvSpPr>
                <a:spLocks noChangeArrowheads="1"/>
              </p:cNvSpPr>
              <p:nvPr/>
            </p:nvSpPr>
            <p:spPr bwMode="auto">
              <a:xfrm>
                <a:off x="3074988" y="2103438"/>
                <a:ext cx="285750" cy="138112"/>
              </a:xfrm>
              <a:custGeom>
                <a:avLst/>
                <a:gdLst>
                  <a:gd name="T0" fmla="*/ 36303 w 795"/>
                  <a:gd name="T1" fmla="*/ 137753 h 385"/>
                  <a:gd name="T2" fmla="*/ 36303 w 795"/>
                  <a:gd name="T3" fmla="*/ 137753 h 385"/>
                  <a:gd name="T4" fmla="*/ 5751 w 795"/>
                  <a:gd name="T5" fmla="*/ 115153 h 385"/>
                  <a:gd name="T6" fmla="*/ 5751 w 795"/>
                  <a:gd name="T7" fmla="*/ 115153 h 385"/>
                  <a:gd name="T8" fmla="*/ 26598 w 795"/>
                  <a:gd name="T9" fmla="*/ 74258 h 385"/>
                  <a:gd name="T10" fmla="*/ 239024 w 795"/>
                  <a:gd name="T11" fmla="*/ 5381 h 385"/>
                  <a:gd name="T12" fmla="*/ 239024 w 795"/>
                  <a:gd name="T13" fmla="*/ 5381 h 385"/>
                  <a:gd name="T14" fmla="*/ 279640 w 795"/>
                  <a:gd name="T15" fmla="*/ 26187 h 385"/>
                  <a:gd name="T16" fmla="*/ 279640 w 795"/>
                  <a:gd name="T17" fmla="*/ 26187 h 385"/>
                  <a:gd name="T18" fmla="*/ 258792 w 795"/>
                  <a:gd name="T19" fmla="*/ 67083 h 385"/>
                  <a:gd name="T20" fmla="*/ 46726 w 795"/>
                  <a:gd name="T21" fmla="*/ 135960 h 385"/>
                  <a:gd name="T22" fmla="*/ 46726 w 795"/>
                  <a:gd name="T23" fmla="*/ 135960 h 385"/>
                  <a:gd name="T24" fmla="*/ 36303 w 795"/>
                  <a:gd name="T25" fmla="*/ 137753 h 38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5" h="385">
                    <a:moveTo>
                      <a:pt x="101" y="384"/>
                    </a:moveTo>
                    <a:lnTo>
                      <a:pt x="101" y="384"/>
                    </a:lnTo>
                    <a:cubicBezTo>
                      <a:pt x="63" y="384"/>
                      <a:pt x="28" y="359"/>
                      <a:pt x="16" y="321"/>
                    </a:cubicBezTo>
                    <a:cubicBezTo>
                      <a:pt x="0" y="274"/>
                      <a:pt x="26" y="223"/>
                      <a:pt x="74" y="207"/>
                    </a:cubicBezTo>
                    <a:lnTo>
                      <a:pt x="665" y="15"/>
                    </a:lnTo>
                    <a:cubicBezTo>
                      <a:pt x="712" y="0"/>
                      <a:pt x="763" y="26"/>
                      <a:pt x="778" y="73"/>
                    </a:cubicBezTo>
                    <a:cubicBezTo>
                      <a:pt x="794" y="121"/>
                      <a:pt x="768" y="172"/>
                      <a:pt x="720" y="187"/>
                    </a:cubicBezTo>
                    <a:lnTo>
                      <a:pt x="130" y="379"/>
                    </a:lnTo>
                    <a:cubicBezTo>
                      <a:pt x="120" y="382"/>
                      <a:pt x="111" y="384"/>
                      <a:pt x="101" y="38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236" name="Freeform 57">
                <a:extLst>
                  <a:ext uri="{FF2B5EF4-FFF2-40B4-BE49-F238E27FC236}">
                    <a16:creationId xmlns:a16="http://schemas.microsoft.com/office/drawing/2014/main" id="{D910CA5C-014A-124F-81BA-4439B5D84394}"/>
                  </a:ext>
                </a:extLst>
              </p:cNvPr>
              <p:cNvSpPr>
                <a:spLocks noChangeArrowheads="1"/>
              </p:cNvSpPr>
              <p:nvPr/>
            </p:nvSpPr>
            <p:spPr bwMode="auto">
              <a:xfrm>
                <a:off x="4491038" y="1614488"/>
                <a:ext cx="285750" cy="138112"/>
              </a:xfrm>
              <a:custGeom>
                <a:avLst/>
                <a:gdLst>
                  <a:gd name="T0" fmla="*/ 36394 w 793"/>
                  <a:gd name="T1" fmla="*/ 137753 h 385"/>
                  <a:gd name="T2" fmla="*/ 36394 w 793"/>
                  <a:gd name="T3" fmla="*/ 137753 h 385"/>
                  <a:gd name="T4" fmla="*/ 5405 w 793"/>
                  <a:gd name="T5" fmla="*/ 115153 h 385"/>
                  <a:gd name="T6" fmla="*/ 5405 w 793"/>
                  <a:gd name="T7" fmla="*/ 115153 h 385"/>
                  <a:gd name="T8" fmla="*/ 26305 w 793"/>
                  <a:gd name="T9" fmla="*/ 74258 h 385"/>
                  <a:gd name="T10" fmla="*/ 238906 w 793"/>
                  <a:gd name="T11" fmla="*/ 5381 h 385"/>
                  <a:gd name="T12" fmla="*/ 238906 w 793"/>
                  <a:gd name="T13" fmla="*/ 5381 h 385"/>
                  <a:gd name="T14" fmla="*/ 279985 w 793"/>
                  <a:gd name="T15" fmla="*/ 26546 h 385"/>
                  <a:gd name="T16" fmla="*/ 279985 w 793"/>
                  <a:gd name="T17" fmla="*/ 26546 h 385"/>
                  <a:gd name="T18" fmla="*/ 259085 w 793"/>
                  <a:gd name="T19" fmla="*/ 67083 h 385"/>
                  <a:gd name="T20" fmla="*/ 46484 w 793"/>
                  <a:gd name="T21" fmla="*/ 135960 h 385"/>
                  <a:gd name="T22" fmla="*/ 46484 w 793"/>
                  <a:gd name="T23" fmla="*/ 135960 h 385"/>
                  <a:gd name="T24" fmla="*/ 36394 w 793"/>
                  <a:gd name="T25" fmla="*/ 137753 h 38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3" h="385">
                    <a:moveTo>
                      <a:pt x="101" y="384"/>
                    </a:moveTo>
                    <a:lnTo>
                      <a:pt x="101" y="384"/>
                    </a:lnTo>
                    <a:cubicBezTo>
                      <a:pt x="63" y="384"/>
                      <a:pt x="28" y="359"/>
                      <a:pt x="15" y="321"/>
                    </a:cubicBezTo>
                    <a:cubicBezTo>
                      <a:pt x="0" y="274"/>
                      <a:pt x="26" y="223"/>
                      <a:pt x="73" y="207"/>
                    </a:cubicBezTo>
                    <a:lnTo>
                      <a:pt x="663" y="15"/>
                    </a:lnTo>
                    <a:cubicBezTo>
                      <a:pt x="711" y="0"/>
                      <a:pt x="762" y="26"/>
                      <a:pt x="777" y="74"/>
                    </a:cubicBezTo>
                    <a:cubicBezTo>
                      <a:pt x="792" y="121"/>
                      <a:pt x="767" y="172"/>
                      <a:pt x="719" y="187"/>
                    </a:cubicBezTo>
                    <a:lnTo>
                      <a:pt x="129" y="379"/>
                    </a:lnTo>
                    <a:cubicBezTo>
                      <a:pt x="120" y="382"/>
                      <a:pt x="111" y="384"/>
                      <a:pt x="101" y="38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237" name="Freeform 58">
                <a:extLst>
                  <a:ext uri="{FF2B5EF4-FFF2-40B4-BE49-F238E27FC236}">
                    <a16:creationId xmlns:a16="http://schemas.microsoft.com/office/drawing/2014/main" id="{E7E27806-47BF-E249-9277-7E729E9CC630}"/>
                  </a:ext>
                </a:extLst>
              </p:cNvPr>
              <p:cNvSpPr>
                <a:spLocks noChangeArrowheads="1"/>
              </p:cNvSpPr>
              <p:nvPr/>
            </p:nvSpPr>
            <p:spPr bwMode="auto">
              <a:xfrm>
                <a:off x="4251325" y="1189038"/>
                <a:ext cx="206375" cy="250825"/>
              </a:xfrm>
              <a:custGeom>
                <a:avLst/>
                <a:gdLst>
                  <a:gd name="T0" fmla="*/ 36801 w 572"/>
                  <a:gd name="T1" fmla="*/ 250465 h 696"/>
                  <a:gd name="T2" fmla="*/ 36801 w 572"/>
                  <a:gd name="T3" fmla="*/ 250465 h 696"/>
                  <a:gd name="T4" fmla="*/ 18040 w 572"/>
                  <a:gd name="T5" fmla="*/ 244338 h 696"/>
                  <a:gd name="T6" fmla="*/ 18040 w 572"/>
                  <a:gd name="T7" fmla="*/ 244338 h 696"/>
                  <a:gd name="T8" fmla="*/ 10824 w 572"/>
                  <a:gd name="T9" fmla="*/ 198930 h 696"/>
                  <a:gd name="T10" fmla="*/ 142153 w 572"/>
                  <a:gd name="T11" fmla="*/ 17659 h 696"/>
                  <a:gd name="T12" fmla="*/ 142153 w 572"/>
                  <a:gd name="T13" fmla="*/ 17659 h 696"/>
                  <a:gd name="T14" fmla="*/ 187974 w 572"/>
                  <a:gd name="T15" fmla="*/ 10451 h 696"/>
                  <a:gd name="T16" fmla="*/ 187974 w 572"/>
                  <a:gd name="T17" fmla="*/ 10451 h 696"/>
                  <a:gd name="T18" fmla="*/ 195190 w 572"/>
                  <a:gd name="T19" fmla="*/ 55859 h 696"/>
                  <a:gd name="T20" fmla="*/ 63500 w 572"/>
                  <a:gd name="T21" fmla="*/ 237131 h 696"/>
                  <a:gd name="T22" fmla="*/ 63500 w 572"/>
                  <a:gd name="T23" fmla="*/ 237131 h 696"/>
                  <a:gd name="T24" fmla="*/ 36801 w 572"/>
                  <a:gd name="T25" fmla="*/ 250465 h 69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72" h="696">
                    <a:moveTo>
                      <a:pt x="102" y="695"/>
                    </a:moveTo>
                    <a:lnTo>
                      <a:pt x="102" y="695"/>
                    </a:lnTo>
                    <a:cubicBezTo>
                      <a:pt x="84" y="695"/>
                      <a:pt x="66" y="690"/>
                      <a:pt x="50" y="678"/>
                    </a:cubicBezTo>
                    <a:cubicBezTo>
                      <a:pt x="9" y="649"/>
                      <a:pt x="0" y="592"/>
                      <a:pt x="30" y="552"/>
                    </a:cubicBezTo>
                    <a:lnTo>
                      <a:pt x="394" y="49"/>
                    </a:lnTo>
                    <a:cubicBezTo>
                      <a:pt x="424" y="9"/>
                      <a:pt x="481" y="0"/>
                      <a:pt x="521" y="29"/>
                    </a:cubicBezTo>
                    <a:cubicBezTo>
                      <a:pt x="561" y="59"/>
                      <a:pt x="571" y="115"/>
                      <a:pt x="541" y="155"/>
                    </a:cubicBezTo>
                    <a:lnTo>
                      <a:pt x="176" y="658"/>
                    </a:lnTo>
                    <a:cubicBezTo>
                      <a:pt x="158" y="682"/>
                      <a:pt x="131" y="695"/>
                      <a:pt x="102" y="695"/>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grpSp>
      </p:grpSp>
    </p:spTree>
    <p:extLst>
      <p:ext uri="{BB962C8B-B14F-4D97-AF65-F5344CB8AC3E}">
        <p14:creationId xmlns:p14="http://schemas.microsoft.com/office/powerpoint/2010/main" val="33930587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52097C74-47E3-8641-B7A9-8841213445E6}"/>
              </a:ext>
            </a:extLst>
          </p:cNvPr>
          <p:cNvSpPr txBox="1"/>
          <p:nvPr/>
        </p:nvSpPr>
        <p:spPr>
          <a:xfrm>
            <a:off x="602336" y="2731570"/>
            <a:ext cx="6743861" cy="938719"/>
          </a:xfrm>
          <a:prstGeom prst="rect">
            <a:avLst/>
          </a:prstGeom>
          <a:noFill/>
        </p:spPr>
        <p:txBody>
          <a:bodyPr wrap="square" rtlCol="0">
            <a:spAutoFit/>
          </a:bodyPr>
          <a:lstStyle/>
          <a:p>
            <a:r>
              <a:rPr lang="en-US" sz="5500" b="1" dirty="0" err="1">
                <a:latin typeface="Quicksand" panose="02070303000000060000" pitchFamily="18" charset="77"/>
                <a:ea typeface="Nunito Bold" charset="0"/>
                <a:cs typeface="Nunito Bold" charset="0"/>
              </a:rPr>
              <a:t>PoH</a:t>
            </a:r>
            <a:r>
              <a:rPr lang="en-US" sz="5500" b="1" dirty="0">
                <a:latin typeface="Quicksand" panose="02070303000000060000" pitchFamily="18" charset="77"/>
                <a:ea typeface="Nunito Bold" charset="0"/>
                <a:cs typeface="Nunito Bold" charset="0"/>
              </a:rPr>
              <a:t> Consensus</a:t>
            </a:r>
          </a:p>
        </p:txBody>
      </p:sp>
      <p:sp>
        <p:nvSpPr>
          <p:cNvPr id="2" name="Rectangle 1">
            <a:extLst>
              <a:ext uri="{FF2B5EF4-FFF2-40B4-BE49-F238E27FC236}">
                <a16:creationId xmlns:a16="http://schemas.microsoft.com/office/drawing/2014/main" id="{16AFD005-C66B-6E4A-B679-A8207CF0CE8E}"/>
              </a:ext>
            </a:extLst>
          </p:cNvPr>
          <p:cNvSpPr/>
          <p:nvPr/>
        </p:nvSpPr>
        <p:spPr>
          <a:xfrm>
            <a:off x="3223552" y="940635"/>
            <a:ext cx="1413362" cy="2015936"/>
          </a:xfrm>
          <a:prstGeom prst="rect">
            <a:avLst/>
          </a:prstGeom>
        </p:spPr>
        <p:txBody>
          <a:bodyPr wrap="square">
            <a:spAutoFit/>
          </a:bodyPr>
          <a:lstStyle/>
          <a:p>
            <a:pPr algn="ctr"/>
            <a:r>
              <a:rPr lang="en-US" sz="12500" b="1" dirty="0">
                <a:solidFill>
                  <a:schemeClr val="accent1"/>
                </a:solidFill>
                <a:latin typeface="Quicksand" panose="02070303000000060000" pitchFamily="18" charset="77"/>
              </a:rPr>
              <a:t>3.</a:t>
            </a:r>
            <a:r>
              <a:rPr lang="en-US" sz="12500" b="1" dirty="0">
                <a:latin typeface="Quicksand" panose="02070303000000060000" pitchFamily="18" charset="77"/>
              </a:rPr>
              <a:t> </a:t>
            </a:r>
            <a:endParaRPr lang="es-ES_tradnl" sz="12500" b="1" dirty="0"/>
          </a:p>
        </p:txBody>
      </p:sp>
      <p:grpSp>
        <p:nvGrpSpPr>
          <p:cNvPr id="179" name="Group 178">
            <a:extLst>
              <a:ext uri="{FF2B5EF4-FFF2-40B4-BE49-F238E27FC236}">
                <a16:creationId xmlns:a16="http://schemas.microsoft.com/office/drawing/2014/main" id="{5BC53744-00C4-5D4D-B921-E4291DE0B675}"/>
              </a:ext>
            </a:extLst>
          </p:cNvPr>
          <p:cNvGrpSpPr/>
          <p:nvPr/>
        </p:nvGrpSpPr>
        <p:grpSpPr>
          <a:xfrm>
            <a:off x="6870687" y="1908201"/>
            <a:ext cx="5926223" cy="4949799"/>
            <a:chOff x="1337685" y="771608"/>
            <a:chExt cx="5926223" cy="4949799"/>
          </a:xfrm>
        </p:grpSpPr>
        <p:grpSp>
          <p:nvGrpSpPr>
            <p:cNvPr id="180" name="Group 7">
              <a:extLst>
                <a:ext uri="{FF2B5EF4-FFF2-40B4-BE49-F238E27FC236}">
                  <a16:creationId xmlns:a16="http://schemas.microsoft.com/office/drawing/2014/main" id="{5348BE55-B1D0-C145-B447-09E34BD9259D}"/>
                </a:ext>
              </a:extLst>
            </p:cNvPr>
            <p:cNvGrpSpPr>
              <a:grpSpLocks/>
            </p:cNvGrpSpPr>
            <p:nvPr/>
          </p:nvGrpSpPr>
          <p:grpSpPr bwMode="auto">
            <a:xfrm>
              <a:off x="1912307" y="3088811"/>
              <a:ext cx="1483356" cy="1350862"/>
              <a:chOff x="2135188" y="3590925"/>
              <a:chExt cx="1635125" cy="1489075"/>
            </a:xfrm>
            <a:solidFill>
              <a:schemeClr val="accent5">
                <a:lumMod val="75000"/>
              </a:schemeClr>
            </a:solidFill>
          </p:grpSpPr>
          <p:sp>
            <p:nvSpPr>
              <p:cNvPr id="234" name="Freeform 4">
                <a:extLst>
                  <a:ext uri="{FF2B5EF4-FFF2-40B4-BE49-F238E27FC236}">
                    <a16:creationId xmlns:a16="http://schemas.microsoft.com/office/drawing/2014/main" id="{F24944AF-F10F-3147-86FF-B0C4E8CCC70E}"/>
                  </a:ext>
                </a:extLst>
              </p:cNvPr>
              <p:cNvSpPr>
                <a:spLocks noChangeArrowheads="1"/>
              </p:cNvSpPr>
              <p:nvPr/>
            </p:nvSpPr>
            <p:spPr bwMode="auto">
              <a:xfrm>
                <a:off x="2135188" y="3590925"/>
                <a:ext cx="1635125" cy="1489075"/>
              </a:xfrm>
              <a:custGeom>
                <a:avLst/>
                <a:gdLst>
                  <a:gd name="T0" fmla="*/ 817383 w 4543"/>
                  <a:gd name="T1" fmla="*/ 172010 h 4138"/>
                  <a:gd name="T2" fmla="*/ 817383 w 4543"/>
                  <a:gd name="T3" fmla="*/ 172010 h 4138"/>
                  <a:gd name="T4" fmla="*/ 412470 w 4543"/>
                  <a:gd name="T5" fmla="*/ 338982 h 4138"/>
                  <a:gd name="T6" fmla="*/ 412470 w 4543"/>
                  <a:gd name="T7" fmla="*/ 338982 h 4138"/>
                  <a:gd name="T8" fmla="*/ 412470 w 4543"/>
                  <a:gd name="T9" fmla="*/ 1149013 h 4138"/>
                  <a:gd name="T10" fmla="*/ 412470 w 4543"/>
                  <a:gd name="T11" fmla="*/ 1149013 h 4138"/>
                  <a:gd name="T12" fmla="*/ 817383 w 4543"/>
                  <a:gd name="T13" fmla="*/ 1316345 h 4138"/>
                  <a:gd name="T14" fmla="*/ 817383 w 4543"/>
                  <a:gd name="T15" fmla="*/ 1316345 h 4138"/>
                  <a:gd name="T16" fmla="*/ 817383 w 4543"/>
                  <a:gd name="T17" fmla="*/ 1316345 h 4138"/>
                  <a:gd name="T18" fmla="*/ 1222295 w 4543"/>
                  <a:gd name="T19" fmla="*/ 1149013 h 4138"/>
                  <a:gd name="T20" fmla="*/ 1222295 w 4543"/>
                  <a:gd name="T21" fmla="*/ 1149013 h 4138"/>
                  <a:gd name="T22" fmla="*/ 1222655 w 4543"/>
                  <a:gd name="T23" fmla="*/ 338982 h 4138"/>
                  <a:gd name="T24" fmla="*/ 1222655 w 4543"/>
                  <a:gd name="T25" fmla="*/ 338982 h 4138"/>
                  <a:gd name="T26" fmla="*/ 817383 w 4543"/>
                  <a:gd name="T27" fmla="*/ 172010 h 4138"/>
                  <a:gd name="T28" fmla="*/ 817383 w 4543"/>
                  <a:gd name="T29" fmla="*/ 1381479 h 4138"/>
                  <a:gd name="T30" fmla="*/ 817383 w 4543"/>
                  <a:gd name="T31" fmla="*/ 1381479 h 4138"/>
                  <a:gd name="T32" fmla="*/ 817383 w 4543"/>
                  <a:gd name="T33" fmla="*/ 1381479 h 4138"/>
                  <a:gd name="T34" fmla="*/ 366400 w 4543"/>
                  <a:gd name="T35" fmla="*/ 1195074 h 4138"/>
                  <a:gd name="T36" fmla="*/ 366400 w 4543"/>
                  <a:gd name="T37" fmla="*/ 1195074 h 4138"/>
                  <a:gd name="T38" fmla="*/ 366400 w 4543"/>
                  <a:gd name="T39" fmla="*/ 293281 h 4138"/>
                  <a:gd name="T40" fmla="*/ 366400 w 4543"/>
                  <a:gd name="T41" fmla="*/ 293281 h 4138"/>
                  <a:gd name="T42" fmla="*/ 817383 w 4543"/>
                  <a:gd name="T43" fmla="*/ 106877 h 4138"/>
                  <a:gd name="T44" fmla="*/ 817383 w 4543"/>
                  <a:gd name="T45" fmla="*/ 106877 h 4138"/>
                  <a:gd name="T46" fmla="*/ 1268365 w 4543"/>
                  <a:gd name="T47" fmla="*/ 293281 h 4138"/>
                  <a:gd name="T48" fmla="*/ 1268365 w 4543"/>
                  <a:gd name="T49" fmla="*/ 293281 h 4138"/>
                  <a:gd name="T50" fmla="*/ 1268365 w 4543"/>
                  <a:gd name="T51" fmla="*/ 1195074 h 4138"/>
                  <a:gd name="T52" fmla="*/ 1268365 w 4543"/>
                  <a:gd name="T53" fmla="*/ 1195074 h 4138"/>
                  <a:gd name="T54" fmla="*/ 817383 w 4543"/>
                  <a:gd name="T55" fmla="*/ 1381479 h 4138"/>
                  <a:gd name="T56" fmla="*/ 817383 w 4543"/>
                  <a:gd name="T57" fmla="*/ 65134 h 4138"/>
                  <a:gd name="T58" fmla="*/ 817383 w 4543"/>
                  <a:gd name="T59" fmla="*/ 65134 h 4138"/>
                  <a:gd name="T60" fmla="*/ 336527 w 4543"/>
                  <a:gd name="T61" fmla="*/ 263413 h 4138"/>
                  <a:gd name="T62" fmla="*/ 336527 w 4543"/>
                  <a:gd name="T63" fmla="*/ 263413 h 4138"/>
                  <a:gd name="T64" fmla="*/ 336527 w 4543"/>
                  <a:gd name="T65" fmla="*/ 1224942 h 4138"/>
                  <a:gd name="T66" fmla="*/ 336527 w 4543"/>
                  <a:gd name="T67" fmla="*/ 1224942 h 4138"/>
                  <a:gd name="T68" fmla="*/ 817383 w 4543"/>
                  <a:gd name="T69" fmla="*/ 1423582 h 4138"/>
                  <a:gd name="T70" fmla="*/ 817383 w 4543"/>
                  <a:gd name="T71" fmla="*/ 1423582 h 4138"/>
                  <a:gd name="T72" fmla="*/ 1298238 w 4543"/>
                  <a:gd name="T73" fmla="*/ 1224942 h 4138"/>
                  <a:gd name="T74" fmla="*/ 1298238 w 4543"/>
                  <a:gd name="T75" fmla="*/ 1224942 h 4138"/>
                  <a:gd name="T76" fmla="*/ 1298238 w 4543"/>
                  <a:gd name="T77" fmla="*/ 263413 h 4138"/>
                  <a:gd name="T78" fmla="*/ 1298238 w 4543"/>
                  <a:gd name="T79" fmla="*/ 263413 h 4138"/>
                  <a:gd name="T80" fmla="*/ 817383 w 4543"/>
                  <a:gd name="T81" fmla="*/ 65134 h 4138"/>
                  <a:gd name="T82" fmla="*/ 817383 w 4543"/>
                  <a:gd name="T83" fmla="*/ 1488715 h 4138"/>
                  <a:gd name="T84" fmla="*/ 817383 w 4543"/>
                  <a:gd name="T85" fmla="*/ 1488715 h 4138"/>
                  <a:gd name="T86" fmla="*/ 290457 w 4543"/>
                  <a:gd name="T87" fmla="*/ 1270644 h 4138"/>
                  <a:gd name="T88" fmla="*/ 290457 w 4543"/>
                  <a:gd name="T89" fmla="*/ 1270644 h 4138"/>
                  <a:gd name="T90" fmla="*/ 290457 w 4543"/>
                  <a:gd name="T91" fmla="*/ 217352 h 4138"/>
                  <a:gd name="T92" fmla="*/ 290457 w 4543"/>
                  <a:gd name="T93" fmla="*/ 217352 h 4138"/>
                  <a:gd name="T94" fmla="*/ 817383 w 4543"/>
                  <a:gd name="T95" fmla="*/ 0 h 4138"/>
                  <a:gd name="T96" fmla="*/ 817383 w 4543"/>
                  <a:gd name="T97" fmla="*/ 0 h 4138"/>
                  <a:gd name="T98" fmla="*/ 1344308 w 4543"/>
                  <a:gd name="T99" fmla="*/ 217352 h 4138"/>
                  <a:gd name="T100" fmla="*/ 1344308 w 4543"/>
                  <a:gd name="T101" fmla="*/ 217352 h 4138"/>
                  <a:gd name="T102" fmla="*/ 1344308 w 4543"/>
                  <a:gd name="T103" fmla="*/ 1270644 h 4138"/>
                  <a:gd name="T104" fmla="*/ 1344308 w 4543"/>
                  <a:gd name="T105" fmla="*/ 1270644 h 4138"/>
                  <a:gd name="T106" fmla="*/ 817383 w 4543"/>
                  <a:gd name="T107" fmla="*/ 1488715 h 4138"/>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4543" h="4138">
                    <a:moveTo>
                      <a:pt x="2271" y="478"/>
                    </a:moveTo>
                    <a:lnTo>
                      <a:pt x="2271" y="478"/>
                    </a:lnTo>
                    <a:cubicBezTo>
                      <a:pt x="1845" y="478"/>
                      <a:pt x="1446" y="642"/>
                      <a:pt x="1146" y="942"/>
                    </a:cubicBezTo>
                    <a:cubicBezTo>
                      <a:pt x="525" y="1563"/>
                      <a:pt x="525" y="2573"/>
                      <a:pt x="1146" y="3193"/>
                    </a:cubicBezTo>
                    <a:cubicBezTo>
                      <a:pt x="1445" y="3493"/>
                      <a:pt x="1845" y="3658"/>
                      <a:pt x="2271" y="3658"/>
                    </a:cubicBezTo>
                    <a:cubicBezTo>
                      <a:pt x="2696" y="3658"/>
                      <a:pt x="3096" y="3493"/>
                      <a:pt x="3396" y="3193"/>
                    </a:cubicBezTo>
                    <a:cubicBezTo>
                      <a:pt x="4017" y="2573"/>
                      <a:pt x="4017" y="1563"/>
                      <a:pt x="3397" y="942"/>
                    </a:cubicBezTo>
                    <a:cubicBezTo>
                      <a:pt x="3096" y="642"/>
                      <a:pt x="2696" y="478"/>
                      <a:pt x="2271" y="478"/>
                    </a:cubicBezTo>
                    <a:close/>
                    <a:moveTo>
                      <a:pt x="2271" y="3839"/>
                    </a:moveTo>
                    <a:lnTo>
                      <a:pt x="2271" y="3839"/>
                    </a:lnTo>
                    <a:cubicBezTo>
                      <a:pt x="1797" y="3839"/>
                      <a:pt x="1352" y="3655"/>
                      <a:pt x="1018" y="3321"/>
                    </a:cubicBezTo>
                    <a:cubicBezTo>
                      <a:pt x="327" y="2630"/>
                      <a:pt x="327" y="1506"/>
                      <a:pt x="1018" y="815"/>
                    </a:cubicBezTo>
                    <a:cubicBezTo>
                      <a:pt x="1352" y="481"/>
                      <a:pt x="1797" y="297"/>
                      <a:pt x="2271" y="297"/>
                    </a:cubicBezTo>
                    <a:cubicBezTo>
                      <a:pt x="2744" y="297"/>
                      <a:pt x="3190" y="481"/>
                      <a:pt x="3524" y="815"/>
                    </a:cubicBezTo>
                    <a:cubicBezTo>
                      <a:pt x="4215" y="1506"/>
                      <a:pt x="4215" y="2630"/>
                      <a:pt x="3524" y="3321"/>
                    </a:cubicBezTo>
                    <a:cubicBezTo>
                      <a:pt x="3190" y="3655"/>
                      <a:pt x="2744" y="3839"/>
                      <a:pt x="2271" y="3839"/>
                    </a:cubicBezTo>
                    <a:close/>
                    <a:moveTo>
                      <a:pt x="2271" y="181"/>
                    </a:moveTo>
                    <a:lnTo>
                      <a:pt x="2271" y="181"/>
                    </a:lnTo>
                    <a:cubicBezTo>
                      <a:pt x="1766" y="181"/>
                      <a:pt x="1292" y="377"/>
                      <a:pt x="935" y="732"/>
                    </a:cubicBezTo>
                    <a:cubicBezTo>
                      <a:pt x="199" y="1469"/>
                      <a:pt x="199" y="2667"/>
                      <a:pt x="935" y="3404"/>
                    </a:cubicBezTo>
                    <a:cubicBezTo>
                      <a:pt x="1292" y="3760"/>
                      <a:pt x="1766" y="3956"/>
                      <a:pt x="2271" y="3956"/>
                    </a:cubicBezTo>
                    <a:cubicBezTo>
                      <a:pt x="2776" y="3956"/>
                      <a:pt x="3251" y="3760"/>
                      <a:pt x="3607" y="3404"/>
                    </a:cubicBezTo>
                    <a:cubicBezTo>
                      <a:pt x="4343" y="2667"/>
                      <a:pt x="4343" y="1469"/>
                      <a:pt x="3607" y="732"/>
                    </a:cubicBezTo>
                    <a:cubicBezTo>
                      <a:pt x="3251" y="377"/>
                      <a:pt x="2776" y="181"/>
                      <a:pt x="2271" y="181"/>
                    </a:cubicBezTo>
                    <a:close/>
                    <a:moveTo>
                      <a:pt x="2271" y="4137"/>
                    </a:moveTo>
                    <a:lnTo>
                      <a:pt x="2271" y="4137"/>
                    </a:lnTo>
                    <a:cubicBezTo>
                      <a:pt x="1717" y="4137"/>
                      <a:pt x="1198" y="3922"/>
                      <a:pt x="807" y="3531"/>
                    </a:cubicBezTo>
                    <a:cubicBezTo>
                      <a:pt x="0" y="2724"/>
                      <a:pt x="0" y="1411"/>
                      <a:pt x="807" y="604"/>
                    </a:cubicBezTo>
                    <a:cubicBezTo>
                      <a:pt x="1198" y="214"/>
                      <a:pt x="1717" y="0"/>
                      <a:pt x="2271" y="0"/>
                    </a:cubicBezTo>
                    <a:cubicBezTo>
                      <a:pt x="2824" y="0"/>
                      <a:pt x="3344" y="214"/>
                      <a:pt x="3735" y="604"/>
                    </a:cubicBezTo>
                    <a:cubicBezTo>
                      <a:pt x="4542" y="1411"/>
                      <a:pt x="4542" y="2724"/>
                      <a:pt x="3735" y="3531"/>
                    </a:cubicBezTo>
                    <a:cubicBezTo>
                      <a:pt x="3344" y="3922"/>
                      <a:pt x="2824" y="4137"/>
                      <a:pt x="2271" y="4137"/>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235" name="Freeform 5">
                <a:extLst>
                  <a:ext uri="{FF2B5EF4-FFF2-40B4-BE49-F238E27FC236}">
                    <a16:creationId xmlns:a16="http://schemas.microsoft.com/office/drawing/2014/main" id="{CEC95FB3-A4EE-FB4F-AC14-6D388BE31797}"/>
                  </a:ext>
                </a:extLst>
              </p:cNvPr>
              <p:cNvSpPr>
                <a:spLocks noChangeArrowheads="1"/>
              </p:cNvSpPr>
              <p:nvPr/>
            </p:nvSpPr>
            <p:spPr bwMode="auto">
              <a:xfrm>
                <a:off x="2514600" y="3898900"/>
                <a:ext cx="92075" cy="92075"/>
              </a:xfrm>
              <a:custGeom>
                <a:avLst/>
                <a:gdLst>
                  <a:gd name="T0" fmla="*/ 85241 w 256"/>
                  <a:gd name="T1" fmla="*/ 82004 h 256"/>
                  <a:gd name="T2" fmla="*/ 85241 w 256"/>
                  <a:gd name="T3" fmla="*/ 82004 h 256"/>
                  <a:gd name="T4" fmla="*/ 85241 w 256"/>
                  <a:gd name="T5" fmla="*/ 58986 h 256"/>
                  <a:gd name="T6" fmla="*/ 33809 w 256"/>
                  <a:gd name="T7" fmla="*/ 7553 h 256"/>
                  <a:gd name="T8" fmla="*/ 33809 w 256"/>
                  <a:gd name="T9" fmla="*/ 7553 h 256"/>
                  <a:gd name="T10" fmla="*/ 13308 w 256"/>
                  <a:gd name="T11" fmla="*/ 4676 h 256"/>
                  <a:gd name="T12" fmla="*/ 8992 w 256"/>
                  <a:gd name="T13" fmla="*/ 8632 h 256"/>
                  <a:gd name="T14" fmla="*/ 4676 w 256"/>
                  <a:gd name="T15" fmla="*/ 13308 h 256"/>
                  <a:gd name="T16" fmla="*/ 4676 w 256"/>
                  <a:gd name="T17" fmla="*/ 13308 h 256"/>
                  <a:gd name="T18" fmla="*/ 7553 w 256"/>
                  <a:gd name="T19" fmla="*/ 33809 h 256"/>
                  <a:gd name="T20" fmla="*/ 58986 w 256"/>
                  <a:gd name="T21" fmla="*/ 85241 h 256"/>
                  <a:gd name="T22" fmla="*/ 58986 w 256"/>
                  <a:gd name="T23" fmla="*/ 85241 h 256"/>
                  <a:gd name="T24" fmla="*/ 82004 w 256"/>
                  <a:gd name="T25" fmla="*/ 85241 h 256"/>
                  <a:gd name="T26" fmla="*/ 85241 w 256"/>
                  <a:gd name="T27" fmla="*/ 82004 h 25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56" h="256">
                    <a:moveTo>
                      <a:pt x="237" y="228"/>
                    </a:moveTo>
                    <a:lnTo>
                      <a:pt x="237" y="228"/>
                    </a:lnTo>
                    <a:cubicBezTo>
                      <a:pt x="255" y="211"/>
                      <a:pt x="255" y="182"/>
                      <a:pt x="237" y="164"/>
                    </a:cubicBezTo>
                    <a:lnTo>
                      <a:pt x="94" y="21"/>
                    </a:lnTo>
                    <a:cubicBezTo>
                      <a:pt x="76" y="3"/>
                      <a:pt x="51" y="0"/>
                      <a:pt x="37" y="13"/>
                    </a:cubicBezTo>
                    <a:lnTo>
                      <a:pt x="25" y="24"/>
                    </a:lnTo>
                    <a:lnTo>
                      <a:pt x="13" y="37"/>
                    </a:lnTo>
                    <a:cubicBezTo>
                      <a:pt x="0" y="51"/>
                      <a:pt x="4" y="77"/>
                      <a:pt x="21" y="94"/>
                    </a:cubicBezTo>
                    <a:lnTo>
                      <a:pt x="164" y="237"/>
                    </a:lnTo>
                    <a:cubicBezTo>
                      <a:pt x="182" y="255"/>
                      <a:pt x="210" y="255"/>
                      <a:pt x="228" y="237"/>
                    </a:cubicBezTo>
                    <a:lnTo>
                      <a:pt x="237" y="22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236" name="Freeform 6">
                <a:extLst>
                  <a:ext uri="{FF2B5EF4-FFF2-40B4-BE49-F238E27FC236}">
                    <a16:creationId xmlns:a16="http://schemas.microsoft.com/office/drawing/2014/main" id="{B58C2543-A185-A246-B88E-7B58693282D6}"/>
                  </a:ext>
                </a:extLst>
              </p:cNvPr>
              <p:cNvSpPr>
                <a:spLocks noChangeArrowheads="1"/>
              </p:cNvSpPr>
              <p:nvPr/>
            </p:nvSpPr>
            <p:spPr bwMode="auto">
              <a:xfrm>
                <a:off x="2346325" y="4316413"/>
                <a:ext cx="106363" cy="38100"/>
              </a:xfrm>
              <a:custGeom>
                <a:avLst/>
                <a:gdLst>
                  <a:gd name="T0" fmla="*/ 106001 w 294"/>
                  <a:gd name="T1" fmla="*/ 16486 h 104"/>
                  <a:gd name="T2" fmla="*/ 106001 w 294"/>
                  <a:gd name="T3" fmla="*/ 16486 h 104"/>
                  <a:gd name="T4" fmla="*/ 89721 w 294"/>
                  <a:gd name="T5" fmla="*/ 0 h 104"/>
                  <a:gd name="T6" fmla="*/ 17004 w 294"/>
                  <a:gd name="T7" fmla="*/ 0 h 104"/>
                  <a:gd name="T8" fmla="*/ 17004 w 294"/>
                  <a:gd name="T9" fmla="*/ 0 h 104"/>
                  <a:gd name="T10" fmla="*/ 362 w 294"/>
                  <a:gd name="T11" fmla="*/ 12822 h 104"/>
                  <a:gd name="T12" fmla="*/ 362 w 294"/>
                  <a:gd name="T13" fmla="*/ 12822 h 104"/>
                  <a:gd name="T14" fmla="*/ 17004 w 294"/>
                  <a:gd name="T15" fmla="*/ 37734 h 104"/>
                  <a:gd name="T16" fmla="*/ 89721 w 294"/>
                  <a:gd name="T17" fmla="*/ 37734 h 104"/>
                  <a:gd name="T18" fmla="*/ 89721 w 294"/>
                  <a:gd name="T19" fmla="*/ 37734 h 104"/>
                  <a:gd name="T20" fmla="*/ 106001 w 294"/>
                  <a:gd name="T21" fmla="*/ 21248 h 104"/>
                  <a:gd name="T22" fmla="*/ 106001 w 294"/>
                  <a:gd name="T23" fmla="*/ 16486 h 10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94" h="104">
                    <a:moveTo>
                      <a:pt x="293" y="45"/>
                    </a:moveTo>
                    <a:lnTo>
                      <a:pt x="293" y="45"/>
                    </a:lnTo>
                    <a:cubicBezTo>
                      <a:pt x="293" y="21"/>
                      <a:pt x="273" y="0"/>
                      <a:pt x="248" y="0"/>
                    </a:cubicBezTo>
                    <a:lnTo>
                      <a:pt x="47" y="0"/>
                    </a:lnTo>
                    <a:cubicBezTo>
                      <a:pt x="21" y="0"/>
                      <a:pt x="1" y="15"/>
                      <a:pt x="1" y="35"/>
                    </a:cubicBezTo>
                    <a:cubicBezTo>
                      <a:pt x="0" y="53"/>
                      <a:pt x="21" y="103"/>
                      <a:pt x="47" y="103"/>
                    </a:cubicBezTo>
                    <a:lnTo>
                      <a:pt x="248" y="103"/>
                    </a:lnTo>
                    <a:cubicBezTo>
                      <a:pt x="273" y="103"/>
                      <a:pt x="293" y="83"/>
                      <a:pt x="293" y="58"/>
                    </a:cubicBezTo>
                    <a:lnTo>
                      <a:pt x="293" y="45"/>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237" name="Freeform 7">
                <a:extLst>
                  <a:ext uri="{FF2B5EF4-FFF2-40B4-BE49-F238E27FC236}">
                    <a16:creationId xmlns:a16="http://schemas.microsoft.com/office/drawing/2014/main" id="{4B7A097A-0DAB-634E-9F6A-715D9C90D05A}"/>
                  </a:ext>
                </a:extLst>
              </p:cNvPr>
              <p:cNvSpPr>
                <a:spLocks noChangeArrowheads="1"/>
              </p:cNvSpPr>
              <p:nvPr/>
            </p:nvSpPr>
            <p:spPr bwMode="auto">
              <a:xfrm>
                <a:off x="2514600" y="4679950"/>
                <a:ext cx="92075" cy="92075"/>
              </a:xfrm>
              <a:custGeom>
                <a:avLst/>
                <a:gdLst>
                  <a:gd name="T0" fmla="*/ 82004 w 256"/>
                  <a:gd name="T1" fmla="*/ 6114 h 256"/>
                  <a:gd name="T2" fmla="*/ 82004 w 256"/>
                  <a:gd name="T3" fmla="*/ 6114 h 256"/>
                  <a:gd name="T4" fmla="*/ 58986 w 256"/>
                  <a:gd name="T5" fmla="*/ 6114 h 256"/>
                  <a:gd name="T6" fmla="*/ 7553 w 256"/>
                  <a:gd name="T7" fmla="*/ 57907 h 256"/>
                  <a:gd name="T8" fmla="*/ 7553 w 256"/>
                  <a:gd name="T9" fmla="*/ 57907 h 256"/>
                  <a:gd name="T10" fmla="*/ 4676 w 256"/>
                  <a:gd name="T11" fmla="*/ 78408 h 256"/>
                  <a:gd name="T12" fmla="*/ 8992 w 256"/>
                  <a:gd name="T13" fmla="*/ 82724 h 256"/>
                  <a:gd name="T14" fmla="*/ 13308 w 256"/>
                  <a:gd name="T15" fmla="*/ 87399 h 256"/>
                  <a:gd name="T16" fmla="*/ 13308 w 256"/>
                  <a:gd name="T17" fmla="*/ 87399 h 256"/>
                  <a:gd name="T18" fmla="*/ 33809 w 256"/>
                  <a:gd name="T19" fmla="*/ 84162 h 256"/>
                  <a:gd name="T20" fmla="*/ 85241 w 256"/>
                  <a:gd name="T21" fmla="*/ 32370 h 256"/>
                  <a:gd name="T22" fmla="*/ 85241 w 256"/>
                  <a:gd name="T23" fmla="*/ 32370 h 256"/>
                  <a:gd name="T24" fmla="*/ 85241 w 256"/>
                  <a:gd name="T25" fmla="*/ 9711 h 256"/>
                  <a:gd name="T26" fmla="*/ 82004 w 256"/>
                  <a:gd name="T27" fmla="*/ 6114 h 25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56" h="256">
                    <a:moveTo>
                      <a:pt x="228" y="17"/>
                    </a:moveTo>
                    <a:lnTo>
                      <a:pt x="228" y="17"/>
                    </a:lnTo>
                    <a:cubicBezTo>
                      <a:pt x="210" y="0"/>
                      <a:pt x="182" y="0"/>
                      <a:pt x="164" y="17"/>
                    </a:cubicBezTo>
                    <a:lnTo>
                      <a:pt x="21" y="161"/>
                    </a:lnTo>
                    <a:cubicBezTo>
                      <a:pt x="4" y="178"/>
                      <a:pt x="0" y="204"/>
                      <a:pt x="13" y="218"/>
                    </a:cubicBezTo>
                    <a:lnTo>
                      <a:pt x="25" y="230"/>
                    </a:lnTo>
                    <a:lnTo>
                      <a:pt x="37" y="243"/>
                    </a:lnTo>
                    <a:cubicBezTo>
                      <a:pt x="51" y="255"/>
                      <a:pt x="76" y="251"/>
                      <a:pt x="94" y="234"/>
                    </a:cubicBezTo>
                    <a:lnTo>
                      <a:pt x="237" y="90"/>
                    </a:lnTo>
                    <a:cubicBezTo>
                      <a:pt x="255" y="73"/>
                      <a:pt x="255" y="44"/>
                      <a:pt x="237" y="27"/>
                    </a:cubicBezTo>
                    <a:lnTo>
                      <a:pt x="228" y="1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238" name="Freeform 8">
                <a:extLst>
                  <a:ext uri="{FF2B5EF4-FFF2-40B4-BE49-F238E27FC236}">
                    <a16:creationId xmlns:a16="http://schemas.microsoft.com/office/drawing/2014/main" id="{27F4E0C3-87E9-2A4E-8F9C-B1B17BE99FF5}"/>
                  </a:ext>
                </a:extLst>
              </p:cNvPr>
              <p:cNvSpPr>
                <a:spLocks noChangeArrowheads="1"/>
              </p:cNvSpPr>
              <p:nvPr/>
            </p:nvSpPr>
            <p:spPr bwMode="auto">
              <a:xfrm>
                <a:off x="2933700" y="4835525"/>
                <a:ext cx="38100" cy="104775"/>
              </a:xfrm>
              <a:custGeom>
                <a:avLst/>
                <a:gdLst>
                  <a:gd name="T0" fmla="*/ 16329 w 105"/>
                  <a:gd name="T1" fmla="*/ 0 h 293"/>
                  <a:gd name="T2" fmla="*/ 16329 w 105"/>
                  <a:gd name="T3" fmla="*/ 0 h 293"/>
                  <a:gd name="T4" fmla="*/ 0 w 105"/>
                  <a:gd name="T5" fmla="*/ 16092 h 293"/>
                  <a:gd name="T6" fmla="*/ 0 w 105"/>
                  <a:gd name="T7" fmla="*/ 87968 h 293"/>
                  <a:gd name="T8" fmla="*/ 0 w 105"/>
                  <a:gd name="T9" fmla="*/ 87968 h 293"/>
                  <a:gd name="T10" fmla="*/ 12700 w 105"/>
                  <a:gd name="T11" fmla="*/ 104417 h 293"/>
                  <a:gd name="T12" fmla="*/ 12700 w 105"/>
                  <a:gd name="T13" fmla="*/ 104417 h 293"/>
                  <a:gd name="T14" fmla="*/ 37737 w 105"/>
                  <a:gd name="T15" fmla="*/ 87968 h 293"/>
                  <a:gd name="T16" fmla="*/ 37737 w 105"/>
                  <a:gd name="T17" fmla="*/ 16092 h 293"/>
                  <a:gd name="T18" fmla="*/ 37737 w 105"/>
                  <a:gd name="T19" fmla="*/ 16092 h 293"/>
                  <a:gd name="T20" fmla="*/ 21046 w 105"/>
                  <a:gd name="T21" fmla="*/ 0 h 293"/>
                  <a:gd name="T22" fmla="*/ 16329 w 105"/>
                  <a:gd name="T23" fmla="*/ 0 h 29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05" h="293">
                    <a:moveTo>
                      <a:pt x="45" y="0"/>
                    </a:moveTo>
                    <a:lnTo>
                      <a:pt x="45" y="0"/>
                    </a:lnTo>
                    <a:cubicBezTo>
                      <a:pt x="20" y="0"/>
                      <a:pt x="0" y="20"/>
                      <a:pt x="0" y="45"/>
                    </a:cubicBezTo>
                    <a:lnTo>
                      <a:pt x="0" y="246"/>
                    </a:lnTo>
                    <a:cubicBezTo>
                      <a:pt x="0" y="271"/>
                      <a:pt x="16" y="292"/>
                      <a:pt x="35" y="292"/>
                    </a:cubicBezTo>
                    <a:cubicBezTo>
                      <a:pt x="54" y="292"/>
                      <a:pt x="104" y="271"/>
                      <a:pt x="104" y="246"/>
                    </a:cubicBezTo>
                    <a:lnTo>
                      <a:pt x="104" y="45"/>
                    </a:lnTo>
                    <a:cubicBezTo>
                      <a:pt x="104" y="20"/>
                      <a:pt x="83" y="0"/>
                      <a:pt x="58" y="0"/>
                    </a:cubicBezTo>
                    <a:lnTo>
                      <a:pt x="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239" name="Freeform 9">
                <a:extLst>
                  <a:ext uri="{FF2B5EF4-FFF2-40B4-BE49-F238E27FC236}">
                    <a16:creationId xmlns:a16="http://schemas.microsoft.com/office/drawing/2014/main" id="{75EA8C23-9682-9F47-B259-460E019A0C31}"/>
                  </a:ext>
                </a:extLst>
              </p:cNvPr>
              <p:cNvSpPr>
                <a:spLocks noChangeArrowheads="1"/>
              </p:cNvSpPr>
              <p:nvPr/>
            </p:nvSpPr>
            <p:spPr bwMode="auto">
              <a:xfrm>
                <a:off x="3297238" y="4679950"/>
                <a:ext cx="92075" cy="92075"/>
              </a:xfrm>
              <a:custGeom>
                <a:avLst/>
                <a:gdLst>
                  <a:gd name="T0" fmla="*/ 6449 w 257"/>
                  <a:gd name="T1" fmla="*/ 9711 h 256"/>
                  <a:gd name="T2" fmla="*/ 6449 w 257"/>
                  <a:gd name="T3" fmla="*/ 9711 h 256"/>
                  <a:gd name="T4" fmla="*/ 6449 w 257"/>
                  <a:gd name="T5" fmla="*/ 32370 h 256"/>
                  <a:gd name="T6" fmla="*/ 57681 w 257"/>
                  <a:gd name="T7" fmla="*/ 84162 h 256"/>
                  <a:gd name="T8" fmla="*/ 57681 w 257"/>
                  <a:gd name="T9" fmla="*/ 84162 h 256"/>
                  <a:gd name="T10" fmla="*/ 78461 w 257"/>
                  <a:gd name="T11" fmla="*/ 87399 h 256"/>
                  <a:gd name="T12" fmla="*/ 82760 w 257"/>
                  <a:gd name="T13" fmla="*/ 82724 h 256"/>
                  <a:gd name="T14" fmla="*/ 87059 w 257"/>
                  <a:gd name="T15" fmla="*/ 78408 h 256"/>
                  <a:gd name="T16" fmla="*/ 87059 w 257"/>
                  <a:gd name="T17" fmla="*/ 78408 h 256"/>
                  <a:gd name="T18" fmla="*/ 83835 w 257"/>
                  <a:gd name="T19" fmla="*/ 57907 h 256"/>
                  <a:gd name="T20" fmla="*/ 32961 w 257"/>
                  <a:gd name="T21" fmla="*/ 6114 h 256"/>
                  <a:gd name="T22" fmla="*/ 32961 w 257"/>
                  <a:gd name="T23" fmla="*/ 6114 h 256"/>
                  <a:gd name="T24" fmla="*/ 10032 w 257"/>
                  <a:gd name="T25" fmla="*/ 6114 h 256"/>
                  <a:gd name="T26" fmla="*/ 6449 w 257"/>
                  <a:gd name="T27" fmla="*/ 9711 h 25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57" h="256">
                    <a:moveTo>
                      <a:pt x="18" y="27"/>
                    </a:moveTo>
                    <a:lnTo>
                      <a:pt x="18" y="27"/>
                    </a:lnTo>
                    <a:cubicBezTo>
                      <a:pt x="0" y="44"/>
                      <a:pt x="0" y="73"/>
                      <a:pt x="18" y="90"/>
                    </a:cubicBezTo>
                    <a:lnTo>
                      <a:pt x="161" y="234"/>
                    </a:lnTo>
                    <a:cubicBezTo>
                      <a:pt x="179" y="251"/>
                      <a:pt x="205" y="255"/>
                      <a:pt x="219" y="243"/>
                    </a:cubicBezTo>
                    <a:lnTo>
                      <a:pt x="231" y="230"/>
                    </a:lnTo>
                    <a:lnTo>
                      <a:pt x="243" y="218"/>
                    </a:lnTo>
                    <a:cubicBezTo>
                      <a:pt x="256" y="204"/>
                      <a:pt x="252" y="178"/>
                      <a:pt x="234" y="161"/>
                    </a:cubicBezTo>
                    <a:lnTo>
                      <a:pt x="92" y="17"/>
                    </a:lnTo>
                    <a:cubicBezTo>
                      <a:pt x="74" y="0"/>
                      <a:pt x="45" y="0"/>
                      <a:pt x="28" y="17"/>
                    </a:cubicBezTo>
                    <a:lnTo>
                      <a:pt x="18" y="2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240" name="Freeform 10">
                <a:extLst>
                  <a:ext uri="{FF2B5EF4-FFF2-40B4-BE49-F238E27FC236}">
                    <a16:creationId xmlns:a16="http://schemas.microsoft.com/office/drawing/2014/main" id="{2D1ADEEB-06F0-CE40-BAA2-DB40B4017CFD}"/>
                  </a:ext>
                </a:extLst>
              </p:cNvPr>
              <p:cNvSpPr>
                <a:spLocks noChangeArrowheads="1"/>
              </p:cNvSpPr>
              <p:nvPr/>
            </p:nvSpPr>
            <p:spPr bwMode="auto">
              <a:xfrm>
                <a:off x="3451225" y="4316413"/>
                <a:ext cx="106363" cy="38100"/>
              </a:xfrm>
              <a:custGeom>
                <a:avLst/>
                <a:gdLst>
                  <a:gd name="T0" fmla="*/ 0 w 294"/>
                  <a:gd name="T1" fmla="*/ 21046 h 105"/>
                  <a:gd name="T2" fmla="*/ 0 w 294"/>
                  <a:gd name="T3" fmla="*/ 21046 h 105"/>
                  <a:gd name="T4" fmla="*/ 16642 w 294"/>
                  <a:gd name="T5" fmla="*/ 37374 h 105"/>
                  <a:gd name="T6" fmla="*/ 89721 w 294"/>
                  <a:gd name="T7" fmla="*/ 37737 h 105"/>
                  <a:gd name="T8" fmla="*/ 89721 w 294"/>
                  <a:gd name="T9" fmla="*/ 37737 h 105"/>
                  <a:gd name="T10" fmla="*/ 106001 w 294"/>
                  <a:gd name="T11" fmla="*/ 25037 h 105"/>
                  <a:gd name="T12" fmla="*/ 106001 w 294"/>
                  <a:gd name="T13" fmla="*/ 25037 h 105"/>
                  <a:gd name="T14" fmla="*/ 89721 w 294"/>
                  <a:gd name="T15" fmla="*/ 0 h 105"/>
                  <a:gd name="T16" fmla="*/ 16642 w 294"/>
                  <a:gd name="T17" fmla="*/ 0 h 105"/>
                  <a:gd name="T18" fmla="*/ 16642 w 294"/>
                  <a:gd name="T19" fmla="*/ 0 h 105"/>
                  <a:gd name="T20" fmla="*/ 0 w 294"/>
                  <a:gd name="T21" fmla="*/ 16329 h 105"/>
                  <a:gd name="T22" fmla="*/ 0 w 294"/>
                  <a:gd name="T23" fmla="*/ 21046 h 10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94" h="105">
                    <a:moveTo>
                      <a:pt x="0" y="58"/>
                    </a:moveTo>
                    <a:lnTo>
                      <a:pt x="0" y="58"/>
                    </a:lnTo>
                    <a:cubicBezTo>
                      <a:pt x="0" y="83"/>
                      <a:pt x="21" y="103"/>
                      <a:pt x="46" y="103"/>
                    </a:cubicBezTo>
                    <a:lnTo>
                      <a:pt x="248" y="104"/>
                    </a:lnTo>
                    <a:cubicBezTo>
                      <a:pt x="272" y="104"/>
                      <a:pt x="293" y="88"/>
                      <a:pt x="293" y="69"/>
                    </a:cubicBezTo>
                    <a:cubicBezTo>
                      <a:pt x="293" y="50"/>
                      <a:pt x="272" y="0"/>
                      <a:pt x="248" y="0"/>
                    </a:cubicBezTo>
                    <a:lnTo>
                      <a:pt x="46" y="0"/>
                    </a:lnTo>
                    <a:cubicBezTo>
                      <a:pt x="21" y="0"/>
                      <a:pt x="0" y="21"/>
                      <a:pt x="0" y="45"/>
                    </a:cubicBez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241" name="Freeform 11">
                <a:extLst>
                  <a:ext uri="{FF2B5EF4-FFF2-40B4-BE49-F238E27FC236}">
                    <a16:creationId xmlns:a16="http://schemas.microsoft.com/office/drawing/2014/main" id="{7C526D28-1B62-7F48-B3FF-EB5BFAA808BE}"/>
                  </a:ext>
                </a:extLst>
              </p:cNvPr>
              <p:cNvSpPr>
                <a:spLocks noChangeArrowheads="1"/>
              </p:cNvSpPr>
              <p:nvPr/>
            </p:nvSpPr>
            <p:spPr bwMode="auto">
              <a:xfrm>
                <a:off x="3297238" y="3898900"/>
                <a:ext cx="92075" cy="92075"/>
              </a:xfrm>
              <a:custGeom>
                <a:avLst/>
                <a:gdLst>
                  <a:gd name="T0" fmla="*/ 10032 w 257"/>
                  <a:gd name="T1" fmla="*/ 85601 h 256"/>
                  <a:gd name="T2" fmla="*/ 10032 w 257"/>
                  <a:gd name="T3" fmla="*/ 85601 h 256"/>
                  <a:gd name="T4" fmla="*/ 32961 w 257"/>
                  <a:gd name="T5" fmla="*/ 85601 h 256"/>
                  <a:gd name="T6" fmla="*/ 84193 w 257"/>
                  <a:gd name="T7" fmla="*/ 33809 h 256"/>
                  <a:gd name="T8" fmla="*/ 84193 w 257"/>
                  <a:gd name="T9" fmla="*/ 33809 h 256"/>
                  <a:gd name="T10" fmla="*/ 87059 w 257"/>
                  <a:gd name="T11" fmla="*/ 13308 h 256"/>
                  <a:gd name="T12" fmla="*/ 82760 w 257"/>
                  <a:gd name="T13" fmla="*/ 8632 h 256"/>
                  <a:gd name="T14" fmla="*/ 78461 w 257"/>
                  <a:gd name="T15" fmla="*/ 4676 h 256"/>
                  <a:gd name="T16" fmla="*/ 78461 w 257"/>
                  <a:gd name="T17" fmla="*/ 4676 h 256"/>
                  <a:gd name="T18" fmla="*/ 57681 w 257"/>
                  <a:gd name="T19" fmla="*/ 7553 h 256"/>
                  <a:gd name="T20" fmla="*/ 6449 w 257"/>
                  <a:gd name="T21" fmla="*/ 58986 h 256"/>
                  <a:gd name="T22" fmla="*/ 6449 w 257"/>
                  <a:gd name="T23" fmla="*/ 58986 h 256"/>
                  <a:gd name="T24" fmla="*/ 6449 w 257"/>
                  <a:gd name="T25" fmla="*/ 82004 h 256"/>
                  <a:gd name="T26" fmla="*/ 10032 w 257"/>
                  <a:gd name="T27" fmla="*/ 85601 h 25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57" h="256">
                    <a:moveTo>
                      <a:pt x="28" y="238"/>
                    </a:moveTo>
                    <a:lnTo>
                      <a:pt x="28" y="238"/>
                    </a:lnTo>
                    <a:cubicBezTo>
                      <a:pt x="45" y="255"/>
                      <a:pt x="74" y="255"/>
                      <a:pt x="92" y="238"/>
                    </a:cubicBezTo>
                    <a:lnTo>
                      <a:pt x="235" y="94"/>
                    </a:lnTo>
                    <a:cubicBezTo>
                      <a:pt x="252" y="77"/>
                      <a:pt x="256" y="51"/>
                      <a:pt x="243" y="37"/>
                    </a:cubicBezTo>
                    <a:lnTo>
                      <a:pt x="231" y="24"/>
                    </a:lnTo>
                    <a:lnTo>
                      <a:pt x="219" y="13"/>
                    </a:lnTo>
                    <a:cubicBezTo>
                      <a:pt x="205" y="0"/>
                      <a:pt x="179" y="3"/>
                      <a:pt x="161" y="21"/>
                    </a:cubicBezTo>
                    <a:lnTo>
                      <a:pt x="18" y="164"/>
                    </a:lnTo>
                    <a:cubicBezTo>
                      <a:pt x="0" y="182"/>
                      <a:pt x="0" y="211"/>
                      <a:pt x="18" y="228"/>
                    </a:cubicBezTo>
                    <a:lnTo>
                      <a:pt x="28" y="23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242" name="Freeform 12">
                <a:extLst>
                  <a:ext uri="{FF2B5EF4-FFF2-40B4-BE49-F238E27FC236}">
                    <a16:creationId xmlns:a16="http://schemas.microsoft.com/office/drawing/2014/main" id="{783D262F-77AB-944E-9BE2-9174BF614790}"/>
                  </a:ext>
                </a:extLst>
              </p:cNvPr>
              <p:cNvSpPr>
                <a:spLocks noChangeArrowheads="1"/>
              </p:cNvSpPr>
              <p:nvPr/>
            </p:nvSpPr>
            <p:spPr bwMode="auto">
              <a:xfrm>
                <a:off x="2933700" y="3730625"/>
                <a:ext cx="38100" cy="104775"/>
              </a:xfrm>
              <a:custGeom>
                <a:avLst/>
                <a:gdLst>
                  <a:gd name="T0" fmla="*/ 21046 w 105"/>
                  <a:gd name="T1" fmla="*/ 104417 h 293"/>
                  <a:gd name="T2" fmla="*/ 21046 w 105"/>
                  <a:gd name="T3" fmla="*/ 104417 h 293"/>
                  <a:gd name="T4" fmla="*/ 37737 w 105"/>
                  <a:gd name="T5" fmla="*/ 88326 h 293"/>
                  <a:gd name="T6" fmla="*/ 37737 w 105"/>
                  <a:gd name="T7" fmla="*/ 16449 h 293"/>
                  <a:gd name="T8" fmla="*/ 37737 w 105"/>
                  <a:gd name="T9" fmla="*/ 16449 h 293"/>
                  <a:gd name="T10" fmla="*/ 25037 w 105"/>
                  <a:gd name="T11" fmla="*/ 0 h 293"/>
                  <a:gd name="T12" fmla="*/ 25037 w 105"/>
                  <a:gd name="T13" fmla="*/ 0 h 293"/>
                  <a:gd name="T14" fmla="*/ 0 w 105"/>
                  <a:gd name="T15" fmla="*/ 16449 h 293"/>
                  <a:gd name="T16" fmla="*/ 0 w 105"/>
                  <a:gd name="T17" fmla="*/ 88326 h 293"/>
                  <a:gd name="T18" fmla="*/ 0 w 105"/>
                  <a:gd name="T19" fmla="*/ 88326 h 293"/>
                  <a:gd name="T20" fmla="*/ 16329 w 105"/>
                  <a:gd name="T21" fmla="*/ 104417 h 293"/>
                  <a:gd name="T22" fmla="*/ 21046 w 105"/>
                  <a:gd name="T23" fmla="*/ 104417 h 29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05" h="293">
                    <a:moveTo>
                      <a:pt x="58" y="292"/>
                    </a:moveTo>
                    <a:lnTo>
                      <a:pt x="58" y="292"/>
                    </a:lnTo>
                    <a:cubicBezTo>
                      <a:pt x="83" y="292"/>
                      <a:pt x="104" y="272"/>
                      <a:pt x="104" y="247"/>
                    </a:cubicBezTo>
                    <a:lnTo>
                      <a:pt x="104" y="46"/>
                    </a:lnTo>
                    <a:cubicBezTo>
                      <a:pt x="104" y="21"/>
                      <a:pt x="88" y="1"/>
                      <a:pt x="69" y="0"/>
                    </a:cubicBezTo>
                    <a:cubicBezTo>
                      <a:pt x="50" y="0"/>
                      <a:pt x="0" y="21"/>
                      <a:pt x="0" y="46"/>
                    </a:cubicBezTo>
                    <a:lnTo>
                      <a:pt x="0" y="247"/>
                    </a:lnTo>
                    <a:cubicBezTo>
                      <a:pt x="0" y="272"/>
                      <a:pt x="20" y="292"/>
                      <a:pt x="45" y="292"/>
                    </a:cubicBezTo>
                    <a:lnTo>
                      <a:pt x="58" y="29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243" name="Freeform 13">
                <a:extLst>
                  <a:ext uri="{FF2B5EF4-FFF2-40B4-BE49-F238E27FC236}">
                    <a16:creationId xmlns:a16="http://schemas.microsoft.com/office/drawing/2014/main" id="{70D5E453-A611-B647-A5E5-83F0BADFBA1D}"/>
                  </a:ext>
                </a:extLst>
              </p:cNvPr>
              <p:cNvSpPr>
                <a:spLocks noChangeArrowheads="1"/>
              </p:cNvSpPr>
              <p:nvPr/>
            </p:nvSpPr>
            <p:spPr bwMode="auto">
              <a:xfrm>
                <a:off x="2760663" y="4143375"/>
                <a:ext cx="250825" cy="250825"/>
              </a:xfrm>
              <a:custGeom>
                <a:avLst/>
                <a:gdLst>
                  <a:gd name="T0" fmla="*/ 237529 w 698"/>
                  <a:gd name="T1" fmla="*/ 185064 h 698"/>
                  <a:gd name="T2" fmla="*/ 237529 w 698"/>
                  <a:gd name="T3" fmla="*/ 185064 h 698"/>
                  <a:gd name="T4" fmla="*/ 237529 w 698"/>
                  <a:gd name="T5" fmla="*/ 231420 h 698"/>
                  <a:gd name="T6" fmla="*/ 230702 w 698"/>
                  <a:gd name="T7" fmla="*/ 237888 h 698"/>
                  <a:gd name="T8" fmla="*/ 230702 w 698"/>
                  <a:gd name="T9" fmla="*/ 237888 h 698"/>
                  <a:gd name="T10" fmla="*/ 185064 w 698"/>
                  <a:gd name="T11" fmla="*/ 237888 h 698"/>
                  <a:gd name="T12" fmla="*/ 23717 w 698"/>
                  <a:gd name="T13" fmla="*/ 76901 h 698"/>
                  <a:gd name="T14" fmla="*/ 23717 w 698"/>
                  <a:gd name="T15" fmla="*/ 76901 h 698"/>
                  <a:gd name="T16" fmla="*/ 0 w 698"/>
                  <a:gd name="T17" fmla="*/ 26951 h 698"/>
                  <a:gd name="T18" fmla="*/ 0 w 698"/>
                  <a:gd name="T19" fmla="*/ 26951 h 698"/>
                  <a:gd name="T20" fmla="*/ 26592 w 698"/>
                  <a:gd name="T21" fmla="*/ 719 h 698"/>
                  <a:gd name="T22" fmla="*/ 26592 w 698"/>
                  <a:gd name="T23" fmla="*/ 719 h 698"/>
                  <a:gd name="T24" fmla="*/ 76182 w 698"/>
                  <a:gd name="T25" fmla="*/ 24076 h 698"/>
                  <a:gd name="T26" fmla="*/ 237529 w 698"/>
                  <a:gd name="T27" fmla="*/ 185064 h 69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698" h="698">
                    <a:moveTo>
                      <a:pt x="661" y="515"/>
                    </a:moveTo>
                    <a:lnTo>
                      <a:pt x="661" y="515"/>
                    </a:lnTo>
                    <a:cubicBezTo>
                      <a:pt x="697" y="551"/>
                      <a:pt x="697" y="608"/>
                      <a:pt x="661" y="644"/>
                    </a:cubicBezTo>
                    <a:lnTo>
                      <a:pt x="642" y="662"/>
                    </a:lnTo>
                    <a:cubicBezTo>
                      <a:pt x="608" y="697"/>
                      <a:pt x="550" y="697"/>
                      <a:pt x="515" y="662"/>
                    </a:cubicBezTo>
                    <a:lnTo>
                      <a:pt x="66" y="214"/>
                    </a:lnTo>
                    <a:cubicBezTo>
                      <a:pt x="31" y="178"/>
                      <a:pt x="2" y="116"/>
                      <a:pt x="0" y="75"/>
                    </a:cubicBezTo>
                    <a:cubicBezTo>
                      <a:pt x="0" y="34"/>
                      <a:pt x="33" y="0"/>
                      <a:pt x="74" y="2"/>
                    </a:cubicBezTo>
                    <a:cubicBezTo>
                      <a:pt x="115" y="2"/>
                      <a:pt x="177" y="32"/>
                      <a:pt x="212" y="67"/>
                    </a:cubicBezTo>
                    <a:lnTo>
                      <a:pt x="661" y="515"/>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244" name="Freeform 14">
                <a:extLst>
                  <a:ext uri="{FF2B5EF4-FFF2-40B4-BE49-F238E27FC236}">
                    <a16:creationId xmlns:a16="http://schemas.microsoft.com/office/drawing/2014/main" id="{5F5637F0-D450-EF4D-BCC4-8DA056E5A90E}"/>
                  </a:ext>
                </a:extLst>
              </p:cNvPr>
              <p:cNvSpPr>
                <a:spLocks noChangeArrowheads="1"/>
              </p:cNvSpPr>
              <p:nvPr/>
            </p:nvSpPr>
            <p:spPr bwMode="auto">
              <a:xfrm>
                <a:off x="2889250" y="4049713"/>
                <a:ext cx="349250" cy="349250"/>
              </a:xfrm>
              <a:custGeom>
                <a:avLst/>
                <a:gdLst>
                  <a:gd name="T0" fmla="*/ 52154 w 971"/>
                  <a:gd name="T1" fmla="*/ 334518 h 972"/>
                  <a:gd name="T2" fmla="*/ 52154 w 971"/>
                  <a:gd name="T3" fmla="*/ 334518 h 972"/>
                  <a:gd name="T4" fmla="*/ 10071 w 971"/>
                  <a:gd name="T5" fmla="*/ 338471 h 972"/>
                  <a:gd name="T6" fmla="*/ 10071 w 971"/>
                  <a:gd name="T7" fmla="*/ 338471 h 972"/>
                  <a:gd name="T8" fmla="*/ 14387 w 971"/>
                  <a:gd name="T9" fmla="*/ 296431 h 972"/>
                  <a:gd name="T10" fmla="*/ 287745 w 971"/>
                  <a:gd name="T11" fmla="*/ 23715 h 972"/>
                  <a:gd name="T12" fmla="*/ 287745 w 971"/>
                  <a:gd name="T13" fmla="*/ 23715 h 972"/>
                  <a:gd name="T14" fmla="*/ 329827 w 971"/>
                  <a:gd name="T15" fmla="*/ 359 h 972"/>
                  <a:gd name="T16" fmla="*/ 329827 w 971"/>
                  <a:gd name="T17" fmla="*/ 359 h 972"/>
                  <a:gd name="T18" fmla="*/ 348890 w 971"/>
                  <a:gd name="T19" fmla="*/ 19403 h 972"/>
                  <a:gd name="T20" fmla="*/ 348890 w 971"/>
                  <a:gd name="T21" fmla="*/ 19403 h 972"/>
                  <a:gd name="T22" fmla="*/ 325511 w 971"/>
                  <a:gd name="T23" fmla="*/ 61801 h 972"/>
                  <a:gd name="T24" fmla="*/ 52154 w 971"/>
                  <a:gd name="T25" fmla="*/ 334518 h 9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71" h="972">
                    <a:moveTo>
                      <a:pt x="145" y="931"/>
                    </a:moveTo>
                    <a:lnTo>
                      <a:pt x="145" y="931"/>
                    </a:lnTo>
                    <a:cubicBezTo>
                      <a:pt x="110" y="966"/>
                      <a:pt x="58" y="971"/>
                      <a:pt x="28" y="942"/>
                    </a:cubicBezTo>
                    <a:cubicBezTo>
                      <a:pt x="0" y="913"/>
                      <a:pt x="4" y="861"/>
                      <a:pt x="40" y="825"/>
                    </a:cubicBezTo>
                    <a:lnTo>
                      <a:pt x="800" y="66"/>
                    </a:lnTo>
                    <a:cubicBezTo>
                      <a:pt x="834" y="31"/>
                      <a:pt x="888" y="1"/>
                      <a:pt x="917" y="1"/>
                    </a:cubicBezTo>
                    <a:cubicBezTo>
                      <a:pt x="947" y="0"/>
                      <a:pt x="970" y="24"/>
                      <a:pt x="970" y="54"/>
                    </a:cubicBezTo>
                    <a:cubicBezTo>
                      <a:pt x="969" y="84"/>
                      <a:pt x="940" y="136"/>
                      <a:pt x="905" y="172"/>
                    </a:cubicBezTo>
                    <a:lnTo>
                      <a:pt x="145" y="931"/>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grpSp>
        <p:grpSp>
          <p:nvGrpSpPr>
            <p:cNvPr id="181" name="Group 4">
              <a:extLst>
                <a:ext uri="{FF2B5EF4-FFF2-40B4-BE49-F238E27FC236}">
                  <a16:creationId xmlns:a16="http://schemas.microsoft.com/office/drawing/2014/main" id="{55A168CE-F32B-CF47-AD06-BD76C47DF6F5}"/>
                </a:ext>
              </a:extLst>
            </p:cNvPr>
            <p:cNvGrpSpPr>
              <a:grpSpLocks/>
            </p:cNvGrpSpPr>
            <p:nvPr/>
          </p:nvGrpSpPr>
          <p:grpSpPr bwMode="auto">
            <a:xfrm>
              <a:off x="4752284" y="4443994"/>
              <a:ext cx="2250956" cy="1241410"/>
              <a:chOff x="5265738" y="5084763"/>
              <a:chExt cx="2481262" cy="1368425"/>
            </a:xfrm>
            <a:solidFill>
              <a:schemeClr val="accent3">
                <a:lumMod val="75000"/>
              </a:schemeClr>
            </a:solidFill>
          </p:grpSpPr>
          <p:sp>
            <p:nvSpPr>
              <p:cNvPr id="221" name="Freeform 20">
                <a:extLst>
                  <a:ext uri="{FF2B5EF4-FFF2-40B4-BE49-F238E27FC236}">
                    <a16:creationId xmlns:a16="http://schemas.microsoft.com/office/drawing/2014/main" id="{2FCC9248-9273-B54E-99F5-04FE885C943D}"/>
                  </a:ext>
                </a:extLst>
              </p:cNvPr>
              <p:cNvSpPr>
                <a:spLocks noChangeArrowheads="1"/>
              </p:cNvSpPr>
              <p:nvPr/>
            </p:nvSpPr>
            <p:spPr bwMode="auto">
              <a:xfrm>
                <a:off x="7173913" y="5557838"/>
                <a:ext cx="180975" cy="180975"/>
              </a:xfrm>
              <a:custGeom>
                <a:avLst/>
                <a:gdLst>
                  <a:gd name="T0" fmla="*/ 180614 w 502"/>
                  <a:gd name="T1" fmla="*/ 90307 h 501"/>
                  <a:gd name="T2" fmla="*/ 180614 w 502"/>
                  <a:gd name="T3" fmla="*/ 90307 h 501"/>
                  <a:gd name="T4" fmla="*/ 90488 w 502"/>
                  <a:gd name="T5" fmla="*/ 180614 h 501"/>
                  <a:gd name="T6" fmla="*/ 90488 w 502"/>
                  <a:gd name="T7" fmla="*/ 180614 h 501"/>
                  <a:gd name="T8" fmla="*/ 0 w 502"/>
                  <a:gd name="T9" fmla="*/ 90307 h 501"/>
                  <a:gd name="T10" fmla="*/ 0 w 502"/>
                  <a:gd name="T11" fmla="*/ 90307 h 501"/>
                  <a:gd name="T12" fmla="*/ 90488 w 502"/>
                  <a:gd name="T13" fmla="*/ 0 h 501"/>
                  <a:gd name="T14" fmla="*/ 90488 w 502"/>
                  <a:gd name="T15" fmla="*/ 0 h 501"/>
                  <a:gd name="T16" fmla="*/ 180614 w 502"/>
                  <a:gd name="T17" fmla="*/ 90307 h 50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02" h="501">
                    <a:moveTo>
                      <a:pt x="501" y="250"/>
                    </a:moveTo>
                    <a:lnTo>
                      <a:pt x="501" y="250"/>
                    </a:lnTo>
                    <a:cubicBezTo>
                      <a:pt x="501" y="388"/>
                      <a:pt x="389" y="500"/>
                      <a:pt x="251" y="500"/>
                    </a:cubicBezTo>
                    <a:cubicBezTo>
                      <a:pt x="112" y="500"/>
                      <a:pt x="0" y="388"/>
                      <a:pt x="0" y="250"/>
                    </a:cubicBezTo>
                    <a:cubicBezTo>
                      <a:pt x="0" y="111"/>
                      <a:pt x="112" y="0"/>
                      <a:pt x="251" y="0"/>
                    </a:cubicBezTo>
                    <a:cubicBezTo>
                      <a:pt x="389" y="0"/>
                      <a:pt x="501" y="111"/>
                      <a:pt x="501" y="25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222" name="Freeform 25">
                <a:extLst>
                  <a:ext uri="{FF2B5EF4-FFF2-40B4-BE49-F238E27FC236}">
                    <a16:creationId xmlns:a16="http://schemas.microsoft.com/office/drawing/2014/main" id="{3F9BAD86-FD8B-0546-9398-33AEFF3B8891}"/>
                  </a:ext>
                </a:extLst>
              </p:cNvPr>
              <p:cNvSpPr>
                <a:spLocks noChangeArrowheads="1"/>
              </p:cNvSpPr>
              <p:nvPr/>
            </p:nvSpPr>
            <p:spPr bwMode="auto">
              <a:xfrm>
                <a:off x="5627688" y="5230813"/>
                <a:ext cx="180975" cy="180975"/>
              </a:xfrm>
              <a:custGeom>
                <a:avLst/>
                <a:gdLst>
                  <a:gd name="T0" fmla="*/ 0 w 501"/>
                  <a:gd name="T1" fmla="*/ 180614 h 501"/>
                  <a:gd name="T2" fmla="*/ 180614 w 501"/>
                  <a:gd name="T3" fmla="*/ 0 h 501"/>
                  <a:gd name="T4" fmla="*/ 0 w 501"/>
                  <a:gd name="T5" fmla="*/ 0 h 501"/>
                  <a:gd name="T6" fmla="*/ 0 w 501"/>
                  <a:gd name="T7" fmla="*/ 180614 h 50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01" h="501">
                    <a:moveTo>
                      <a:pt x="0" y="500"/>
                    </a:moveTo>
                    <a:lnTo>
                      <a:pt x="500" y="0"/>
                    </a:lnTo>
                    <a:lnTo>
                      <a:pt x="0" y="0"/>
                    </a:lnTo>
                    <a:lnTo>
                      <a:pt x="0" y="50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223" name="Freeform 26">
                <a:extLst>
                  <a:ext uri="{FF2B5EF4-FFF2-40B4-BE49-F238E27FC236}">
                    <a16:creationId xmlns:a16="http://schemas.microsoft.com/office/drawing/2014/main" id="{1F98110C-CFBD-F541-B2D4-8F2D41668093}"/>
                  </a:ext>
                </a:extLst>
              </p:cNvPr>
              <p:cNvSpPr>
                <a:spLocks noChangeArrowheads="1"/>
              </p:cNvSpPr>
              <p:nvPr/>
            </p:nvSpPr>
            <p:spPr bwMode="auto">
              <a:xfrm>
                <a:off x="5627688" y="5884863"/>
                <a:ext cx="180975" cy="180975"/>
              </a:xfrm>
              <a:custGeom>
                <a:avLst/>
                <a:gdLst>
                  <a:gd name="T0" fmla="*/ 180614 w 501"/>
                  <a:gd name="T1" fmla="*/ 180614 h 502"/>
                  <a:gd name="T2" fmla="*/ 0 w 501"/>
                  <a:gd name="T3" fmla="*/ 0 h 502"/>
                  <a:gd name="T4" fmla="*/ 0 w 501"/>
                  <a:gd name="T5" fmla="*/ 180614 h 502"/>
                  <a:gd name="T6" fmla="*/ 180614 w 501"/>
                  <a:gd name="T7" fmla="*/ 180614 h 50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01" h="502">
                    <a:moveTo>
                      <a:pt x="500" y="501"/>
                    </a:moveTo>
                    <a:lnTo>
                      <a:pt x="0" y="0"/>
                    </a:lnTo>
                    <a:lnTo>
                      <a:pt x="0" y="501"/>
                    </a:lnTo>
                    <a:lnTo>
                      <a:pt x="500" y="501"/>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224" name="Freeform 27">
                <a:extLst>
                  <a:ext uri="{FF2B5EF4-FFF2-40B4-BE49-F238E27FC236}">
                    <a16:creationId xmlns:a16="http://schemas.microsoft.com/office/drawing/2014/main" id="{40A42C19-0DEF-E446-A734-10DC602576AA}"/>
                  </a:ext>
                </a:extLst>
              </p:cNvPr>
              <p:cNvSpPr>
                <a:spLocks noChangeArrowheads="1"/>
              </p:cNvSpPr>
              <p:nvPr/>
            </p:nvSpPr>
            <p:spPr bwMode="auto">
              <a:xfrm>
                <a:off x="7432675" y="5884863"/>
                <a:ext cx="180975" cy="180975"/>
              </a:xfrm>
              <a:custGeom>
                <a:avLst/>
                <a:gdLst>
                  <a:gd name="T0" fmla="*/ 180614 w 502"/>
                  <a:gd name="T1" fmla="*/ 0 h 502"/>
                  <a:gd name="T2" fmla="*/ 0 w 502"/>
                  <a:gd name="T3" fmla="*/ 180614 h 502"/>
                  <a:gd name="T4" fmla="*/ 180614 w 502"/>
                  <a:gd name="T5" fmla="*/ 180614 h 502"/>
                  <a:gd name="T6" fmla="*/ 180614 w 502"/>
                  <a:gd name="T7" fmla="*/ 0 h 50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02" h="502">
                    <a:moveTo>
                      <a:pt x="501" y="0"/>
                    </a:moveTo>
                    <a:lnTo>
                      <a:pt x="0" y="501"/>
                    </a:lnTo>
                    <a:lnTo>
                      <a:pt x="501" y="501"/>
                    </a:lnTo>
                    <a:lnTo>
                      <a:pt x="501"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225" name="Freeform 15">
                <a:extLst>
                  <a:ext uri="{FF2B5EF4-FFF2-40B4-BE49-F238E27FC236}">
                    <a16:creationId xmlns:a16="http://schemas.microsoft.com/office/drawing/2014/main" id="{FFB2DB56-9993-BB44-9F28-AF9EDF281088}"/>
                  </a:ext>
                </a:extLst>
              </p:cNvPr>
              <p:cNvSpPr>
                <a:spLocks noChangeArrowheads="1"/>
              </p:cNvSpPr>
              <p:nvPr/>
            </p:nvSpPr>
            <p:spPr bwMode="auto">
              <a:xfrm>
                <a:off x="5265738" y="5329238"/>
                <a:ext cx="2252662" cy="1123950"/>
              </a:xfrm>
              <a:custGeom>
                <a:avLst/>
                <a:gdLst>
                  <a:gd name="T0" fmla="*/ 2219905 w 6258"/>
                  <a:gd name="T1" fmla="*/ 1123590 h 3124"/>
                  <a:gd name="T2" fmla="*/ 64794 w 6258"/>
                  <a:gd name="T3" fmla="*/ 1123590 h 3124"/>
                  <a:gd name="T4" fmla="*/ 64794 w 6258"/>
                  <a:gd name="T5" fmla="*/ 1123590 h 3124"/>
                  <a:gd name="T6" fmla="*/ 0 w 6258"/>
                  <a:gd name="T7" fmla="*/ 1058470 h 3124"/>
                  <a:gd name="T8" fmla="*/ 0 w 6258"/>
                  <a:gd name="T9" fmla="*/ 32380 h 3124"/>
                  <a:gd name="T10" fmla="*/ 0 w 6258"/>
                  <a:gd name="T11" fmla="*/ 32380 h 3124"/>
                  <a:gd name="T12" fmla="*/ 32397 w 6258"/>
                  <a:gd name="T13" fmla="*/ 0 h 3124"/>
                  <a:gd name="T14" fmla="*/ 32397 w 6258"/>
                  <a:gd name="T15" fmla="*/ 0 h 3124"/>
                  <a:gd name="T16" fmla="*/ 64794 w 6258"/>
                  <a:gd name="T17" fmla="*/ 32380 h 3124"/>
                  <a:gd name="T18" fmla="*/ 64794 w 6258"/>
                  <a:gd name="T19" fmla="*/ 1058470 h 3124"/>
                  <a:gd name="T20" fmla="*/ 2219905 w 6258"/>
                  <a:gd name="T21" fmla="*/ 1058470 h 3124"/>
                  <a:gd name="T22" fmla="*/ 2219905 w 6258"/>
                  <a:gd name="T23" fmla="*/ 1058470 h 3124"/>
                  <a:gd name="T24" fmla="*/ 2252302 w 6258"/>
                  <a:gd name="T25" fmla="*/ 1090850 h 3124"/>
                  <a:gd name="T26" fmla="*/ 2252302 w 6258"/>
                  <a:gd name="T27" fmla="*/ 1090850 h 3124"/>
                  <a:gd name="T28" fmla="*/ 2219905 w 6258"/>
                  <a:gd name="T29" fmla="*/ 1123590 h 312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6258" h="3124">
                    <a:moveTo>
                      <a:pt x="6167" y="3123"/>
                    </a:moveTo>
                    <a:lnTo>
                      <a:pt x="180" y="3123"/>
                    </a:lnTo>
                    <a:cubicBezTo>
                      <a:pt x="81" y="3123"/>
                      <a:pt x="0" y="3042"/>
                      <a:pt x="0" y="2942"/>
                    </a:cubicBezTo>
                    <a:lnTo>
                      <a:pt x="0" y="90"/>
                    </a:lnTo>
                    <a:cubicBezTo>
                      <a:pt x="0" y="40"/>
                      <a:pt x="40" y="0"/>
                      <a:pt x="90" y="0"/>
                    </a:cubicBezTo>
                    <a:cubicBezTo>
                      <a:pt x="140" y="0"/>
                      <a:pt x="180" y="40"/>
                      <a:pt x="180" y="90"/>
                    </a:cubicBezTo>
                    <a:lnTo>
                      <a:pt x="180" y="2942"/>
                    </a:lnTo>
                    <a:lnTo>
                      <a:pt x="6167" y="2942"/>
                    </a:lnTo>
                    <a:cubicBezTo>
                      <a:pt x="6217" y="2942"/>
                      <a:pt x="6257" y="2982"/>
                      <a:pt x="6257" y="3032"/>
                    </a:cubicBezTo>
                    <a:cubicBezTo>
                      <a:pt x="6257" y="3082"/>
                      <a:pt x="6217" y="3123"/>
                      <a:pt x="6167" y="31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226" name="Freeform 16">
                <a:extLst>
                  <a:ext uri="{FF2B5EF4-FFF2-40B4-BE49-F238E27FC236}">
                    <a16:creationId xmlns:a16="http://schemas.microsoft.com/office/drawing/2014/main" id="{DF0C7E35-594C-6641-9C92-6336FBEE9862}"/>
                  </a:ext>
                </a:extLst>
              </p:cNvPr>
              <p:cNvSpPr>
                <a:spLocks noChangeArrowheads="1"/>
              </p:cNvSpPr>
              <p:nvPr/>
            </p:nvSpPr>
            <p:spPr bwMode="auto">
              <a:xfrm>
                <a:off x="5380038" y="5214938"/>
                <a:ext cx="2254250" cy="1123950"/>
              </a:xfrm>
              <a:custGeom>
                <a:avLst/>
                <a:gdLst>
                  <a:gd name="T0" fmla="*/ 2221120 w 6260"/>
                  <a:gd name="T1" fmla="*/ 1123590 h 3124"/>
                  <a:gd name="T2" fmla="*/ 65179 w 6260"/>
                  <a:gd name="T3" fmla="*/ 1123590 h 3124"/>
                  <a:gd name="T4" fmla="*/ 65179 w 6260"/>
                  <a:gd name="T5" fmla="*/ 1123590 h 3124"/>
                  <a:gd name="T6" fmla="*/ 0 w 6260"/>
                  <a:gd name="T7" fmla="*/ 1058470 h 3124"/>
                  <a:gd name="T8" fmla="*/ 0 w 6260"/>
                  <a:gd name="T9" fmla="*/ 32740 h 3124"/>
                  <a:gd name="T10" fmla="*/ 0 w 6260"/>
                  <a:gd name="T11" fmla="*/ 32740 h 3124"/>
                  <a:gd name="T12" fmla="*/ 32769 w 6260"/>
                  <a:gd name="T13" fmla="*/ 0 h 3124"/>
                  <a:gd name="T14" fmla="*/ 32769 w 6260"/>
                  <a:gd name="T15" fmla="*/ 0 h 3124"/>
                  <a:gd name="T16" fmla="*/ 65179 w 6260"/>
                  <a:gd name="T17" fmla="*/ 32740 h 3124"/>
                  <a:gd name="T18" fmla="*/ 65179 w 6260"/>
                  <a:gd name="T19" fmla="*/ 1058470 h 3124"/>
                  <a:gd name="T20" fmla="*/ 2221120 w 6260"/>
                  <a:gd name="T21" fmla="*/ 1058470 h 3124"/>
                  <a:gd name="T22" fmla="*/ 2221120 w 6260"/>
                  <a:gd name="T23" fmla="*/ 1058470 h 3124"/>
                  <a:gd name="T24" fmla="*/ 2253890 w 6260"/>
                  <a:gd name="T25" fmla="*/ 1091210 h 3124"/>
                  <a:gd name="T26" fmla="*/ 2253890 w 6260"/>
                  <a:gd name="T27" fmla="*/ 1091210 h 3124"/>
                  <a:gd name="T28" fmla="*/ 2221120 w 6260"/>
                  <a:gd name="T29" fmla="*/ 1123590 h 312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6260" h="3124">
                    <a:moveTo>
                      <a:pt x="6168" y="3123"/>
                    </a:moveTo>
                    <a:lnTo>
                      <a:pt x="181" y="3123"/>
                    </a:lnTo>
                    <a:cubicBezTo>
                      <a:pt x="81" y="3123"/>
                      <a:pt x="0" y="3042"/>
                      <a:pt x="0" y="2942"/>
                    </a:cubicBezTo>
                    <a:lnTo>
                      <a:pt x="0" y="91"/>
                    </a:lnTo>
                    <a:cubicBezTo>
                      <a:pt x="0" y="41"/>
                      <a:pt x="41" y="0"/>
                      <a:pt x="91" y="0"/>
                    </a:cubicBezTo>
                    <a:cubicBezTo>
                      <a:pt x="141" y="0"/>
                      <a:pt x="181" y="41"/>
                      <a:pt x="181" y="91"/>
                    </a:cubicBezTo>
                    <a:lnTo>
                      <a:pt x="181" y="2942"/>
                    </a:lnTo>
                    <a:lnTo>
                      <a:pt x="6168" y="2942"/>
                    </a:lnTo>
                    <a:cubicBezTo>
                      <a:pt x="6218" y="2942"/>
                      <a:pt x="6259" y="2983"/>
                      <a:pt x="6259" y="3033"/>
                    </a:cubicBezTo>
                    <a:cubicBezTo>
                      <a:pt x="6259" y="3083"/>
                      <a:pt x="6218" y="3123"/>
                      <a:pt x="6168" y="31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227" name="Freeform 17">
                <a:extLst>
                  <a:ext uri="{FF2B5EF4-FFF2-40B4-BE49-F238E27FC236}">
                    <a16:creationId xmlns:a16="http://schemas.microsoft.com/office/drawing/2014/main" id="{840C4813-D586-D143-9F61-9B41905A2EED}"/>
                  </a:ext>
                </a:extLst>
              </p:cNvPr>
              <p:cNvSpPr>
                <a:spLocks noChangeArrowheads="1"/>
              </p:cNvSpPr>
              <p:nvPr/>
            </p:nvSpPr>
            <p:spPr bwMode="auto">
              <a:xfrm>
                <a:off x="5594350" y="5195888"/>
                <a:ext cx="2051050" cy="903287"/>
              </a:xfrm>
              <a:custGeom>
                <a:avLst/>
                <a:gdLst>
                  <a:gd name="T0" fmla="*/ 65141 w 5699"/>
                  <a:gd name="T1" fmla="*/ 65215 h 2507"/>
                  <a:gd name="T2" fmla="*/ 65141 w 5699"/>
                  <a:gd name="T3" fmla="*/ 837711 h 2507"/>
                  <a:gd name="T4" fmla="*/ 1985549 w 5699"/>
                  <a:gd name="T5" fmla="*/ 837711 h 2507"/>
                  <a:gd name="T6" fmla="*/ 1985549 w 5699"/>
                  <a:gd name="T7" fmla="*/ 65215 h 2507"/>
                  <a:gd name="T8" fmla="*/ 65141 w 5699"/>
                  <a:gd name="T9" fmla="*/ 65215 h 2507"/>
                  <a:gd name="T10" fmla="*/ 1985549 w 5699"/>
                  <a:gd name="T11" fmla="*/ 837711 h 2507"/>
                  <a:gd name="T12" fmla="*/ 1985549 w 5699"/>
                  <a:gd name="T13" fmla="*/ 870499 h 2507"/>
                  <a:gd name="T14" fmla="*/ 1985549 w 5699"/>
                  <a:gd name="T15" fmla="*/ 837711 h 2507"/>
                  <a:gd name="T16" fmla="*/ 1985549 w 5699"/>
                  <a:gd name="T17" fmla="*/ 902927 h 2507"/>
                  <a:gd name="T18" fmla="*/ 65141 w 5699"/>
                  <a:gd name="T19" fmla="*/ 902927 h 2507"/>
                  <a:gd name="T20" fmla="*/ 65141 w 5699"/>
                  <a:gd name="T21" fmla="*/ 902927 h 2507"/>
                  <a:gd name="T22" fmla="*/ 0 w 5699"/>
                  <a:gd name="T23" fmla="*/ 837711 h 2507"/>
                  <a:gd name="T24" fmla="*/ 0 w 5699"/>
                  <a:gd name="T25" fmla="*/ 65215 h 2507"/>
                  <a:gd name="T26" fmla="*/ 0 w 5699"/>
                  <a:gd name="T27" fmla="*/ 65215 h 2507"/>
                  <a:gd name="T28" fmla="*/ 65141 w 5699"/>
                  <a:gd name="T29" fmla="*/ 0 h 2507"/>
                  <a:gd name="T30" fmla="*/ 1985549 w 5699"/>
                  <a:gd name="T31" fmla="*/ 0 h 2507"/>
                  <a:gd name="T32" fmla="*/ 1985549 w 5699"/>
                  <a:gd name="T33" fmla="*/ 0 h 2507"/>
                  <a:gd name="T34" fmla="*/ 2050690 w 5699"/>
                  <a:gd name="T35" fmla="*/ 65215 h 2507"/>
                  <a:gd name="T36" fmla="*/ 2050690 w 5699"/>
                  <a:gd name="T37" fmla="*/ 837711 h 2507"/>
                  <a:gd name="T38" fmla="*/ 2050690 w 5699"/>
                  <a:gd name="T39" fmla="*/ 837711 h 2507"/>
                  <a:gd name="T40" fmla="*/ 1985549 w 5699"/>
                  <a:gd name="T41" fmla="*/ 902927 h 250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699" h="2507">
                    <a:moveTo>
                      <a:pt x="181" y="181"/>
                    </a:moveTo>
                    <a:lnTo>
                      <a:pt x="181" y="2325"/>
                    </a:lnTo>
                    <a:lnTo>
                      <a:pt x="5517" y="2325"/>
                    </a:lnTo>
                    <a:lnTo>
                      <a:pt x="5517" y="181"/>
                    </a:lnTo>
                    <a:lnTo>
                      <a:pt x="181" y="181"/>
                    </a:lnTo>
                    <a:close/>
                    <a:moveTo>
                      <a:pt x="5517" y="2325"/>
                    </a:moveTo>
                    <a:lnTo>
                      <a:pt x="5517" y="2416"/>
                    </a:lnTo>
                    <a:lnTo>
                      <a:pt x="5517" y="2325"/>
                    </a:lnTo>
                    <a:close/>
                    <a:moveTo>
                      <a:pt x="5517" y="2506"/>
                    </a:moveTo>
                    <a:lnTo>
                      <a:pt x="181" y="2506"/>
                    </a:lnTo>
                    <a:cubicBezTo>
                      <a:pt x="81" y="2506"/>
                      <a:pt x="0" y="2425"/>
                      <a:pt x="0" y="2325"/>
                    </a:cubicBezTo>
                    <a:lnTo>
                      <a:pt x="0" y="181"/>
                    </a:lnTo>
                    <a:cubicBezTo>
                      <a:pt x="0" y="81"/>
                      <a:pt x="81" y="0"/>
                      <a:pt x="181" y="0"/>
                    </a:cubicBezTo>
                    <a:lnTo>
                      <a:pt x="5517" y="0"/>
                    </a:lnTo>
                    <a:cubicBezTo>
                      <a:pt x="5617" y="0"/>
                      <a:pt x="5698" y="81"/>
                      <a:pt x="5698" y="181"/>
                    </a:cubicBezTo>
                    <a:lnTo>
                      <a:pt x="5698" y="2325"/>
                    </a:lnTo>
                    <a:cubicBezTo>
                      <a:pt x="5698" y="2425"/>
                      <a:pt x="5617" y="2506"/>
                      <a:pt x="5517" y="2506"/>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228" name="Freeform 18">
                <a:extLst>
                  <a:ext uri="{FF2B5EF4-FFF2-40B4-BE49-F238E27FC236}">
                    <a16:creationId xmlns:a16="http://schemas.microsoft.com/office/drawing/2014/main" id="{A1B5A633-2AFC-F848-BB36-879CB8765679}"/>
                  </a:ext>
                </a:extLst>
              </p:cNvPr>
              <p:cNvSpPr>
                <a:spLocks noChangeArrowheads="1"/>
              </p:cNvSpPr>
              <p:nvPr/>
            </p:nvSpPr>
            <p:spPr bwMode="auto">
              <a:xfrm>
                <a:off x="5494338" y="5084763"/>
                <a:ext cx="2252662" cy="1123950"/>
              </a:xfrm>
              <a:custGeom>
                <a:avLst/>
                <a:gdLst>
                  <a:gd name="T0" fmla="*/ 65143 w 6259"/>
                  <a:gd name="T1" fmla="*/ 64781 h 3123"/>
                  <a:gd name="T2" fmla="*/ 65143 w 6259"/>
                  <a:gd name="T3" fmla="*/ 1058809 h 3123"/>
                  <a:gd name="T4" fmla="*/ 2187519 w 6259"/>
                  <a:gd name="T5" fmla="*/ 1058809 h 3123"/>
                  <a:gd name="T6" fmla="*/ 2187519 w 6259"/>
                  <a:gd name="T7" fmla="*/ 64781 h 3123"/>
                  <a:gd name="T8" fmla="*/ 65143 w 6259"/>
                  <a:gd name="T9" fmla="*/ 64781 h 3123"/>
                  <a:gd name="T10" fmla="*/ 2187519 w 6259"/>
                  <a:gd name="T11" fmla="*/ 1058809 h 3123"/>
                  <a:gd name="T12" fmla="*/ 2187519 w 6259"/>
                  <a:gd name="T13" fmla="*/ 1091200 h 3123"/>
                  <a:gd name="T14" fmla="*/ 2187519 w 6259"/>
                  <a:gd name="T15" fmla="*/ 1058809 h 3123"/>
                  <a:gd name="T16" fmla="*/ 2187519 w 6259"/>
                  <a:gd name="T17" fmla="*/ 1123590 h 3123"/>
                  <a:gd name="T18" fmla="*/ 65143 w 6259"/>
                  <a:gd name="T19" fmla="*/ 1123590 h 3123"/>
                  <a:gd name="T20" fmla="*/ 65143 w 6259"/>
                  <a:gd name="T21" fmla="*/ 1123590 h 3123"/>
                  <a:gd name="T22" fmla="*/ 0 w 6259"/>
                  <a:gd name="T23" fmla="*/ 1058809 h 3123"/>
                  <a:gd name="T24" fmla="*/ 0 w 6259"/>
                  <a:gd name="T25" fmla="*/ 64781 h 3123"/>
                  <a:gd name="T26" fmla="*/ 0 w 6259"/>
                  <a:gd name="T27" fmla="*/ 64781 h 3123"/>
                  <a:gd name="T28" fmla="*/ 65143 w 6259"/>
                  <a:gd name="T29" fmla="*/ 0 h 3123"/>
                  <a:gd name="T30" fmla="*/ 2187519 w 6259"/>
                  <a:gd name="T31" fmla="*/ 0 h 3123"/>
                  <a:gd name="T32" fmla="*/ 2187519 w 6259"/>
                  <a:gd name="T33" fmla="*/ 0 h 3123"/>
                  <a:gd name="T34" fmla="*/ 2252302 w 6259"/>
                  <a:gd name="T35" fmla="*/ 64781 h 3123"/>
                  <a:gd name="T36" fmla="*/ 2252302 w 6259"/>
                  <a:gd name="T37" fmla="*/ 1058809 h 3123"/>
                  <a:gd name="T38" fmla="*/ 2252302 w 6259"/>
                  <a:gd name="T39" fmla="*/ 1058809 h 3123"/>
                  <a:gd name="T40" fmla="*/ 2187519 w 6259"/>
                  <a:gd name="T41" fmla="*/ 1123590 h 312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6259" h="3123">
                    <a:moveTo>
                      <a:pt x="181" y="180"/>
                    </a:moveTo>
                    <a:lnTo>
                      <a:pt x="181" y="2942"/>
                    </a:lnTo>
                    <a:lnTo>
                      <a:pt x="6078" y="2942"/>
                    </a:lnTo>
                    <a:lnTo>
                      <a:pt x="6078" y="180"/>
                    </a:lnTo>
                    <a:lnTo>
                      <a:pt x="181" y="180"/>
                    </a:lnTo>
                    <a:close/>
                    <a:moveTo>
                      <a:pt x="6078" y="2942"/>
                    </a:moveTo>
                    <a:lnTo>
                      <a:pt x="6078" y="3032"/>
                    </a:lnTo>
                    <a:lnTo>
                      <a:pt x="6078" y="2942"/>
                    </a:lnTo>
                    <a:close/>
                    <a:moveTo>
                      <a:pt x="6078" y="3122"/>
                    </a:moveTo>
                    <a:lnTo>
                      <a:pt x="181" y="3122"/>
                    </a:lnTo>
                    <a:cubicBezTo>
                      <a:pt x="81" y="3122"/>
                      <a:pt x="0" y="3041"/>
                      <a:pt x="0" y="2942"/>
                    </a:cubicBezTo>
                    <a:lnTo>
                      <a:pt x="0" y="180"/>
                    </a:lnTo>
                    <a:cubicBezTo>
                      <a:pt x="0" y="81"/>
                      <a:pt x="81" y="0"/>
                      <a:pt x="181" y="0"/>
                    </a:cubicBezTo>
                    <a:lnTo>
                      <a:pt x="6078" y="0"/>
                    </a:lnTo>
                    <a:cubicBezTo>
                      <a:pt x="6177" y="0"/>
                      <a:pt x="6258" y="81"/>
                      <a:pt x="6258" y="180"/>
                    </a:cubicBezTo>
                    <a:lnTo>
                      <a:pt x="6258" y="2942"/>
                    </a:lnTo>
                    <a:cubicBezTo>
                      <a:pt x="6258" y="3041"/>
                      <a:pt x="6177" y="3122"/>
                      <a:pt x="6078" y="312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229" name="Freeform 19">
                <a:extLst>
                  <a:ext uri="{FF2B5EF4-FFF2-40B4-BE49-F238E27FC236}">
                    <a16:creationId xmlns:a16="http://schemas.microsoft.com/office/drawing/2014/main" id="{4B61EB88-4BC6-0349-88C6-BCC5B000279F}"/>
                  </a:ext>
                </a:extLst>
              </p:cNvPr>
              <p:cNvSpPr>
                <a:spLocks noChangeArrowheads="1"/>
              </p:cNvSpPr>
              <p:nvPr/>
            </p:nvSpPr>
            <p:spPr bwMode="auto">
              <a:xfrm>
                <a:off x="6300788" y="5273675"/>
                <a:ext cx="639762" cy="747713"/>
              </a:xfrm>
              <a:custGeom>
                <a:avLst/>
                <a:gdLst>
                  <a:gd name="T0" fmla="*/ 319521 w 1778"/>
                  <a:gd name="T1" fmla="*/ 65159 h 2077"/>
                  <a:gd name="T2" fmla="*/ 319521 w 1778"/>
                  <a:gd name="T3" fmla="*/ 65159 h 2077"/>
                  <a:gd name="T4" fmla="*/ 64768 w 1778"/>
                  <a:gd name="T5" fmla="*/ 373677 h 2077"/>
                  <a:gd name="T6" fmla="*/ 64768 w 1778"/>
                  <a:gd name="T7" fmla="*/ 373677 h 2077"/>
                  <a:gd name="T8" fmla="*/ 319521 w 1778"/>
                  <a:gd name="T9" fmla="*/ 682194 h 2077"/>
                  <a:gd name="T10" fmla="*/ 319521 w 1778"/>
                  <a:gd name="T11" fmla="*/ 682194 h 2077"/>
                  <a:gd name="T12" fmla="*/ 574275 w 1778"/>
                  <a:gd name="T13" fmla="*/ 373677 h 2077"/>
                  <a:gd name="T14" fmla="*/ 574275 w 1778"/>
                  <a:gd name="T15" fmla="*/ 373677 h 2077"/>
                  <a:gd name="T16" fmla="*/ 319521 w 1778"/>
                  <a:gd name="T17" fmla="*/ 65159 h 2077"/>
                  <a:gd name="T18" fmla="*/ 319521 w 1778"/>
                  <a:gd name="T19" fmla="*/ 747353 h 2077"/>
                  <a:gd name="T20" fmla="*/ 319521 w 1778"/>
                  <a:gd name="T21" fmla="*/ 747353 h 2077"/>
                  <a:gd name="T22" fmla="*/ 0 w 1778"/>
                  <a:gd name="T23" fmla="*/ 373677 h 2077"/>
                  <a:gd name="T24" fmla="*/ 0 w 1778"/>
                  <a:gd name="T25" fmla="*/ 373677 h 2077"/>
                  <a:gd name="T26" fmla="*/ 319521 w 1778"/>
                  <a:gd name="T27" fmla="*/ 0 h 2077"/>
                  <a:gd name="T28" fmla="*/ 319521 w 1778"/>
                  <a:gd name="T29" fmla="*/ 0 h 2077"/>
                  <a:gd name="T30" fmla="*/ 639402 w 1778"/>
                  <a:gd name="T31" fmla="*/ 373677 h 2077"/>
                  <a:gd name="T32" fmla="*/ 639402 w 1778"/>
                  <a:gd name="T33" fmla="*/ 373677 h 2077"/>
                  <a:gd name="T34" fmla="*/ 319521 w 1778"/>
                  <a:gd name="T35" fmla="*/ 747353 h 207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778" h="2077">
                    <a:moveTo>
                      <a:pt x="888" y="181"/>
                    </a:moveTo>
                    <a:lnTo>
                      <a:pt x="888" y="181"/>
                    </a:lnTo>
                    <a:cubicBezTo>
                      <a:pt x="498" y="181"/>
                      <a:pt x="180" y="565"/>
                      <a:pt x="180" y="1038"/>
                    </a:cubicBezTo>
                    <a:cubicBezTo>
                      <a:pt x="180" y="1510"/>
                      <a:pt x="498" y="1895"/>
                      <a:pt x="888" y="1895"/>
                    </a:cubicBezTo>
                    <a:cubicBezTo>
                      <a:pt x="1279" y="1895"/>
                      <a:pt x="1596" y="1510"/>
                      <a:pt x="1596" y="1038"/>
                    </a:cubicBezTo>
                    <a:cubicBezTo>
                      <a:pt x="1596" y="565"/>
                      <a:pt x="1279" y="181"/>
                      <a:pt x="888" y="181"/>
                    </a:cubicBezTo>
                    <a:close/>
                    <a:moveTo>
                      <a:pt x="888" y="2076"/>
                    </a:moveTo>
                    <a:lnTo>
                      <a:pt x="888" y="2076"/>
                    </a:lnTo>
                    <a:cubicBezTo>
                      <a:pt x="398" y="2076"/>
                      <a:pt x="0" y="1610"/>
                      <a:pt x="0" y="1038"/>
                    </a:cubicBezTo>
                    <a:cubicBezTo>
                      <a:pt x="0" y="466"/>
                      <a:pt x="398" y="0"/>
                      <a:pt x="888" y="0"/>
                    </a:cubicBezTo>
                    <a:cubicBezTo>
                      <a:pt x="1379" y="0"/>
                      <a:pt x="1777" y="466"/>
                      <a:pt x="1777" y="1038"/>
                    </a:cubicBezTo>
                    <a:cubicBezTo>
                      <a:pt x="1777" y="1610"/>
                      <a:pt x="1379" y="2076"/>
                      <a:pt x="888" y="2076"/>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230" name="Freeform 21">
                <a:extLst>
                  <a:ext uri="{FF2B5EF4-FFF2-40B4-BE49-F238E27FC236}">
                    <a16:creationId xmlns:a16="http://schemas.microsoft.com/office/drawing/2014/main" id="{374B7D65-9B57-B04F-B597-0CA541916CEB}"/>
                  </a:ext>
                </a:extLst>
              </p:cNvPr>
              <p:cNvSpPr>
                <a:spLocks noChangeArrowheads="1"/>
              </p:cNvSpPr>
              <p:nvPr/>
            </p:nvSpPr>
            <p:spPr bwMode="auto">
              <a:xfrm>
                <a:off x="5886450" y="5557838"/>
                <a:ext cx="180975" cy="180975"/>
              </a:xfrm>
              <a:custGeom>
                <a:avLst/>
                <a:gdLst>
                  <a:gd name="T0" fmla="*/ 180614 w 502"/>
                  <a:gd name="T1" fmla="*/ 90307 h 501"/>
                  <a:gd name="T2" fmla="*/ 180614 w 502"/>
                  <a:gd name="T3" fmla="*/ 90307 h 501"/>
                  <a:gd name="T4" fmla="*/ 90488 w 502"/>
                  <a:gd name="T5" fmla="*/ 180614 h 501"/>
                  <a:gd name="T6" fmla="*/ 90488 w 502"/>
                  <a:gd name="T7" fmla="*/ 180614 h 501"/>
                  <a:gd name="T8" fmla="*/ 0 w 502"/>
                  <a:gd name="T9" fmla="*/ 90307 h 501"/>
                  <a:gd name="T10" fmla="*/ 0 w 502"/>
                  <a:gd name="T11" fmla="*/ 90307 h 501"/>
                  <a:gd name="T12" fmla="*/ 90488 w 502"/>
                  <a:gd name="T13" fmla="*/ 0 h 501"/>
                  <a:gd name="T14" fmla="*/ 90488 w 502"/>
                  <a:gd name="T15" fmla="*/ 0 h 501"/>
                  <a:gd name="T16" fmla="*/ 180614 w 502"/>
                  <a:gd name="T17" fmla="*/ 90307 h 50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02" h="501">
                    <a:moveTo>
                      <a:pt x="501" y="250"/>
                    </a:moveTo>
                    <a:lnTo>
                      <a:pt x="501" y="250"/>
                    </a:lnTo>
                    <a:cubicBezTo>
                      <a:pt x="501" y="388"/>
                      <a:pt x="389" y="500"/>
                      <a:pt x="251" y="500"/>
                    </a:cubicBezTo>
                    <a:cubicBezTo>
                      <a:pt x="112" y="500"/>
                      <a:pt x="0" y="388"/>
                      <a:pt x="0" y="250"/>
                    </a:cubicBezTo>
                    <a:cubicBezTo>
                      <a:pt x="0" y="111"/>
                      <a:pt x="112" y="0"/>
                      <a:pt x="251" y="0"/>
                    </a:cubicBezTo>
                    <a:cubicBezTo>
                      <a:pt x="389" y="0"/>
                      <a:pt x="501" y="111"/>
                      <a:pt x="501" y="25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231" name="Freeform 22">
                <a:extLst>
                  <a:ext uri="{FF2B5EF4-FFF2-40B4-BE49-F238E27FC236}">
                    <a16:creationId xmlns:a16="http://schemas.microsoft.com/office/drawing/2014/main" id="{09C4F9CD-CFD4-C546-B3A0-5F57321DF650}"/>
                  </a:ext>
                </a:extLst>
              </p:cNvPr>
              <p:cNvSpPr>
                <a:spLocks noChangeArrowheads="1"/>
              </p:cNvSpPr>
              <p:nvPr/>
            </p:nvSpPr>
            <p:spPr bwMode="auto">
              <a:xfrm>
                <a:off x="6350000" y="5665788"/>
                <a:ext cx="541338" cy="322262"/>
              </a:xfrm>
              <a:custGeom>
                <a:avLst/>
                <a:gdLst>
                  <a:gd name="T0" fmla="*/ 270489 w 1503"/>
                  <a:gd name="T1" fmla="*/ 0 h 895"/>
                  <a:gd name="T2" fmla="*/ 270489 w 1503"/>
                  <a:gd name="T3" fmla="*/ 0 h 895"/>
                  <a:gd name="T4" fmla="*/ 0 w 1503"/>
                  <a:gd name="T5" fmla="*/ 97219 h 895"/>
                  <a:gd name="T6" fmla="*/ 0 w 1503"/>
                  <a:gd name="T7" fmla="*/ 97219 h 895"/>
                  <a:gd name="T8" fmla="*/ 270489 w 1503"/>
                  <a:gd name="T9" fmla="*/ 321902 h 895"/>
                  <a:gd name="T10" fmla="*/ 270489 w 1503"/>
                  <a:gd name="T11" fmla="*/ 321902 h 895"/>
                  <a:gd name="T12" fmla="*/ 540978 w 1503"/>
                  <a:gd name="T13" fmla="*/ 97219 h 895"/>
                  <a:gd name="T14" fmla="*/ 540978 w 1503"/>
                  <a:gd name="T15" fmla="*/ 97219 h 895"/>
                  <a:gd name="T16" fmla="*/ 270489 w 1503"/>
                  <a:gd name="T17" fmla="*/ 0 h 89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503" h="895">
                    <a:moveTo>
                      <a:pt x="751" y="0"/>
                    </a:moveTo>
                    <a:lnTo>
                      <a:pt x="751" y="0"/>
                    </a:lnTo>
                    <a:cubicBezTo>
                      <a:pt x="466" y="0"/>
                      <a:pt x="204" y="102"/>
                      <a:pt x="0" y="270"/>
                    </a:cubicBezTo>
                    <a:cubicBezTo>
                      <a:pt x="112" y="634"/>
                      <a:pt x="406" y="894"/>
                      <a:pt x="751" y="894"/>
                    </a:cubicBezTo>
                    <a:cubicBezTo>
                      <a:pt x="1097" y="894"/>
                      <a:pt x="1391" y="634"/>
                      <a:pt x="1502" y="270"/>
                    </a:cubicBezTo>
                    <a:cubicBezTo>
                      <a:pt x="1298" y="102"/>
                      <a:pt x="1037" y="0"/>
                      <a:pt x="751"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232" name="Freeform 24">
                <a:extLst>
                  <a:ext uri="{FF2B5EF4-FFF2-40B4-BE49-F238E27FC236}">
                    <a16:creationId xmlns:a16="http://schemas.microsoft.com/office/drawing/2014/main" id="{BA3474E2-195B-2E42-8CD3-6F7FC732E63F}"/>
                  </a:ext>
                </a:extLst>
              </p:cNvPr>
              <p:cNvSpPr>
                <a:spLocks noChangeArrowheads="1"/>
              </p:cNvSpPr>
              <p:nvPr/>
            </p:nvSpPr>
            <p:spPr bwMode="auto">
              <a:xfrm>
                <a:off x="6492875" y="5381625"/>
                <a:ext cx="255588" cy="255588"/>
              </a:xfrm>
              <a:custGeom>
                <a:avLst/>
                <a:gdLst>
                  <a:gd name="T0" fmla="*/ 255229 w 711"/>
                  <a:gd name="T1" fmla="*/ 127614 h 711"/>
                  <a:gd name="T2" fmla="*/ 255229 w 711"/>
                  <a:gd name="T3" fmla="*/ 127614 h 711"/>
                  <a:gd name="T4" fmla="*/ 127614 w 711"/>
                  <a:gd name="T5" fmla="*/ 255229 h 711"/>
                  <a:gd name="T6" fmla="*/ 127614 w 711"/>
                  <a:gd name="T7" fmla="*/ 255229 h 711"/>
                  <a:gd name="T8" fmla="*/ 0 w 711"/>
                  <a:gd name="T9" fmla="*/ 127614 h 711"/>
                  <a:gd name="T10" fmla="*/ 0 w 711"/>
                  <a:gd name="T11" fmla="*/ 127614 h 711"/>
                  <a:gd name="T12" fmla="*/ 127614 w 711"/>
                  <a:gd name="T13" fmla="*/ 0 h 711"/>
                  <a:gd name="T14" fmla="*/ 127614 w 711"/>
                  <a:gd name="T15" fmla="*/ 0 h 711"/>
                  <a:gd name="T16" fmla="*/ 255229 w 711"/>
                  <a:gd name="T17" fmla="*/ 127614 h 7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11" h="711">
                    <a:moveTo>
                      <a:pt x="710" y="355"/>
                    </a:moveTo>
                    <a:lnTo>
                      <a:pt x="710" y="355"/>
                    </a:lnTo>
                    <a:cubicBezTo>
                      <a:pt x="710" y="552"/>
                      <a:pt x="551" y="710"/>
                      <a:pt x="355" y="710"/>
                    </a:cubicBezTo>
                    <a:cubicBezTo>
                      <a:pt x="159" y="710"/>
                      <a:pt x="0" y="552"/>
                      <a:pt x="0" y="355"/>
                    </a:cubicBezTo>
                    <a:cubicBezTo>
                      <a:pt x="0" y="159"/>
                      <a:pt x="159" y="0"/>
                      <a:pt x="355" y="0"/>
                    </a:cubicBezTo>
                    <a:cubicBezTo>
                      <a:pt x="551" y="0"/>
                      <a:pt x="710" y="159"/>
                      <a:pt x="710" y="355"/>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233" name="Freeform 28">
                <a:extLst>
                  <a:ext uri="{FF2B5EF4-FFF2-40B4-BE49-F238E27FC236}">
                    <a16:creationId xmlns:a16="http://schemas.microsoft.com/office/drawing/2014/main" id="{87DDBDAC-D529-F34D-ACDE-A1C54CCA01CD}"/>
                  </a:ext>
                </a:extLst>
              </p:cNvPr>
              <p:cNvSpPr>
                <a:spLocks noChangeArrowheads="1"/>
              </p:cNvSpPr>
              <p:nvPr/>
            </p:nvSpPr>
            <p:spPr bwMode="auto">
              <a:xfrm>
                <a:off x="7432675" y="5230813"/>
                <a:ext cx="180975" cy="180975"/>
              </a:xfrm>
              <a:custGeom>
                <a:avLst/>
                <a:gdLst>
                  <a:gd name="T0" fmla="*/ 0 w 502"/>
                  <a:gd name="T1" fmla="*/ 0 h 501"/>
                  <a:gd name="T2" fmla="*/ 180614 w 502"/>
                  <a:gd name="T3" fmla="*/ 180614 h 501"/>
                  <a:gd name="T4" fmla="*/ 180614 w 502"/>
                  <a:gd name="T5" fmla="*/ 0 h 501"/>
                  <a:gd name="T6" fmla="*/ 0 w 502"/>
                  <a:gd name="T7" fmla="*/ 0 h 50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02" h="501">
                    <a:moveTo>
                      <a:pt x="0" y="0"/>
                    </a:moveTo>
                    <a:lnTo>
                      <a:pt x="501" y="500"/>
                    </a:lnTo>
                    <a:lnTo>
                      <a:pt x="501" y="0"/>
                    </a:lnTo>
                    <a:lnTo>
                      <a:pt x="0"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grpSp>
        <p:sp>
          <p:nvSpPr>
            <p:cNvPr id="182" name="Freeform 29">
              <a:extLst>
                <a:ext uri="{FF2B5EF4-FFF2-40B4-BE49-F238E27FC236}">
                  <a16:creationId xmlns:a16="http://schemas.microsoft.com/office/drawing/2014/main" id="{9FC60E89-AE8F-5A45-A830-D370ED5FD94E}"/>
                </a:ext>
              </a:extLst>
            </p:cNvPr>
            <p:cNvSpPr>
              <a:spLocks noChangeArrowheads="1"/>
            </p:cNvSpPr>
            <p:nvPr/>
          </p:nvSpPr>
          <p:spPr bwMode="auto">
            <a:xfrm>
              <a:off x="1892145" y="1988535"/>
              <a:ext cx="993704" cy="1005226"/>
            </a:xfrm>
            <a:custGeom>
              <a:avLst/>
              <a:gdLst>
                <a:gd name="T0" fmla="*/ 403066 w 3041"/>
                <a:gd name="T1" fmla="*/ 553858 h 3079"/>
                <a:gd name="T2" fmla="*/ 551470 w 3041"/>
                <a:gd name="T3" fmla="*/ 702848 h 3079"/>
                <a:gd name="T4" fmla="*/ 551470 w 3041"/>
                <a:gd name="T5" fmla="*/ 405227 h 3079"/>
                <a:gd name="T6" fmla="*/ 337870 w 3041"/>
                <a:gd name="T7" fmla="*/ 553858 h 3079"/>
                <a:gd name="T8" fmla="*/ 551470 w 3041"/>
                <a:gd name="T9" fmla="*/ 340088 h 3079"/>
                <a:gd name="T10" fmla="*/ 551470 w 3041"/>
                <a:gd name="T11" fmla="*/ 767987 h 3079"/>
                <a:gd name="T12" fmla="*/ 320580 w 3041"/>
                <a:gd name="T13" fmla="*/ 843562 h 3079"/>
                <a:gd name="T14" fmla="*/ 416394 w 3041"/>
                <a:gd name="T15" fmla="*/ 898984 h 3079"/>
                <a:gd name="T16" fmla="*/ 436925 w 3041"/>
                <a:gd name="T17" fmla="*/ 1026742 h 3079"/>
                <a:gd name="T18" fmla="*/ 650525 w 3041"/>
                <a:gd name="T19" fmla="*/ 1042577 h 3079"/>
                <a:gd name="T20" fmla="*/ 666374 w 3041"/>
                <a:gd name="T21" fmla="*/ 929214 h 3079"/>
                <a:gd name="T22" fmla="*/ 782719 w 3041"/>
                <a:gd name="T23" fmla="*/ 843562 h 3079"/>
                <a:gd name="T24" fmla="*/ 904108 w 3041"/>
                <a:gd name="T25" fmla="*/ 889987 h 3079"/>
                <a:gd name="T26" fmla="*/ 912032 w 3041"/>
                <a:gd name="T27" fmla="*/ 892146 h 3079"/>
                <a:gd name="T28" fmla="*/ 1024775 w 3041"/>
                <a:gd name="T29" fmla="*/ 712925 h 3079"/>
                <a:gd name="T30" fmla="*/ 1019012 w 3041"/>
                <a:gd name="T31" fmla="*/ 691332 h 3079"/>
                <a:gd name="T32" fmla="*/ 918516 w 3041"/>
                <a:gd name="T33" fmla="*/ 609279 h 3079"/>
                <a:gd name="T34" fmla="*/ 922478 w 3041"/>
                <a:gd name="T35" fmla="*/ 553858 h 3079"/>
                <a:gd name="T36" fmla="*/ 934365 w 3041"/>
                <a:gd name="T37" fmla="*/ 466046 h 3079"/>
                <a:gd name="T38" fmla="*/ 1026216 w 3041"/>
                <a:gd name="T39" fmla="*/ 407386 h 3079"/>
                <a:gd name="T40" fmla="*/ 925720 w 3041"/>
                <a:gd name="T41" fmla="*/ 224206 h 3079"/>
                <a:gd name="T42" fmla="*/ 912032 w 3041"/>
                <a:gd name="T43" fmla="*/ 216289 h 3079"/>
                <a:gd name="T44" fmla="*/ 819460 w 3041"/>
                <a:gd name="T45" fmla="*/ 267032 h 3079"/>
                <a:gd name="T46" fmla="*/ 687266 w 3041"/>
                <a:gd name="T47" fmla="*/ 209091 h 3079"/>
                <a:gd name="T48" fmla="*/ 666374 w 3041"/>
                <a:gd name="T49" fmla="*/ 80973 h 3079"/>
                <a:gd name="T50" fmla="*/ 452774 w 3041"/>
                <a:gd name="T51" fmla="*/ 65139 h 3079"/>
                <a:gd name="T52" fmla="*/ 436925 w 3041"/>
                <a:gd name="T53" fmla="*/ 178861 h 3079"/>
                <a:gd name="T54" fmla="*/ 416394 w 3041"/>
                <a:gd name="T55" fmla="*/ 209091 h 3079"/>
                <a:gd name="T56" fmla="*/ 283839 w 3041"/>
                <a:gd name="T57" fmla="*/ 267032 h 3079"/>
                <a:gd name="T58" fmla="*/ 191267 w 3041"/>
                <a:gd name="T59" fmla="*/ 216289 h 3079"/>
                <a:gd name="T60" fmla="*/ 78524 w 3041"/>
                <a:gd name="T61" fmla="*/ 395150 h 3079"/>
                <a:gd name="T62" fmla="*/ 77083 w 3041"/>
                <a:gd name="T63" fmla="*/ 407386 h 3079"/>
                <a:gd name="T64" fmla="*/ 169295 w 3041"/>
                <a:gd name="T65" fmla="*/ 465687 h 3079"/>
                <a:gd name="T66" fmla="*/ 180822 w 3041"/>
                <a:gd name="T67" fmla="*/ 553858 h 3079"/>
                <a:gd name="T68" fmla="*/ 184784 w 3041"/>
                <a:gd name="T69" fmla="*/ 609279 h 3079"/>
                <a:gd name="T70" fmla="*/ 84287 w 3041"/>
                <a:gd name="T71" fmla="*/ 691332 h 3079"/>
                <a:gd name="T72" fmla="*/ 177580 w 3041"/>
                <a:gd name="T73" fmla="*/ 883869 h 3079"/>
                <a:gd name="T74" fmla="*/ 199192 w 3041"/>
                <a:gd name="T75" fmla="*/ 889987 h 3079"/>
                <a:gd name="T76" fmla="*/ 300409 w 3041"/>
                <a:gd name="T77" fmla="*/ 836724 h 3079"/>
                <a:gd name="T78" fmla="*/ 452774 w 3041"/>
                <a:gd name="T79" fmla="*/ 1107715 h 3079"/>
                <a:gd name="T80" fmla="*/ 371729 w 3041"/>
                <a:gd name="T81" fmla="*/ 950807 h 3079"/>
                <a:gd name="T82" fmla="*/ 231610 w 3041"/>
                <a:gd name="T83" fmla="*/ 946128 h 3079"/>
                <a:gd name="T84" fmla="*/ 121028 w 3041"/>
                <a:gd name="T85" fmla="*/ 916618 h 3079"/>
                <a:gd name="T86" fmla="*/ 51869 w 3041"/>
                <a:gd name="T87" fmla="*/ 634831 h 3079"/>
                <a:gd name="T88" fmla="*/ 115625 w 3041"/>
                <a:gd name="T89" fmla="*/ 553858 h 3079"/>
                <a:gd name="T90" fmla="*/ 51869 w 3041"/>
                <a:gd name="T91" fmla="*/ 473244 h 3079"/>
                <a:gd name="T92" fmla="*/ 14048 w 3041"/>
                <a:gd name="T93" fmla="*/ 424300 h 3079"/>
                <a:gd name="T94" fmla="*/ 121028 w 3041"/>
                <a:gd name="T95" fmla="*/ 191457 h 3079"/>
                <a:gd name="T96" fmla="*/ 231610 w 3041"/>
                <a:gd name="T97" fmla="*/ 161947 h 3079"/>
                <a:gd name="T98" fmla="*/ 371729 w 3041"/>
                <a:gd name="T99" fmla="*/ 157268 h 3079"/>
                <a:gd name="T100" fmla="*/ 452774 w 3041"/>
                <a:gd name="T101" fmla="*/ 0 h 3079"/>
                <a:gd name="T102" fmla="*/ 731571 w 3041"/>
                <a:gd name="T103" fmla="*/ 80973 h 3079"/>
                <a:gd name="T104" fmla="*/ 805412 w 3041"/>
                <a:gd name="T105" fmla="*/ 200094 h 3079"/>
                <a:gd name="T106" fmla="*/ 912032 w 3041"/>
                <a:gd name="T107" fmla="*/ 151150 h 3079"/>
                <a:gd name="T108" fmla="*/ 1080967 w 3041"/>
                <a:gd name="T109" fmla="*/ 362761 h 3079"/>
                <a:gd name="T110" fmla="*/ 1089252 w 3041"/>
                <a:gd name="T111" fmla="*/ 424300 h 3079"/>
                <a:gd name="T112" fmla="*/ 985513 w 3041"/>
                <a:gd name="T113" fmla="*/ 511392 h 3079"/>
                <a:gd name="T114" fmla="*/ 985513 w 3041"/>
                <a:gd name="T115" fmla="*/ 596683 h 3079"/>
                <a:gd name="T116" fmla="*/ 1089252 w 3041"/>
                <a:gd name="T117" fmla="*/ 684135 h 3079"/>
                <a:gd name="T118" fmla="*/ 982271 w 3041"/>
                <a:gd name="T119" fmla="*/ 916618 h 3079"/>
                <a:gd name="T120" fmla="*/ 912032 w 3041"/>
                <a:gd name="T121" fmla="*/ 956925 h 3079"/>
                <a:gd name="T122" fmla="*/ 805412 w 3041"/>
                <a:gd name="T123" fmla="*/ 907981 h 3079"/>
                <a:gd name="T124" fmla="*/ 731571 w 3041"/>
                <a:gd name="T125" fmla="*/ 1026742 h 3079"/>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3041" h="3079">
                  <a:moveTo>
                    <a:pt x="1531" y="1126"/>
                  </a:moveTo>
                  <a:lnTo>
                    <a:pt x="1531" y="1126"/>
                  </a:lnTo>
                  <a:cubicBezTo>
                    <a:pt x="1303" y="1126"/>
                    <a:pt x="1119" y="1312"/>
                    <a:pt x="1119" y="1539"/>
                  </a:cubicBezTo>
                  <a:cubicBezTo>
                    <a:pt x="1119" y="1767"/>
                    <a:pt x="1303" y="1953"/>
                    <a:pt x="1531" y="1953"/>
                  </a:cubicBezTo>
                  <a:cubicBezTo>
                    <a:pt x="1759" y="1953"/>
                    <a:pt x="1945" y="1767"/>
                    <a:pt x="1945" y="1539"/>
                  </a:cubicBezTo>
                  <a:cubicBezTo>
                    <a:pt x="1945" y="1312"/>
                    <a:pt x="1759" y="1126"/>
                    <a:pt x="1531" y="1126"/>
                  </a:cubicBezTo>
                  <a:close/>
                  <a:moveTo>
                    <a:pt x="1531" y="2134"/>
                  </a:moveTo>
                  <a:lnTo>
                    <a:pt x="1531" y="2134"/>
                  </a:lnTo>
                  <a:cubicBezTo>
                    <a:pt x="1204" y="2134"/>
                    <a:pt x="938" y="1867"/>
                    <a:pt x="938" y="1539"/>
                  </a:cubicBezTo>
                  <a:cubicBezTo>
                    <a:pt x="938" y="1212"/>
                    <a:pt x="1204" y="945"/>
                    <a:pt x="1531" y="945"/>
                  </a:cubicBezTo>
                  <a:cubicBezTo>
                    <a:pt x="1859" y="945"/>
                    <a:pt x="2126" y="1212"/>
                    <a:pt x="2126" y="1539"/>
                  </a:cubicBezTo>
                  <a:cubicBezTo>
                    <a:pt x="2126" y="1867"/>
                    <a:pt x="1859" y="2134"/>
                    <a:pt x="1531" y="2134"/>
                  </a:cubicBezTo>
                  <a:close/>
                  <a:moveTo>
                    <a:pt x="834" y="2325"/>
                  </a:moveTo>
                  <a:lnTo>
                    <a:pt x="834" y="2325"/>
                  </a:lnTo>
                  <a:cubicBezTo>
                    <a:pt x="854" y="2325"/>
                    <a:pt x="874" y="2331"/>
                    <a:pt x="890" y="2344"/>
                  </a:cubicBezTo>
                  <a:cubicBezTo>
                    <a:pt x="970" y="2409"/>
                    <a:pt x="1060" y="2460"/>
                    <a:pt x="1156" y="2498"/>
                  </a:cubicBezTo>
                  <a:cubicBezTo>
                    <a:pt x="1190" y="2511"/>
                    <a:pt x="1213" y="2545"/>
                    <a:pt x="1213" y="2582"/>
                  </a:cubicBezTo>
                  <a:lnTo>
                    <a:pt x="1213" y="2853"/>
                  </a:lnTo>
                  <a:cubicBezTo>
                    <a:pt x="1213" y="2877"/>
                    <a:pt x="1233" y="2897"/>
                    <a:pt x="1257" y="2897"/>
                  </a:cubicBezTo>
                  <a:lnTo>
                    <a:pt x="1806" y="2897"/>
                  </a:lnTo>
                  <a:cubicBezTo>
                    <a:pt x="1830" y="2897"/>
                    <a:pt x="1850" y="2877"/>
                    <a:pt x="1850" y="2853"/>
                  </a:cubicBezTo>
                  <a:lnTo>
                    <a:pt x="1850" y="2582"/>
                  </a:lnTo>
                  <a:cubicBezTo>
                    <a:pt x="1850" y="2545"/>
                    <a:pt x="1873" y="2511"/>
                    <a:pt x="1908" y="2498"/>
                  </a:cubicBezTo>
                  <a:cubicBezTo>
                    <a:pt x="2003" y="2460"/>
                    <a:pt x="2093" y="2409"/>
                    <a:pt x="2173" y="2344"/>
                  </a:cubicBezTo>
                  <a:cubicBezTo>
                    <a:pt x="2202" y="2321"/>
                    <a:pt x="2243" y="2318"/>
                    <a:pt x="2275" y="2337"/>
                  </a:cubicBezTo>
                  <a:lnTo>
                    <a:pt x="2510" y="2473"/>
                  </a:lnTo>
                  <a:cubicBezTo>
                    <a:pt x="2517" y="2476"/>
                    <a:pt x="2524" y="2479"/>
                    <a:pt x="2532" y="2479"/>
                  </a:cubicBezTo>
                  <a:cubicBezTo>
                    <a:pt x="2545" y="2479"/>
                    <a:pt x="2561" y="2473"/>
                    <a:pt x="2570" y="2456"/>
                  </a:cubicBezTo>
                  <a:lnTo>
                    <a:pt x="2845" y="1981"/>
                  </a:lnTo>
                  <a:cubicBezTo>
                    <a:pt x="2853" y="1967"/>
                    <a:pt x="2851" y="1954"/>
                    <a:pt x="2849" y="1947"/>
                  </a:cubicBezTo>
                  <a:cubicBezTo>
                    <a:pt x="2848" y="1941"/>
                    <a:pt x="2842" y="1928"/>
                    <a:pt x="2829" y="1921"/>
                  </a:cubicBezTo>
                  <a:lnTo>
                    <a:pt x="2594" y="1785"/>
                  </a:lnTo>
                  <a:cubicBezTo>
                    <a:pt x="2561" y="1766"/>
                    <a:pt x="2544" y="1730"/>
                    <a:pt x="2550" y="1693"/>
                  </a:cubicBezTo>
                  <a:cubicBezTo>
                    <a:pt x="2557" y="1642"/>
                    <a:pt x="2561" y="1590"/>
                    <a:pt x="2561" y="1539"/>
                  </a:cubicBezTo>
                  <a:cubicBezTo>
                    <a:pt x="2561" y="1488"/>
                    <a:pt x="2557" y="1437"/>
                    <a:pt x="2550" y="1386"/>
                  </a:cubicBezTo>
                  <a:cubicBezTo>
                    <a:pt x="2544" y="1349"/>
                    <a:pt x="2561" y="1313"/>
                    <a:pt x="2594" y="1295"/>
                  </a:cubicBezTo>
                  <a:lnTo>
                    <a:pt x="2829" y="1158"/>
                  </a:lnTo>
                  <a:cubicBezTo>
                    <a:pt x="2842" y="1151"/>
                    <a:pt x="2848" y="1138"/>
                    <a:pt x="2849" y="1132"/>
                  </a:cubicBezTo>
                  <a:cubicBezTo>
                    <a:pt x="2851" y="1125"/>
                    <a:pt x="2853" y="1112"/>
                    <a:pt x="2845" y="1098"/>
                  </a:cubicBezTo>
                  <a:lnTo>
                    <a:pt x="2570" y="623"/>
                  </a:lnTo>
                  <a:cubicBezTo>
                    <a:pt x="2561" y="607"/>
                    <a:pt x="2545" y="601"/>
                    <a:pt x="2532" y="601"/>
                  </a:cubicBezTo>
                  <a:cubicBezTo>
                    <a:pt x="2524" y="601"/>
                    <a:pt x="2517" y="603"/>
                    <a:pt x="2510" y="607"/>
                  </a:cubicBezTo>
                  <a:lnTo>
                    <a:pt x="2275" y="742"/>
                  </a:lnTo>
                  <a:cubicBezTo>
                    <a:pt x="2243" y="760"/>
                    <a:pt x="2202" y="758"/>
                    <a:pt x="2173" y="735"/>
                  </a:cubicBezTo>
                  <a:cubicBezTo>
                    <a:pt x="2092" y="670"/>
                    <a:pt x="2003" y="618"/>
                    <a:pt x="1908" y="581"/>
                  </a:cubicBezTo>
                  <a:cubicBezTo>
                    <a:pt x="1873" y="567"/>
                    <a:pt x="1850" y="535"/>
                    <a:pt x="1850" y="497"/>
                  </a:cubicBezTo>
                  <a:lnTo>
                    <a:pt x="1850" y="225"/>
                  </a:lnTo>
                  <a:cubicBezTo>
                    <a:pt x="1850" y="201"/>
                    <a:pt x="1830" y="181"/>
                    <a:pt x="1806" y="181"/>
                  </a:cubicBezTo>
                  <a:lnTo>
                    <a:pt x="1257" y="181"/>
                  </a:lnTo>
                  <a:cubicBezTo>
                    <a:pt x="1233" y="181"/>
                    <a:pt x="1213" y="201"/>
                    <a:pt x="1213" y="225"/>
                  </a:cubicBezTo>
                  <a:lnTo>
                    <a:pt x="1213" y="497"/>
                  </a:lnTo>
                  <a:cubicBezTo>
                    <a:pt x="1213" y="535"/>
                    <a:pt x="1190" y="567"/>
                    <a:pt x="1156" y="581"/>
                  </a:cubicBezTo>
                  <a:cubicBezTo>
                    <a:pt x="1060" y="618"/>
                    <a:pt x="970" y="670"/>
                    <a:pt x="890" y="735"/>
                  </a:cubicBezTo>
                  <a:cubicBezTo>
                    <a:pt x="861" y="758"/>
                    <a:pt x="821" y="760"/>
                    <a:pt x="788" y="742"/>
                  </a:cubicBezTo>
                  <a:lnTo>
                    <a:pt x="553" y="607"/>
                  </a:lnTo>
                  <a:cubicBezTo>
                    <a:pt x="546" y="603"/>
                    <a:pt x="539" y="601"/>
                    <a:pt x="531" y="601"/>
                  </a:cubicBezTo>
                  <a:cubicBezTo>
                    <a:pt x="519" y="601"/>
                    <a:pt x="502" y="607"/>
                    <a:pt x="493" y="623"/>
                  </a:cubicBezTo>
                  <a:lnTo>
                    <a:pt x="218" y="1098"/>
                  </a:lnTo>
                  <a:cubicBezTo>
                    <a:pt x="210" y="1112"/>
                    <a:pt x="212" y="1125"/>
                    <a:pt x="214" y="1132"/>
                  </a:cubicBezTo>
                  <a:cubicBezTo>
                    <a:pt x="216" y="1138"/>
                    <a:pt x="220" y="1151"/>
                    <a:pt x="234" y="1158"/>
                  </a:cubicBezTo>
                  <a:lnTo>
                    <a:pt x="470" y="1294"/>
                  </a:lnTo>
                  <a:cubicBezTo>
                    <a:pt x="502" y="1313"/>
                    <a:pt x="519" y="1349"/>
                    <a:pt x="513" y="1386"/>
                  </a:cubicBezTo>
                  <a:cubicBezTo>
                    <a:pt x="506" y="1437"/>
                    <a:pt x="502" y="1488"/>
                    <a:pt x="502" y="1539"/>
                  </a:cubicBezTo>
                  <a:cubicBezTo>
                    <a:pt x="502" y="1590"/>
                    <a:pt x="506" y="1642"/>
                    <a:pt x="513" y="1693"/>
                  </a:cubicBezTo>
                  <a:cubicBezTo>
                    <a:pt x="519" y="1730"/>
                    <a:pt x="501" y="1766"/>
                    <a:pt x="470" y="1785"/>
                  </a:cubicBezTo>
                  <a:lnTo>
                    <a:pt x="234" y="1921"/>
                  </a:lnTo>
                  <a:cubicBezTo>
                    <a:pt x="213" y="1932"/>
                    <a:pt x="206" y="1960"/>
                    <a:pt x="218" y="1981"/>
                  </a:cubicBezTo>
                  <a:lnTo>
                    <a:pt x="493" y="2456"/>
                  </a:lnTo>
                  <a:cubicBezTo>
                    <a:pt x="502" y="2473"/>
                    <a:pt x="519" y="2479"/>
                    <a:pt x="531" y="2479"/>
                  </a:cubicBezTo>
                  <a:cubicBezTo>
                    <a:pt x="539" y="2479"/>
                    <a:pt x="546" y="2476"/>
                    <a:pt x="553" y="2473"/>
                  </a:cubicBezTo>
                  <a:lnTo>
                    <a:pt x="788" y="2337"/>
                  </a:lnTo>
                  <a:cubicBezTo>
                    <a:pt x="803" y="2328"/>
                    <a:pt x="818" y="2325"/>
                    <a:pt x="834" y="2325"/>
                  </a:cubicBezTo>
                  <a:close/>
                  <a:moveTo>
                    <a:pt x="1806" y="3078"/>
                  </a:moveTo>
                  <a:lnTo>
                    <a:pt x="1257" y="3078"/>
                  </a:lnTo>
                  <a:cubicBezTo>
                    <a:pt x="1133" y="3078"/>
                    <a:pt x="1032" y="2978"/>
                    <a:pt x="1032" y="2853"/>
                  </a:cubicBezTo>
                  <a:lnTo>
                    <a:pt x="1032" y="2642"/>
                  </a:lnTo>
                  <a:cubicBezTo>
                    <a:pt x="960" y="2609"/>
                    <a:pt x="891" y="2570"/>
                    <a:pt x="827" y="2523"/>
                  </a:cubicBezTo>
                  <a:lnTo>
                    <a:pt x="643" y="2629"/>
                  </a:lnTo>
                  <a:cubicBezTo>
                    <a:pt x="609" y="2649"/>
                    <a:pt x="571" y="2659"/>
                    <a:pt x="531" y="2659"/>
                  </a:cubicBezTo>
                  <a:cubicBezTo>
                    <a:pt x="451" y="2659"/>
                    <a:pt x="376" y="2616"/>
                    <a:pt x="336" y="2547"/>
                  </a:cubicBezTo>
                  <a:lnTo>
                    <a:pt x="61" y="2071"/>
                  </a:lnTo>
                  <a:cubicBezTo>
                    <a:pt x="0" y="1963"/>
                    <a:pt x="37" y="1826"/>
                    <a:pt x="144" y="1764"/>
                  </a:cubicBezTo>
                  <a:lnTo>
                    <a:pt x="327" y="1658"/>
                  </a:lnTo>
                  <a:cubicBezTo>
                    <a:pt x="323" y="1619"/>
                    <a:pt x="321" y="1579"/>
                    <a:pt x="321" y="1539"/>
                  </a:cubicBezTo>
                  <a:cubicBezTo>
                    <a:pt x="321" y="1500"/>
                    <a:pt x="323" y="1460"/>
                    <a:pt x="327" y="1421"/>
                  </a:cubicBezTo>
                  <a:lnTo>
                    <a:pt x="144" y="1315"/>
                  </a:lnTo>
                  <a:cubicBezTo>
                    <a:pt x="92" y="1285"/>
                    <a:pt x="55" y="1237"/>
                    <a:pt x="39" y="1179"/>
                  </a:cubicBezTo>
                  <a:cubicBezTo>
                    <a:pt x="24" y="1121"/>
                    <a:pt x="32" y="1060"/>
                    <a:pt x="62" y="1008"/>
                  </a:cubicBezTo>
                  <a:lnTo>
                    <a:pt x="336" y="532"/>
                  </a:lnTo>
                  <a:cubicBezTo>
                    <a:pt x="376" y="463"/>
                    <a:pt x="451" y="420"/>
                    <a:pt x="531" y="420"/>
                  </a:cubicBezTo>
                  <a:cubicBezTo>
                    <a:pt x="571" y="420"/>
                    <a:pt x="609" y="431"/>
                    <a:pt x="643" y="450"/>
                  </a:cubicBezTo>
                  <a:lnTo>
                    <a:pt x="827" y="556"/>
                  </a:lnTo>
                  <a:cubicBezTo>
                    <a:pt x="891" y="509"/>
                    <a:pt x="960" y="470"/>
                    <a:pt x="1032" y="437"/>
                  </a:cubicBezTo>
                  <a:lnTo>
                    <a:pt x="1032" y="225"/>
                  </a:lnTo>
                  <a:cubicBezTo>
                    <a:pt x="1032" y="102"/>
                    <a:pt x="1133" y="0"/>
                    <a:pt x="1257" y="0"/>
                  </a:cubicBezTo>
                  <a:lnTo>
                    <a:pt x="1806" y="0"/>
                  </a:lnTo>
                  <a:cubicBezTo>
                    <a:pt x="1930" y="0"/>
                    <a:pt x="2031" y="102"/>
                    <a:pt x="2031" y="225"/>
                  </a:cubicBezTo>
                  <a:lnTo>
                    <a:pt x="2031" y="437"/>
                  </a:lnTo>
                  <a:cubicBezTo>
                    <a:pt x="2103" y="470"/>
                    <a:pt x="2172" y="510"/>
                    <a:pt x="2236" y="556"/>
                  </a:cubicBezTo>
                  <a:lnTo>
                    <a:pt x="2420" y="450"/>
                  </a:lnTo>
                  <a:cubicBezTo>
                    <a:pt x="2454" y="431"/>
                    <a:pt x="2493" y="420"/>
                    <a:pt x="2532" y="420"/>
                  </a:cubicBezTo>
                  <a:cubicBezTo>
                    <a:pt x="2612" y="420"/>
                    <a:pt x="2687" y="463"/>
                    <a:pt x="2727" y="532"/>
                  </a:cubicBezTo>
                  <a:lnTo>
                    <a:pt x="3001" y="1008"/>
                  </a:lnTo>
                  <a:cubicBezTo>
                    <a:pt x="3031" y="1060"/>
                    <a:pt x="3040" y="1121"/>
                    <a:pt x="3024" y="1179"/>
                  </a:cubicBezTo>
                  <a:cubicBezTo>
                    <a:pt x="3009" y="1236"/>
                    <a:pt x="2971" y="1285"/>
                    <a:pt x="2919" y="1315"/>
                  </a:cubicBezTo>
                  <a:lnTo>
                    <a:pt x="2736" y="1421"/>
                  </a:lnTo>
                  <a:cubicBezTo>
                    <a:pt x="2740" y="1460"/>
                    <a:pt x="2742" y="1500"/>
                    <a:pt x="2742" y="1539"/>
                  </a:cubicBezTo>
                  <a:cubicBezTo>
                    <a:pt x="2742" y="1579"/>
                    <a:pt x="2740" y="1619"/>
                    <a:pt x="2736" y="1658"/>
                  </a:cubicBezTo>
                  <a:lnTo>
                    <a:pt x="2919" y="1764"/>
                  </a:lnTo>
                  <a:cubicBezTo>
                    <a:pt x="2971" y="1794"/>
                    <a:pt x="3009" y="1842"/>
                    <a:pt x="3024" y="1901"/>
                  </a:cubicBezTo>
                  <a:cubicBezTo>
                    <a:pt x="3040" y="1959"/>
                    <a:pt x="3031" y="2019"/>
                    <a:pt x="3001" y="2071"/>
                  </a:cubicBezTo>
                  <a:lnTo>
                    <a:pt x="2727" y="2547"/>
                  </a:lnTo>
                  <a:cubicBezTo>
                    <a:pt x="2687" y="2616"/>
                    <a:pt x="2612" y="2659"/>
                    <a:pt x="2532" y="2659"/>
                  </a:cubicBezTo>
                  <a:cubicBezTo>
                    <a:pt x="2493" y="2659"/>
                    <a:pt x="2454" y="2649"/>
                    <a:pt x="2420" y="2629"/>
                  </a:cubicBezTo>
                  <a:lnTo>
                    <a:pt x="2236" y="2523"/>
                  </a:lnTo>
                  <a:cubicBezTo>
                    <a:pt x="2172" y="2570"/>
                    <a:pt x="2103" y="2609"/>
                    <a:pt x="2031" y="2642"/>
                  </a:cubicBezTo>
                  <a:lnTo>
                    <a:pt x="2031" y="2853"/>
                  </a:lnTo>
                  <a:cubicBezTo>
                    <a:pt x="2031" y="2978"/>
                    <a:pt x="1930" y="3078"/>
                    <a:pt x="1806" y="3078"/>
                  </a:cubicBezTo>
                  <a:close/>
                </a:path>
              </a:pathLst>
            </a:custGeom>
            <a:solidFill>
              <a:schemeClr val="accent6">
                <a:lumMod val="75000"/>
              </a:schemeClr>
            </a:solidFill>
            <a:ln>
              <a:noFill/>
            </a:ln>
            <a:effectLst/>
          </p:spPr>
          <p:txBody>
            <a:bodyPr wrap="none" anchor="ctr"/>
            <a:lstStyle/>
            <a:p>
              <a:endParaRPr lang="es-ES_tradnl" sz="1633"/>
            </a:p>
          </p:txBody>
        </p:sp>
        <p:sp>
          <p:nvSpPr>
            <p:cNvPr id="183" name="Freeform 30">
              <a:extLst>
                <a:ext uri="{FF2B5EF4-FFF2-40B4-BE49-F238E27FC236}">
                  <a16:creationId xmlns:a16="http://schemas.microsoft.com/office/drawing/2014/main" id="{55A72BD4-B5F0-3D49-9E21-4C7CD48D8A06}"/>
                </a:ext>
              </a:extLst>
            </p:cNvPr>
            <p:cNvSpPr>
              <a:spLocks noChangeArrowheads="1"/>
            </p:cNvSpPr>
            <p:nvPr/>
          </p:nvSpPr>
          <p:spPr bwMode="auto">
            <a:xfrm>
              <a:off x="1337685" y="3996106"/>
              <a:ext cx="1751224" cy="1709460"/>
            </a:xfrm>
            <a:custGeom>
              <a:avLst/>
              <a:gdLst>
                <a:gd name="T0" fmla="*/ 1748198 w 5361"/>
                <a:gd name="T1" fmla="*/ 1076676 h 5233"/>
                <a:gd name="T2" fmla="*/ 1662139 w 5361"/>
                <a:gd name="T3" fmla="*/ 1002857 h 5233"/>
                <a:gd name="T4" fmla="*/ 1669701 w 5361"/>
                <a:gd name="T5" fmla="*/ 897710 h 5233"/>
                <a:gd name="T6" fmla="*/ 1677982 w 5361"/>
                <a:gd name="T7" fmla="*/ 759435 h 5233"/>
                <a:gd name="T8" fmla="*/ 1858744 w 5361"/>
                <a:gd name="T9" fmla="*/ 636283 h 5233"/>
                <a:gd name="T10" fmla="*/ 1785647 w 5361"/>
                <a:gd name="T11" fmla="*/ 476762 h 5233"/>
                <a:gd name="T12" fmla="*/ 1797530 w 5361"/>
                <a:gd name="T13" fmla="*/ 432471 h 5233"/>
                <a:gd name="T14" fmla="*/ 1909515 w 5361"/>
                <a:gd name="T15" fmla="*/ 561384 h 5233"/>
                <a:gd name="T16" fmla="*/ 1865225 w 5361"/>
                <a:gd name="T17" fmla="*/ 726306 h 5233"/>
                <a:gd name="T18" fmla="*/ 1734875 w 5361"/>
                <a:gd name="T19" fmla="*/ 897710 h 5233"/>
                <a:gd name="T20" fmla="*/ 1780966 w 5361"/>
                <a:gd name="T21" fmla="*/ 1020141 h 5233"/>
                <a:gd name="T22" fmla="*/ 1792489 w 5361"/>
                <a:gd name="T23" fmla="*/ 1064433 h 5233"/>
                <a:gd name="T24" fmla="*/ 965020 w 5361"/>
                <a:gd name="T25" fmla="*/ 598473 h 5233"/>
                <a:gd name="T26" fmla="*/ 965020 w 5361"/>
                <a:gd name="T27" fmla="*/ 1196587 h 5233"/>
                <a:gd name="T28" fmla="*/ 1263888 w 5361"/>
                <a:gd name="T29" fmla="*/ 897710 h 5233"/>
                <a:gd name="T30" fmla="*/ 965020 w 5361"/>
                <a:gd name="T31" fmla="*/ 1261763 h 5233"/>
                <a:gd name="T32" fmla="*/ 965020 w 5361"/>
                <a:gd name="T33" fmla="*/ 533297 h 5233"/>
                <a:gd name="T34" fmla="*/ 1329063 w 5361"/>
                <a:gd name="T35" fmla="*/ 897710 h 5233"/>
                <a:gd name="T36" fmla="*/ 784259 w 5361"/>
                <a:gd name="T37" fmla="*/ 1884003 h 5233"/>
                <a:gd name="T38" fmla="*/ 662911 w 5361"/>
                <a:gd name="T39" fmla="*/ 1606012 h 5233"/>
                <a:gd name="T40" fmla="*/ 366564 w 5361"/>
                <a:gd name="T41" fmla="*/ 1591968 h 5233"/>
                <a:gd name="T42" fmla="*/ 275103 w 5361"/>
                <a:gd name="T43" fmla="*/ 1603851 h 5233"/>
                <a:gd name="T44" fmla="*/ 20165 w 5361"/>
                <a:gd name="T45" fmla="*/ 1234396 h 5233"/>
                <a:gd name="T46" fmla="*/ 64455 w 5361"/>
                <a:gd name="T47" fmla="*/ 1068754 h 5233"/>
                <a:gd name="T48" fmla="*/ 194804 w 5361"/>
                <a:gd name="T49" fmla="*/ 897710 h 5233"/>
                <a:gd name="T50" fmla="*/ 64815 w 5361"/>
                <a:gd name="T51" fmla="*/ 726306 h 5233"/>
                <a:gd name="T52" fmla="*/ 8642 w 5361"/>
                <a:gd name="T53" fmla="*/ 652847 h 5233"/>
                <a:gd name="T54" fmla="*/ 201286 w 5361"/>
                <a:gd name="T55" fmla="*/ 247744 h 5233"/>
                <a:gd name="T56" fmla="*/ 366564 w 5361"/>
                <a:gd name="T57" fmla="*/ 203452 h 5233"/>
                <a:gd name="T58" fmla="*/ 662911 w 5361"/>
                <a:gd name="T59" fmla="*/ 189409 h 5233"/>
                <a:gd name="T60" fmla="*/ 695679 w 5361"/>
                <a:gd name="T61" fmla="*/ 0 h 5233"/>
                <a:gd name="T62" fmla="*/ 728086 w 5361"/>
                <a:gd name="T63" fmla="*/ 211014 h 5233"/>
                <a:gd name="T64" fmla="*/ 707561 w 5361"/>
                <a:gd name="T65" fmla="*/ 241262 h 5233"/>
                <a:gd name="T66" fmla="*/ 488991 w 5361"/>
                <a:gd name="T67" fmla="*/ 349290 h 5233"/>
                <a:gd name="T68" fmla="*/ 291666 w 5361"/>
                <a:gd name="T69" fmla="*/ 254225 h 5233"/>
                <a:gd name="T70" fmla="*/ 76697 w 5361"/>
                <a:gd name="T71" fmla="*/ 593792 h 5233"/>
                <a:gd name="T72" fmla="*/ 71296 w 5361"/>
                <a:gd name="T73" fmla="*/ 636283 h 5233"/>
                <a:gd name="T74" fmla="*/ 252057 w 5361"/>
                <a:gd name="T75" fmla="*/ 759435 h 5233"/>
                <a:gd name="T76" fmla="*/ 259979 w 5361"/>
                <a:gd name="T77" fmla="*/ 897710 h 5233"/>
                <a:gd name="T78" fmla="*/ 267901 w 5361"/>
                <a:gd name="T79" fmla="*/ 1002857 h 5233"/>
                <a:gd name="T80" fmla="*/ 96862 w 5361"/>
                <a:gd name="T81" fmla="*/ 1125288 h 5233"/>
                <a:gd name="T82" fmla="*/ 76697 w 5361"/>
                <a:gd name="T83" fmla="*/ 1201628 h 5233"/>
                <a:gd name="T84" fmla="*/ 291666 w 5361"/>
                <a:gd name="T85" fmla="*/ 1540835 h 5233"/>
                <a:gd name="T86" fmla="*/ 488991 w 5361"/>
                <a:gd name="T87" fmla="*/ 1445771 h 5233"/>
                <a:gd name="T88" fmla="*/ 525720 w 5361"/>
                <a:gd name="T89" fmla="*/ 1448651 h 5233"/>
                <a:gd name="T90" fmla="*/ 728086 w 5361"/>
                <a:gd name="T91" fmla="*/ 1584406 h 5233"/>
                <a:gd name="T92" fmla="*/ 784259 w 5361"/>
                <a:gd name="T93" fmla="*/ 1818826 h 5233"/>
                <a:gd name="T94" fmla="*/ 1201954 w 5361"/>
                <a:gd name="T95" fmla="*/ 1763012 h 5233"/>
                <a:gd name="T96" fmla="*/ 1222479 w 5361"/>
                <a:gd name="T97" fmla="*/ 1553798 h 5233"/>
                <a:gd name="T98" fmla="*/ 1404320 w 5361"/>
                <a:gd name="T99" fmla="*/ 1448651 h 5233"/>
                <a:gd name="T100" fmla="*/ 1595884 w 5361"/>
                <a:gd name="T101" fmla="*/ 1535434 h 5233"/>
                <a:gd name="T102" fmla="*/ 1744238 w 5361"/>
                <a:gd name="T103" fmla="*/ 1391037 h 5233"/>
                <a:gd name="T104" fmla="*/ 1800410 w 5361"/>
                <a:gd name="T105" fmla="*/ 1423085 h 5233"/>
                <a:gd name="T106" fmla="*/ 1563116 w 5361"/>
                <a:gd name="T107" fmla="*/ 1591968 h 5233"/>
                <a:gd name="T108" fmla="*/ 1266769 w 5361"/>
                <a:gd name="T109" fmla="*/ 1606012 h 5233"/>
                <a:gd name="T110" fmla="*/ 1145781 w 5361"/>
                <a:gd name="T111" fmla="*/ 1884003 h 5233"/>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5361" h="5233">
                  <a:moveTo>
                    <a:pt x="4901" y="3002"/>
                  </a:moveTo>
                  <a:lnTo>
                    <a:pt x="4901" y="3002"/>
                  </a:lnTo>
                  <a:cubicBezTo>
                    <a:pt x="4885" y="3002"/>
                    <a:pt x="4869" y="2998"/>
                    <a:pt x="4855" y="2990"/>
                  </a:cubicBezTo>
                  <a:lnTo>
                    <a:pt x="4660" y="2876"/>
                  </a:lnTo>
                  <a:cubicBezTo>
                    <a:pt x="4627" y="2858"/>
                    <a:pt x="4610" y="2822"/>
                    <a:pt x="4616" y="2785"/>
                  </a:cubicBezTo>
                  <a:cubicBezTo>
                    <a:pt x="4630" y="2689"/>
                    <a:pt x="4637" y="2591"/>
                    <a:pt x="4637" y="2493"/>
                  </a:cubicBezTo>
                  <a:cubicBezTo>
                    <a:pt x="4637" y="2396"/>
                    <a:pt x="4630" y="2297"/>
                    <a:pt x="4616" y="2201"/>
                  </a:cubicBezTo>
                  <a:cubicBezTo>
                    <a:pt x="4610" y="2164"/>
                    <a:pt x="4627" y="2128"/>
                    <a:pt x="4660" y="2109"/>
                  </a:cubicBezTo>
                  <a:lnTo>
                    <a:pt x="5089" y="1861"/>
                  </a:lnTo>
                  <a:cubicBezTo>
                    <a:pt x="5126" y="1841"/>
                    <a:pt x="5151" y="1807"/>
                    <a:pt x="5162" y="1767"/>
                  </a:cubicBezTo>
                  <a:cubicBezTo>
                    <a:pt x="5172" y="1727"/>
                    <a:pt x="5167" y="1684"/>
                    <a:pt x="5147" y="1649"/>
                  </a:cubicBezTo>
                  <a:lnTo>
                    <a:pt x="4959" y="1324"/>
                  </a:lnTo>
                  <a:cubicBezTo>
                    <a:pt x="4934" y="1281"/>
                    <a:pt x="4949" y="1225"/>
                    <a:pt x="4992" y="1201"/>
                  </a:cubicBezTo>
                  <a:cubicBezTo>
                    <a:pt x="5036" y="1176"/>
                    <a:pt x="5091" y="1190"/>
                    <a:pt x="5116" y="1234"/>
                  </a:cubicBezTo>
                  <a:lnTo>
                    <a:pt x="5303" y="1559"/>
                  </a:lnTo>
                  <a:cubicBezTo>
                    <a:pt x="5348" y="1636"/>
                    <a:pt x="5360" y="1727"/>
                    <a:pt x="5336" y="1813"/>
                  </a:cubicBezTo>
                  <a:cubicBezTo>
                    <a:pt x="5313" y="1900"/>
                    <a:pt x="5258" y="1973"/>
                    <a:pt x="5180" y="2017"/>
                  </a:cubicBezTo>
                  <a:lnTo>
                    <a:pt x="4802" y="2236"/>
                  </a:lnTo>
                  <a:cubicBezTo>
                    <a:pt x="4813" y="2321"/>
                    <a:pt x="4818" y="2407"/>
                    <a:pt x="4818" y="2493"/>
                  </a:cubicBezTo>
                  <a:cubicBezTo>
                    <a:pt x="4818" y="2579"/>
                    <a:pt x="4813" y="2665"/>
                    <a:pt x="4802" y="2750"/>
                  </a:cubicBezTo>
                  <a:lnTo>
                    <a:pt x="4946" y="2833"/>
                  </a:lnTo>
                  <a:cubicBezTo>
                    <a:pt x="4989" y="2858"/>
                    <a:pt x="5004" y="2914"/>
                    <a:pt x="4978" y="2956"/>
                  </a:cubicBezTo>
                  <a:cubicBezTo>
                    <a:pt x="4962" y="2986"/>
                    <a:pt x="4932" y="3002"/>
                    <a:pt x="4901" y="3002"/>
                  </a:cubicBezTo>
                  <a:close/>
                  <a:moveTo>
                    <a:pt x="2680" y="1662"/>
                  </a:moveTo>
                  <a:lnTo>
                    <a:pt x="2680" y="1662"/>
                  </a:lnTo>
                  <a:cubicBezTo>
                    <a:pt x="2222" y="1662"/>
                    <a:pt x="1849" y="2035"/>
                    <a:pt x="1849" y="2493"/>
                  </a:cubicBezTo>
                  <a:cubicBezTo>
                    <a:pt x="1849" y="2951"/>
                    <a:pt x="2222" y="3323"/>
                    <a:pt x="2680" y="3323"/>
                  </a:cubicBezTo>
                  <a:cubicBezTo>
                    <a:pt x="3138" y="3323"/>
                    <a:pt x="3510" y="2951"/>
                    <a:pt x="3510" y="2493"/>
                  </a:cubicBezTo>
                  <a:cubicBezTo>
                    <a:pt x="3510" y="2035"/>
                    <a:pt x="3138" y="1662"/>
                    <a:pt x="2680" y="1662"/>
                  </a:cubicBezTo>
                  <a:close/>
                  <a:moveTo>
                    <a:pt x="2680" y="3504"/>
                  </a:moveTo>
                  <a:lnTo>
                    <a:pt x="2680" y="3504"/>
                  </a:lnTo>
                  <a:cubicBezTo>
                    <a:pt x="2122" y="3504"/>
                    <a:pt x="1668" y="3051"/>
                    <a:pt x="1668" y="2493"/>
                  </a:cubicBezTo>
                  <a:cubicBezTo>
                    <a:pt x="1668" y="1935"/>
                    <a:pt x="2122" y="1481"/>
                    <a:pt x="2680" y="1481"/>
                  </a:cubicBezTo>
                  <a:cubicBezTo>
                    <a:pt x="3237" y="1481"/>
                    <a:pt x="3691" y="1935"/>
                    <a:pt x="3691" y="2493"/>
                  </a:cubicBezTo>
                  <a:cubicBezTo>
                    <a:pt x="3691" y="3051"/>
                    <a:pt x="3237" y="3504"/>
                    <a:pt x="2680" y="3504"/>
                  </a:cubicBezTo>
                  <a:close/>
                  <a:moveTo>
                    <a:pt x="3182" y="5232"/>
                  </a:moveTo>
                  <a:lnTo>
                    <a:pt x="2178" y="5232"/>
                  </a:lnTo>
                  <a:cubicBezTo>
                    <a:pt x="1992" y="5232"/>
                    <a:pt x="1841" y="5081"/>
                    <a:pt x="1841" y="4896"/>
                  </a:cubicBezTo>
                  <a:lnTo>
                    <a:pt x="1841" y="4460"/>
                  </a:lnTo>
                  <a:cubicBezTo>
                    <a:pt x="1683" y="4393"/>
                    <a:pt x="1533" y="4306"/>
                    <a:pt x="1395" y="4203"/>
                  </a:cubicBezTo>
                  <a:lnTo>
                    <a:pt x="1018" y="4421"/>
                  </a:lnTo>
                  <a:cubicBezTo>
                    <a:pt x="941" y="4465"/>
                    <a:pt x="850" y="4477"/>
                    <a:pt x="764" y="4454"/>
                  </a:cubicBezTo>
                  <a:cubicBezTo>
                    <a:pt x="676" y="4431"/>
                    <a:pt x="604" y="4375"/>
                    <a:pt x="559" y="4298"/>
                  </a:cubicBezTo>
                  <a:lnTo>
                    <a:pt x="56" y="3428"/>
                  </a:lnTo>
                  <a:cubicBezTo>
                    <a:pt x="12" y="3350"/>
                    <a:pt x="0" y="3259"/>
                    <a:pt x="23" y="3173"/>
                  </a:cubicBezTo>
                  <a:cubicBezTo>
                    <a:pt x="46" y="3086"/>
                    <a:pt x="102" y="3013"/>
                    <a:pt x="179" y="2968"/>
                  </a:cubicBezTo>
                  <a:lnTo>
                    <a:pt x="557" y="2750"/>
                  </a:lnTo>
                  <a:cubicBezTo>
                    <a:pt x="547" y="2664"/>
                    <a:pt x="541" y="2578"/>
                    <a:pt x="541" y="2493"/>
                  </a:cubicBezTo>
                  <a:cubicBezTo>
                    <a:pt x="541" y="2407"/>
                    <a:pt x="547" y="2321"/>
                    <a:pt x="557" y="2236"/>
                  </a:cubicBezTo>
                  <a:lnTo>
                    <a:pt x="180" y="2017"/>
                  </a:lnTo>
                  <a:cubicBezTo>
                    <a:pt x="102" y="1973"/>
                    <a:pt x="46" y="1900"/>
                    <a:pt x="24" y="1813"/>
                  </a:cubicBezTo>
                  <a:cubicBezTo>
                    <a:pt x="0" y="1727"/>
                    <a:pt x="12" y="1636"/>
                    <a:pt x="56" y="1559"/>
                  </a:cubicBezTo>
                  <a:lnTo>
                    <a:pt x="559" y="688"/>
                  </a:lnTo>
                  <a:cubicBezTo>
                    <a:pt x="604" y="611"/>
                    <a:pt x="676" y="555"/>
                    <a:pt x="763" y="532"/>
                  </a:cubicBezTo>
                  <a:cubicBezTo>
                    <a:pt x="850" y="508"/>
                    <a:pt x="940" y="521"/>
                    <a:pt x="1018" y="565"/>
                  </a:cubicBezTo>
                  <a:lnTo>
                    <a:pt x="1396" y="783"/>
                  </a:lnTo>
                  <a:cubicBezTo>
                    <a:pt x="1533" y="679"/>
                    <a:pt x="1683" y="593"/>
                    <a:pt x="1841" y="526"/>
                  </a:cubicBezTo>
                  <a:lnTo>
                    <a:pt x="1841" y="90"/>
                  </a:lnTo>
                  <a:cubicBezTo>
                    <a:pt x="1841" y="40"/>
                    <a:pt x="1882" y="0"/>
                    <a:pt x="1932" y="0"/>
                  </a:cubicBezTo>
                  <a:cubicBezTo>
                    <a:pt x="1981" y="0"/>
                    <a:pt x="2022" y="40"/>
                    <a:pt x="2022" y="90"/>
                  </a:cubicBezTo>
                  <a:lnTo>
                    <a:pt x="2022" y="586"/>
                  </a:lnTo>
                  <a:cubicBezTo>
                    <a:pt x="2022" y="624"/>
                    <a:pt x="1999" y="657"/>
                    <a:pt x="1965" y="670"/>
                  </a:cubicBezTo>
                  <a:cubicBezTo>
                    <a:pt x="1783" y="742"/>
                    <a:pt x="1613" y="840"/>
                    <a:pt x="1460" y="962"/>
                  </a:cubicBezTo>
                  <a:cubicBezTo>
                    <a:pt x="1431" y="986"/>
                    <a:pt x="1390" y="989"/>
                    <a:pt x="1358" y="970"/>
                  </a:cubicBezTo>
                  <a:lnTo>
                    <a:pt x="927" y="722"/>
                  </a:lnTo>
                  <a:cubicBezTo>
                    <a:pt x="892" y="701"/>
                    <a:pt x="850" y="696"/>
                    <a:pt x="810" y="706"/>
                  </a:cubicBezTo>
                  <a:cubicBezTo>
                    <a:pt x="769" y="717"/>
                    <a:pt x="736" y="743"/>
                    <a:pt x="715" y="779"/>
                  </a:cubicBezTo>
                  <a:lnTo>
                    <a:pt x="213" y="1649"/>
                  </a:lnTo>
                  <a:cubicBezTo>
                    <a:pt x="193" y="1685"/>
                    <a:pt x="187" y="1727"/>
                    <a:pt x="198" y="1767"/>
                  </a:cubicBezTo>
                  <a:cubicBezTo>
                    <a:pt x="208" y="1807"/>
                    <a:pt x="234" y="1841"/>
                    <a:pt x="270" y="1861"/>
                  </a:cubicBezTo>
                  <a:lnTo>
                    <a:pt x="700" y="2109"/>
                  </a:lnTo>
                  <a:cubicBezTo>
                    <a:pt x="732" y="2128"/>
                    <a:pt x="749" y="2164"/>
                    <a:pt x="744" y="2201"/>
                  </a:cubicBezTo>
                  <a:cubicBezTo>
                    <a:pt x="729" y="2298"/>
                    <a:pt x="722" y="2396"/>
                    <a:pt x="722" y="2493"/>
                  </a:cubicBezTo>
                  <a:cubicBezTo>
                    <a:pt x="722" y="2590"/>
                    <a:pt x="729" y="2688"/>
                    <a:pt x="744" y="2785"/>
                  </a:cubicBezTo>
                  <a:cubicBezTo>
                    <a:pt x="749" y="2822"/>
                    <a:pt x="732" y="2858"/>
                    <a:pt x="700" y="2876"/>
                  </a:cubicBezTo>
                  <a:lnTo>
                    <a:pt x="269" y="3125"/>
                  </a:lnTo>
                  <a:cubicBezTo>
                    <a:pt x="234" y="3146"/>
                    <a:pt x="208" y="3179"/>
                    <a:pt x="198" y="3219"/>
                  </a:cubicBezTo>
                  <a:cubicBezTo>
                    <a:pt x="187" y="3259"/>
                    <a:pt x="193" y="3301"/>
                    <a:pt x="213" y="3337"/>
                  </a:cubicBezTo>
                  <a:lnTo>
                    <a:pt x="715" y="4208"/>
                  </a:lnTo>
                  <a:cubicBezTo>
                    <a:pt x="736" y="4243"/>
                    <a:pt x="769" y="4269"/>
                    <a:pt x="810" y="4279"/>
                  </a:cubicBezTo>
                  <a:cubicBezTo>
                    <a:pt x="850" y="4290"/>
                    <a:pt x="892" y="4284"/>
                    <a:pt x="927" y="4264"/>
                  </a:cubicBezTo>
                  <a:lnTo>
                    <a:pt x="1358" y="4015"/>
                  </a:lnTo>
                  <a:cubicBezTo>
                    <a:pt x="1390" y="3997"/>
                    <a:pt x="1431" y="4000"/>
                    <a:pt x="1460" y="4023"/>
                  </a:cubicBezTo>
                  <a:cubicBezTo>
                    <a:pt x="1612" y="4145"/>
                    <a:pt x="1782" y="4244"/>
                    <a:pt x="1965" y="4315"/>
                  </a:cubicBezTo>
                  <a:cubicBezTo>
                    <a:pt x="1999" y="4329"/>
                    <a:pt x="2022" y="4362"/>
                    <a:pt x="2022" y="4400"/>
                  </a:cubicBezTo>
                  <a:lnTo>
                    <a:pt x="2022" y="4896"/>
                  </a:lnTo>
                  <a:cubicBezTo>
                    <a:pt x="2022" y="4982"/>
                    <a:pt x="2092" y="5051"/>
                    <a:pt x="2178" y="5051"/>
                  </a:cubicBezTo>
                  <a:lnTo>
                    <a:pt x="3182" y="5051"/>
                  </a:lnTo>
                  <a:cubicBezTo>
                    <a:pt x="3268" y="5051"/>
                    <a:pt x="3338" y="4982"/>
                    <a:pt x="3338" y="4896"/>
                  </a:cubicBezTo>
                  <a:lnTo>
                    <a:pt x="3338" y="4400"/>
                  </a:lnTo>
                  <a:cubicBezTo>
                    <a:pt x="3338" y="4362"/>
                    <a:pt x="3360" y="4329"/>
                    <a:pt x="3395" y="4315"/>
                  </a:cubicBezTo>
                  <a:cubicBezTo>
                    <a:pt x="3577" y="4244"/>
                    <a:pt x="3747" y="4146"/>
                    <a:pt x="3900" y="4023"/>
                  </a:cubicBezTo>
                  <a:cubicBezTo>
                    <a:pt x="3929" y="4000"/>
                    <a:pt x="3970" y="3997"/>
                    <a:pt x="4001" y="4015"/>
                  </a:cubicBezTo>
                  <a:lnTo>
                    <a:pt x="4432" y="4264"/>
                  </a:lnTo>
                  <a:cubicBezTo>
                    <a:pt x="4506" y="4307"/>
                    <a:pt x="4602" y="4282"/>
                    <a:pt x="4644" y="4207"/>
                  </a:cubicBezTo>
                  <a:lnTo>
                    <a:pt x="4844" y="3863"/>
                  </a:lnTo>
                  <a:cubicBezTo>
                    <a:pt x="4868" y="3819"/>
                    <a:pt x="4923" y="3805"/>
                    <a:pt x="4967" y="3829"/>
                  </a:cubicBezTo>
                  <a:cubicBezTo>
                    <a:pt x="5010" y="3855"/>
                    <a:pt x="5025" y="3910"/>
                    <a:pt x="5000" y="3952"/>
                  </a:cubicBezTo>
                  <a:lnTo>
                    <a:pt x="4801" y="4298"/>
                  </a:lnTo>
                  <a:cubicBezTo>
                    <a:pt x="4708" y="4458"/>
                    <a:pt x="4502" y="4514"/>
                    <a:pt x="4341" y="4421"/>
                  </a:cubicBezTo>
                  <a:lnTo>
                    <a:pt x="3964" y="4203"/>
                  </a:lnTo>
                  <a:cubicBezTo>
                    <a:pt x="3826" y="4306"/>
                    <a:pt x="3677" y="4393"/>
                    <a:pt x="3518" y="4460"/>
                  </a:cubicBezTo>
                  <a:lnTo>
                    <a:pt x="3518" y="4896"/>
                  </a:lnTo>
                  <a:cubicBezTo>
                    <a:pt x="3518" y="5081"/>
                    <a:pt x="3368" y="5232"/>
                    <a:pt x="3182" y="5232"/>
                  </a:cubicBezTo>
                  <a:close/>
                </a:path>
              </a:pathLst>
            </a:custGeom>
            <a:solidFill>
              <a:schemeClr val="accent1">
                <a:lumMod val="75000"/>
              </a:schemeClr>
            </a:solidFill>
            <a:ln>
              <a:noFill/>
            </a:ln>
            <a:effectLst/>
          </p:spPr>
          <p:txBody>
            <a:bodyPr wrap="none" anchor="ctr"/>
            <a:lstStyle/>
            <a:p>
              <a:endParaRPr lang="es-ES_tradnl" sz="1633"/>
            </a:p>
          </p:txBody>
        </p:sp>
        <p:grpSp>
          <p:nvGrpSpPr>
            <p:cNvPr id="184" name="Group 6">
              <a:extLst>
                <a:ext uri="{FF2B5EF4-FFF2-40B4-BE49-F238E27FC236}">
                  <a16:creationId xmlns:a16="http://schemas.microsoft.com/office/drawing/2014/main" id="{A79A625A-14A4-D542-B1B3-D509CC3107DF}"/>
                </a:ext>
              </a:extLst>
            </p:cNvPr>
            <p:cNvGrpSpPr>
              <a:grpSpLocks/>
            </p:cNvGrpSpPr>
            <p:nvPr/>
          </p:nvGrpSpPr>
          <p:grpSpPr bwMode="auto">
            <a:xfrm>
              <a:off x="2978019" y="3569821"/>
              <a:ext cx="1666254" cy="2151586"/>
              <a:chOff x="3309938" y="4121150"/>
              <a:chExt cx="1836737" cy="2371725"/>
            </a:xfrm>
            <a:solidFill>
              <a:schemeClr val="accent2">
                <a:lumMod val="75000"/>
              </a:schemeClr>
            </a:solidFill>
          </p:grpSpPr>
          <p:sp>
            <p:nvSpPr>
              <p:cNvPr id="217" name="Freeform 1">
                <a:extLst>
                  <a:ext uri="{FF2B5EF4-FFF2-40B4-BE49-F238E27FC236}">
                    <a16:creationId xmlns:a16="http://schemas.microsoft.com/office/drawing/2014/main" id="{9AC9E7A1-2240-0044-893D-498BBB30E396}"/>
                  </a:ext>
                </a:extLst>
              </p:cNvPr>
              <p:cNvSpPr>
                <a:spLocks noChangeArrowheads="1"/>
              </p:cNvSpPr>
              <p:nvPr/>
            </p:nvSpPr>
            <p:spPr bwMode="auto">
              <a:xfrm>
                <a:off x="4108450" y="5248275"/>
                <a:ext cx="290513" cy="741363"/>
              </a:xfrm>
              <a:custGeom>
                <a:avLst/>
                <a:gdLst>
                  <a:gd name="T0" fmla="*/ 175099 w 808"/>
                  <a:gd name="T1" fmla="*/ 51798 h 2061"/>
                  <a:gd name="T2" fmla="*/ 175099 w 808"/>
                  <a:gd name="T3" fmla="*/ 51798 h 2061"/>
                  <a:gd name="T4" fmla="*/ 289075 w 808"/>
                  <a:gd name="T5" fmla="*/ 210431 h 2061"/>
                  <a:gd name="T6" fmla="*/ 289075 w 808"/>
                  <a:gd name="T7" fmla="*/ 227697 h 2061"/>
                  <a:gd name="T8" fmla="*/ 221840 w 808"/>
                  <a:gd name="T9" fmla="*/ 227697 h 2061"/>
                  <a:gd name="T10" fmla="*/ 221840 w 808"/>
                  <a:gd name="T11" fmla="*/ 205754 h 2061"/>
                  <a:gd name="T12" fmla="*/ 221840 w 808"/>
                  <a:gd name="T13" fmla="*/ 205754 h 2061"/>
                  <a:gd name="T14" fmla="*/ 147414 w 808"/>
                  <a:gd name="T15" fmla="*/ 113668 h 2061"/>
                  <a:gd name="T16" fmla="*/ 147414 w 808"/>
                  <a:gd name="T17" fmla="*/ 113668 h 2061"/>
                  <a:gd name="T18" fmla="*/ 73707 w 808"/>
                  <a:gd name="T19" fmla="*/ 205754 h 2061"/>
                  <a:gd name="T20" fmla="*/ 73707 w 808"/>
                  <a:gd name="T21" fmla="*/ 205754 h 2061"/>
                  <a:gd name="T22" fmla="*/ 290153 w 808"/>
                  <a:gd name="T23" fmla="*/ 532731 h 2061"/>
                  <a:gd name="T24" fmla="*/ 290153 w 808"/>
                  <a:gd name="T25" fmla="*/ 532731 h 2061"/>
                  <a:gd name="T26" fmla="*/ 175099 w 808"/>
                  <a:gd name="T27" fmla="*/ 692083 h 2061"/>
                  <a:gd name="T28" fmla="*/ 175099 w 808"/>
                  <a:gd name="T29" fmla="*/ 741003 h 2061"/>
                  <a:gd name="T30" fmla="*/ 116133 w 808"/>
                  <a:gd name="T31" fmla="*/ 741003 h 2061"/>
                  <a:gd name="T32" fmla="*/ 116133 w 808"/>
                  <a:gd name="T33" fmla="*/ 692083 h 2061"/>
                  <a:gd name="T34" fmla="*/ 116133 w 808"/>
                  <a:gd name="T35" fmla="*/ 692083 h 2061"/>
                  <a:gd name="T36" fmla="*/ 0 w 808"/>
                  <a:gd name="T37" fmla="*/ 532731 h 2061"/>
                  <a:gd name="T38" fmla="*/ 0 w 808"/>
                  <a:gd name="T39" fmla="*/ 493163 h 2061"/>
                  <a:gd name="T40" fmla="*/ 67235 w 808"/>
                  <a:gd name="T41" fmla="*/ 493163 h 2061"/>
                  <a:gd name="T42" fmla="*/ 67235 w 808"/>
                  <a:gd name="T43" fmla="*/ 537407 h 2061"/>
                  <a:gd name="T44" fmla="*/ 67235 w 808"/>
                  <a:gd name="T45" fmla="*/ 537407 h 2061"/>
                  <a:gd name="T46" fmla="*/ 142740 w 808"/>
                  <a:gd name="T47" fmla="*/ 628774 h 2061"/>
                  <a:gd name="T48" fmla="*/ 142740 w 808"/>
                  <a:gd name="T49" fmla="*/ 628774 h 2061"/>
                  <a:gd name="T50" fmla="*/ 218244 w 808"/>
                  <a:gd name="T51" fmla="*/ 537407 h 2061"/>
                  <a:gd name="T52" fmla="*/ 218244 w 808"/>
                  <a:gd name="T53" fmla="*/ 537407 h 2061"/>
                  <a:gd name="T54" fmla="*/ 2876 w 808"/>
                  <a:gd name="T55" fmla="*/ 210431 h 2061"/>
                  <a:gd name="T56" fmla="*/ 2876 w 808"/>
                  <a:gd name="T57" fmla="*/ 210431 h 2061"/>
                  <a:gd name="T58" fmla="*/ 116133 w 808"/>
                  <a:gd name="T59" fmla="*/ 51798 h 2061"/>
                  <a:gd name="T60" fmla="*/ 116133 w 808"/>
                  <a:gd name="T61" fmla="*/ 0 h 2061"/>
                  <a:gd name="T62" fmla="*/ 175099 w 808"/>
                  <a:gd name="T63" fmla="*/ 0 h 2061"/>
                  <a:gd name="T64" fmla="*/ 175099 w 808"/>
                  <a:gd name="T65" fmla="*/ 51798 h 206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808" h="2061">
                    <a:moveTo>
                      <a:pt x="487" y="144"/>
                    </a:moveTo>
                    <a:lnTo>
                      <a:pt x="487" y="144"/>
                    </a:lnTo>
                    <a:cubicBezTo>
                      <a:pt x="705" y="175"/>
                      <a:pt x="804" y="344"/>
                      <a:pt x="804" y="585"/>
                    </a:cubicBezTo>
                    <a:lnTo>
                      <a:pt x="804" y="633"/>
                    </a:lnTo>
                    <a:lnTo>
                      <a:pt x="617" y="633"/>
                    </a:lnTo>
                    <a:lnTo>
                      <a:pt x="617" y="572"/>
                    </a:lnTo>
                    <a:cubicBezTo>
                      <a:pt x="617" y="413"/>
                      <a:pt x="553" y="316"/>
                      <a:pt x="410" y="316"/>
                    </a:cubicBezTo>
                    <a:cubicBezTo>
                      <a:pt x="269" y="316"/>
                      <a:pt x="205" y="413"/>
                      <a:pt x="205" y="572"/>
                    </a:cubicBezTo>
                    <a:cubicBezTo>
                      <a:pt x="205" y="974"/>
                      <a:pt x="807" y="977"/>
                      <a:pt x="807" y="1481"/>
                    </a:cubicBezTo>
                    <a:cubicBezTo>
                      <a:pt x="807" y="1722"/>
                      <a:pt x="705" y="1893"/>
                      <a:pt x="487" y="1924"/>
                    </a:cubicBezTo>
                    <a:lnTo>
                      <a:pt x="487" y="2060"/>
                    </a:lnTo>
                    <a:lnTo>
                      <a:pt x="323" y="2060"/>
                    </a:lnTo>
                    <a:lnTo>
                      <a:pt x="323" y="1924"/>
                    </a:lnTo>
                    <a:cubicBezTo>
                      <a:pt x="100" y="1893"/>
                      <a:pt x="0" y="1724"/>
                      <a:pt x="0" y="1481"/>
                    </a:cubicBezTo>
                    <a:lnTo>
                      <a:pt x="0" y="1371"/>
                    </a:lnTo>
                    <a:lnTo>
                      <a:pt x="187" y="1371"/>
                    </a:lnTo>
                    <a:lnTo>
                      <a:pt x="187" y="1494"/>
                    </a:lnTo>
                    <a:cubicBezTo>
                      <a:pt x="187" y="1656"/>
                      <a:pt x="254" y="1748"/>
                      <a:pt x="397" y="1748"/>
                    </a:cubicBezTo>
                    <a:cubicBezTo>
                      <a:pt x="543" y="1748"/>
                      <a:pt x="607" y="1656"/>
                      <a:pt x="607" y="1494"/>
                    </a:cubicBezTo>
                    <a:cubicBezTo>
                      <a:pt x="607" y="1095"/>
                      <a:pt x="8" y="1089"/>
                      <a:pt x="8" y="585"/>
                    </a:cubicBezTo>
                    <a:cubicBezTo>
                      <a:pt x="8" y="339"/>
                      <a:pt x="107" y="177"/>
                      <a:pt x="323" y="144"/>
                    </a:cubicBezTo>
                    <a:lnTo>
                      <a:pt x="323" y="0"/>
                    </a:lnTo>
                    <a:lnTo>
                      <a:pt x="487" y="0"/>
                    </a:lnTo>
                    <a:lnTo>
                      <a:pt x="487" y="14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218" name="Freeform 31">
                <a:extLst>
                  <a:ext uri="{FF2B5EF4-FFF2-40B4-BE49-F238E27FC236}">
                    <a16:creationId xmlns:a16="http://schemas.microsoft.com/office/drawing/2014/main" id="{556E0FA4-A14D-4042-A768-01723B93DF9D}"/>
                  </a:ext>
                </a:extLst>
              </p:cNvPr>
              <p:cNvSpPr>
                <a:spLocks noChangeArrowheads="1"/>
              </p:cNvSpPr>
              <p:nvPr/>
            </p:nvSpPr>
            <p:spPr bwMode="auto">
              <a:xfrm>
                <a:off x="3309938" y="4754563"/>
                <a:ext cx="1836737" cy="1738312"/>
              </a:xfrm>
              <a:custGeom>
                <a:avLst/>
                <a:gdLst>
                  <a:gd name="T0" fmla="*/ 918008 w 5102"/>
                  <a:gd name="T1" fmla="*/ 64782 h 4830"/>
                  <a:gd name="T2" fmla="*/ 918008 w 5102"/>
                  <a:gd name="T3" fmla="*/ 64782 h 4830"/>
                  <a:gd name="T4" fmla="*/ 317163 w 5102"/>
                  <a:gd name="T5" fmla="*/ 396609 h 4830"/>
                  <a:gd name="T6" fmla="*/ 317163 w 5102"/>
                  <a:gd name="T7" fmla="*/ 396609 h 4830"/>
                  <a:gd name="T8" fmla="*/ 64801 w 5102"/>
                  <a:gd name="T9" fmla="*/ 1044787 h 4830"/>
                  <a:gd name="T10" fmla="*/ 64801 w 5102"/>
                  <a:gd name="T11" fmla="*/ 1044787 h 4830"/>
                  <a:gd name="T12" fmla="*/ 918008 w 5102"/>
                  <a:gd name="T13" fmla="*/ 1672810 h 4830"/>
                  <a:gd name="T14" fmla="*/ 918008 w 5102"/>
                  <a:gd name="T15" fmla="*/ 1672810 h 4830"/>
                  <a:gd name="T16" fmla="*/ 1771216 w 5102"/>
                  <a:gd name="T17" fmla="*/ 1044787 h 4830"/>
                  <a:gd name="T18" fmla="*/ 1771216 w 5102"/>
                  <a:gd name="T19" fmla="*/ 1044787 h 4830"/>
                  <a:gd name="T20" fmla="*/ 1518854 w 5102"/>
                  <a:gd name="T21" fmla="*/ 396609 h 4830"/>
                  <a:gd name="T22" fmla="*/ 1518854 w 5102"/>
                  <a:gd name="T23" fmla="*/ 396609 h 4830"/>
                  <a:gd name="T24" fmla="*/ 918008 w 5102"/>
                  <a:gd name="T25" fmla="*/ 64782 h 4830"/>
                  <a:gd name="T26" fmla="*/ 918008 w 5102"/>
                  <a:gd name="T27" fmla="*/ 1737952 h 4830"/>
                  <a:gd name="T28" fmla="*/ 918008 w 5102"/>
                  <a:gd name="T29" fmla="*/ 1737952 h 4830"/>
                  <a:gd name="T30" fmla="*/ 0 w 5102"/>
                  <a:gd name="T31" fmla="*/ 1044787 h 4830"/>
                  <a:gd name="T32" fmla="*/ 0 w 5102"/>
                  <a:gd name="T33" fmla="*/ 1044787 h 4830"/>
                  <a:gd name="T34" fmla="*/ 918008 w 5102"/>
                  <a:gd name="T35" fmla="*/ 0 h 4830"/>
                  <a:gd name="T36" fmla="*/ 918008 w 5102"/>
                  <a:gd name="T37" fmla="*/ 0 h 4830"/>
                  <a:gd name="T38" fmla="*/ 1569615 w 5102"/>
                  <a:gd name="T39" fmla="*/ 355940 h 4830"/>
                  <a:gd name="T40" fmla="*/ 1569615 w 5102"/>
                  <a:gd name="T41" fmla="*/ 355940 h 4830"/>
                  <a:gd name="T42" fmla="*/ 1836377 w 5102"/>
                  <a:gd name="T43" fmla="*/ 1044787 h 4830"/>
                  <a:gd name="T44" fmla="*/ 1836377 w 5102"/>
                  <a:gd name="T45" fmla="*/ 1044787 h 4830"/>
                  <a:gd name="T46" fmla="*/ 918008 w 5102"/>
                  <a:gd name="T47" fmla="*/ 1737952 h 483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5102" h="4830">
                    <a:moveTo>
                      <a:pt x="2550" y="180"/>
                    </a:moveTo>
                    <a:lnTo>
                      <a:pt x="2550" y="180"/>
                    </a:lnTo>
                    <a:cubicBezTo>
                      <a:pt x="1952" y="180"/>
                      <a:pt x="1360" y="507"/>
                      <a:pt x="881" y="1102"/>
                    </a:cubicBezTo>
                    <a:cubicBezTo>
                      <a:pt x="449" y="1638"/>
                      <a:pt x="180" y="2329"/>
                      <a:pt x="180" y="2903"/>
                    </a:cubicBezTo>
                    <a:cubicBezTo>
                      <a:pt x="180" y="3963"/>
                      <a:pt x="1111" y="4648"/>
                      <a:pt x="2550" y="4648"/>
                    </a:cubicBezTo>
                    <a:cubicBezTo>
                      <a:pt x="3989" y="4648"/>
                      <a:pt x="4920" y="3963"/>
                      <a:pt x="4920" y="2903"/>
                    </a:cubicBezTo>
                    <a:cubicBezTo>
                      <a:pt x="4920" y="2329"/>
                      <a:pt x="4651" y="1638"/>
                      <a:pt x="4219" y="1102"/>
                    </a:cubicBezTo>
                    <a:cubicBezTo>
                      <a:pt x="3741" y="507"/>
                      <a:pt x="3149" y="180"/>
                      <a:pt x="2550" y="180"/>
                    </a:cubicBezTo>
                    <a:close/>
                    <a:moveTo>
                      <a:pt x="2550" y="4829"/>
                    </a:moveTo>
                    <a:lnTo>
                      <a:pt x="2550" y="4829"/>
                    </a:lnTo>
                    <a:cubicBezTo>
                      <a:pt x="1001" y="4829"/>
                      <a:pt x="0" y="4072"/>
                      <a:pt x="0" y="2903"/>
                    </a:cubicBezTo>
                    <a:cubicBezTo>
                      <a:pt x="0" y="1596"/>
                      <a:pt x="1176" y="0"/>
                      <a:pt x="2550" y="0"/>
                    </a:cubicBezTo>
                    <a:cubicBezTo>
                      <a:pt x="3204" y="0"/>
                      <a:pt x="3846" y="351"/>
                      <a:pt x="4360" y="989"/>
                    </a:cubicBezTo>
                    <a:cubicBezTo>
                      <a:pt x="4823" y="1564"/>
                      <a:pt x="5101" y="2280"/>
                      <a:pt x="5101" y="2903"/>
                    </a:cubicBezTo>
                    <a:cubicBezTo>
                      <a:pt x="5101" y="4072"/>
                      <a:pt x="4099" y="4829"/>
                      <a:pt x="2550" y="4829"/>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219" name="Freeform 32">
                <a:extLst>
                  <a:ext uri="{FF2B5EF4-FFF2-40B4-BE49-F238E27FC236}">
                    <a16:creationId xmlns:a16="http://schemas.microsoft.com/office/drawing/2014/main" id="{791B4BCA-B0C3-6B46-A526-914D1DFE4431}"/>
                  </a:ext>
                </a:extLst>
              </p:cNvPr>
              <p:cNvSpPr>
                <a:spLocks noChangeArrowheads="1"/>
              </p:cNvSpPr>
              <p:nvPr/>
            </p:nvSpPr>
            <p:spPr bwMode="auto">
              <a:xfrm>
                <a:off x="3843338" y="4121150"/>
                <a:ext cx="769937" cy="534988"/>
              </a:xfrm>
              <a:custGeom>
                <a:avLst/>
                <a:gdLst>
                  <a:gd name="T0" fmla="*/ 80705 w 2137"/>
                  <a:gd name="T1" fmla="*/ 65076 h 1488"/>
                  <a:gd name="T2" fmla="*/ 381546 w 2137"/>
                  <a:gd name="T3" fmla="*/ 466676 h 1488"/>
                  <a:gd name="T4" fmla="*/ 381546 w 2137"/>
                  <a:gd name="T5" fmla="*/ 466676 h 1488"/>
                  <a:gd name="T6" fmla="*/ 384788 w 2137"/>
                  <a:gd name="T7" fmla="*/ 469553 h 1488"/>
                  <a:gd name="T8" fmla="*/ 384788 w 2137"/>
                  <a:gd name="T9" fmla="*/ 469553 h 1488"/>
                  <a:gd name="T10" fmla="*/ 388031 w 2137"/>
                  <a:gd name="T11" fmla="*/ 466676 h 1488"/>
                  <a:gd name="T12" fmla="*/ 688872 w 2137"/>
                  <a:gd name="T13" fmla="*/ 65076 h 1488"/>
                  <a:gd name="T14" fmla="*/ 80705 w 2137"/>
                  <a:gd name="T15" fmla="*/ 65076 h 1488"/>
                  <a:gd name="T16" fmla="*/ 384788 w 2137"/>
                  <a:gd name="T17" fmla="*/ 534628 h 1488"/>
                  <a:gd name="T18" fmla="*/ 384788 w 2137"/>
                  <a:gd name="T19" fmla="*/ 534628 h 1488"/>
                  <a:gd name="T20" fmla="*/ 329664 w 2137"/>
                  <a:gd name="T21" fmla="*/ 505506 h 1488"/>
                  <a:gd name="T22" fmla="*/ 19095 w 2137"/>
                  <a:gd name="T23" fmla="*/ 90962 h 1488"/>
                  <a:gd name="T24" fmla="*/ 19095 w 2137"/>
                  <a:gd name="T25" fmla="*/ 90962 h 1488"/>
                  <a:gd name="T26" fmla="*/ 9728 w 2137"/>
                  <a:gd name="T27" fmla="*/ 29482 h 1488"/>
                  <a:gd name="T28" fmla="*/ 9728 w 2137"/>
                  <a:gd name="T29" fmla="*/ 29482 h 1488"/>
                  <a:gd name="T30" fmla="*/ 64852 w 2137"/>
                  <a:gd name="T31" fmla="*/ 0 h 1488"/>
                  <a:gd name="T32" fmla="*/ 705085 w 2137"/>
                  <a:gd name="T33" fmla="*/ 0 h 1488"/>
                  <a:gd name="T34" fmla="*/ 705085 w 2137"/>
                  <a:gd name="T35" fmla="*/ 0 h 1488"/>
                  <a:gd name="T36" fmla="*/ 760209 w 2137"/>
                  <a:gd name="T37" fmla="*/ 29482 h 1488"/>
                  <a:gd name="T38" fmla="*/ 760209 w 2137"/>
                  <a:gd name="T39" fmla="*/ 29482 h 1488"/>
                  <a:gd name="T40" fmla="*/ 750842 w 2137"/>
                  <a:gd name="T41" fmla="*/ 90962 h 1488"/>
                  <a:gd name="T42" fmla="*/ 440273 w 2137"/>
                  <a:gd name="T43" fmla="*/ 505506 h 1488"/>
                  <a:gd name="T44" fmla="*/ 440273 w 2137"/>
                  <a:gd name="T45" fmla="*/ 505506 h 1488"/>
                  <a:gd name="T46" fmla="*/ 384788 w 2137"/>
                  <a:gd name="T47" fmla="*/ 534628 h 148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2137" h="1488">
                    <a:moveTo>
                      <a:pt x="224" y="181"/>
                    </a:moveTo>
                    <a:lnTo>
                      <a:pt x="1059" y="1298"/>
                    </a:lnTo>
                    <a:cubicBezTo>
                      <a:pt x="1063" y="1303"/>
                      <a:pt x="1067" y="1305"/>
                      <a:pt x="1068" y="1306"/>
                    </a:cubicBezTo>
                    <a:cubicBezTo>
                      <a:pt x="1070" y="1305"/>
                      <a:pt x="1073" y="1303"/>
                      <a:pt x="1077" y="1298"/>
                    </a:cubicBezTo>
                    <a:lnTo>
                      <a:pt x="1912" y="181"/>
                    </a:lnTo>
                    <a:lnTo>
                      <a:pt x="224" y="181"/>
                    </a:lnTo>
                    <a:close/>
                    <a:moveTo>
                      <a:pt x="1068" y="1487"/>
                    </a:moveTo>
                    <a:lnTo>
                      <a:pt x="1068" y="1487"/>
                    </a:lnTo>
                    <a:cubicBezTo>
                      <a:pt x="1009" y="1487"/>
                      <a:pt x="953" y="1457"/>
                      <a:pt x="915" y="1406"/>
                    </a:cubicBezTo>
                    <a:lnTo>
                      <a:pt x="53" y="253"/>
                    </a:lnTo>
                    <a:cubicBezTo>
                      <a:pt x="10" y="197"/>
                      <a:pt x="0" y="134"/>
                      <a:pt x="27" y="82"/>
                    </a:cubicBezTo>
                    <a:cubicBezTo>
                      <a:pt x="53" y="30"/>
                      <a:pt x="108" y="0"/>
                      <a:pt x="180" y="0"/>
                    </a:cubicBezTo>
                    <a:lnTo>
                      <a:pt x="1957" y="0"/>
                    </a:lnTo>
                    <a:cubicBezTo>
                      <a:pt x="2028" y="0"/>
                      <a:pt x="2084" y="30"/>
                      <a:pt x="2110" y="82"/>
                    </a:cubicBezTo>
                    <a:cubicBezTo>
                      <a:pt x="2136" y="134"/>
                      <a:pt x="2126" y="197"/>
                      <a:pt x="2084" y="253"/>
                    </a:cubicBezTo>
                    <a:lnTo>
                      <a:pt x="1222" y="1406"/>
                    </a:lnTo>
                    <a:cubicBezTo>
                      <a:pt x="1183" y="1457"/>
                      <a:pt x="1128" y="1487"/>
                      <a:pt x="1068" y="1487"/>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220" name="Freeform 33">
                <a:extLst>
                  <a:ext uri="{FF2B5EF4-FFF2-40B4-BE49-F238E27FC236}">
                    <a16:creationId xmlns:a16="http://schemas.microsoft.com/office/drawing/2014/main" id="{89442CF1-533B-954E-957B-5A61CF088E8A}"/>
                  </a:ext>
                </a:extLst>
              </p:cNvPr>
              <p:cNvSpPr>
                <a:spLocks noChangeArrowheads="1"/>
              </p:cNvSpPr>
              <p:nvPr/>
            </p:nvSpPr>
            <p:spPr bwMode="auto">
              <a:xfrm>
                <a:off x="4024313" y="4597400"/>
                <a:ext cx="407987" cy="222250"/>
              </a:xfrm>
              <a:custGeom>
                <a:avLst/>
                <a:gdLst>
                  <a:gd name="T0" fmla="*/ 111007 w 1132"/>
                  <a:gd name="T1" fmla="*/ 64987 h 619"/>
                  <a:gd name="T2" fmla="*/ 111007 w 1132"/>
                  <a:gd name="T3" fmla="*/ 64987 h 619"/>
                  <a:gd name="T4" fmla="*/ 64874 w 1132"/>
                  <a:gd name="T5" fmla="*/ 110945 h 619"/>
                  <a:gd name="T6" fmla="*/ 64874 w 1132"/>
                  <a:gd name="T7" fmla="*/ 110945 h 619"/>
                  <a:gd name="T8" fmla="*/ 111007 w 1132"/>
                  <a:gd name="T9" fmla="*/ 157263 h 619"/>
                  <a:gd name="T10" fmla="*/ 296259 w 1132"/>
                  <a:gd name="T11" fmla="*/ 157263 h 619"/>
                  <a:gd name="T12" fmla="*/ 296259 w 1132"/>
                  <a:gd name="T13" fmla="*/ 157263 h 619"/>
                  <a:gd name="T14" fmla="*/ 342392 w 1132"/>
                  <a:gd name="T15" fmla="*/ 110945 h 619"/>
                  <a:gd name="T16" fmla="*/ 342392 w 1132"/>
                  <a:gd name="T17" fmla="*/ 110945 h 619"/>
                  <a:gd name="T18" fmla="*/ 296259 w 1132"/>
                  <a:gd name="T19" fmla="*/ 64987 h 619"/>
                  <a:gd name="T20" fmla="*/ 111007 w 1132"/>
                  <a:gd name="T21" fmla="*/ 64987 h 619"/>
                  <a:gd name="T22" fmla="*/ 296259 w 1132"/>
                  <a:gd name="T23" fmla="*/ 221891 h 619"/>
                  <a:gd name="T24" fmla="*/ 111007 w 1132"/>
                  <a:gd name="T25" fmla="*/ 221891 h 619"/>
                  <a:gd name="T26" fmla="*/ 111007 w 1132"/>
                  <a:gd name="T27" fmla="*/ 221891 h 619"/>
                  <a:gd name="T28" fmla="*/ 0 w 1132"/>
                  <a:gd name="T29" fmla="*/ 110945 h 619"/>
                  <a:gd name="T30" fmla="*/ 0 w 1132"/>
                  <a:gd name="T31" fmla="*/ 110945 h 619"/>
                  <a:gd name="T32" fmla="*/ 111007 w 1132"/>
                  <a:gd name="T33" fmla="*/ 0 h 619"/>
                  <a:gd name="T34" fmla="*/ 296259 w 1132"/>
                  <a:gd name="T35" fmla="*/ 0 h 619"/>
                  <a:gd name="T36" fmla="*/ 296259 w 1132"/>
                  <a:gd name="T37" fmla="*/ 0 h 619"/>
                  <a:gd name="T38" fmla="*/ 407627 w 1132"/>
                  <a:gd name="T39" fmla="*/ 110945 h 619"/>
                  <a:gd name="T40" fmla="*/ 407627 w 1132"/>
                  <a:gd name="T41" fmla="*/ 110945 h 619"/>
                  <a:gd name="T42" fmla="*/ 296259 w 1132"/>
                  <a:gd name="T43" fmla="*/ 221891 h 61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132" h="619">
                    <a:moveTo>
                      <a:pt x="308" y="181"/>
                    </a:moveTo>
                    <a:lnTo>
                      <a:pt x="308" y="181"/>
                    </a:lnTo>
                    <a:cubicBezTo>
                      <a:pt x="237" y="181"/>
                      <a:pt x="180" y="239"/>
                      <a:pt x="180" y="309"/>
                    </a:cubicBezTo>
                    <a:cubicBezTo>
                      <a:pt x="180" y="380"/>
                      <a:pt x="237" y="438"/>
                      <a:pt x="308" y="438"/>
                    </a:cubicBezTo>
                    <a:lnTo>
                      <a:pt x="822" y="438"/>
                    </a:lnTo>
                    <a:cubicBezTo>
                      <a:pt x="893" y="438"/>
                      <a:pt x="950" y="380"/>
                      <a:pt x="950" y="309"/>
                    </a:cubicBezTo>
                    <a:cubicBezTo>
                      <a:pt x="950" y="239"/>
                      <a:pt x="893" y="181"/>
                      <a:pt x="822" y="181"/>
                    </a:cubicBezTo>
                    <a:lnTo>
                      <a:pt x="308" y="181"/>
                    </a:lnTo>
                    <a:close/>
                    <a:moveTo>
                      <a:pt x="822" y="618"/>
                    </a:moveTo>
                    <a:lnTo>
                      <a:pt x="308" y="618"/>
                    </a:lnTo>
                    <a:cubicBezTo>
                      <a:pt x="138" y="618"/>
                      <a:pt x="0" y="480"/>
                      <a:pt x="0" y="309"/>
                    </a:cubicBezTo>
                    <a:cubicBezTo>
                      <a:pt x="0" y="139"/>
                      <a:pt x="138" y="0"/>
                      <a:pt x="308" y="0"/>
                    </a:cubicBezTo>
                    <a:lnTo>
                      <a:pt x="822" y="0"/>
                    </a:lnTo>
                    <a:cubicBezTo>
                      <a:pt x="993" y="0"/>
                      <a:pt x="1131" y="139"/>
                      <a:pt x="1131" y="309"/>
                    </a:cubicBezTo>
                    <a:cubicBezTo>
                      <a:pt x="1131" y="480"/>
                      <a:pt x="993" y="618"/>
                      <a:pt x="822" y="61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grpSp>
        <p:grpSp>
          <p:nvGrpSpPr>
            <p:cNvPr id="185" name="Group 9">
              <a:extLst>
                <a:ext uri="{FF2B5EF4-FFF2-40B4-BE49-F238E27FC236}">
                  <a16:creationId xmlns:a16="http://schemas.microsoft.com/office/drawing/2014/main" id="{DCE9D629-3CE3-B449-9860-264454196063}"/>
                </a:ext>
              </a:extLst>
            </p:cNvPr>
            <p:cNvGrpSpPr>
              <a:grpSpLocks/>
            </p:cNvGrpSpPr>
            <p:nvPr/>
          </p:nvGrpSpPr>
          <p:grpSpPr bwMode="auto">
            <a:xfrm>
              <a:off x="4971188" y="1326066"/>
              <a:ext cx="1690738" cy="966342"/>
              <a:chOff x="5507038" y="1647825"/>
              <a:chExt cx="1863725" cy="1065213"/>
            </a:xfrm>
            <a:solidFill>
              <a:schemeClr val="accent2">
                <a:lumMod val="75000"/>
              </a:schemeClr>
            </a:solidFill>
          </p:grpSpPr>
          <p:sp>
            <p:nvSpPr>
              <p:cNvPr id="215" name="Freeform 34">
                <a:extLst>
                  <a:ext uri="{FF2B5EF4-FFF2-40B4-BE49-F238E27FC236}">
                    <a16:creationId xmlns:a16="http://schemas.microsoft.com/office/drawing/2014/main" id="{10D4BF76-C859-F14F-B2BA-0674C0FE099B}"/>
                  </a:ext>
                </a:extLst>
              </p:cNvPr>
              <p:cNvSpPr>
                <a:spLocks noChangeArrowheads="1"/>
              </p:cNvSpPr>
              <p:nvPr/>
            </p:nvSpPr>
            <p:spPr bwMode="auto">
              <a:xfrm>
                <a:off x="7092950" y="1647825"/>
                <a:ext cx="277813" cy="246063"/>
              </a:xfrm>
              <a:custGeom>
                <a:avLst/>
                <a:gdLst>
                  <a:gd name="T0" fmla="*/ 15474 w 772"/>
                  <a:gd name="T1" fmla="*/ 110764 h 682"/>
                  <a:gd name="T2" fmla="*/ 15474 w 772"/>
                  <a:gd name="T3" fmla="*/ 110764 h 682"/>
                  <a:gd name="T4" fmla="*/ 17273 w 772"/>
                  <a:gd name="T5" fmla="*/ 139989 h 682"/>
                  <a:gd name="T6" fmla="*/ 250823 w 772"/>
                  <a:gd name="T7" fmla="*/ 238486 h 682"/>
                  <a:gd name="T8" fmla="*/ 250823 w 772"/>
                  <a:gd name="T9" fmla="*/ 238486 h 682"/>
                  <a:gd name="T10" fmla="*/ 272775 w 772"/>
                  <a:gd name="T11" fmla="*/ 219725 h 682"/>
                  <a:gd name="T12" fmla="*/ 224554 w 772"/>
                  <a:gd name="T13" fmla="*/ 24173 h 682"/>
                  <a:gd name="T14" fmla="*/ 224554 w 772"/>
                  <a:gd name="T15" fmla="*/ 24173 h 682"/>
                  <a:gd name="T16" fmla="*/ 188927 w 772"/>
                  <a:gd name="T17" fmla="*/ 9020 h 682"/>
                  <a:gd name="T18" fmla="*/ 15474 w 772"/>
                  <a:gd name="T19" fmla="*/ 110764 h 68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72" h="682">
                    <a:moveTo>
                      <a:pt x="43" y="307"/>
                    </a:moveTo>
                    <a:lnTo>
                      <a:pt x="43" y="307"/>
                    </a:lnTo>
                    <a:cubicBezTo>
                      <a:pt x="0" y="332"/>
                      <a:pt x="2" y="368"/>
                      <a:pt x="48" y="388"/>
                    </a:cubicBezTo>
                    <a:lnTo>
                      <a:pt x="697" y="661"/>
                    </a:lnTo>
                    <a:cubicBezTo>
                      <a:pt x="743" y="681"/>
                      <a:pt x="771" y="657"/>
                      <a:pt x="758" y="609"/>
                    </a:cubicBezTo>
                    <a:lnTo>
                      <a:pt x="624" y="67"/>
                    </a:lnTo>
                    <a:cubicBezTo>
                      <a:pt x="612" y="19"/>
                      <a:pt x="567" y="0"/>
                      <a:pt x="525" y="25"/>
                    </a:cubicBezTo>
                    <a:lnTo>
                      <a:pt x="43" y="30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216" name="Freeform 35">
                <a:extLst>
                  <a:ext uri="{FF2B5EF4-FFF2-40B4-BE49-F238E27FC236}">
                    <a16:creationId xmlns:a16="http://schemas.microsoft.com/office/drawing/2014/main" id="{56164AE1-1449-2F4E-87E0-91B40F189E4F}"/>
                  </a:ext>
                </a:extLst>
              </p:cNvPr>
              <p:cNvSpPr>
                <a:spLocks noChangeArrowheads="1"/>
              </p:cNvSpPr>
              <p:nvPr/>
            </p:nvSpPr>
            <p:spPr bwMode="auto">
              <a:xfrm>
                <a:off x="5507038" y="1752600"/>
                <a:ext cx="1771650" cy="960438"/>
              </a:xfrm>
              <a:custGeom>
                <a:avLst/>
                <a:gdLst>
                  <a:gd name="T0" fmla="*/ 37067 w 4923"/>
                  <a:gd name="T1" fmla="*/ 960078 h 2666"/>
                  <a:gd name="T2" fmla="*/ 37067 w 4923"/>
                  <a:gd name="T3" fmla="*/ 960078 h 2666"/>
                  <a:gd name="T4" fmla="*/ 20873 w 4923"/>
                  <a:gd name="T5" fmla="*/ 955755 h 2666"/>
                  <a:gd name="T6" fmla="*/ 20873 w 4923"/>
                  <a:gd name="T7" fmla="*/ 955755 h 2666"/>
                  <a:gd name="T8" fmla="*/ 8637 w 4923"/>
                  <a:gd name="T9" fmla="*/ 911443 h 2666"/>
                  <a:gd name="T10" fmla="*/ 393340 w 4923"/>
                  <a:gd name="T11" fmla="*/ 235967 h 2666"/>
                  <a:gd name="T12" fmla="*/ 393340 w 4923"/>
                  <a:gd name="T13" fmla="*/ 235967 h 2666"/>
                  <a:gd name="T14" fmla="*/ 445522 w 4923"/>
                  <a:gd name="T15" fmla="*/ 201742 h 2666"/>
                  <a:gd name="T16" fmla="*/ 445522 w 4923"/>
                  <a:gd name="T17" fmla="*/ 201742 h 2666"/>
                  <a:gd name="T18" fmla="*/ 499143 w 4923"/>
                  <a:gd name="T19" fmla="*/ 233805 h 2666"/>
                  <a:gd name="T20" fmla="*/ 747814 w 4923"/>
                  <a:gd name="T21" fmla="*/ 631526 h 2666"/>
                  <a:gd name="T22" fmla="*/ 987129 w 4923"/>
                  <a:gd name="T23" fmla="*/ 284241 h 2666"/>
                  <a:gd name="T24" fmla="*/ 987129 w 4923"/>
                  <a:gd name="T25" fmla="*/ 284241 h 2666"/>
                  <a:gd name="T26" fmla="*/ 1040390 w 4923"/>
                  <a:gd name="T27" fmla="*/ 253979 h 2666"/>
                  <a:gd name="T28" fmla="*/ 1040390 w 4923"/>
                  <a:gd name="T29" fmla="*/ 253979 h 2666"/>
                  <a:gd name="T30" fmla="*/ 1041830 w 4923"/>
                  <a:gd name="T31" fmla="*/ 253979 h 2666"/>
                  <a:gd name="T32" fmla="*/ 1041830 w 4923"/>
                  <a:gd name="T33" fmla="*/ 253979 h 2666"/>
                  <a:gd name="T34" fmla="*/ 1095091 w 4923"/>
                  <a:gd name="T35" fmla="*/ 286402 h 2666"/>
                  <a:gd name="T36" fmla="*/ 1373991 w 4923"/>
                  <a:gd name="T37" fmla="*/ 730956 h 2666"/>
                  <a:gd name="T38" fmla="*/ 1704714 w 4923"/>
                  <a:gd name="T39" fmla="*/ 23056 h 2666"/>
                  <a:gd name="T40" fmla="*/ 1704714 w 4923"/>
                  <a:gd name="T41" fmla="*/ 23056 h 2666"/>
                  <a:gd name="T42" fmla="*/ 1747898 w 4923"/>
                  <a:gd name="T43" fmla="*/ 7565 h 2666"/>
                  <a:gd name="T44" fmla="*/ 1747898 w 4923"/>
                  <a:gd name="T45" fmla="*/ 7565 h 2666"/>
                  <a:gd name="T46" fmla="*/ 1763733 w 4923"/>
                  <a:gd name="T47" fmla="*/ 50796 h 2666"/>
                  <a:gd name="T48" fmla="*/ 1428332 w 4923"/>
                  <a:gd name="T49" fmla="*/ 768422 h 2666"/>
                  <a:gd name="T50" fmla="*/ 1428332 w 4923"/>
                  <a:gd name="T51" fmla="*/ 768422 h 2666"/>
                  <a:gd name="T52" fmla="*/ 1378670 w 4923"/>
                  <a:gd name="T53" fmla="*/ 806249 h 2666"/>
                  <a:gd name="T54" fmla="*/ 1378670 w 4923"/>
                  <a:gd name="T55" fmla="*/ 806249 h 2666"/>
                  <a:gd name="T56" fmla="*/ 1324329 w 4923"/>
                  <a:gd name="T57" fmla="*/ 774907 h 2666"/>
                  <a:gd name="T58" fmla="*/ 1040390 w 4923"/>
                  <a:gd name="T59" fmla="*/ 321707 h 2666"/>
                  <a:gd name="T60" fmla="*/ 801075 w 4923"/>
                  <a:gd name="T61" fmla="*/ 668992 h 2666"/>
                  <a:gd name="T62" fmla="*/ 801075 w 4923"/>
                  <a:gd name="T63" fmla="*/ 668992 h 2666"/>
                  <a:gd name="T64" fmla="*/ 746015 w 4923"/>
                  <a:gd name="T65" fmla="*/ 698893 h 2666"/>
                  <a:gd name="T66" fmla="*/ 746015 w 4923"/>
                  <a:gd name="T67" fmla="*/ 698893 h 2666"/>
                  <a:gd name="T68" fmla="*/ 692754 w 4923"/>
                  <a:gd name="T69" fmla="*/ 666470 h 2666"/>
                  <a:gd name="T70" fmla="*/ 446961 w 4923"/>
                  <a:gd name="T71" fmla="*/ 273073 h 2666"/>
                  <a:gd name="T72" fmla="*/ 65497 w 4923"/>
                  <a:gd name="T73" fmla="*/ 943506 h 2666"/>
                  <a:gd name="T74" fmla="*/ 65497 w 4923"/>
                  <a:gd name="T75" fmla="*/ 943506 h 2666"/>
                  <a:gd name="T76" fmla="*/ 37067 w 4923"/>
                  <a:gd name="T77" fmla="*/ 960078 h 266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4923" h="2666">
                    <a:moveTo>
                      <a:pt x="103" y="2665"/>
                    </a:moveTo>
                    <a:lnTo>
                      <a:pt x="103" y="2665"/>
                    </a:lnTo>
                    <a:cubicBezTo>
                      <a:pt x="88" y="2665"/>
                      <a:pt x="73" y="2661"/>
                      <a:pt x="58" y="2653"/>
                    </a:cubicBezTo>
                    <a:cubicBezTo>
                      <a:pt x="15" y="2628"/>
                      <a:pt x="0" y="2573"/>
                      <a:pt x="24" y="2530"/>
                    </a:cubicBezTo>
                    <a:lnTo>
                      <a:pt x="1093" y="655"/>
                    </a:lnTo>
                    <a:cubicBezTo>
                      <a:pt x="1127" y="596"/>
                      <a:pt x="1179" y="561"/>
                      <a:pt x="1238" y="560"/>
                    </a:cubicBezTo>
                    <a:cubicBezTo>
                      <a:pt x="1297" y="560"/>
                      <a:pt x="1351" y="591"/>
                      <a:pt x="1387" y="649"/>
                    </a:cubicBezTo>
                    <a:lnTo>
                      <a:pt x="2078" y="1753"/>
                    </a:lnTo>
                    <a:lnTo>
                      <a:pt x="2743" y="789"/>
                    </a:lnTo>
                    <a:cubicBezTo>
                      <a:pt x="2780" y="735"/>
                      <a:pt x="2834" y="705"/>
                      <a:pt x="2891" y="705"/>
                    </a:cubicBezTo>
                    <a:cubicBezTo>
                      <a:pt x="2893" y="705"/>
                      <a:pt x="2894" y="705"/>
                      <a:pt x="2895" y="705"/>
                    </a:cubicBezTo>
                    <a:cubicBezTo>
                      <a:pt x="2954" y="706"/>
                      <a:pt x="3008" y="739"/>
                      <a:pt x="3043" y="795"/>
                    </a:cubicBezTo>
                    <a:lnTo>
                      <a:pt x="3818" y="2029"/>
                    </a:lnTo>
                    <a:lnTo>
                      <a:pt x="4737" y="64"/>
                    </a:lnTo>
                    <a:cubicBezTo>
                      <a:pt x="4758" y="19"/>
                      <a:pt x="4812" y="0"/>
                      <a:pt x="4857" y="21"/>
                    </a:cubicBezTo>
                    <a:cubicBezTo>
                      <a:pt x="4903" y="42"/>
                      <a:pt x="4922" y="95"/>
                      <a:pt x="4901" y="141"/>
                    </a:cubicBezTo>
                    <a:lnTo>
                      <a:pt x="3969" y="2133"/>
                    </a:lnTo>
                    <a:cubicBezTo>
                      <a:pt x="3939" y="2197"/>
                      <a:pt x="3889" y="2235"/>
                      <a:pt x="3831" y="2238"/>
                    </a:cubicBezTo>
                    <a:cubicBezTo>
                      <a:pt x="3771" y="2242"/>
                      <a:pt x="3717" y="2210"/>
                      <a:pt x="3680" y="2151"/>
                    </a:cubicBezTo>
                    <a:lnTo>
                      <a:pt x="2891" y="893"/>
                    </a:lnTo>
                    <a:lnTo>
                      <a:pt x="2226" y="1857"/>
                    </a:lnTo>
                    <a:cubicBezTo>
                      <a:pt x="2188" y="1912"/>
                      <a:pt x="2134" y="1942"/>
                      <a:pt x="2073" y="1940"/>
                    </a:cubicBezTo>
                    <a:cubicBezTo>
                      <a:pt x="2015" y="1939"/>
                      <a:pt x="1961" y="1906"/>
                      <a:pt x="1925" y="1850"/>
                    </a:cubicBezTo>
                    <a:lnTo>
                      <a:pt x="1242" y="758"/>
                    </a:lnTo>
                    <a:lnTo>
                      <a:pt x="182" y="2619"/>
                    </a:lnTo>
                    <a:cubicBezTo>
                      <a:pt x="165" y="2648"/>
                      <a:pt x="134" y="2665"/>
                      <a:pt x="103" y="2665"/>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grpSp>
        <p:grpSp>
          <p:nvGrpSpPr>
            <p:cNvPr id="186" name="Group 5">
              <a:extLst>
                <a:ext uri="{FF2B5EF4-FFF2-40B4-BE49-F238E27FC236}">
                  <a16:creationId xmlns:a16="http://schemas.microsoft.com/office/drawing/2014/main" id="{D38E494A-CE1F-F64E-9B98-45B5B426E267}"/>
                </a:ext>
              </a:extLst>
            </p:cNvPr>
            <p:cNvGrpSpPr>
              <a:grpSpLocks/>
            </p:cNvGrpSpPr>
            <p:nvPr/>
          </p:nvGrpSpPr>
          <p:grpSpPr bwMode="auto">
            <a:xfrm>
              <a:off x="4413848" y="2845426"/>
              <a:ext cx="1474715" cy="1356622"/>
              <a:chOff x="4892675" y="3322638"/>
              <a:chExt cx="1625600" cy="1495425"/>
            </a:xfrm>
            <a:solidFill>
              <a:schemeClr val="accent1">
                <a:lumMod val="75000"/>
              </a:schemeClr>
            </a:solidFill>
          </p:grpSpPr>
          <p:sp>
            <p:nvSpPr>
              <p:cNvPr id="212" name="Freeform 2">
                <a:extLst>
                  <a:ext uri="{FF2B5EF4-FFF2-40B4-BE49-F238E27FC236}">
                    <a16:creationId xmlns:a16="http://schemas.microsoft.com/office/drawing/2014/main" id="{460A689A-6F3A-6F44-BDBB-7781D6A48533}"/>
                  </a:ext>
                </a:extLst>
              </p:cNvPr>
              <p:cNvSpPr>
                <a:spLocks noChangeArrowheads="1"/>
              </p:cNvSpPr>
              <p:nvPr/>
            </p:nvSpPr>
            <p:spPr bwMode="auto">
              <a:xfrm>
                <a:off x="5665788" y="3751263"/>
                <a:ext cx="252412" cy="642937"/>
              </a:xfrm>
              <a:custGeom>
                <a:avLst/>
                <a:gdLst>
                  <a:gd name="T0" fmla="*/ 152311 w 701"/>
                  <a:gd name="T1" fmla="*/ 44229 h 1788"/>
                  <a:gd name="T2" fmla="*/ 152311 w 701"/>
                  <a:gd name="T3" fmla="*/ 44229 h 1788"/>
                  <a:gd name="T4" fmla="*/ 251332 w 701"/>
                  <a:gd name="T5" fmla="*/ 181950 h 1788"/>
                  <a:gd name="T6" fmla="*/ 251332 w 701"/>
                  <a:gd name="T7" fmla="*/ 197052 h 1788"/>
                  <a:gd name="T8" fmla="*/ 193000 w 701"/>
                  <a:gd name="T9" fmla="*/ 197052 h 1788"/>
                  <a:gd name="T10" fmla="*/ 193000 w 701"/>
                  <a:gd name="T11" fmla="*/ 177994 h 1788"/>
                  <a:gd name="T12" fmla="*/ 193000 w 701"/>
                  <a:gd name="T13" fmla="*/ 177994 h 1788"/>
                  <a:gd name="T14" fmla="*/ 128186 w 701"/>
                  <a:gd name="T15" fmla="*/ 97807 h 1788"/>
                  <a:gd name="T16" fmla="*/ 128186 w 701"/>
                  <a:gd name="T17" fmla="*/ 97807 h 1788"/>
                  <a:gd name="T18" fmla="*/ 64093 w 701"/>
                  <a:gd name="T19" fmla="*/ 177994 h 1788"/>
                  <a:gd name="T20" fmla="*/ 64093 w 701"/>
                  <a:gd name="T21" fmla="*/ 177994 h 1788"/>
                  <a:gd name="T22" fmla="*/ 252052 w 701"/>
                  <a:gd name="T23" fmla="*/ 461706 h 1788"/>
                  <a:gd name="T24" fmla="*/ 252052 w 701"/>
                  <a:gd name="T25" fmla="*/ 461706 h 1788"/>
                  <a:gd name="T26" fmla="*/ 152311 w 701"/>
                  <a:gd name="T27" fmla="*/ 600146 h 1788"/>
                  <a:gd name="T28" fmla="*/ 152311 w 701"/>
                  <a:gd name="T29" fmla="*/ 642577 h 1788"/>
                  <a:gd name="T30" fmla="*/ 100821 w 701"/>
                  <a:gd name="T31" fmla="*/ 642577 h 1788"/>
                  <a:gd name="T32" fmla="*/ 100821 w 701"/>
                  <a:gd name="T33" fmla="*/ 600146 h 1788"/>
                  <a:gd name="T34" fmla="*/ 100821 w 701"/>
                  <a:gd name="T35" fmla="*/ 600146 h 1788"/>
                  <a:gd name="T36" fmla="*/ 0 w 701"/>
                  <a:gd name="T37" fmla="*/ 461706 h 1788"/>
                  <a:gd name="T38" fmla="*/ 0 w 701"/>
                  <a:gd name="T39" fmla="*/ 427186 h 1788"/>
                  <a:gd name="T40" fmla="*/ 58332 w 701"/>
                  <a:gd name="T41" fmla="*/ 427186 h 1788"/>
                  <a:gd name="T42" fmla="*/ 58332 w 701"/>
                  <a:gd name="T43" fmla="*/ 465662 h 1788"/>
                  <a:gd name="T44" fmla="*/ 58332 w 701"/>
                  <a:gd name="T45" fmla="*/ 465662 h 1788"/>
                  <a:gd name="T46" fmla="*/ 124226 w 701"/>
                  <a:gd name="T47" fmla="*/ 545130 h 1788"/>
                  <a:gd name="T48" fmla="*/ 124226 w 701"/>
                  <a:gd name="T49" fmla="*/ 545130 h 1788"/>
                  <a:gd name="T50" fmla="*/ 189759 w 701"/>
                  <a:gd name="T51" fmla="*/ 465662 h 1788"/>
                  <a:gd name="T52" fmla="*/ 189759 w 701"/>
                  <a:gd name="T53" fmla="*/ 465662 h 1788"/>
                  <a:gd name="T54" fmla="*/ 2521 w 701"/>
                  <a:gd name="T55" fmla="*/ 181950 h 1788"/>
                  <a:gd name="T56" fmla="*/ 2521 w 701"/>
                  <a:gd name="T57" fmla="*/ 181950 h 1788"/>
                  <a:gd name="T58" fmla="*/ 100821 w 701"/>
                  <a:gd name="T59" fmla="*/ 44229 h 1788"/>
                  <a:gd name="T60" fmla="*/ 100821 w 701"/>
                  <a:gd name="T61" fmla="*/ 0 h 1788"/>
                  <a:gd name="T62" fmla="*/ 152311 w 701"/>
                  <a:gd name="T63" fmla="*/ 0 h 1788"/>
                  <a:gd name="T64" fmla="*/ 152311 w 701"/>
                  <a:gd name="T65" fmla="*/ 44229 h 178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701" h="1788">
                    <a:moveTo>
                      <a:pt x="423" y="123"/>
                    </a:moveTo>
                    <a:lnTo>
                      <a:pt x="423" y="123"/>
                    </a:lnTo>
                    <a:cubicBezTo>
                      <a:pt x="612" y="150"/>
                      <a:pt x="698" y="297"/>
                      <a:pt x="698" y="506"/>
                    </a:cubicBezTo>
                    <a:lnTo>
                      <a:pt x="698" y="548"/>
                    </a:lnTo>
                    <a:lnTo>
                      <a:pt x="536" y="548"/>
                    </a:lnTo>
                    <a:lnTo>
                      <a:pt x="536" y="495"/>
                    </a:lnTo>
                    <a:cubicBezTo>
                      <a:pt x="536" y="357"/>
                      <a:pt x="481" y="272"/>
                      <a:pt x="356" y="272"/>
                    </a:cubicBezTo>
                    <a:cubicBezTo>
                      <a:pt x="233" y="272"/>
                      <a:pt x="178" y="357"/>
                      <a:pt x="178" y="495"/>
                    </a:cubicBezTo>
                    <a:cubicBezTo>
                      <a:pt x="178" y="844"/>
                      <a:pt x="700" y="846"/>
                      <a:pt x="700" y="1284"/>
                    </a:cubicBezTo>
                    <a:cubicBezTo>
                      <a:pt x="700" y="1493"/>
                      <a:pt x="612" y="1642"/>
                      <a:pt x="423" y="1669"/>
                    </a:cubicBezTo>
                    <a:lnTo>
                      <a:pt x="423" y="1787"/>
                    </a:lnTo>
                    <a:lnTo>
                      <a:pt x="280" y="1787"/>
                    </a:lnTo>
                    <a:lnTo>
                      <a:pt x="280" y="1669"/>
                    </a:lnTo>
                    <a:cubicBezTo>
                      <a:pt x="87" y="1642"/>
                      <a:pt x="0" y="1496"/>
                      <a:pt x="0" y="1284"/>
                    </a:cubicBezTo>
                    <a:lnTo>
                      <a:pt x="0" y="1188"/>
                    </a:lnTo>
                    <a:lnTo>
                      <a:pt x="162" y="1188"/>
                    </a:lnTo>
                    <a:lnTo>
                      <a:pt x="162" y="1295"/>
                    </a:lnTo>
                    <a:cubicBezTo>
                      <a:pt x="162" y="1435"/>
                      <a:pt x="221" y="1516"/>
                      <a:pt x="345" y="1516"/>
                    </a:cubicBezTo>
                    <a:cubicBezTo>
                      <a:pt x="471" y="1516"/>
                      <a:pt x="527" y="1435"/>
                      <a:pt x="527" y="1295"/>
                    </a:cubicBezTo>
                    <a:cubicBezTo>
                      <a:pt x="527" y="948"/>
                      <a:pt x="7" y="944"/>
                      <a:pt x="7" y="506"/>
                    </a:cubicBezTo>
                    <a:cubicBezTo>
                      <a:pt x="7" y="292"/>
                      <a:pt x="94" y="152"/>
                      <a:pt x="280" y="123"/>
                    </a:cubicBezTo>
                    <a:lnTo>
                      <a:pt x="280" y="0"/>
                    </a:lnTo>
                    <a:lnTo>
                      <a:pt x="423" y="0"/>
                    </a:lnTo>
                    <a:lnTo>
                      <a:pt x="423" y="123"/>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213" name="Freeform 36">
                <a:extLst>
                  <a:ext uri="{FF2B5EF4-FFF2-40B4-BE49-F238E27FC236}">
                    <a16:creationId xmlns:a16="http://schemas.microsoft.com/office/drawing/2014/main" id="{4D530BCE-6D99-474F-922C-DC9D702E7FD3}"/>
                  </a:ext>
                </a:extLst>
              </p:cNvPr>
              <p:cNvSpPr>
                <a:spLocks noChangeArrowheads="1"/>
              </p:cNvSpPr>
              <p:nvPr/>
            </p:nvSpPr>
            <p:spPr bwMode="auto">
              <a:xfrm>
                <a:off x="5022850" y="3322638"/>
                <a:ext cx="1495425" cy="1495425"/>
              </a:xfrm>
              <a:custGeom>
                <a:avLst/>
                <a:gdLst>
                  <a:gd name="T0" fmla="*/ 747353 w 4154"/>
                  <a:gd name="T1" fmla="*/ 65175 h 4153"/>
                  <a:gd name="T2" fmla="*/ 747353 w 4154"/>
                  <a:gd name="T3" fmla="*/ 65175 h 4153"/>
                  <a:gd name="T4" fmla="*/ 65159 w 4154"/>
                  <a:gd name="T5" fmla="*/ 747172 h 4153"/>
                  <a:gd name="T6" fmla="*/ 65159 w 4154"/>
                  <a:gd name="T7" fmla="*/ 747172 h 4153"/>
                  <a:gd name="T8" fmla="*/ 747353 w 4154"/>
                  <a:gd name="T9" fmla="*/ 1429890 h 4153"/>
                  <a:gd name="T10" fmla="*/ 747353 w 4154"/>
                  <a:gd name="T11" fmla="*/ 1429890 h 4153"/>
                  <a:gd name="T12" fmla="*/ 1429906 w 4154"/>
                  <a:gd name="T13" fmla="*/ 747172 h 4153"/>
                  <a:gd name="T14" fmla="*/ 1429906 w 4154"/>
                  <a:gd name="T15" fmla="*/ 747172 h 4153"/>
                  <a:gd name="T16" fmla="*/ 747353 w 4154"/>
                  <a:gd name="T17" fmla="*/ 65175 h 4153"/>
                  <a:gd name="T18" fmla="*/ 747353 w 4154"/>
                  <a:gd name="T19" fmla="*/ 1495065 h 4153"/>
                  <a:gd name="T20" fmla="*/ 747353 w 4154"/>
                  <a:gd name="T21" fmla="*/ 1495065 h 4153"/>
                  <a:gd name="T22" fmla="*/ 0 w 4154"/>
                  <a:gd name="T23" fmla="*/ 747172 h 4153"/>
                  <a:gd name="T24" fmla="*/ 0 w 4154"/>
                  <a:gd name="T25" fmla="*/ 747172 h 4153"/>
                  <a:gd name="T26" fmla="*/ 747353 w 4154"/>
                  <a:gd name="T27" fmla="*/ 0 h 4153"/>
                  <a:gd name="T28" fmla="*/ 747353 w 4154"/>
                  <a:gd name="T29" fmla="*/ 0 h 4153"/>
                  <a:gd name="T30" fmla="*/ 1495065 w 4154"/>
                  <a:gd name="T31" fmla="*/ 747172 h 4153"/>
                  <a:gd name="T32" fmla="*/ 1495065 w 4154"/>
                  <a:gd name="T33" fmla="*/ 747172 h 4153"/>
                  <a:gd name="T34" fmla="*/ 747353 w 4154"/>
                  <a:gd name="T35" fmla="*/ 1495065 h 415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4154" h="4153">
                    <a:moveTo>
                      <a:pt x="2076" y="181"/>
                    </a:moveTo>
                    <a:lnTo>
                      <a:pt x="2076" y="181"/>
                    </a:lnTo>
                    <a:cubicBezTo>
                      <a:pt x="1031" y="181"/>
                      <a:pt x="181" y="1032"/>
                      <a:pt x="181" y="2075"/>
                    </a:cubicBezTo>
                    <a:cubicBezTo>
                      <a:pt x="181" y="3121"/>
                      <a:pt x="1031" y="3971"/>
                      <a:pt x="2076" y="3971"/>
                    </a:cubicBezTo>
                    <a:cubicBezTo>
                      <a:pt x="3121" y="3971"/>
                      <a:pt x="3972" y="3121"/>
                      <a:pt x="3972" y="2075"/>
                    </a:cubicBezTo>
                    <a:cubicBezTo>
                      <a:pt x="3972" y="1032"/>
                      <a:pt x="3121" y="181"/>
                      <a:pt x="2076" y="181"/>
                    </a:cubicBezTo>
                    <a:close/>
                    <a:moveTo>
                      <a:pt x="2076" y="4152"/>
                    </a:moveTo>
                    <a:lnTo>
                      <a:pt x="2076" y="4152"/>
                    </a:lnTo>
                    <a:cubicBezTo>
                      <a:pt x="931" y="4152"/>
                      <a:pt x="0" y="3220"/>
                      <a:pt x="0" y="2075"/>
                    </a:cubicBezTo>
                    <a:cubicBezTo>
                      <a:pt x="0" y="932"/>
                      <a:pt x="931" y="0"/>
                      <a:pt x="2076" y="0"/>
                    </a:cubicBezTo>
                    <a:cubicBezTo>
                      <a:pt x="3221" y="0"/>
                      <a:pt x="4153" y="932"/>
                      <a:pt x="4153" y="2075"/>
                    </a:cubicBezTo>
                    <a:cubicBezTo>
                      <a:pt x="4153" y="3220"/>
                      <a:pt x="3221" y="4152"/>
                      <a:pt x="2076" y="415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214" name="Freeform 37">
                <a:extLst>
                  <a:ext uri="{FF2B5EF4-FFF2-40B4-BE49-F238E27FC236}">
                    <a16:creationId xmlns:a16="http://schemas.microsoft.com/office/drawing/2014/main" id="{11E24312-75B7-3D4A-BDA2-DE33E170D7FE}"/>
                  </a:ext>
                </a:extLst>
              </p:cNvPr>
              <p:cNvSpPr>
                <a:spLocks noChangeArrowheads="1"/>
              </p:cNvSpPr>
              <p:nvPr/>
            </p:nvSpPr>
            <p:spPr bwMode="auto">
              <a:xfrm>
                <a:off x="4892675" y="3322638"/>
                <a:ext cx="909638" cy="1495425"/>
              </a:xfrm>
              <a:custGeom>
                <a:avLst/>
                <a:gdLst>
                  <a:gd name="T0" fmla="*/ 876534 w 2528"/>
                  <a:gd name="T1" fmla="*/ 1495065 h 4153"/>
                  <a:gd name="T2" fmla="*/ 746997 w 2528"/>
                  <a:gd name="T3" fmla="*/ 1495065 h 4153"/>
                  <a:gd name="T4" fmla="*/ 746997 w 2528"/>
                  <a:gd name="T5" fmla="*/ 1495065 h 4153"/>
                  <a:gd name="T6" fmla="*/ 0 w 2528"/>
                  <a:gd name="T7" fmla="*/ 747172 h 4153"/>
                  <a:gd name="T8" fmla="*/ 0 w 2528"/>
                  <a:gd name="T9" fmla="*/ 747172 h 4153"/>
                  <a:gd name="T10" fmla="*/ 746997 w 2528"/>
                  <a:gd name="T11" fmla="*/ 0 h 4153"/>
                  <a:gd name="T12" fmla="*/ 876534 w 2528"/>
                  <a:gd name="T13" fmla="*/ 0 h 4153"/>
                  <a:gd name="T14" fmla="*/ 876534 w 2528"/>
                  <a:gd name="T15" fmla="*/ 0 h 4153"/>
                  <a:gd name="T16" fmla="*/ 909278 w 2528"/>
                  <a:gd name="T17" fmla="*/ 32768 h 4153"/>
                  <a:gd name="T18" fmla="*/ 909278 w 2528"/>
                  <a:gd name="T19" fmla="*/ 32768 h 4153"/>
                  <a:gd name="T20" fmla="*/ 876534 w 2528"/>
                  <a:gd name="T21" fmla="*/ 65175 h 4153"/>
                  <a:gd name="T22" fmla="*/ 746997 w 2528"/>
                  <a:gd name="T23" fmla="*/ 65175 h 4153"/>
                  <a:gd name="T24" fmla="*/ 746997 w 2528"/>
                  <a:gd name="T25" fmla="*/ 65175 h 4153"/>
                  <a:gd name="T26" fmla="*/ 64769 w 2528"/>
                  <a:gd name="T27" fmla="*/ 747172 h 4153"/>
                  <a:gd name="T28" fmla="*/ 64769 w 2528"/>
                  <a:gd name="T29" fmla="*/ 747172 h 4153"/>
                  <a:gd name="T30" fmla="*/ 746997 w 2528"/>
                  <a:gd name="T31" fmla="*/ 1429890 h 4153"/>
                  <a:gd name="T32" fmla="*/ 876534 w 2528"/>
                  <a:gd name="T33" fmla="*/ 1429890 h 4153"/>
                  <a:gd name="T34" fmla="*/ 876534 w 2528"/>
                  <a:gd name="T35" fmla="*/ 1429890 h 4153"/>
                  <a:gd name="T36" fmla="*/ 909278 w 2528"/>
                  <a:gd name="T37" fmla="*/ 1462297 h 4153"/>
                  <a:gd name="T38" fmla="*/ 909278 w 2528"/>
                  <a:gd name="T39" fmla="*/ 1462297 h 4153"/>
                  <a:gd name="T40" fmla="*/ 876534 w 2528"/>
                  <a:gd name="T41" fmla="*/ 1495065 h 415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528" h="4153">
                    <a:moveTo>
                      <a:pt x="2436" y="4152"/>
                    </a:moveTo>
                    <a:lnTo>
                      <a:pt x="2076" y="4152"/>
                    </a:lnTo>
                    <a:cubicBezTo>
                      <a:pt x="930" y="4152"/>
                      <a:pt x="0" y="3221"/>
                      <a:pt x="0" y="2075"/>
                    </a:cubicBezTo>
                    <a:cubicBezTo>
                      <a:pt x="0" y="932"/>
                      <a:pt x="930" y="0"/>
                      <a:pt x="2076" y="0"/>
                    </a:cubicBezTo>
                    <a:lnTo>
                      <a:pt x="2436" y="0"/>
                    </a:lnTo>
                    <a:cubicBezTo>
                      <a:pt x="2486" y="0"/>
                      <a:pt x="2527" y="41"/>
                      <a:pt x="2527" y="91"/>
                    </a:cubicBezTo>
                    <a:cubicBezTo>
                      <a:pt x="2527" y="141"/>
                      <a:pt x="2486" y="181"/>
                      <a:pt x="2436" y="181"/>
                    </a:cubicBezTo>
                    <a:lnTo>
                      <a:pt x="2076" y="181"/>
                    </a:lnTo>
                    <a:cubicBezTo>
                      <a:pt x="1030" y="181"/>
                      <a:pt x="180" y="1032"/>
                      <a:pt x="180" y="2075"/>
                    </a:cubicBezTo>
                    <a:cubicBezTo>
                      <a:pt x="180" y="3121"/>
                      <a:pt x="1030" y="3971"/>
                      <a:pt x="2076" y="3971"/>
                    </a:cubicBezTo>
                    <a:lnTo>
                      <a:pt x="2436" y="3971"/>
                    </a:lnTo>
                    <a:cubicBezTo>
                      <a:pt x="2486" y="3971"/>
                      <a:pt x="2527" y="4011"/>
                      <a:pt x="2527" y="4061"/>
                    </a:cubicBezTo>
                    <a:cubicBezTo>
                      <a:pt x="2527" y="4111"/>
                      <a:pt x="2486" y="4152"/>
                      <a:pt x="2436" y="4152"/>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grpSp>
        <p:grpSp>
          <p:nvGrpSpPr>
            <p:cNvPr id="187" name="Group 11">
              <a:extLst>
                <a:ext uri="{FF2B5EF4-FFF2-40B4-BE49-F238E27FC236}">
                  <a16:creationId xmlns:a16="http://schemas.microsoft.com/office/drawing/2014/main" id="{D7D6DDB0-6536-084A-A4A0-34920A75BCF7}"/>
                </a:ext>
              </a:extLst>
            </p:cNvPr>
            <p:cNvGrpSpPr>
              <a:grpSpLocks/>
            </p:cNvGrpSpPr>
            <p:nvPr/>
          </p:nvGrpSpPr>
          <p:grpSpPr bwMode="auto">
            <a:xfrm>
              <a:off x="2998181" y="1700505"/>
              <a:ext cx="1765625" cy="1659054"/>
              <a:chOff x="3332163" y="2060575"/>
              <a:chExt cx="1946275" cy="1828800"/>
            </a:xfrm>
            <a:solidFill>
              <a:schemeClr val="accent3">
                <a:lumMod val="75000"/>
              </a:schemeClr>
            </a:solidFill>
          </p:grpSpPr>
          <p:sp>
            <p:nvSpPr>
              <p:cNvPr id="205" name="Freeform 43">
                <a:extLst>
                  <a:ext uri="{FF2B5EF4-FFF2-40B4-BE49-F238E27FC236}">
                    <a16:creationId xmlns:a16="http://schemas.microsoft.com/office/drawing/2014/main" id="{06D6B721-74B1-AF4B-8956-B7053C54998B}"/>
                  </a:ext>
                </a:extLst>
              </p:cNvPr>
              <p:cNvSpPr>
                <a:spLocks noChangeArrowheads="1"/>
              </p:cNvSpPr>
              <p:nvPr/>
            </p:nvSpPr>
            <p:spPr bwMode="auto">
              <a:xfrm>
                <a:off x="4411663" y="2060575"/>
                <a:ext cx="273050" cy="481013"/>
              </a:xfrm>
              <a:custGeom>
                <a:avLst/>
                <a:gdLst>
                  <a:gd name="T0" fmla="*/ 65115 w 759"/>
                  <a:gd name="T1" fmla="*/ 415584 h 1338"/>
                  <a:gd name="T2" fmla="*/ 207935 w 759"/>
                  <a:gd name="T3" fmla="*/ 415584 h 1338"/>
                  <a:gd name="T4" fmla="*/ 207935 w 759"/>
                  <a:gd name="T5" fmla="*/ 68305 h 1338"/>
                  <a:gd name="T6" fmla="*/ 207935 w 759"/>
                  <a:gd name="T7" fmla="*/ 68305 h 1338"/>
                  <a:gd name="T8" fmla="*/ 65115 w 759"/>
                  <a:gd name="T9" fmla="*/ 240507 h 1338"/>
                  <a:gd name="T10" fmla="*/ 65115 w 759"/>
                  <a:gd name="T11" fmla="*/ 415584 h 1338"/>
                  <a:gd name="T12" fmla="*/ 240313 w 759"/>
                  <a:gd name="T13" fmla="*/ 480653 h 1338"/>
                  <a:gd name="T14" fmla="*/ 32377 w 759"/>
                  <a:gd name="T15" fmla="*/ 480653 h 1338"/>
                  <a:gd name="T16" fmla="*/ 32377 w 759"/>
                  <a:gd name="T17" fmla="*/ 480653 h 1338"/>
                  <a:gd name="T18" fmla="*/ 0 w 759"/>
                  <a:gd name="T19" fmla="*/ 448298 h 1338"/>
                  <a:gd name="T20" fmla="*/ 0 w 759"/>
                  <a:gd name="T21" fmla="*/ 240507 h 1338"/>
                  <a:gd name="T22" fmla="*/ 0 w 759"/>
                  <a:gd name="T23" fmla="*/ 240507 h 1338"/>
                  <a:gd name="T24" fmla="*/ 240313 w 759"/>
                  <a:gd name="T25" fmla="*/ 0 h 1338"/>
                  <a:gd name="T26" fmla="*/ 240313 w 759"/>
                  <a:gd name="T27" fmla="*/ 0 h 1338"/>
                  <a:gd name="T28" fmla="*/ 272690 w 759"/>
                  <a:gd name="T29" fmla="*/ 32715 h 1338"/>
                  <a:gd name="T30" fmla="*/ 272690 w 759"/>
                  <a:gd name="T31" fmla="*/ 448298 h 1338"/>
                  <a:gd name="T32" fmla="*/ 272690 w 759"/>
                  <a:gd name="T33" fmla="*/ 448298 h 1338"/>
                  <a:gd name="T34" fmla="*/ 240313 w 759"/>
                  <a:gd name="T35" fmla="*/ 480653 h 13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759" h="1338">
                    <a:moveTo>
                      <a:pt x="181" y="1156"/>
                    </a:moveTo>
                    <a:lnTo>
                      <a:pt x="578" y="1156"/>
                    </a:lnTo>
                    <a:lnTo>
                      <a:pt x="578" y="190"/>
                    </a:lnTo>
                    <a:cubicBezTo>
                      <a:pt x="352" y="232"/>
                      <a:pt x="181" y="431"/>
                      <a:pt x="181" y="669"/>
                    </a:cubicBezTo>
                    <a:lnTo>
                      <a:pt x="181" y="1156"/>
                    </a:lnTo>
                    <a:close/>
                    <a:moveTo>
                      <a:pt x="668" y="1337"/>
                    </a:moveTo>
                    <a:lnTo>
                      <a:pt x="90" y="1337"/>
                    </a:lnTo>
                    <a:cubicBezTo>
                      <a:pt x="40" y="1337"/>
                      <a:pt x="0" y="1297"/>
                      <a:pt x="0" y="1247"/>
                    </a:cubicBezTo>
                    <a:lnTo>
                      <a:pt x="0" y="669"/>
                    </a:lnTo>
                    <a:cubicBezTo>
                      <a:pt x="0" y="300"/>
                      <a:pt x="300" y="0"/>
                      <a:pt x="668" y="0"/>
                    </a:cubicBezTo>
                    <a:cubicBezTo>
                      <a:pt x="717" y="0"/>
                      <a:pt x="758" y="41"/>
                      <a:pt x="758" y="91"/>
                    </a:cubicBezTo>
                    <a:lnTo>
                      <a:pt x="758" y="1247"/>
                    </a:lnTo>
                    <a:cubicBezTo>
                      <a:pt x="758" y="1297"/>
                      <a:pt x="717" y="1337"/>
                      <a:pt x="668" y="1337"/>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206" name="Freeform 38">
                <a:extLst>
                  <a:ext uri="{FF2B5EF4-FFF2-40B4-BE49-F238E27FC236}">
                    <a16:creationId xmlns:a16="http://schemas.microsoft.com/office/drawing/2014/main" id="{3E907872-56F8-4840-82E6-7265D69DCA17}"/>
                  </a:ext>
                </a:extLst>
              </p:cNvPr>
              <p:cNvSpPr>
                <a:spLocks noChangeArrowheads="1"/>
              </p:cNvSpPr>
              <p:nvPr/>
            </p:nvSpPr>
            <p:spPr bwMode="auto">
              <a:xfrm>
                <a:off x="4991100" y="2716213"/>
                <a:ext cx="287338" cy="500062"/>
              </a:xfrm>
              <a:custGeom>
                <a:avLst/>
                <a:gdLst>
                  <a:gd name="T0" fmla="*/ 254530 w 797"/>
                  <a:gd name="T1" fmla="*/ 499702 h 1390"/>
                  <a:gd name="T2" fmla="*/ 32087 w 797"/>
                  <a:gd name="T3" fmla="*/ 499702 h 1390"/>
                  <a:gd name="T4" fmla="*/ 32087 w 797"/>
                  <a:gd name="T5" fmla="*/ 499702 h 1390"/>
                  <a:gd name="T6" fmla="*/ 0 w 797"/>
                  <a:gd name="T7" fmla="*/ 466964 h 1390"/>
                  <a:gd name="T8" fmla="*/ 0 w 797"/>
                  <a:gd name="T9" fmla="*/ 466964 h 1390"/>
                  <a:gd name="T10" fmla="*/ 32087 w 797"/>
                  <a:gd name="T11" fmla="*/ 434586 h 1390"/>
                  <a:gd name="T12" fmla="*/ 221723 w 797"/>
                  <a:gd name="T13" fmla="*/ 434586 h 1390"/>
                  <a:gd name="T14" fmla="*/ 221723 w 797"/>
                  <a:gd name="T15" fmla="*/ 64756 h 1390"/>
                  <a:gd name="T16" fmla="*/ 32087 w 797"/>
                  <a:gd name="T17" fmla="*/ 64756 h 1390"/>
                  <a:gd name="T18" fmla="*/ 32087 w 797"/>
                  <a:gd name="T19" fmla="*/ 64756 h 1390"/>
                  <a:gd name="T20" fmla="*/ 0 w 797"/>
                  <a:gd name="T21" fmla="*/ 32378 h 1390"/>
                  <a:gd name="T22" fmla="*/ 0 w 797"/>
                  <a:gd name="T23" fmla="*/ 32378 h 1390"/>
                  <a:gd name="T24" fmla="*/ 32087 w 797"/>
                  <a:gd name="T25" fmla="*/ 0 h 1390"/>
                  <a:gd name="T26" fmla="*/ 254530 w 797"/>
                  <a:gd name="T27" fmla="*/ 0 h 1390"/>
                  <a:gd name="T28" fmla="*/ 254530 w 797"/>
                  <a:gd name="T29" fmla="*/ 0 h 1390"/>
                  <a:gd name="T30" fmla="*/ 286977 w 797"/>
                  <a:gd name="T31" fmla="*/ 32378 h 1390"/>
                  <a:gd name="T32" fmla="*/ 286977 w 797"/>
                  <a:gd name="T33" fmla="*/ 466964 h 1390"/>
                  <a:gd name="T34" fmla="*/ 286977 w 797"/>
                  <a:gd name="T35" fmla="*/ 466964 h 1390"/>
                  <a:gd name="T36" fmla="*/ 254530 w 797"/>
                  <a:gd name="T37" fmla="*/ 499702 h 139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797" h="1390">
                    <a:moveTo>
                      <a:pt x="706" y="1389"/>
                    </a:moveTo>
                    <a:lnTo>
                      <a:pt x="89" y="1389"/>
                    </a:lnTo>
                    <a:cubicBezTo>
                      <a:pt x="40" y="1389"/>
                      <a:pt x="0" y="1348"/>
                      <a:pt x="0" y="1298"/>
                    </a:cubicBezTo>
                    <a:cubicBezTo>
                      <a:pt x="0" y="1248"/>
                      <a:pt x="40" y="1208"/>
                      <a:pt x="89" y="1208"/>
                    </a:cubicBezTo>
                    <a:lnTo>
                      <a:pt x="615" y="1208"/>
                    </a:lnTo>
                    <a:lnTo>
                      <a:pt x="615" y="180"/>
                    </a:lnTo>
                    <a:lnTo>
                      <a:pt x="89" y="180"/>
                    </a:lnTo>
                    <a:cubicBezTo>
                      <a:pt x="40" y="180"/>
                      <a:pt x="0" y="140"/>
                      <a:pt x="0" y="90"/>
                    </a:cubicBezTo>
                    <a:cubicBezTo>
                      <a:pt x="0" y="40"/>
                      <a:pt x="40" y="0"/>
                      <a:pt x="89" y="0"/>
                    </a:cubicBezTo>
                    <a:lnTo>
                      <a:pt x="706" y="0"/>
                    </a:lnTo>
                    <a:cubicBezTo>
                      <a:pt x="756" y="0"/>
                      <a:pt x="796" y="40"/>
                      <a:pt x="796" y="90"/>
                    </a:cubicBezTo>
                    <a:lnTo>
                      <a:pt x="796" y="1298"/>
                    </a:lnTo>
                    <a:cubicBezTo>
                      <a:pt x="796" y="1348"/>
                      <a:pt x="756" y="1389"/>
                      <a:pt x="706" y="1389"/>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207" name="Freeform 39">
                <a:extLst>
                  <a:ext uri="{FF2B5EF4-FFF2-40B4-BE49-F238E27FC236}">
                    <a16:creationId xmlns:a16="http://schemas.microsoft.com/office/drawing/2014/main" id="{B87D4B9F-63DD-B945-A8D3-BB7C1607591C}"/>
                  </a:ext>
                </a:extLst>
              </p:cNvPr>
              <p:cNvSpPr>
                <a:spLocks noChangeArrowheads="1"/>
              </p:cNvSpPr>
              <p:nvPr/>
            </p:nvSpPr>
            <p:spPr bwMode="auto">
              <a:xfrm>
                <a:off x="4678363" y="2614613"/>
                <a:ext cx="153987" cy="153987"/>
              </a:xfrm>
              <a:custGeom>
                <a:avLst/>
                <a:gdLst>
                  <a:gd name="T0" fmla="*/ 153628 w 429"/>
                  <a:gd name="T1" fmla="*/ 76994 h 428"/>
                  <a:gd name="T2" fmla="*/ 153628 w 429"/>
                  <a:gd name="T3" fmla="*/ 76994 h 428"/>
                  <a:gd name="T4" fmla="*/ 76814 w 429"/>
                  <a:gd name="T5" fmla="*/ 153627 h 428"/>
                  <a:gd name="T6" fmla="*/ 76814 w 429"/>
                  <a:gd name="T7" fmla="*/ 153627 h 428"/>
                  <a:gd name="T8" fmla="*/ 0 w 429"/>
                  <a:gd name="T9" fmla="*/ 76994 h 428"/>
                  <a:gd name="T10" fmla="*/ 0 w 429"/>
                  <a:gd name="T11" fmla="*/ 76994 h 428"/>
                  <a:gd name="T12" fmla="*/ 76814 w 429"/>
                  <a:gd name="T13" fmla="*/ 0 h 428"/>
                  <a:gd name="T14" fmla="*/ 76814 w 429"/>
                  <a:gd name="T15" fmla="*/ 0 h 428"/>
                  <a:gd name="T16" fmla="*/ 153628 w 429"/>
                  <a:gd name="T17" fmla="*/ 76994 h 42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29" h="428">
                    <a:moveTo>
                      <a:pt x="428" y="214"/>
                    </a:moveTo>
                    <a:lnTo>
                      <a:pt x="428" y="214"/>
                    </a:lnTo>
                    <a:cubicBezTo>
                      <a:pt x="428" y="332"/>
                      <a:pt x="332" y="427"/>
                      <a:pt x="214" y="427"/>
                    </a:cubicBezTo>
                    <a:cubicBezTo>
                      <a:pt x="96" y="427"/>
                      <a:pt x="0" y="332"/>
                      <a:pt x="0" y="214"/>
                    </a:cubicBezTo>
                    <a:cubicBezTo>
                      <a:pt x="0" y="96"/>
                      <a:pt x="96" y="0"/>
                      <a:pt x="214" y="0"/>
                    </a:cubicBezTo>
                    <a:cubicBezTo>
                      <a:pt x="332" y="0"/>
                      <a:pt x="428" y="96"/>
                      <a:pt x="428" y="21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208" name="Freeform 40">
                <a:extLst>
                  <a:ext uri="{FF2B5EF4-FFF2-40B4-BE49-F238E27FC236}">
                    <a16:creationId xmlns:a16="http://schemas.microsoft.com/office/drawing/2014/main" id="{FB12E68D-58C2-0848-A0A7-DF926D38CACD}"/>
                  </a:ext>
                </a:extLst>
              </p:cNvPr>
              <p:cNvSpPr>
                <a:spLocks noChangeArrowheads="1"/>
              </p:cNvSpPr>
              <p:nvPr/>
            </p:nvSpPr>
            <p:spPr bwMode="auto">
              <a:xfrm>
                <a:off x="3838575" y="3552825"/>
                <a:ext cx="355600" cy="336550"/>
              </a:xfrm>
              <a:custGeom>
                <a:avLst/>
                <a:gdLst>
                  <a:gd name="T0" fmla="*/ 322847 w 988"/>
                  <a:gd name="T1" fmla="*/ 336190 h 936"/>
                  <a:gd name="T2" fmla="*/ 32393 w 988"/>
                  <a:gd name="T3" fmla="*/ 336190 h 936"/>
                  <a:gd name="T4" fmla="*/ 32393 w 988"/>
                  <a:gd name="T5" fmla="*/ 336190 h 936"/>
                  <a:gd name="T6" fmla="*/ 0 w 988"/>
                  <a:gd name="T7" fmla="*/ 303830 h 936"/>
                  <a:gd name="T8" fmla="*/ 0 w 988"/>
                  <a:gd name="T9" fmla="*/ 32720 h 936"/>
                  <a:gd name="T10" fmla="*/ 0 w 988"/>
                  <a:gd name="T11" fmla="*/ 32720 h 936"/>
                  <a:gd name="T12" fmla="*/ 32393 w 988"/>
                  <a:gd name="T13" fmla="*/ 0 h 936"/>
                  <a:gd name="T14" fmla="*/ 32393 w 988"/>
                  <a:gd name="T15" fmla="*/ 0 h 936"/>
                  <a:gd name="T16" fmla="*/ 65145 w 988"/>
                  <a:gd name="T17" fmla="*/ 32720 h 936"/>
                  <a:gd name="T18" fmla="*/ 65145 w 988"/>
                  <a:gd name="T19" fmla="*/ 271469 h 936"/>
                  <a:gd name="T20" fmla="*/ 290095 w 988"/>
                  <a:gd name="T21" fmla="*/ 271469 h 936"/>
                  <a:gd name="T22" fmla="*/ 290095 w 988"/>
                  <a:gd name="T23" fmla="*/ 154612 h 936"/>
                  <a:gd name="T24" fmla="*/ 290095 w 988"/>
                  <a:gd name="T25" fmla="*/ 154612 h 936"/>
                  <a:gd name="T26" fmla="*/ 322847 w 988"/>
                  <a:gd name="T27" fmla="*/ 121892 h 936"/>
                  <a:gd name="T28" fmla="*/ 322847 w 988"/>
                  <a:gd name="T29" fmla="*/ 121892 h 936"/>
                  <a:gd name="T30" fmla="*/ 355240 w 988"/>
                  <a:gd name="T31" fmla="*/ 154612 h 936"/>
                  <a:gd name="T32" fmla="*/ 355240 w 988"/>
                  <a:gd name="T33" fmla="*/ 303830 h 936"/>
                  <a:gd name="T34" fmla="*/ 355240 w 988"/>
                  <a:gd name="T35" fmla="*/ 303830 h 936"/>
                  <a:gd name="T36" fmla="*/ 322847 w 988"/>
                  <a:gd name="T37" fmla="*/ 336190 h 9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88" h="936">
                    <a:moveTo>
                      <a:pt x="897" y="935"/>
                    </a:moveTo>
                    <a:lnTo>
                      <a:pt x="90" y="935"/>
                    </a:lnTo>
                    <a:cubicBezTo>
                      <a:pt x="41" y="935"/>
                      <a:pt x="0" y="894"/>
                      <a:pt x="0" y="845"/>
                    </a:cubicBezTo>
                    <a:lnTo>
                      <a:pt x="0" y="91"/>
                    </a:lnTo>
                    <a:cubicBezTo>
                      <a:pt x="0" y="41"/>
                      <a:pt x="41" y="0"/>
                      <a:pt x="90" y="0"/>
                    </a:cubicBezTo>
                    <a:cubicBezTo>
                      <a:pt x="140" y="0"/>
                      <a:pt x="181" y="41"/>
                      <a:pt x="181" y="91"/>
                    </a:cubicBezTo>
                    <a:lnTo>
                      <a:pt x="181" y="755"/>
                    </a:lnTo>
                    <a:lnTo>
                      <a:pt x="806" y="755"/>
                    </a:lnTo>
                    <a:lnTo>
                      <a:pt x="806" y="430"/>
                    </a:lnTo>
                    <a:cubicBezTo>
                      <a:pt x="806" y="380"/>
                      <a:pt x="847" y="339"/>
                      <a:pt x="897" y="339"/>
                    </a:cubicBezTo>
                    <a:cubicBezTo>
                      <a:pt x="947" y="339"/>
                      <a:pt x="987" y="380"/>
                      <a:pt x="987" y="430"/>
                    </a:cubicBezTo>
                    <a:lnTo>
                      <a:pt x="987" y="845"/>
                    </a:lnTo>
                    <a:cubicBezTo>
                      <a:pt x="987" y="894"/>
                      <a:pt x="947" y="935"/>
                      <a:pt x="897" y="935"/>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209" name="Freeform 41">
                <a:extLst>
                  <a:ext uri="{FF2B5EF4-FFF2-40B4-BE49-F238E27FC236}">
                    <a16:creationId xmlns:a16="http://schemas.microsoft.com/office/drawing/2014/main" id="{53530968-6950-AB44-8644-F968660CC5A7}"/>
                  </a:ext>
                </a:extLst>
              </p:cNvPr>
              <p:cNvSpPr>
                <a:spLocks noChangeArrowheads="1"/>
              </p:cNvSpPr>
              <p:nvPr/>
            </p:nvSpPr>
            <p:spPr bwMode="auto">
              <a:xfrm>
                <a:off x="4408488" y="3552825"/>
                <a:ext cx="355600" cy="336550"/>
              </a:xfrm>
              <a:custGeom>
                <a:avLst/>
                <a:gdLst>
                  <a:gd name="T0" fmla="*/ 322814 w 987"/>
                  <a:gd name="T1" fmla="*/ 336190 h 936"/>
                  <a:gd name="T2" fmla="*/ 32426 w 987"/>
                  <a:gd name="T3" fmla="*/ 336190 h 936"/>
                  <a:gd name="T4" fmla="*/ 32426 w 987"/>
                  <a:gd name="T5" fmla="*/ 336190 h 936"/>
                  <a:gd name="T6" fmla="*/ 0 w 987"/>
                  <a:gd name="T7" fmla="*/ 303830 h 936"/>
                  <a:gd name="T8" fmla="*/ 0 w 987"/>
                  <a:gd name="T9" fmla="*/ 154612 h 936"/>
                  <a:gd name="T10" fmla="*/ 0 w 987"/>
                  <a:gd name="T11" fmla="*/ 154612 h 936"/>
                  <a:gd name="T12" fmla="*/ 32426 w 987"/>
                  <a:gd name="T13" fmla="*/ 121892 h 936"/>
                  <a:gd name="T14" fmla="*/ 32426 w 987"/>
                  <a:gd name="T15" fmla="*/ 121892 h 936"/>
                  <a:gd name="T16" fmla="*/ 65211 w 987"/>
                  <a:gd name="T17" fmla="*/ 154612 h 936"/>
                  <a:gd name="T18" fmla="*/ 65211 w 987"/>
                  <a:gd name="T19" fmla="*/ 271469 h 936"/>
                  <a:gd name="T20" fmla="*/ 290028 w 987"/>
                  <a:gd name="T21" fmla="*/ 271469 h 936"/>
                  <a:gd name="T22" fmla="*/ 290028 w 987"/>
                  <a:gd name="T23" fmla="*/ 32720 h 936"/>
                  <a:gd name="T24" fmla="*/ 290028 w 987"/>
                  <a:gd name="T25" fmla="*/ 32720 h 936"/>
                  <a:gd name="T26" fmla="*/ 322814 w 987"/>
                  <a:gd name="T27" fmla="*/ 0 h 936"/>
                  <a:gd name="T28" fmla="*/ 322814 w 987"/>
                  <a:gd name="T29" fmla="*/ 0 h 936"/>
                  <a:gd name="T30" fmla="*/ 355240 w 987"/>
                  <a:gd name="T31" fmla="*/ 32720 h 936"/>
                  <a:gd name="T32" fmla="*/ 355240 w 987"/>
                  <a:gd name="T33" fmla="*/ 303830 h 936"/>
                  <a:gd name="T34" fmla="*/ 355240 w 987"/>
                  <a:gd name="T35" fmla="*/ 303830 h 936"/>
                  <a:gd name="T36" fmla="*/ 322814 w 987"/>
                  <a:gd name="T37" fmla="*/ 336190 h 9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87" h="936">
                    <a:moveTo>
                      <a:pt x="896" y="935"/>
                    </a:moveTo>
                    <a:lnTo>
                      <a:pt x="90" y="935"/>
                    </a:lnTo>
                    <a:cubicBezTo>
                      <a:pt x="40" y="935"/>
                      <a:pt x="0" y="894"/>
                      <a:pt x="0" y="845"/>
                    </a:cubicBezTo>
                    <a:lnTo>
                      <a:pt x="0" y="430"/>
                    </a:lnTo>
                    <a:cubicBezTo>
                      <a:pt x="0" y="380"/>
                      <a:pt x="40" y="339"/>
                      <a:pt x="90" y="339"/>
                    </a:cubicBezTo>
                    <a:cubicBezTo>
                      <a:pt x="140" y="339"/>
                      <a:pt x="181" y="380"/>
                      <a:pt x="181" y="430"/>
                    </a:cubicBezTo>
                    <a:lnTo>
                      <a:pt x="181" y="755"/>
                    </a:lnTo>
                    <a:lnTo>
                      <a:pt x="805" y="755"/>
                    </a:lnTo>
                    <a:lnTo>
                      <a:pt x="805" y="91"/>
                    </a:lnTo>
                    <a:cubicBezTo>
                      <a:pt x="805" y="41"/>
                      <a:pt x="846" y="0"/>
                      <a:pt x="896" y="0"/>
                    </a:cubicBezTo>
                    <a:cubicBezTo>
                      <a:pt x="946" y="0"/>
                      <a:pt x="986" y="41"/>
                      <a:pt x="986" y="91"/>
                    </a:cubicBezTo>
                    <a:lnTo>
                      <a:pt x="986" y="845"/>
                    </a:lnTo>
                    <a:cubicBezTo>
                      <a:pt x="986" y="894"/>
                      <a:pt x="946" y="935"/>
                      <a:pt x="896" y="935"/>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210" name="Freeform 42">
                <a:extLst>
                  <a:ext uri="{FF2B5EF4-FFF2-40B4-BE49-F238E27FC236}">
                    <a16:creationId xmlns:a16="http://schemas.microsoft.com/office/drawing/2014/main" id="{33D08206-D419-6C44-B73E-8CA1B67C3C95}"/>
                  </a:ext>
                </a:extLst>
              </p:cNvPr>
              <p:cNvSpPr>
                <a:spLocks noChangeArrowheads="1"/>
              </p:cNvSpPr>
              <p:nvPr/>
            </p:nvSpPr>
            <p:spPr bwMode="auto">
              <a:xfrm>
                <a:off x="3332163" y="2924175"/>
                <a:ext cx="236537" cy="65088"/>
              </a:xfrm>
              <a:custGeom>
                <a:avLst/>
                <a:gdLst>
                  <a:gd name="T0" fmla="*/ 203775 w 657"/>
                  <a:gd name="T1" fmla="*/ 64730 h 182"/>
                  <a:gd name="T2" fmla="*/ 32402 w 657"/>
                  <a:gd name="T3" fmla="*/ 64730 h 182"/>
                  <a:gd name="T4" fmla="*/ 32402 w 657"/>
                  <a:gd name="T5" fmla="*/ 64730 h 182"/>
                  <a:gd name="T6" fmla="*/ 0 w 657"/>
                  <a:gd name="T7" fmla="*/ 32544 h 182"/>
                  <a:gd name="T8" fmla="*/ 0 w 657"/>
                  <a:gd name="T9" fmla="*/ 32544 h 182"/>
                  <a:gd name="T10" fmla="*/ 32402 w 657"/>
                  <a:gd name="T11" fmla="*/ 0 h 182"/>
                  <a:gd name="T12" fmla="*/ 203775 w 657"/>
                  <a:gd name="T13" fmla="*/ 0 h 182"/>
                  <a:gd name="T14" fmla="*/ 203775 w 657"/>
                  <a:gd name="T15" fmla="*/ 0 h 182"/>
                  <a:gd name="T16" fmla="*/ 236177 w 657"/>
                  <a:gd name="T17" fmla="*/ 32544 h 182"/>
                  <a:gd name="T18" fmla="*/ 236177 w 657"/>
                  <a:gd name="T19" fmla="*/ 32544 h 182"/>
                  <a:gd name="T20" fmla="*/ 203775 w 657"/>
                  <a:gd name="T21" fmla="*/ 64730 h 18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57" h="182">
                    <a:moveTo>
                      <a:pt x="566" y="181"/>
                    </a:moveTo>
                    <a:lnTo>
                      <a:pt x="90" y="181"/>
                    </a:lnTo>
                    <a:cubicBezTo>
                      <a:pt x="40" y="181"/>
                      <a:pt x="0" y="141"/>
                      <a:pt x="0" y="91"/>
                    </a:cubicBezTo>
                    <a:cubicBezTo>
                      <a:pt x="0" y="41"/>
                      <a:pt x="40" y="0"/>
                      <a:pt x="90" y="0"/>
                    </a:cubicBezTo>
                    <a:lnTo>
                      <a:pt x="566" y="0"/>
                    </a:lnTo>
                    <a:cubicBezTo>
                      <a:pt x="616" y="0"/>
                      <a:pt x="656" y="41"/>
                      <a:pt x="656" y="91"/>
                    </a:cubicBezTo>
                    <a:cubicBezTo>
                      <a:pt x="656" y="141"/>
                      <a:pt x="616" y="181"/>
                      <a:pt x="566" y="181"/>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211" name="Freeform 44">
                <a:extLst>
                  <a:ext uri="{FF2B5EF4-FFF2-40B4-BE49-F238E27FC236}">
                    <a16:creationId xmlns:a16="http://schemas.microsoft.com/office/drawing/2014/main" id="{C1DBF33F-EF1C-4C4B-8B31-B5CD539D39CD}"/>
                  </a:ext>
                </a:extLst>
              </p:cNvPr>
              <p:cNvSpPr>
                <a:spLocks noChangeArrowheads="1"/>
              </p:cNvSpPr>
              <p:nvPr/>
            </p:nvSpPr>
            <p:spPr bwMode="auto">
              <a:xfrm>
                <a:off x="3503613" y="2165350"/>
                <a:ext cx="1581150" cy="1581150"/>
              </a:xfrm>
              <a:custGeom>
                <a:avLst/>
                <a:gdLst>
                  <a:gd name="T0" fmla="*/ 790395 w 4393"/>
                  <a:gd name="T1" fmla="*/ 1580790 h 4394"/>
                  <a:gd name="T2" fmla="*/ 790395 w 4393"/>
                  <a:gd name="T3" fmla="*/ 1580790 h 4394"/>
                  <a:gd name="T4" fmla="*/ 0 w 4393"/>
                  <a:gd name="T5" fmla="*/ 790575 h 4394"/>
                  <a:gd name="T6" fmla="*/ 0 w 4393"/>
                  <a:gd name="T7" fmla="*/ 790575 h 4394"/>
                  <a:gd name="T8" fmla="*/ 790395 w 4393"/>
                  <a:gd name="T9" fmla="*/ 0 h 4394"/>
                  <a:gd name="T10" fmla="*/ 790395 w 4393"/>
                  <a:gd name="T11" fmla="*/ 0 h 4394"/>
                  <a:gd name="T12" fmla="*/ 965678 w 4393"/>
                  <a:gd name="T13" fmla="*/ 19432 h 4394"/>
                  <a:gd name="T14" fmla="*/ 965678 w 4393"/>
                  <a:gd name="T15" fmla="*/ 19432 h 4394"/>
                  <a:gd name="T16" fmla="*/ 990513 w 4393"/>
                  <a:gd name="T17" fmla="*/ 58295 h 4394"/>
                  <a:gd name="T18" fmla="*/ 990513 w 4393"/>
                  <a:gd name="T19" fmla="*/ 58295 h 4394"/>
                  <a:gd name="T20" fmla="*/ 951281 w 4393"/>
                  <a:gd name="T21" fmla="*/ 82764 h 4394"/>
                  <a:gd name="T22" fmla="*/ 951281 w 4393"/>
                  <a:gd name="T23" fmla="*/ 82764 h 4394"/>
                  <a:gd name="T24" fmla="*/ 790395 w 4393"/>
                  <a:gd name="T25" fmla="*/ 65132 h 4394"/>
                  <a:gd name="T26" fmla="*/ 790395 w 4393"/>
                  <a:gd name="T27" fmla="*/ 65132 h 4394"/>
                  <a:gd name="T28" fmla="*/ 65146 w 4393"/>
                  <a:gd name="T29" fmla="*/ 790575 h 4394"/>
                  <a:gd name="T30" fmla="*/ 65146 w 4393"/>
                  <a:gd name="T31" fmla="*/ 790575 h 4394"/>
                  <a:gd name="T32" fmla="*/ 790395 w 4393"/>
                  <a:gd name="T33" fmla="*/ 1515659 h 4394"/>
                  <a:gd name="T34" fmla="*/ 790395 w 4393"/>
                  <a:gd name="T35" fmla="*/ 1515659 h 4394"/>
                  <a:gd name="T36" fmla="*/ 1515644 w 4393"/>
                  <a:gd name="T37" fmla="*/ 790575 h 4394"/>
                  <a:gd name="T38" fmla="*/ 1515644 w 4393"/>
                  <a:gd name="T39" fmla="*/ 790575 h 4394"/>
                  <a:gd name="T40" fmla="*/ 1133403 w 4393"/>
                  <a:gd name="T41" fmla="*/ 150774 h 4394"/>
                  <a:gd name="T42" fmla="*/ 1133403 w 4393"/>
                  <a:gd name="T43" fmla="*/ 150774 h 4394"/>
                  <a:gd name="T44" fmla="*/ 1120086 w 4393"/>
                  <a:gd name="T45" fmla="*/ 106873 h 4394"/>
                  <a:gd name="T46" fmla="*/ 1120086 w 4393"/>
                  <a:gd name="T47" fmla="*/ 106873 h 4394"/>
                  <a:gd name="T48" fmla="*/ 1163637 w 4393"/>
                  <a:gd name="T49" fmla="*/ 93559 h 4394"/>
                  <a:gd name="T50" fmla="*/ 1163637 w 4393"/>
                  <a:gd name="T51" fmla="*/ 93559 h 4394"/>
                  <a:gd name="T52" fmla="*/ 1580790 w 4393"/>
                  <a:gd name="T53" fmla="*/ 790575 h 4394"/>
                  <a:gd name="T54" fmla="*/ 1580790 w 4393"/>
                  <a:gd name="T55" fmla="*/ 790575 h 4394"/>
                  <a:gd name="T56" fmla="*/ 790395 w 4393"/>
                  <a:gd name="T57" fmla="*/ 1580790 h 439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4393" h="4394">
                    <a:moveTo>
                      <a:pt x="2196" y="4393"/>
                    </a:moveTo>
                    <a:lnTo>
                      <a:pt x="2196" y="4393"/>
                    </a:lnTo>
                    <a:cubicBezTo>
                      <a:pt x="985" y="4393"/>
                      <a:pt x="0" y="3408"/>
                      <a:pt x="0" y="2197"/>
                    </a:cubicBezTo>
                    <a:cubicBezTo>
                      <a:pt x="0" y="985"/>
                      <a:pt x="985" y="0"/>
                      <a:pt x="2196" y="0"/>
                    </a:cubicBezTo>
                    <a:cubicBezTo>
                      <a:pt x="2361" y="0"/>
                      <a:pt x="2525" y="18"/>
                      <a:pt x="2683" y="54"/>
                    </a:cubicBezTo>
                    <a:cubicBezTo>
                      <a:pt x="2732" y="65"/>
                      <a:pt x="2763" y="113"/>
                      <a:pt x="2752" y="162"/>
                    </a:cubicBezTo>
                    <a:cubicBezTo>
                      <a:pt x="2740" y="211"/>
                      <a:pt x="2692" y="241"/>
                      <a:pt x="2643" y="230"/>
                    </a:cubicBezTo>
                    <a:cubicBezTo>
                      <a:pt x="2498" y="197"/>
                      <a:pt x="2347" y="181"/>
                      <a:pt x="2196" y="181"/>
                    </a:cubicBezTo>
                    <a:cubicBezTo>
                      <a:pt x="1085" y="181"/>
                      <a:pt x="181" y="1085"/>
                      <a:pt x="181" y="2197"/>
                    </a:cubicBezTo>
                    <a:cubicBezTo>
                      <a:pt x="181" y="3308"/>
                      <a:pt x="1085" y="4212"/>
                      <a:pt x="2196" y="4212"/>
                    </a:cubicBezTo>
                    <a:cubicBezTo>
                      <a:pt x="3307" y="4212"/>
                      <a:pt x="4211" y="3308"/>
                      <a:pt x="4211" y="2197"/>
                    </a:cubicBezTo>
                    <a:cubicBezTo>
                      <a:pt x="4211" y="1452"/>
                      <a:pt x="3804" y="772"/>
                      <a:pt x="3149" y="419"/>
                    </a:cubicBezTo>
                    <a:cubicBezTo>
                      <a:pt x="3105" y="396"/>
                      <a:pt x="3088" y="341"/>
                      <a:pt x="3112" y="297"/>
                    </a:cubicBezTo>
                    <a:cubicBezTo>
                      <a:pt x="3136" y="253"/>
                      <a:pt x="3190" y="236"/>
                      <a:pt x="3233" y="260"/>
                    </a:cubicBezTo>
                    <a:cubicBezTo>
                      <a:pt x="3948" y="644"/>
                      <a:pt x="4392" y="1386"/>
                      <a:pt x="4392" y="2197"/>
                    </a:cubicBezTo>
                    <a:cubicBezTo>
                      <a:pt x="4392" y="3408"/>
                      <a:pt x="3406" y="4393"/>
                      <a:pt x="2196" y="439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grpSp>
        <p:grpSp>
          <p:nvGrpSpPr>
            <p:cNvPr id="188" name="Group 13">
              <a:extLst>
                <a:ext uri="{FF2B5EF4-FFF2-40B4-BE49-F238E27FC236}">
                  <a16:creationId xmlns:a16="http://schemas.microsoft.com/office/drawing/2014/main" id="{6005F244-295B-134C-A511-5FE70E313342}"/>
                </a:ext>
              </a:extLst>
            </p:cNvPr>
            <p:cNvGrpSpPr>
              <a:grpSpLocks/>
            </p:cNvGrpSpPr>
            <p:nvPr/>
          </p:nvGrpSpPr>
          <p:grpSpPr bwMode="auto">
            <a:xfrm>
              <a:off x="5260657" y="2335612"/>
              <a:ext cx="1607209" cy="809365"/>
              <a:chOff x="5826125" y="2760663"/>
              <a:chExt cx="1771650" cy="892175"/>
            </a:xfrm>
            <a:solidFill>
              <a:schemeClr val="accent5"/>
            </a:solidFill>
          </p:grpSpPr>
          <p:sp>
            <p:nvSpPr>
              <p:cNvPr id="199" name="Freeform 45">
                <a:extLst>
                  <a:ext uri="{FF2B5EF4-FFF2-40B4-BE49-F238E27FC236}">
                    <a16:creationId xmlns:a16="http://schemas.microsoft.com/office/drawing/2014/main" id="{DE82BDAE-10CB-7E44-BBBB-C907BD9B6FD2}"/>
                  </a:ext>
                </a:extLst>
              </p:cNvPr>
              <p:cNvSpPr>
                <a:spLocks noChangeArrowheads="1"/>
              </p:cNvSpPr>
              <p:nvPr/>
            </p:nvSpPr>
            <p:spPr bwMode="auto">
              <a:xfrm>
                <a:off x="5826125" y="2760663"/>
                <a:ext cx="1771650" cy="892175"/>
              </a:xfrm>
              <a:custGeom>
                <a:avLst/>
                <a:gdLst>
                  <a:gd name="T0" fmla="*/ 1706153 w 4923"/>
                  <a:gd name="T1" fmla="*/ 891815 h 2477"/>
                  <a:gd name="T2" fmla="*/ 647770 w 4923"/>
                  <a:gd name="T3" fmla="*/ 891815 h 2477"/>
                  <a:gd name="T4" fmla="*/ 647770 w 4923"/>
                  <a:gd name="T5" fmla="*/ 891815 h 2477"/>
                  <a:gd name="T6" fmla="*/ 615381 w 4923"/>
                  <a:gd name="T7" fmla="*/ 859398 h 2477"/>
                  <a:gd name="T8" fmla="*/ 615381 w 4923"/>
                  <a:gd name="T9" fmla="*/ 859398 h 2477"/>
                  <a:gd name="T10" fmla="*/ 647770 w 4923"/>
                  <a:gd name="T11" fmla="*/ 826622 h 2477"/>
                  <a:gd name="T12" fmla="*/ 1706153 w 4923"/>
                  <a:gd name="T13" fmla="*/ 826622 h 2477"/>
                  <a:gd name="T14" fmla="*/ 1706153 w 4923"/>
                  <a:gd name="T15" fmla="*/ 65193 h 2477"/>
                  <a:gd name="T16" fmla="*/ 65137 w 4923"/>
                  <a:gd name="T17" fmla="*/ 65193 h 2477"/>
                  <a:gd name="T18" fmla="*/ 65137 w 4923"/>
                  <a:gd name="T19" fmla="*/ 497774 h 2477"/>
                  <a:gd name="T20" fmla="*/ 65137 w 4923"/>
                  <a:gd name="T21" fmla="*/ 497774 h 2477"/>
                  <a:gd name="T22" fmla="*/ 32748 w 4923"/>
                  <a:gd name="T23" fmla="*/ 530190 h 2477"/>
                  <a:gd name="T24" fmla="*/ 32748 w 4923"/>
                  <a:gd name="T25" fmla="*/ 530190 h 2477"/>
                  <a:gd name="T26" fmla="*/ 0 w 4923"/>
                  <a:gd name="T27" fmla="*/ 497774 h 2477"/>
                  <a:gd name="T28" fmla="*/ 0 w 4923"/>
                  <a:gd name="T29" fmla="*/ 65193 h 2477"/>
                  <a:gd name="T30" fmla="*/ 0 w 4923"/>
                  <a:gd name="T31" fmla="*/ 65193 h 2477"/>
                  <a:gd name="T32" fmla="*/ 65137 w 4923"/>
                  <a:gd name="T33" fmla="*/ 0 h 2477"/>
                  <a:gd name="T34" fmla="*/ 1706153 w 4923"/>
                  <a:gd name="T35" fmla="*/ 0 h 2477"/>
                  <a:gd name="T36" fmla="*/ 1706153 w 4923"/>
                  <a:gd name="T37" fmla="*/ 0 h 2477"/>
                  <a:gd name="T38" fmla="*/ 1771290 w 4923"/>
                  <a:gd name="T39" fmla="*/ 65193 h 2477"/>
                  <a:gd name="T40" fmla="*/ 1771290 w 4923"/>
                  <a:gd name="T41" fmla="*/ 826622 h 2477"/>
                  <a:gd name="T42" fmla="*/ 1771290 w 4923"/>
                  <a:gd name="T43" fmla="*/ 826622 h 2477"/>
                  <a:gd name="T44" fmla="*/ 1706153 w 4923"/>
                  <a:gd name="T45" fmla="*/ 891815 h 247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4923" h="2477">
                    <a:moveTo>
                      <a:pt x="4741" y="2476"/>
                    </a:moveTo>
                    <a:lnTo>
                      <a:pt x="1800" y="2476"/>
                    </a:lnTo>
                    <a:cubicBezTo>
                      <a:pt x="1751" y="2476"/>
                      <a:pt x="1710" y="2436"/>
                      <a:pt x="1710" y="2386"/>
                    </a:cubicBezTo>
                    <a:cubicBezTo>
                      <a:pt x="1710" y="2336"/>
                      <a:pt x="1751" y="2295"/>
                      <a:pt x="1800" y="2295"/>
                    </a:cubicBezTo>
                    <a:lnTo>
                      <a:pt x="4741" y="2295"/>
                    </a:lnTo>
                    <a:lnTo>
                      <a:pt x="4741" y="181"/>
                    </a:lnTo>
                    <a:lnTo>
                      <a:pt x="181" y="181"/>
                    </a:lnTo>
                    <a:lnTo>
                      <a:pt x="181" y="1382"/>
                    </a:lnTo>
                    <a:cubicBezTo>
                      <a:pt x="181" y="1432"/>
                      <a:pt x="141" y="1472"/>
                      <a:pt x="91" y="1472"/>
                    </a:cubicBezTo>
                    <a:cubicBezTo>
                      <a:pt x="41" y="1472"/>
                      <a:pt x="0" y="1432"/>
                      <a:pt x="0" y="1382"/>
                    </a:cubicBezTo>
                    <a:lnTo>
                      <a:pt x="0" y="181"/>
                    </a:lnTo>
                    <a:cubicBezTo>
                      <a:pt x="0" y="82"/>
                      <a:pt x="81" y="0"/>
                      <a:pt x="181" y="0"/>
                    </a:cubicBezTo>
                    <a:lnTo>
                      <a:pt x="4741" y="0"/>
                    </a:lnTo>
                    <a:cubicBezTo>
                      <a:pt x="4841" y="0"/>
                      <a:pt x="4922" y="82"/>
                      <a:pt x="4922" y="181"/>
                    </a:cubicBezTo>
                    <a:lnTo>
                      <a:pt x="4922" y="2295"/>
                    </a:lnTo>
                    <a:cubicBezTo>
                      <a:pt x="4922" y="2395"/>
                      <a:pt x="4841" y="2476"/>
                      <a:pt x="4741" y="2476"/>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200" name="Freeform 46">
                <a:extLst>
                  <a:ext uri="{FF2B5EF4-FFF2-40B4-BE49-F238E27FC236}">
                    <a16:creationId xmlns:a16="http://schemas.microsoft.com/office/drawing/2014/main" id="{F76B2DF7-06CF-E44D-BF1A-001AC21C2BCE}"/>
                  </a:ext>
                </a:extLst>
              </p:cNvPr>
              <p:cNvSpPr>
                <a:spLocks noChangeArrowheads="1"/>
              </p:cNvSpPr>
              <p:nvPr/>
            </p:nvSpPr>
            <p:spPr bwMode="auto">
              <a:xfrm>
                <a:off x="6097588" y="2955925"/>
                <a:ext cx="923925" cy="85725"/>
              </a:xfrm>
              <a:custGeom>
                <a:avLst/>
                <a:gdLst>
                  <a:gd name="T0" fmla="*/ 923565 w 2565"/>
                  <a:gd name="T1" fmla="*/ 69156 h 238"/>
                  <a:gd name="T2" fmla="*/ 923565 w 2565"/>
                  <a:gd name="T3" fmla="*/ 69156 h 238"/>
                  <a:gd name="T4" fmla="*/ 907356 w 2565"/>
                  <a:gd name="T5" fmla="*/ 85365 h 238"/>
                  <a:gd name="T6" fmla="*/ 16209 w 2565"/>
                  <a:gd name="T7" fmla="*/ 85365 h 238"/>
                  <a:gd name="T8" fmla="*/ 16209 w 2565"/>
                  <a:gd name="T9" fmla="*/ 85365 h 238"/>
                  <a:gd name="T10" fmla="*/ 0 w 2565"/>
                  <a:gd name="T11" fmla="*/ 69156 h 238"/>
                  <a:gd name="T12" fmla="*/ 0 w 2565"/>
                  <a:gd name="T13" fmla="*/ 16209 h 238"/>
                  <a:gd name="T14" fmla="*/ 0 w 2565"/>
                  <a:gd name="T15" fmla="*/ 16209 h 238"/>
                  <a:gd name="T16" fmla="*/ 16209 w 2565"/>
                  <a:gd name="T17" fmla="*/ 0 h 238"/>
                  <a:gd name="T18" fmla="*/ 907356 w 2565"/>
                  <a:gd name="T19" fmla="*/ 0 h 238"/>
                  <a:gd name="T20" fmla="*/ 907356 w 2565"/>
                  <a:gd name="T21" fmla="*/ 0 h 238"/>
                  <a:gd name="T22" fmla="*/ 923565 w 2565"/>
                  <a:gd name="T23" fmla="*/ 16209 h 238"/>
                  <a:gd name="T24" fmla="*/ 923565 w 2565"/>
                  <a:gd name="T25" fmla="*/ 69156 h 23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65" h="238">
                    <a:moveTo>
                      <a:pt x="2564" y="192"/>
                    </a:moveTo>
                    <a:lnTo>
                      <a:pt x="2564" y="192"/>
                    </a:lnTo>
                    <a:cubicBezTo>
                      <a:pt x="2564" y="216"/>
                      <a:pt x="2543" y="237"/>
                      <a:pt x="2519" y="237"/>
                    </a:cubicBezTo>
                    <a:lnTo>
                      <a:pt x="45" y="237"/>
                    </a:lnTo>
                    <a:cubicBezTo>
                      <a:pt x="21" y="237"/>
                      <a:pt x="0" y="216"/>
                      <a:pt x="0" y="192"/>
                    </a:cubicBezTo>
                    <a:lnTo>
                      <a:pt x="0" y="45"/>
                    </a:lnTo>
                    <a:cubicBezTo>
                      <a:pt x="0" y="21"/>
                      <a:pt x="21" y="0"/>
                      <a:pt x="45" y="0"/>
                    </a:cubicBezTo>
                    <a:lnTo>
                      <a:pt x="2519" y="0"/>
                    </a:lnTo>
                    <a:cubicBezTo>
                      <a:pt x="2543" y="0"/>
                      <a:pt x="2564" y="21"/>
                      <a:pt x="2564" y="45"/>
                    </a:cubicBezTo>
                    <a:lnTo>
                      <a:pt x="2564" y="19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201" name="Freeform 47">
                <a:extLst>
                  <a:ext uri="{FF2B5EF4-FFF2-40B4-BE49-F238E27FC236}">
                    <a16:creationId xmlns:a16="http://schemas.microsoft.com/office/drawing/2014/main" id="{9FDBAE6C-0A8F-144C-B5E2-7E1714490B8E}"/>
                  </a:ext>
                </a:extLst>
              </p:cNvPr>
              <p:cNvSpPr>
                <a:spLocks noChangeArrowheads="1"/>
              </p:cNvSpPr>
              <p:nvPr/>
            </p:nvSpPr>
            <p:spPr bwMode="auto">
              <a:xfrm>
                <a:off x="7070725" y="2955925"/>
                <a:ext cx="257175" cy="85725"/>
              </a:xfrm>
              <a:custGeom>
                <a:avLst/>
                <a:gdLst>
                  <a:gd name="T0" fmla="*/ 256815 w 714"/>
                  <a:gd name="T1" fmla="*/ 69156 h 238"/>
                  <a:gd name="T2" fmla="*/ 256815 w 714"/>
                  <a:gd name="T3" fmla="*/ 69156 h 238"/>
                  <a:gd name="T4" fmla="*/ 240606 w 714"/>
                  <a:gd name="T5" fmla="*/ 85365 h 238"/>
                  <a:gd name="T6" fmla="*/ 16209 w 714"/>
                  <a:gd name="T7" fmla="*/ 85365 h 238"/>
                  <a:gd name="T8" fmla="*/ 16209 w 714"/>
                  <a:gd name="T9" fmla="*/ 85365 h 238"/>
                  <a:gd name="T10" fmla="*/ 0 w 714"/>
                  <a:gd name="T11" fmla="*/ 69156 h 238"/>
                  <a:gd name="T12" fmla="*/ 0 w 714"/>
                  <a:gd name="T13" fmla="*/ 16209 h 238"/>
                  <a:gd name="T14" fmla="*/ 0 w 714"/>
                  <a:gd name="T15" fmla="*/ 16209 h 238"/>
                  <a:gd name="T16" fmla="*/ 16209 w 714"/>
                  <a:gd name="T17" fmla="*/ 0 h 238"/>
                  <a:gd name="T18" fmla="*/ 240606 w 714"/>
                  <a:gd name="T19" fmla="*/ 0 h 238"/>
                  <a:gd name="T20" fmla="*/ 240606 w 714"/>
                  <a:gd name="T21" fmla="*/ 0 h 238"/>
                  <a:gd name="T22" fmla="*/ 256815 w 714"/>
                  <a:gd name="T23" fmla="*/ 16209 h 238"/>
                  <a:gd name="T24" fmla="*/ 256815 w 714"/>
                  <a:gd name="T25" fmla="*/ 69156 h 23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14" h="238">
                    <a:moveTo>
                      <a:pt x="713" y="192"/>
                    </a:moveTo>
                    <a:lnTo>
                      <a:pt x="713" y="192"/>
                    </a:lnTo>
                    <a:cubicBezTo>
                      <a:pt x="713" y="216"/>
                      <a:pt x="693" y="237"/>
                      <a:pt x="668" y="237"/>
                    </a:cubicBezTo>
                    <a:lnTo>
                      <a:pt x="45" y="237"/>
                    </a:lnTo>
                    <a:cubicBezTo>
                      <a:pt x="20" y="237"/>
                      <a:pt x="0" y="216"/>
                      <a:pt x="0" y="192"/>
                    </a:cubicBezTo>
                    <a:lnTo>
                      <a:pt x="0" y="45"/>
                    </a:lnTo>
                    <a:cubicBezTo>
                      <a:pt x="0" y="21"/>
                      <a:pt x="20" y="0"/>
                      <a:pt x="45" y="0"/>
                    </a:cubicBezTo>
                    <a:lnTo>
                      <a:pt x="668" y="0"/>
                    </a:lnTo>
                    <a:cubicBezTo>
                      <a:pt x="693" y="0"/>
                      <a:pt x="713" y="21"/>
                      <a:pt x="713" y="45"/>
                    </a:cubicBezTo>
                    <a:lnTo>
                      <a:pt x="713" y="19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202" name="Freeform 48">
                <a:extLst>
                  <a:ext uri="{FF2B5EF4-FFF2-40B4-BE49-F238E27FC236}">
                    <a16:creationId xmlns:a16="http://schemas.microsoft.com/office/drawing/2014/main" id="{81868E14-3A6A-D04C-8066-452B8F72CE27}"/>
                  </a:ext>
                </a:extLst>
              </p:cNvPr>
              <p:cNvSpPr>
                <a:spLocks noChangeArrowheads="1"/>
              </p:cNvSpPr>
              <p:nvPr/>
            </p:nvSpPr>
            <p:spPr bwMode="auto">
              <a:xfrm>
                <a:off x="6108700" y="3217863"/>
                <a:ext cx="1219200" cy="34925"/>
              </a:xfrm>
              <a:custGeom>
                <a:avLst/>
                <a:gdLst>
                  <a:gd name="T0" fmla="*/ 1218840 w 3388"/>
                  <a:gd name="T1" fmla="*/ 18190 h 96"/>
                  <a:gd name="T2" fmla="*/ 1218840 w 3388"/>
                  <a:gd name="T3" fmla="*/ 18190 h 96"/>
                  <a:gd name="T4" fmla="*/ 1202647 w 3388"/>
                  <a:gd name="T5" fmla="*/ 34561 h 96"/>
                  <a:gd name="T6" fmla="*/ 16194 w 3388"/>
                  <a:gd name="T7" fmla="*/ 34561 h 96"/>
                  <a:gd name="T8" fmla="*/ 16194 w 3388"/>
                  <a:gd name="T9" fmla="*/ 34561 h 96"/>
                  <a:gd name="T10" fmla="*/ 0 w 3388"/>
                  <a:gd name="T11" fmla="*/ 18190 h 96"/>
                  <a:gd name="T12" fmla="*/ 0 w 3388"/>
                  <a:gd name="T13" fmla="*/ 16371 h 96"/>
                  <a:gd name="T14" fmla="*/ 0 w 3388"/>
                  <a:gd name="T15" fmla="*/ 16371 h 96"/>
                  <a:gd name="T16" fmla="*/ 16194 w 3388"/>
                  <a:gd name="T17" fmla="*/ 0 h 96"/>
                  <a:gd name="T18" fmla="*/ 1202647 w 3388"/>
                  <a:gd name="T19" fmla="*/ 0 h 96"/>
                  <a:gd name="T20" fmla="*/ 1202647 w 3388"/>
                  <a:gd name="T21" fmla="*/ 0 h 96"/>
                  <a:gd name="T22" fmla="*/ 1218840 w 3388"/>
                  <a:gd name="T23" fmla="*/ 16371 h 96"/>
                  <a:gd name="T24" fmla="*/ 1218840 w 3388"/>
                  <a:gd name="T25" fmla="*/ 18190 h 9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388" h="96">
                    <a:moveTo>
                      <a:pt x="3387" y="50"/>
                    </a:moveTo>
                    <a:lnTo>
                      <a:pt x="3387" y="50"/>
                    </a:lnTo>
                    <a:cubicBezTo>
                      <a:pt x="3387" y="75"/>
                      <a:pt x="3367" y="95"/>
                      <a:pt x="3342" y="95"/>
                    </a:cubicBezTo>
                    <a:lnTo>
                      <a:pt x="45" y="95"/>
                    </a:lnTo>
                    <a:cubicBezTo>
                      <a:pt x="20" y="95"/>
                      <a:pt x="0" y="75"/>
                      <a:pt x="0" y="50"/>
                    </a:cubicBezTo>
                    <a:lnTo>
                      <a:pt x="0" y="45"/>
                    </a:lnTo>
                    <a:cubicBezTo>
                      <a:pt x="0" y="20"/>
                      <a:pt x="20" y="0"/>
                      <a:pt x="45" y="0"/>
                    </a:cubicBezTo>
                    <a:lnTo>
                      <a:pt x="3342" y="0"/>
                    </a:lnTo>
                    <a:cubicBezTo>
                      <a:pt x="3367" y="0"/>
                      <a:pt x="3387" y="20"/>
                      <a:pt x="3387" y="45"/>
                    </a:cubicBezTo>
                    <a:lnTo>
                      <a:pt x="3387" y="5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203" name="Freeform 49">
                <a:extLst>
                  <a:ext uri="{FF2B5EF4-FFF2-40B4-BE49-F238E27FC236}">
                    <a16:creationId xmlns:a16="http://schemas.microsoft.com/office/drawing/2014/main" id="{8D0497B4-FDFD-8348-90A7-D4533516E93F}"/>
                  </a:ext>
                </a:extLst>
              </p:cNvPr>
              <p:cNvSpPr>
                <a:spLocks noChangeArrowheads="1"/>
              </p:cNvSpPr>
              <p:nvPr/>
            </p:nvSpPr>
            <p:spPr bwMode="auto">
              <a:xfrm>
                <a:off x="6108700" y="3144838"/>
                <a:ext cx="1219200" cy="34925"/>
              </a:xfrm>
              <a:custGeom>
                <a:avLst/>
                <a:gdLst>
                  <a:gd name="T0" fmla="*/ 1218840 w 3388"/>
                  <a:gd name="T1" fmla="*/ 18003 h 97"/>
                  <a:gd name="T2" fmla="*/ 1218840 w 3388"/>
                  <a:gd name="T3" fmla="*/ 18003 h 97"/>
                  <a:gd name="T4" fmla="*/ 1202647 w 3388"/>
                  <a:gd name="T5" fmla="*/ 34565 h 97"/>
                  <a:gd name="T6" fmla="*/ 16194 w 3388"/>
                  <a:gd name="T7" fmla="*/ 34565 h 97"/>
                  <a:gd name="T8" fmla="*/ 16194 w 3388"/>
                  <a:gd name="T9" fmla="*/ 34565 h 97"/>
                  <a:gd name="T10" fmla="*/ 0 w 3388"/>
                  <a:gd name="T11" fmla="*/ 18003 h 97"/>
                  <a:gd name="T12" fmla="*/ 0 w 3388"/>
                  <a:gd name="T13" fmla="*/ 16202 h 97"/>
                  <a:gd name="T14" fmla="*/ 0 w 3388"/>
                  <a:gd name="T15" fmla="*/ 16202 h 97"/>
                  <a:gd name="T16" fmla="*/ 16194 w 3388"/>
                  <a:gd name="T17" fmla="*/ 0 h 97"/>
                  <a:gd name="T18" fmla="*/ 1202647 w 3388"/>
                  <a:gd name="T19" fmla="*/ 0 h 97"/>
                  <a:gd name="T20" fmla="*/ 1202647 w 3388"/>
                  <a:gd name="T21" fmla="*/ 0 h 97"/>
                  <a:gd name="T22" fmla="*/ 1218840 w 3388"/>
                  <a:gd name="T23" fmla="*/ 16202 h 97"/>
                  <a:gd name="T24" fmla="*/ 1218840 w 3388"/>
                  <a:gd name="T25" fmla="*/ 18003 h 9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388" h="97">
                    <a:moveTo>
                      <a:pt x="3387" y="50"/>
                    </a:moveTo>
                    <a:lnTo>
                      <a:pt x="3387" y="50"/>
                    </a:lnTo>
                    <a:cubicBezTo>
                      <a:pt x="3387" y="76"/>
                      <a:pt x="3367" y="96"/>
                      <a:pt x="3342" y="96"/>
                    </a:cubicBezTo>
                    <a:lnTo>
                      <a:pt x="45" y="96"/>
                    </a:lnTo>
                    <a:cubicBezTo>
                      <a:pt x="20" y="96"/>
                      <a:pt x="0" y="76"/>
                      <a:pt x="0" y="50"/>
                    </a:cubicBezTo>
                    <a:lnTo>
                      <a:pt x="0" y="45"/>
                    </a:lnTo>
                    <a:cubicBezTo>
                      <a:pt x="0" y="20"/>
                      <a:pt x="20" y="0"/>
                      <a:pt x="45" y="0"/>
                    </a:cubicBezTo>
                    <a:lnTo>
                      <a:pt x="3342" y="0"/>
                    </a:lnTo>
                    <a:cubicBezTo>
                      <a:pt x="3367" y="0"/>
                      <a:pt x="3387" y="20"/>
                      <a:pt x="3387" y="45"/>
                    </a:cubicBezTo>
                    <a:lnTo>
                      <a:pt x="3387" y="5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204" name="Freeform 50">
                <a:extLst>
                  <a:ext uri="{FF2B5EF4-FFF2-40B4-BE49-F238E27FC236}">
                    <a16:creationId xmlns:a16="http://schemas.microsoft.com/office/drawing/2014/main" id="{AACC0D3A-FF34-9C4B-BB6E-8EDC7F735302}"/>
                  </a:ext>
                </a:extLst>
              </p:cNvPr>
              <p:cNvSpPr>
                <a:spLocks noChangeArrowheads="1"/>
              </p:cNvSpPr>
              <p:nvPr/>
            </p:nvSpPr>
            <p:spPr bwMode="auto">
              <a:xfrm>
                <a:off x="6915150" y="3471863"/>
                <a:ext cx="504825" cy="33337"/>
              </a:xfrm>
              <a:custGeom>
                <a:avLst/>
                <a:gdLst>
                  <a:gd name="T0" fmla="*/ 488273 w 1403"/>
                  <a:gd name="T1" fmla="*/ 32975 h 92"/>
                  <a:gd name="T2" fmla="*/ 15832 w 1403"/>
                  <a:gd name="T3" fmla="*/ 32975 h 92"/>
                  <a:gd name="T4" fmla="*/ 15832 w 1403"/>
                  <a:gd name="T5" fmla="*/ 32975 h 92"/>
                  <a:gd name="T6" fmla="*/ 0 w 1403"/>
                  <a:gd name="T7" fmla="*/ 16669 h 92"/>
                  <a:gd name="T8" fmla="*/ 0 w 1403"/>
                  <a:gd name="T9" fmla="*/ 16669 h 92"/>
                  <a:gd name="T10" fmla="*/ 15832 w 1403"/>
                  <a:gd name="T11" fmla="*/ 0 h 92"/>
                  <a:gd name="T12" fmla="*/ 488273 w 1403"/>
                  <a:gd name="T13" fmla="*/ 0 h 92"/>
                  <a:gd name="T14" fmla="*/ 488273 w 1403"/>
                  <a:gd name="T15" fmla="*/ 0 h 92"/>
                  <a:gd name="T16" fmla="*/ 504465 w 1403"/>
                  <a:gd name="T17" fmla="*/ 16669 h 92"/>
                  <a:gd name="T18" fmla="*/ 504465 w 1403"/>
                  <a:gd name="T19" fmla="*/ 16669 h 92"/>
                  <a:gd name="T20" fmla="*/ 488273 w 1403"/>
                  <a:gd name="T21" fmla="*/ 32975 h 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403" h="92">
                    <a:moveTo>
                      <a:pt x="1357" y="91"/>
                    </a:moveTo>
                    <a:lnTo>
                      <a:pt x="44" y="91"/>
                    </a:lnTo>
                    <a:cubicBezTo>
                      <a:pt x="20" y="91"/>
                      <a:pt x="0" y="70"/>
                      <a:pt x="0" y="46"/>
                    </a:cubicBezTo>
                    <a:cubicBezTo>
                      <a:pt x="0" y="20"/>
                      <a:pt x="20" y="0"/>
                      <a:pt x="44" y="0"/>
                    </a:cubicBezTo>
                    <a:lnTo>
                      <a:pt x="1357" y="0"/>
                    </a:lnTo>
                    <a:cubicBezTo>
                      <a:pt x="1382" y="0"/>
                      <a:pt x="1402" y="20"/>
                      <a:pt x="1402" y="46"/>
                    </a:cubicBezTo>
                    <a:cubicBezTo>
                      <a:pt x="1402" y="70"/>
                      <a:pt x="1382" y="91"/>
                      <a:pt x="1357" y="91"/>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grpSp>
        <p:sp>
          <p:nvSpPr>
            <p:cNvPr id="189" name="Freeform 52">
              <a:extLst>
                <a:ext uri="{FF2B5EF4-FFF2-40B4-BE49-F238E27FC236}">
                  <a16:creationId xmlns:a16="http://schemas.microsoft.com/office/drawing/2014/main" id="{257E9445-BCF9-2343-ABCF-8E986E40B7E7}"/>
                </a:ext>
              </a:extLst>
            </p:cNvPr>
            <p:cNvSpPr>
              <a:spLocks noChangeArrowheads="1"/>
            </p:cNvSpPr>
            <p:nvPr/>
          </p:nvSpPr>
          <p:spPr bwMode="auto">
            <a:xfrm>
              <a:off x="5926007" y="3373960"/>
              <a:ext cx="1337901" cy="1176604"/>
            </a:xfrm>
            <a:custGeom>
              <a:avLst/>
              <a:gdLst>
                <a:gd name="T0" fmla="*/ 519327 w 4095"/>
                <a:gd name="T1" fmla="*/ 752916 h 3602"/>
                <a:gd name="T2" fmla="*/ 737214 w 4095"/>
                <a:gd name="T3" fmla="*/ 971121 h 3602"/>
                <a:gd name="T4" fmla="*/ 737214 w 4095"/>
                <a:gd name="T5" fmla="*/ 535071 h 3602"/>
                <a:gd name="T6" fmla="*/ 454141 w 4095"/>
                <a:gd name="T7" fmla="*/ 752916 h 3602"/>
                <a:gd name="T8" fmla="*/ 737214 w 4095"/>
                <a:gd name="T9" fmla="*/ 469897 h 3602"/>
                <a:gd name="T10" fmla="*/ 737214 w 4095"/>
                <a:gd name="T11" fmla="*/ 1035934 h 3602"/>
                <a:gd name="T12" fmla="*/ 1212603 w 4095"/>
                <a:gd name="T13" fmla="*/ 1268902 h 3602"/>
                <a:gd name="T14" fmla="*/ 1240335 w 4095"/>
                <a:gd name="T15" fmla="*/ 1232175 h 3602"/>
                <a:gd name="T16" fmla="*/ 1401319 w 4095"/>
                <a:gd name="T17" fmla="*/ 978322 h 3602"/>
                <a:gd name="T18" fmla="*/ 1388714 w 4095"/>
                <a:gd name="T19" fmla="*/ 931512 h 3602"/>
                <a:gd name="T20" fmla="*/ 1255821 w 4095"/>
                <a:gd name="T21" fmla="*/ 831052 h 3602"/>
                <a:gd name="T22" fmla="*/ 1261943 w 4095"/>
                <a:gd name="T23" fmla="*/ 752916 h 3602"/>
                <a:gd name="T24" fmla="*/ 1272027 w 4095"/>
                <a:gd name="T25" fmla="*/ 641653 h 3602"/>
                <a:gd name="T26" fmla="*/ 1404560 w 4095"/>
                <a:gd name="T27" fmla="*/ 553434 h 3602"/>
                <a:gd name="T28" fmla="*/ 1264824 w 4095"/>
                <a:gd name="T29" fmla="*/ 290580 h 3602"/>
                <a:gd name="T30" fmla="*/ 1100599 w 4095"/>
                <a:gd name="T31" fmla="*/ 345671 h 3602"/>
                <a:gd name="T32" fmla="*/ 1064224 w 4095"/>
                <a:gd name="T33" fmla="*/ 342791 h 3602"/>
                <a:gd name="T34" fmla="*/ 908282 w 4095"/>
                <a:gd name="T35" fmla="*/ 234408 h 3602"/>
                <a:gd name="T36" fmla="*/ 873708 w 4095"/>
                <a:gd name="T37" fmla="*/ 65173 h 3602"/>
                <a:gd name="T38" fmla="*/ 566146 w 4095"/>
                <a:gd name="T39" fmla="*/ 99381 h 3602"/>
                <a:gd name="T40" fmla="*/ 545618 w 4095"/>
                <a:gd name="T41" fmla="*/ 264655 h 3602"/>
                <a:gd name="T42" fmla="*/ 410204 w 4095"/>
                <a:gd name="T43" fmla="*/ 342791 h 3602"/>
                <a:gd name="T44" fmla="*/ 256422 w 4095"/>
                <a:gd name="T45" fmla="*/ 277977 h 3602"/>
                <a:gd name="T46" fmla="*/ 73109 w 4095"/>
                <a:gd name="T47" fmla="*/ 527509 h 3602"/>
                <a:gd name="T48" fmla="*/ 85714 w 4095"/>
                <a:gd name="T49" fmla="*/ 573959 h 3602"/>
                <a:gd name="T50" fmla="*/ 218607 w 4095"/>
                <a:gd name="T51" fmla="*/ 674419 h 3602"/>
                <a:gd name="T52" fmla="*/ 212485 w 4095"/>
                <a:gd name="T53" fmla="*/ 752916 h 3602"/>
                <a:gd name="T54" fmla="*/ 202761 w 4095"/>
                <a:gd name="T55" fmla="*/ 864179 h 3602"/>
                <a:gd name="T56" fmla="*/ 69868 w 4095"/>
                <a:gd name="T57" fmla="*/ 952397 h 3602"/>
                <a:gd name="T58" fmla="*/ 145858 w 4095"/>
                <a:gd name="T59" fmla="*/ 1104708 h 3602"/>
                <a:gd name="T60" fmla="*/ 133973 w 4095"/>
                <a:gd name="T61" fmla="*/ 1148997 h 3602"/>
                <a:gd name="T62" fmla="*/ 16567 w 4095"/>
                <a:gd name="T63" fmla="*/ 1011089 h 3602"/>
                <a:gd name="T64" fmla="*/ 52941 w 4095"/>
                <a:gd name="T65" fmla="*/ 875341 h 3602"/>
                <a:gd name="T66" fmla="*/ 147659 w 4095"/>
                <a:gd name="T67" fmla="*/ 752916 h 3602"/>
                <a:gd name="T68" fmla="*/ 52941 w 4095"/>
                <a:gd name="T69" fmla="*/ 630490 h 3602"/>
                <a:gd name="T70" fmla="*/ 6843 w 4095"/>
                <a:gd name="T71" fmla="*/ 569998 h 3602"/>
                <a:gd name="T72" fmla="*/ 153421 w 4095"/>
                <a:gd name="T73" fmla="*/ 258173 h 3602"/>
                <a:gd name="T74" fmla="*/ 387154 w 4095"/>
                <a:gd name="T75" fmla="*/ 278338 h 3602"/>
                <a:gd name="T76" fmla="*/ 500960 w 4095"/>
                <a:gd name="T77" fmla="*/ 99381 h 3602"/>
                <a:gd name="T78" fmla="*/ 873708 w 4095"/>
                <a:gd name="T79" fmla="*/ 0 h 3602"/>
                <a:gd name="T80" fmla="*/ 973468 w 4095"/>
                <a:gd name="T81" fmla="*/ 212444 h 3602"/>
                <a:gd name="T82" fmla="*/ 1185233 w 4095"/>
                <a:gd name="T83" fmla="*/ 221806 h 3602"/>
                <a:gd name="T84" fmla="*/ 1457861 w 4095"/>
                <a:gd name="T85" fmla="*/ 494742 h 3602"/>
                <a:gd name="T86" fmla="*/ 1421487 w 4095"/>
                <a:gd name="T87" fmla="*/ 630490 h 3602"/>
                <a:gd name="T88" fmla="*/ 1326769 w 4095"/>
                <a:gd name="T89" fmla="*/ 752916 h 3602"/>
                <a:gd name="T90" fmla="*/ 1421487 w 4095"/>
                <a:gd name="T91" fmla="*/ 875341 h 3602"/>
                <a:gd name="T92" fmla="*/ 1467585 w 4095"/>
                <a:gd name="T93" fmla="*/ 935833 h 3602"/>
                <a:gd name="T94" fmla="*/ 1321007 w 4095"/>
                <a:gd name="T95" fmla="*/ 1248018 h 3602"/>
                <a:gd name="T96" fmla="*/ 1244656 w 4095"/>
                <a:gd name="T97" fmla="*/ 1296628 h 360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4095" h="3602">
                  <a:moveTo>
                    <a:pt x="2047" y="1486"/>
                  </a:moveTo>
                  <a:lnTo>
                    <a:pt x="2047" y="1486"/>
                  </a:lnTo>
                  <a:cubicBezTo>
                    <a:pt x="1713" y="1486"/>
                    <a:pt x="1442" y="1757"/>
                    <a:pt x="1442" y="2091"/>
                  </a:cubicBezTo>
                  <a:cubicBezTo>
                    <a:pt x="1442" y="2425"/>
                    <a:pt x="1713" y="2697"/>
                    <a:pt x="2047" y="2697"/>
                  </a:cubicBezTo>
                  <a:cubicBezTo>
                    <a:pt x="2381" y="2697"/>
                    <a:pt x="2653" y="2425"/>
                    <a:pt x="2653" y="2091"/>
                  </a:cubicBezTo>
                  <a:cubicBezTo>
                    <a:pt x="2653" y="1757"/>
                    <a:pt x="2381" y="1486"/>
                    <a:pt x="2047" y="1486"/>
                  </a:cubicBezTo>
                  <a:close/>
                  <a:moveTo>
                    <a:pt x="2047" y="2877"/>
                  </a:moveTo>
                  <a:lnTo>
                    <a:pt x="2047" y="2877"/>
                  </a:lnTo>
                  <a:cubicBezTo>
                    <a:pt x="1613" y="2877"/>
                    <a:pt x="1261" y="2525"/>
                    <a:pt x="1261" y="2091"/>
                  </a:cubicBezTo>
                  <a:cubicBezTo>
                    <a:pt x="1261" y="1657"/>
                    <a:pt x="1613" y="1305"/>
                    <a:pt x="2047" y="1305"/>
                  </a:cubicBezTo>
                  <a:cubicBezTo>
                    <a:pt x="2481" y="1305"/>
                    <a:pt x="2833" y="1657"/>
                    <a:pt x="2833" y="2091"/>
                  </a:cubicBezTo>
                  <a:cubicBezTo>
                    <a:pt x="2833" y="2525"/>
                    <a:pt x="2481" y="2877"/>
                    <a:pt x="2047" y="2877"/>
                  </a:cubicBezTo>
                  <a:close/>
                  <a:moveTo>
                    <a:pt x="3456" y="3601"/>
                  </a:moveTo>
                  <a:lnTo>
                    <a:pt x="3456" y="3601"/>
                  </a:lnTo>
                  <a:cubicBezTo>
                    <a:pt x="3412" y="3601"/>
                    <a:pt x="3374" y="3569"/>
                    <a:pt x="3367" y="3524"/>
                  </a:cubicBezTo>
                  <a:cubicBezTo>
                    <a:pt x="3360" y="3475"/>
                    <a:pt x="3394" y="3429"/>
                    <a:pt x="3444" y="3422"/>
                  </a:cubicBezTo>
                  <a:cubicBezTo>
                    <a:pt x="3472" y="3417"/>
                    <a:pt x="3497" y="3400"/>
                    <a:pt x="3512" y="3375"/>
                  </a:cubicBezTo>
                  <a:lnTo>
                    <a:pt x="3891" y="2717"/>
                  </a:lnTo>
                  <a:cubicBezTo>
                    <a:pt x="3904" y="2696"/>
                    <a:pt x="3908" y="2670"/>
                    <a:pt x="3900" y="2645"/>
                  </a:cubicBezTo>
                  <a:cubicBezTo>
                    <a:pt x="3894" y="2620"/>
                    <a:pt x="3879" y="2600"/>
                    <a:pt x="3856" y="2587"/>
                  </a:cubicBezTo>
                  <a:lnTo>
                    <a:pt x="3532" y="2400"/>
                  </a:lnTo>
                  <a:cubicBezTo>
                    <a:pt x="3499" y="2381"/>
                    <a:pt x="3482" y="2345"/>
                    <a:pt x="3487" y="2308"/>
                  </a:cubicBezTo>
                  <a:cubicBezTo>
                    <a:pt x="3498" y="2237"/>
                    <a:pt x="3504" y="2163"/>
                    <a:pt x="3504" y="2091"/>
                  </a:cubicBezTo>
                  <a:cubicBezTo>
                    <a:pt x="3504" y="2018"/>
                    <a:pt x="3498" y="1945"/>
                    <a:pt x="3487" y="1874"/>
                  </a:cubicBezTo>
                  <a:cubicBezTo>
                    <a:pt x="3482" y="1837"/>
                    <a:pt x="3499" y="1801"/>
                    <a:pt x="3532" y="1782"/>
                  </a:cubicBezTo>
                  <a:lnTo>
                    <a:pt x="3856" y="1594"/>
                  </a:lnTo>
                  <a:cubicBezTo>
                    <a:pt x="3879" y="1582"/>
                    <a:pt x="3894" y="1561"/>
                    <a:pt x="3900" y="1537"/>
                  </a:cubicBezTo>
                  <a:cubicBezTo>
                    <a:pt x="3908" y="1512"/>
                    <a:pt x="3904" y="1486"/>
                    <a:pt x="3892" y="1465"/>
                  </a:cubicBezTo>
                  <a:lnTo>
                    <a:pt x="3512" y="807"/>
                  </a:lnTo>
                  <a:cubicBezTo>
                    <a:pt x="3486" y="761"/>
                    <a:pt x="3427" y="746"/>
                    <a:pt x="3382" y="772"/>
                  </a:cubicBezTo>
                  <a:lnTo>
                    <a:pt x="3056" y="960"/>
                  </a:lnTo>
                  <a:cubicBezTo>
                    <a:pt x="3024" y="979"/>
                    <a:pt x="2984" y="975"/>
                    <a:pt x="2955" y="952"/>
                  </a:cubicBezTo>
                  <a:cubicBezTo>
                    <a:pt x="2841" y="861"/>
                    <a:pt x="2715" y="788"/>
                    <a:pt x="2579" y="735"/>
                  </a:cubicBezTo>
                  <a:cubicBezTo>
                    <a:pt x="2544" y="721"/>
                    <a:pt x="2522" y="688"/>
                    <a:pt x="2522" y="651"/>
                  </a:cubicBezTo>
                  <a:lnTo>
                    <a:pt x="2522" y="276"/>
                  </a:lnTo>
                  <a:cubicBezTo>
                    <a:pt x="2522" y="223"/>
                    <a:pt x="2479" y="181"/>
                    <a:pt x="2426" y="181"/>
                  </a:cubicBezTo>
                  <a:lnTo>
                    <a:pt x="1667" y="181"/>
                  </a:lnTo>
                  <a:cubicBezTo>
                    <a:pt x="1615" y="181"/>
                    <a:pt x="1572" y="223"/>
                    <a:pt x="1572" y="276"/>
                  </a:cubicBezTo>
                  <a:lnTo>
                    <a:pt x="1572" y="651"/>
                  </a:lnTo>
                  <a:cubicBezTo>
                    <a:pt x="1572" y="688"/>
                    <a:pt x="1549" y="721"/>
                    <a:pt x="1515" y="735"/>
                  </a:cubicBezTo>
                  <a:cubicBezTo>
                    <a:pt x="1380" y="788"/>
                    <a:pt x="1253" y="861"/>
                    <a:pt x="1139" y="952"/>
                  </a:cubicBezTo>
                  <a:cubicBezTo>
                    <a:pt x="1110" y="975"/>
                    <a:pt x="1069" y="979"/>
                    <a:pt x="1038" y="960"/>
                  </a:cubicBezTo>
                  <a:lnTo>
                    <a:pt x="712" y="772"/>
                  </a:lnTo>
                  <a:cubicBezTo>
                    <a:pt x="667" y="746"/>
                    <a:pt x="609" y="761"/>
                    <a:pt x="582" y="807"/>
                  </a:cubicBezTo>
                  <a:lnTo>
                    <a:pt x="203" y="1465"/>
                  </a:lnTo>
                  <a:cubicBezTo>
                    <a:pt x="190" y="1486"/>
                    <a:pt x="187" y="1511"/>
                    <a:pt x="194" y="1537"/>
                  </a:cubicBezTo>
                  <a:cubicBezTo>
                    <a:pt x="200" y="1561"/>
                    <a:pt x="216" y="1582"/>
                    <a:pt x="238" y="1594"/>
                  </a:cubicBezTo>
                  <a:lnTo>
                    <a:pt x="563" y="1782"/>
                  </a:lnTo>
                  <a:cubicBezTo>
                    <a:pt x="594" y="1801"/>
                    <a:pt x="612" y="1837"/>
                    <a:pt x="607" y="1873"/>
                  </a:cubicBezTo>
                  <a:cubicBezTo>
                    <a:pt x="596" y="1946"/>
                    <a:pt x="590" y="2018"/>
                    <a:pt x="590" y="2091"/>
                  </a:cubicBezTo>
                  <a:cubicBezTo>
                    <a:pt x="590" y="2163"/>
                    <a:pt x="596" y="2236"/>
                    <a:pt x="607" y="2309"/>
                  </a:cubicBezTo>
                  <a:cubicBezTo>
                    <a:pt x="612" y="2345"/>
                    <a:pt x="594" y="2381"/>
                    <a:pt x="563" y="2400"/>
                  </a:cubicBezTo>
                  <a:lnTo>
                    <a:pt x="238" y="2587"/>
                  </a:lnTo>
                  <a:cubicBezTo>
                    <a:pt x="216" y="2600"/>
                    <a:pt x="200" y="2620"/>
                    <a:pt x="194" y="2645"/>
                  </a:cubicBezTo>
                  <a:cubicBezTo>
                    <a:pt x="187" y="2670"/>
                    <a:pt x="190" y="2696"/>
                    <a:pt x="203" y="2717"/>
                  </a:cubicBezTo>
                  <a:lnTo>
                    <a:pt x="405" y="3068"/>
                  </a:lnTo>
                  <a:cubicBezTo>
                    <a:pt x="430" y="3111"/>
                    <a:pt x="415" y="3167"/>
                    <a:pt x="372" y="3191"/>
                  </a:cubicBezTo>
                  <a:cubicBezTo>
                    <a:pt x="329" y="3217"/>
                    <a:pt x="274" y="3202"/>
                    <a:pt x="248" y="3159"/>
                  </a:cubicBezTo>
                  <a:lnTo>
                    <a:pt x="46" y="2808"/>
                  </a:lnTo>
                  <a:cubicBezTo>
                    <a:pt x="9" y="2744"/>
                    <a:pt x="0" y="2670"/>
                    <a:pt x="19" y="2599"/>
                  </a:cubicBezTo>
                  <a:cubicBezTo>
                    <a:pt x="38" y="2527"/>
                    <a:pt x="83" y="2468"/>
                    <a:pt x="147" y="2431"/>
                  </a:cubicBezTo>
                  <a:lnTo>
                    <a:pt x="420" y="2273"/>
                  </a:lnTo>
                  <a:cubicBezTo>
                    <a:pt x="413" y="2213"/>
                    <a:pt x="410" y="2152"/>
                    <a:pt x="410" y="2091"/>
                  </a:cubicBezTo>
                  <a:cubicBezTo>
                    <a:pt x="410" y="2030"/>
                    <a:pt x="413" y="1969"/>
                    <a:pt x="420" y="1908"/>
                  </a:cubicBezTo>
                  <a:lnTo>
                    <a:pt x="147" y="1751"/>
                  </a:lnTo>
                  <a:cubicBezTo>
                    <a:pt x="84" y="1714"/>
                    <a:pt x="38" y="1655"/>
                    <a:pt x="19" y="1583"/>
                  </a:cubicBezTo>
                  <a:cubicBezTo>
                    <a:pt x="0" y="1512"/>
                    <a:pt x="9" y="1438"/>
                    <a:pt x="46" y="1374"/>
                  </a:cubicBezTo>
                  <a:lnTo>
                    <a:pt x="426" y="717"/>
                  </a:lnTo>
                  <a:cubicBezTo>
                    <a:pt x="502" y="585"/>
                    <a:pt x="671" y="539"/>
                    <a:pt x="803" y="616"/>
                  </a:cubicBezTo>
                  <a:lnTo>
                    <a:pt x="1075" y="773"/>
                  </a:lnTo>
                  <a:cubicBezTo>
                    <a:pt x="1174" y="700"/>
                    <a:pt x="1280" y="639"/>
                    <a:pt x="1391" y="590"/>
                  </a:cubicBezTo>
                  <a:lnTo>
                    <a:pt x="1391" y="276"/>
                  </a:lnTo>
                  <a:cubicBezTo>
                    <a:pt x="1391" y="124"/>
                    <a:pt x="1515" y="0"/>
                    <a:pt x="1667" y="0"/>
                  </a:cubicBezTo>
                  <a:lnTo>
                    <a:pt x="2426" y="0"/>
                  </a:lnTo>
                  <a:cubicBezTo>
                    <a:pt x="2579" y="0"/>
                    <a:pt x="2703" y="124"/>
                    <a:pt x="2703" y="276"/>
                  </a:cubicBezTo>
                  <a:lnTo>
                    <a:pt x="2703" y="590"/>
                  </a:lnTo>
                  <a:cubicBezTo>
                    <a:pt x="2815" y="639"/>
                    <a:pt x="2920" y="700"/>
                    <a:pt x="3018" y="773"/>
                  </a:cubicBezTo>
                  <a:lnTo>
                    <a:pt x="3291" y="616"/>
                  </a:lnTo>
                  <a:cubicBezTo>
                    <a:pt x="3423" y="539"/>
                    <a:pt x="3592" y="585"/>
                    <a:pt x="3668" y="717"/>
                  </a:cubicBezTo>
                  <a:lnTo>
                    <a:pt x="4048" y="1374"/>
                  </a:lnTo>
                  <a:cubicBezTo>
                    <a:pt x="4085" y="1438"/>
                    <a:pt x="4094" y="1512"/>
                    <a:pt x="4075" y="1583"/>
                  </a:cubicBezTo>
                  <a:cubicBezTo>
                    <a:pt x="4056" y="1655"/>
                    <a:pt x="4011" y="1714"/>
                    <a:pt x="3947" y="1751"/>
                  </a:cubicBezTo>
                  <a:lnTo>
                    <a:pt x="3674" y="1908"/>
                  </a:lnTo>
                  <a:cubicBezTo>
                    <a:pt x="3681" y="1969"/>
                    <a:pt x="3684" y="2030"/>
                    <a:pt x="3684" y="2091"/>
                  </a:cubicBezTo>
                  <a:cubicBezTo>
                    <a:pt x="3684" y="2152"/>
                    <a:pt x="3681" y="2213"/>
                    <a:pt x="3674" y="2273"/>
                  </a:cubicBezTo>
                  <a:lnTo>
                    <a:pt x="3947" y="2431"/>
                  </a:lnTo>
                  <a:cubicBezTo>
                    <a:pt x="4010" y="2468"/>
                    <a:pt x="4056" y="2527"/>
                    <a:pt x="4075" y="2599"/>
                  </a:cubicBezTo>
                  <a:cubicBezTo>
                    <a:pt x="4094" y="2670"/>
                    <a:pt x="4085" y="2744"/>
                    <a:pt x="4048" y="2808"/>
                  </a:cubicBezTo>
                  <a:lnTo>
                    <a:pt x="3668" y="3466"/>
                  </a:lnTo>
                  <a:cubicBezTo>
                    <a:pt x="3626" y="3538"/>
                    <a:pt x="3554" y="3587"/>
                    <a:pt x="3470" y="3600"/>
                  </a:cubicBezTo>
                  <a:cubicBezTo>
                    <a:pt x="3466" y="3601"/>
                    <a:pt x="3461" y="3601"/>
                    <a:pt x="3456" y="3601"/>
                  </a:cubicBezTo>
                  <a:close/>
                </a:path>
              </a:pathLst>
            </a:custGeom>
            <a:solidFill>
              <a:schemeClr val="accent6">
                <a:lumMod val="75000"/>
              </a:schemeClr>
            </a:solidFill>
            <a:ln>
              <a:noFill/>
            </a:ln>
            <a:effectLst/>
          </p:spPr>
          <p:txBody>
            <a:bodyPr wrap="none" anchor="ctr"/>
            <a:lstStyle/>
            <a:p>
              <a:endParaRPr lang="es-ES_tradnl" sz="1633"/>
            </a:p>
          </p:txBody>
        </p:sp>
        <p:grpSp>
          <p:nvGrpSpPr>
            <p:cNvPr id="190" name="Group 12">
              <a:extLst>
                <a:ext uri="{FF2B5EF4-FFF2-40B4-BE49-F238E27FC236}">
                  <a16:creationId xmlns:a16="http://schemas.microsoft.com/office/drawing/2014/main" id="{542AA421-2C02-EC49-B788-D1765D3B390B}"/>
                </a:ext>
              </a:extLst>
            </p:cNvPr>
            <p:cNvGrpSpPr>
              <a:grpSpLocks/>
            </p:cNvGrpSpPr>
            <p:nvPr/>
          </p:nvGrpSpPr>
          <p:grpSpPr bwMode="auto">
            <a:xfrm>
              <a:off x="2756235" y="771608"/>
              <a:ext cx="1552483" cy="1202526"/>
              <a:chOff x="3065463" y="1036638"/>
              <a:chExt cx="1711325" cy="1325562"/>
            </a:xfrm>
            <a:solidFill>
              <a:schemeClr val="accent4">
                <a:lumMod val="75000"/>
              </a:schemeClr>
            </a:solidFill>
          </p:grpSpPr>
          <p:sp>
            <p:nvSpPr>
              <p:cNvPr id="191" name="Freeform 3">
                <a:extLst>
                  <a:ext uri="{FF2B5EF4-FFF2-40B4-BE49-F238E27FC236}">
                    <a16:creationId xmlns:a16="http://schemas.microsoft.com/office/drawing/2014/main" id="{6636F91F-9C88-6949-A383-E1926AF4C6A6}"/>
                  </a:ext>
                </a:extLst>
              </p:cNvPr>
              <p:cNvSpPr>
                <a:spLocks noChangeArrowheads="1"/>
              </p:cNvSpPr>
              <p:nvPr/>
            </p:nvSpPr>
            <p:spPr bwMode="auto">
              <a:xfrm>
                <a:off x="3843338" y="1706563"/>
                <a:ext cx="166687" cy="422275"/>
              </a:xfrm>
              <a:custGeom>
                <a:avLst/>
                <a:gdLst>
                  <a:gd name="T0" fmla="*/ 100518 w 461"/>
                  <a:gd name="T1" fmla="*/ 29469 h 1175"/>
                  <a:gd name="T2" fmla="*/ 100518 w 461"/>
                  <a:gd name="T3" fmla="*/ 29469 h 1175"/>
                  <a:gd name="T4" fmla="*/ 165964 w 461"/>
                  <a:gd name="T5" fmla="*/ 119675 h 1175"/>
                  <a:gd name="T6" fmla="*/ 165964 w 461"/>
                  <a:gd name="T7" fmla="*/ 129737 h 1175"/>
                  <a:gd name="T8" fmla="*/ 127275 w 461"/>
                  <a:gd name="T9" fmla="*/ 129737 h 1175"/>
                  <a:gd name="T10" fmla="*/ 127275 w 461"/>
                  <a:gd name="T11" fmla="*/ 117159 h 1175"/>
                  <a:gd name="T12" fmla="*/ 127275 w 461"/>
                  <a:gd name="T13" fmla="*/ 117159 h 1175"/>
                  <a:gd name="T14" fmla="*/ 84609 w 461"/>
                  <a:gd name="T15" fmla="*/ 64689 h 1175"/>
                  <a:gd name="T16" fmla="*/ 84609 w 461"/>
                  <a:gd name="T17" fmla="*/ 64689 h 1175"/>
                  <a:gd name="T18" fmla="*/ 42305 w 461"/>
                  <a:gd name="T19" fmla="*/ 117159 h 1175"/>
                  <a:gd name="T20" fmla="*/ 42305 w 461"/>
                  <a:gd name="T21" fmla="*/ 117159 h 1175"/>
                  <a:gd name="T22" fmla="*/ 166325 w 461"/>
                  <a:gd name="T23" fmla="*/ 303319 h 1175"/>
                  <a:gd name="T24" fmla="*/ 166325 w 461"/>
                  <a:gd name="T25" fmla="*/ 303319 h 1175"/>
                  <a:gd name="T26" fmla="*/ 100518 w 461"/>
                  <a:gd name="T27" fmla="*/ 394243 h 1175"/>
                  <a:gd name="T28" fmla="*/ 100518 w 461"/>
                  <a:gd name="T29" fmla="*/ 421916 h 1175"/>
                  <a:gd name="T30" fmla="*/ 66530 w 461"/>
                  <a:gd name="T31" fmla="*/ 421916 h 1175"/>
                  <a:gd name="T32" fmla="*/ 66530 w 461"/>
                  <a:gd name="T33" fmla="*/ 394243 h 1175"/>
                  <a:gd name="T34" fmla="*/ 66530 w 461"/>
                  <a:gd name="T35" fmla="*/ 394243 h 1175"/>
                  <a:gd name="T36" fmla="*/ 0 w 461"/>
                  <a:gd name="T37" fmla="*/ 303319 h 1175"/>
                  <a:gd name="T38" fmla="*/ 0 w 461"/>
                  <a:gd name="T39" fmla="*/ 280678 h 1175"/>
                  <a:gd name="T40" fmla="*/ 38689 w 461"/>
                  <a:gd name="T41" fmla="*/ 280678 h 1175"/>
                  <a:gd name="T42" fmla="*/ 38689 w 461"/>
                  <a:gd name="T43" fmla="*/ 306194 h 1175"/>
                  <a:gd name="T44" fmla="*/ 38689 w 461"/>
                  <a:gd name="T45" fmla="*/ 306194 h 1175"/>
                  <a:gd name="T46" fmla="*/ 82078 w 461"/>
                  <a:gd name="T47" fmla="*/ 357945 h 1175"/>
                  <a:gd name="T48" fmla="*/ 82078 w 461"/>
                  <a:gd name="T49" fmla="*/ 357945 h 1175"/>
                  <a:gd name="T50" fmla="*/ 125106 w 461"/>
                  <a:gd name="T51" fmla="*/ 306194 h 1175"/>
                  <a:gd name="T52" fmla="*/ 125106 w 461"/>
                  <a:gd name="T53" fmla="*/ 306194 h 1175"/>
                  <a:gd name="T54" fmla="*/ 1808 w 461"/>
                  <a:gd name="T55" fmla="*/ 119675 h 1175"/>
                  <a:gd name="T56" fmla="*/ 1808 w 461"/>
                  <a:gd name="T57" fmla="*/ 119675 h 1175"/>
                  <a:gd name="T58" fmla="*/ 66530 w 461"/>
                  <a:gd name="T59" fmla="*/ 29469 h 1175"/>
                  <a:gd name="T60" fmla="*/ 66530 w 461"/>
                  <a:gd name="T61" fmla="*/ 0 h 1175"/>
                  <a:gd name="T62" fmla="*/ 100518 w 461"/>
                  <a:gd name="T63" fmla="*/ 0 h 1175"/>
                  <a:gd name="T64" fmla="*/ 100518 w 461"/>
                  <a:gd name="T65" fmla="*/ 29469 h 117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61" h="1175">
                    <a:moveTo>
                      <a:pt x="278" y="82"/>
                    </a:moveTo>
                    <a:lnTo>
                      <a:pt x="278" y="82"/>
                    </a:lnTo>
                    <a:cubicBezTo>
                      <a:pt x="402" y="100"/>
                      <a:pt x="459" y="196"/>
                      <a:pt x="459" y="333"/>
                    </a:cubicBezTo>
                    <a:lnTo>
                      <a:pt x="459" y="361"/>
                    </a:lnTo>
                    <a:lnTo>
                      <a:pt x="352" y="361"/>
                    </a:lnTo>
                    <a:lnTo>
                      <a:pt x="352" y="326"/>
                    </a:lnTo>
                    <a:cubicBezTo>
                      <a:pt x="352" y="235"/>
                      <a:pt x="316" y="180"/>
                      <a:pt x="234" y="180"/>
                    </a:cubicBezTo>
                    <a:cubicBezTo>
                      <a:pt x="154" y="180"/>
                      <a:pt x="117" y="235"/>
                      <a:pt x="117" y="326"/>
                    </a:cubicBezTo>
                    <a:cubicBezTo>
                      <a:pt x="117" y="555"/>
                      <a:pt x="460" y="557"/>
                      <a:pt x="460" y="844"/>
                    </a:cubicBezTo>
                    <a:cubicBezTo>
                      <a:pt x="460" y="982"/>
                      <a:pt x="402" y="1080"/>
                      <a:pt x="278" y="1097"/>
                    </a:cubicBezTo>
                    <a:lnTo>
                      <a:pt x="278" y="1174"/>
                    </a:lnTo>
                    <a:lnTo>
                      <a:pt x="184" y="1174"/>
                    </a:lnTo>
                    <a:lnTo>
                      <a:pt x="184" y="1097"/>
                    </a:lnTo>
                    <a:cubicBezTo>
                      <a:pt x="58" y="1080"/>
                      <a:pt x="0" y="983"/>
                      <a:pt x="0" y="844"/>
                    </a:cubicBezTo>
                    <a:lnTo>
                      <a:pt x="0" y="781"/>
                    </a:lnTo>
                    <a:lnTo>
                      <a:pt x="107" y="781"/>
                    </a:lnTo>
                    <a:lnTo>
                      <a:pt x="107" y="852"/>
                    </a:lnTo>
                    <a:cubicBezTo>
                      <a:pt x="107" y="944"/>
                      <a:pt x="145" y="996"/>
                      <a:pt x="227" y="996"/>
                    </a:cubicBezTo>
                    <a:cubicBezTo>
                      <a:pt x="310" y="996"/>
                      <a:pt x="346" y="944"/>
                      <a:pt x="346" y="852"/>
                    </a:cubicBezTo>
                    <a:cubicBezTo>
                      <a:pt x="346" y="624"/>
                      <a:pt x="5" y="621"/>
                      <a:pt x="5" y="333"/>
                    </a:cubicBezTo>
                    <a:cubicBezTo>
                      <a:pt x="5" y="193"/>
                      <a:pt x="62" y="101"/>
                      <a:pt x="184" y="82"/>
                    </a:cubicBezTo>
                    <a:lnTo>
                      <a:pt x="184" y="0"/>
                    </a:lnTo>
                    <a:lnTo>
                      <a:pt x="278" y="0"/>
                    </a:lnTo>
                    <a:lnTo>
                      <a:pt x="278" y="8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92" name="Freeform 51">
                <a:extLst>
                  <a:ext uri="{FF2B5EF4-FFF2-40B4-BE49-F238E27FC236}">
                    <a16:creationId xmlns:a16="http://schemas.microsoft.com/office/drawing/2014/main" id="{E0DC909D-95E4-6F43-9127-9A644F77AEA6}"/>
                  </a:ext>
                </a:extLst>
              </p:cNvPr>
              <p:cNvSpPr>
                <a:spLocks noChangeArrowheads="1"/>
              </p:cNvSpPr>
              <p:nvPr/>
            </p:nvSpPr>
            <p:spPr bwMode="auto">
              <a:xfrm>
                <a:off x="3409950" y="1414463"/>
                <a:ext cx="1004888" cy="947737"/>
              </a:xfrm>
              <a:custGeom>
                <a:avLst/>
                <a:gdLst>
                  <a:gd name="T0" fmla="*/ 278315 w 2791"/>
                  <a:gd name="T1" fmla="*/ 947377 h 2634"/>
                  <a:gd name="T2" fmla="*/ 278315 w 2791"/>
                  <a:gd name="T3" fmla="*/ 947377 h 2634"/>
                  <a:gd name="T4" fmla="*/ 262833 w 2791"/>
                  <a:gd name="T5" fmla="*/ 943419 h 2634"/>
                  <a:gd name="T6" fmla="*/ 262833 w 2791"/>
                  <a:gd name="T7" fmla="*/ 943419 h 2634"/>
                  <a:gd name="T8" fmla="*/ 85691 w 2791"/>
                  <a:gd name="T9" fmla="*/ 782585 h 2634"/>
                  <a:gd name="T10" fmla="*/ 85691 w 2791"/>
                  <a:gd name="T11" fmla="*/ 782585 h 2634"/>
                  <a:gd name="T12" fmla="*/ 0 w 2791"/>
                  <a:gd name="T13" fmla="*/ 501934 h 2634"/>
                  <a:gd name="T14" fmla="*/ 0 w 2791"/>
                  <a:gd name="T15" fmla="*/ 501934 h 2634"/>
                  <a:gd name="T16" fmla="*/ 502264 w 2791"/>
                  <a:gd name="T17" fmla="*/ 0 h 2634"/>
                  <a:gd name="T18" fmla="*/ 502264 w 2791"/>
                  <a:gd name="T19" fmla="*/ 0 h 2634"/>
                  <a:gd name="T20" fmla="*/ 1004528 w 2791"/>
                  <a:gd name="T21" fmla="*/ 501934 h 2634"/>
                  <a:gd name="T22" fmla="*/ 1004528 w 2791"/>
                  <a:gd name="T23" fmla="*/ 501934 h 2634"/>
                  <a:gd name="T24" fmla="*/ 964923 w 2791"/>
                  <a:gd name="T25" fmla="*/ 697310 h 2634"/>
                  <a:gd name="T26" fmla="*/ 964923 w 2791"/>
                  <a:gd name="T27" fmla="*/ 697310 h 2634"/>
                  <a:gd name="T28" fmla="*/ 922437 w 2791"/>
                  <a:gd name="T29" fmla="*/ 714581 h 2634"/>
                  <a:gd name="T30" fmla="*/ 922437 w 2791"/>
                  <a:gd name="T31" fmla="*/ 714581 h 2634"/>
                  <a:gd name="T32" fmla="*/ 905155 w 2791"/>
                  <a:gd name="T33" fmla="*/ 672123 h 2634"/>
                  <a:gd name="T34" fmla="*/ 905155 w 2791"/>
                  <a:gd name="T35" fmla="*/ 672123 h 2634"/>
                  <a:gd name="T36" fmla="*/ 939360 w 2791"/>
                  <a:gd name="T37" fmla="*/ 501934 h 2634"/>
                  <a:gd name="T38" fmla="*/ 939360 w 2791"/>
                  <a:gd name="T39" fmla="*/ 501934 h 2634"/>
                  <a:gd name="T40" fmla="*/ 502264 w 2791"/>
                  <a:gd name="T41" fmla="*/ 65125 h 2634"/>
                  <a:gd name="T42" fmla="*/ 502264 w 2791"/>
                  <a:gd name="T43" fmla="*/ 65125 h 2634"/>
                  <a:gd name="T44" fmla="*/ 65168 w 2791"/>
                  <a:gd name="T45" fmla="*/ 501934 h 2634"/>
                  <a:gd name="T46" fmla="*/ 65168 w 2791"/>
                  <a:gd name="T47" fmla="*/ 501934 h 2634"/>
                  <a:gd name="T48" fmla="*/ 139698 w 2791"/>
                  <a:gd name="T49" fmla="*/ 746244 h 2634"/>
                  <a:gd name="T50" fmla="*/ 139698 w 2791"/>
                  <a:gd name="T51" fmla="*/ 746244 h 2634"/>
                  <a:gd name="T52" fmla="*/ 293797 w 2791"/>
                  <a:gd name="T53" fmla="*/ 886210 h 2634"/>
                  <a:gd name="T54" fmla="*/ 293797 w 2791"/>
                  <a:gd name="T55" fmla="*/ 886210 h 2634"/>
                  <a:gd name="T56" fmla="*/ 307119 w 2791"/>
                  <a:gd name="T57" fmla="*/ 930466 h 2634"/>
                  <a:gd name="T58" fmla="*/ 307119 w 2791"/>
                  <a:gd name="T59" fmla="*/ 930466 h 2634"/>
                  <a:gd name="T60" fmla="*/ 278315 w 2791"/>
                  <a:gd name="T61" fmla="*/ 947377 h 263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791" h="2634">
                    <a:moveTo>
                      <a:pt x="773" y="2633"/>
                    </a:moveTo>
                    <a:lnTo>
                      <a:pt x="773" y="2633"/>
                    </a:lnTo>
                    <a:cubicBezTo>
                      <a:pt x="759" y="2633"/>
                      <a:pt x="743" y="2629"/>
                      <a:pt x="730" y="2622"/>
                    </a:cubicBezTo>
                    <a:cubicBezTo>
                      <a:pt x="534" y="2515"/>
                      <a:pt x="363" y="2361"/>
                      <a:pt x="238" y="2175"/>
                    </a:cubicBezTo>
                    <a:cubicBezTo>
                      <a:pt x="82" y="1945"/>
                      <a:pt x="0" y="1675"/>
                      <a:pt x="0" y="1395"/>
                    </a:cubicBezTo>
                    <a:cubicBezTo>
                      <a:pt x="0" y="626"/>
                      <a:pt x="626" y="0"/>
                      <a:pt x="1395" y="0"/>
                    </a:cubicBezTo>
                    <a:cubicBezTo>
                      <a:pt x="2164" y="0"/>
                      <a:pt x="2790" y="626"/>
                      <a:pt x="2790" y="1395"/>
                    </a:cubicBezTo>
                    <a:cubicBezTo>
                      <a:pt x="2790" y="1584"/>
                      <a:pt x="2753" y="1766"/>
                      <a:pt x="2680" y="1938"/>
                    </a:cubicBezTo>
                    <a:cubicBezTo>
                      <a:pt x="2660" y="1984"/>
                      <a:pt x="2608" y="2006"/>
                      <a:pt x="2562" y="1986"/>
                    </a:cubicBezTo>
                    <a:cubicBezTo>
                      <a:pt x="2515" y="1967"/>
                      <a:pt x="2494" y="1914"/>
                      <a:pt x="2514" y="1868"/>
                    </a:cubicBezTo>
                    <a:cubicBezTo>
                      <a:pt x="2577" y="1718"/>
                      <a:pt x="2609" y="1559"/>
                      <a:pt x="2609" y="1395"/>
                    </a:cubicBezTo>
                    <a:cubicBezTo>
                      <a:pt x="2609" y="726"/>
                      <a:pt x="2064" y="181"/>
                      <a:pt x="1395" y="181"/>
                    </a:cubicBezTo>
                    <a:cubicBezTo>
                      <a:pt x="725" y="181"/>
                      <a:pt x="181" y="726"/>
                      <a:pt x="181" y="1395"/>
                    </a:cubicBezTo>
                    <a:cubicBezTo>
                      <a:pt x="181" y="1638"/>
                      <a:pt x="252" y="1873"/>
                      <a:pt x="388" y="2074"/>
                    </a:cubicBezTo>
                    <a:cubicBezTo>
                      <a:pt x="497" y="2236"/>
                      <a:pt x="645" y="2370"/>
                      <a:pt x="816" y="2463"/>
                    </a:cubicBezTo>
                    <a:cubicBezTo>
                      <a:pt x="860" y="2487"/>
                      <a:pt x="876" y="2542"/>
                      <a:pt x="853" y="2586"/>
                    </a:cubicBezTo>
                    <a:cubicBezTo>
                      <a:pt x="836" y="2616"/>
                      <a:pt x="805" y="2633"/>
                      <a:pt x="773" y="263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93" name="Freeform 53">
                <a:extLst>
                  <a:ext uri="{FF2B5EF4-FFF2-40B4-BE49-F238E27FC236}">
                    <a16:creationId xmlns:a16="http://schemas.microsoft.com/office/drawing/2014/main" id="{14756FCD-2A93-0F4C-9D1A-1DF73E16B979}"/>
                  </a:ext>
                </a:extLst>
              </p:cNvPr>
              <p:cNvSpPr>
                <a:spLocks noChangeArrowheads="1"/>
              </p:cNvSpPr>
              <p:nvPr/>
            </p:nvSpPr>
            <p:spPr bwMode="auto">
              <a:xfrm>
                <a:off x="3878263" y="1036638"/>
                <a:ext cx="65087" cy="288925"/>
              </a:xfrm>
              <a:custGeom>
                <a:avLst/>
                <a:gdLst>
                  <a:gd name="T0" fmla="*/ 32544 w 182"/>
                  <a:gd name="T1" fmla="*/ 288566 h 804"/>
                  <a:gd name="T2" fmla="*/ 32544 w 182"/>
                  <a:gd name="T3" fmla="*/ 288566 h 804"/>
                  <a:gd name="T4" fmla="*/ 0 w 182"/>
                  <a:gd name="T5" fmla="*/ 256223 h 804"/>
                  <a:gd name="T6" fmla="*/ 0 w 182"/>
                  <a:gd name="T7" fmla="*/ 32342 h 804"/>
                  <a:gd name="T8" fmla="*/ 0 w 182"/>
                  <a:gd name="T9" fmla="*/ 32342 h 804"/>
                  <a:gd name="T10" fmla="*/ 32544 w 182"/>
                  <a:gd name="T11" fmla="*/ 0 h 804"/>
                  <a:gd name="T12" fmla="*/ 32544 w 182"/>
                  <a:gd name="T13" fmla="*/ 0 h 804"/>
                  <a:gd name="T14" fmla="*/ 64729 w 182"/>
                  <a:gd name="T15" fmla="*/ 32342 h 804"/>
                  <a:gd name="T16" fmla="*/ 64729 w 182"/>
                  <a:gd name="T17" fmla="*/ 256223 h 804"/>
                  <a:gd name="T18" fmla="*/ 64729 w 182"/>
                  <a:gd name="T19" fmla="*/ 256223 h 804"/>
                  <a:gd name="T20" fmla="*/ 32544 w 182"/>
                  <a:gd name="T21" fmla="*/ 288566 h 80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82" h="804">
                    <a:moveTo>
                      <a:pt x="91" y="803"/>
                    </a:moveTo>
                    <a:lnTo>
                      <a:pt x="91" y="803"/>
                    </a:lnTo>
                    <a:cubicBezTo>
                      <a:pt x="41" y="803"/>
                      <a:pt x="0" y="763"/>
                      <a:pt x="0" y="713"/>
                    </a:cubicBezTo>
                    <a:lnTo>
                      <a:pt x="0" y="90"/>
                    </a:lnTo>
                    <a:cubicBezTo>
                      <a:pt x="0" y="41"/>
                      <a:pt x="41" y="0"/>
                      <a:pt x="91" y="0"/>
                    </a:cubicBezTo>
                    <a:cubicBezTo>
                      <a:pt x="141" y="0"/>
                      <a:pt x="181" y="41"/>
                      <a:pt x="181" y="90"/>
                    </a:cubicBezTo>
                    <a:lnTo>
                      <a:pt x="181" y="713"/>
                    </a:lnTo>
                    <a:cubicBezTo>
                      <a:pt x="181" y="763"/>
                      <a:pt x="141" y="803"/>
                      <a:pt x="91" y="8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94" name="Freeform 54">
                <a:extLst>
                  <a:ext uri="{FF2B5EF4-FFF2-40B4-BE49-F238E27FC236}">
                    <a16:creationId xmlns:a16="http://schemas.microsoft.com/office/drawing/2014/main" id="{C87E8037-F7F5-1646-99F9-8376D69AEF00}"/>
                  </a:ext>
                </a:extLst>
              </p:cNvPr>
              <p:cNvSpPr>
                <a:spLocks noChangeArrowheads="1"/>
              </p:cNvSpPr>
              <p:nvPr/>
            </p:nvSpPr>
            <p:spPr bwMode="auto">
              <a:xfrm>
                <a:off x="3370263" y="1204913"/>
                <a:ext cx="206375" cy="250825"/>
              </a:xfrm>
              <a:custGeom>
                <a:avLst/>
                <a:gdLst>
                  <a:gd name="T0" fmla="*/ 168852 w 572"/>
                  <a:gd name="T1" fmla="*/ 250465 h 697"/>
                  <a:gd name="T2" fmla="*/ 168852 w 572"/>
                  <a:gd name="T3" fmla="*/ 250465 h 697"/>
                  <a:gd name="T4" fmla="*/ 142514 w 572"/>
                  <a:gd name="T5" fmla="*/ 237150 h 697"/>
                  <a:gd name="T6" fmla="*/ 10824 w 572"/>
                  <a:gd name="T7" fmla="*/ 56139 h 697"/>
                  <a:gd name="T8" fmla="*/ 10824 w 572"/>
                  <a:gd name="T9" fmla="*/ 56139 h 697"/>
                  <a:gd name="T10" fmla="*/ 17679 w 572"/>
                  <a:gd name="T11" fmla="*/ 10796 h 697"/>
                  <a:gd name="T12" fmla="*/ 17679 w 572"/>
                  <a:gd name="T13" fmla="*/ 10796 h 697"/>
                  <a:gd name="T14" fmla="*/ 63500 w 572"/>
                  <a:gd name="T15" fmla="*/ 17993 h 697"/>
                  <a:gd name="T16" fmla="*/ 195551 w 572"/>
                  <a:gd name="T17" fmla="*/ 198645 h 697"/>
                  <a:gd name="T18" fmla="*/ 195551 w 572"/>
                  <a:gd name="T19" fmla="*/ 198645 h 697"/>
                  <a:gd name="T20" fmla="*/ 188335 w 572"/>
                  <a:gd name="T21" fmla="*/ 244347 h 697"/>
                  <a:gd name="T22" fmla="*/ 188335 w 572"/>
                  <a:gd name="T23" fmla="*/ 244347 h 697"/>
                  <a:gd name="T24" fmla="*/ 168852 w 572"/>
                  <a:gd name="T25" fmla="*/ 250465 h 69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72" h="697">
                    <a:moveTo>
                      <a:pt x="468" y="696"/>
                    </a:moveTo>
                    <a:lnTo>
                      <a:pt x="468" y="696"/>
                    </a:lnTo>
                    <a:cubicBezTo>
                      <a:pt x="441" y="696"/>
                      <a:pt x="413" y="683"/>
                      <a:pt x="395" y="659"/>
                    </a:cubicBezTo>
                    <a:lnTo>
                      <a:pt x="30" y="156"/>
                    </a:lnTo>
                    <a:cubicBezTo>
                      <a:pt x="0" y="115"/>
                      <a:pt x="10" y="59"/>
                      <a:pt x="49" y="30"/>
                    </a:cubicBezTo>
                    <a:cubicBezTo>
                      <a:pt x="90" y="0"/>
                      <a:pt x="147" y="9"/>
                      <a:pt x="176" y="50"/>
                    </a:cubicBezTo>
                    <a:lnTo>
                      <a:pt x="542" y="552"/>
                    </a:lnTo>
                    <a:cubicBezTo>
                      <a:pt x="571" y="593"/>
                      <a:pt x="562" y="649"/>
                      <a:pt x="522" y="679"/>
                    </a:cubicBezTo>
                    <a:cubicBezTo>
                      <a:pt x="505" y="690"/>
                      <a:pt x="487" y="696"/>
                      <a:pt x="468" y="696"/>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95" name="Freeform 55">
                <a:extLst>
                  <a:ext uri="{FF2B5EF4-FFF2-40B4-BE49-F238E27FC236}">
                    <a16:creationId xmlns:a16="http://schemas.microsoft.com/office/drawing/2014/main" id="{B1EA5CE3-375A-5D41-8839-0078A33F5352}"/>
                  </a:ext>
                </a:extLst>
              </p:cNvPr>
              <p:cNvSpPr>
                <a:spLocks noChangeArrowheads="1"/>
              </p:cNvSpPr>
              <p:nvPr/>
            </p:nvSpPr>
            <p:spPr bwMode="auto">
              <a:xfrm>
                <a:off x="3065463" y="1641475"/>
                <a:ext cx="285750" cy="138113"/>
              </a:xfrm>
              <a:custGeom>
                <a:avLst/>
                <a:gdLst>
                  <a:gd name="T0" fmla="*/ 248728 w 795"/>
                  <a:gd name="T1" fmla="*/ 137754 h 385"/>
                  <a:gd name="T2" fmla="*/ 248728 w 795"/>
                  <a:gd name="T3" fmla="*/ 137754 h 385"/>
                  <a:gd name="T4" fmla="*/ 239024 w 795"/>
                  <a:gd name="T5" fmla="*/ 136319 h 385"/>
                  <a:gd name="T6" fmla="*/ 26239 w 795"/>
                  <a:gd name="T7" fmla="*/ 67442 h 385"/>
                  <a:gd name="T8" fmla="*/ 26239 w 795"/>
                  <a:gd name="T9" fmla="*/ 67442 h 385"/>
                  <a:gd name="T10" fmla="*/ 5392 w 795"/>
                  <a:gd name="T11" fmla="*/ 26546 h 385"/>
                  <a:gd name="T12" fmla="*/ 5392 w 795"/>
                  <a:gd name="T13" fmla="*/ 26546 h 385"/>
                  <a:gd name="T14" fmla="*/ 46367 w 795"/>
                  <a:gd name="T15" fmla="*/ 5740 h 385"/>
                  <a:gd name="T16" fmla="*/ 258792 w 795"/>
                  <a:gd name="T17" fmla="*/ 74617 h 385"/>
                  <a:gd name="T18" fmla="*/ 258792 w 795"/>
                  <a:gd name="T19" fmla="*/ 74617 h 385"/>
                  <a:gd name="T20" fmla="*/ 279999 w 795"/>
                  <a:gd name="T21" fmla="*/ 115513 h 385"/>
                  <a:gd name="T22" fmla="*/ 279999 w 795"/>
                  <a:gd name="T23" fmla="*/ 115513 h 385"/>
                  <a:gd name="T24" fmla="*/ 248728 w 795"/>
                  <a:gd name="T25" fmla="*/ 137754 h 38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5" h="385">
                    <a:moveTo>
                      <a:pt x="692" y="384"/>
                    </a:moveTo>
                    <a:lnTo>
                      <a:pt x="692" y="384"/>
                    </a:lnTo>
                    <a:cubicBezTo>
                      <a:pt x="683" y="384"/>
                      <a:pt x="673" y="383"/>
                      <a:pt x="665" y="380"/>
                    </a:cubicBezTo>
                    <a:lnTo>
                      <a:pt x="73" y="188"/>
                    </a:lnTo>
                    <a:cubicBezTo>
                      <a:pt x="25" y="172"/>
                      <a:pt x="0" y="121"/>
                      <a:pt x="15" y="74"/>
                    </a:cubicBezTo>
                    <a:cubicBezTo>
                      <a:pt x="31" y="26"/>
                      <a:pt x="81" y="0"/>
                      <a:pt x="129" y="16"/>
                    </a:cubicBezTo>
                    <a:lnTo>
                      <a:pt x="720" y="208"/>
                    </a:lnTo>
                    <a:cubicBezTo>
                      <a:pt x="768" y="223"/>
                      <a:pt x="794" y="274"/>
                      <a:pt x="779" y="322"/>
                    </a:cubicBezTo>
                    <a:cubicBezTo>
                      <a:pt x="766" y="360"/>
                      <a:pt x="730" y="384"/>
                      <a:pt x="692" y="38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96" name="Freeform 56">
                <a:extLst>
                  <a:ext uri="{FF2B5EF4-FFF2-40B4-BE49-F238E27FC236}">
                    <a16:creationId xmlns:a16="http://schemas.microsoft.com/office/drawing/2014/main" id="{16596CAF-AFB1-DE42-B17A-28C3440F5539}"/>
                  </a:ext>
                </a:extLst>
              </p:cNvPr>
              <p:cNvSpPr>
                <a:spLocks noChangeArrowheads="1"/>
              </p:cNvSpPr>
              <p:nvPr/>
            </p:nvSpPr>
            <p:spPr bwMode="auto">
              <a:xfrm>
                <a:off x="3074988" y="2103438"/>
                <a:ext cx="285750" cy="138112"/>
              </a:xfrm>
              <a:custGeom>
                <a:avLst/>
                <a:gdLst>
                  <a:gd name="T0" fmla="*/ 36303 w 795"/>
                  <a:gd name="T1" fmla="*/ 137753 h 385"/>
                  <a:gd name="T2" fmla="*/ 36303 w 795"/>
                  <a:gd name="T3" fmla="*/ 137753 h 385"/>
                  <a:gd name="T4" fmla="*/ 5751 w 795"/>
                  <a:gd name="T5" fmla="*/ 115153 h 385"/>
                  <a:gd name="T6" fmla="*/ 5751 w 795"/>
                  <a:gd name="T7" fmla="*/ 115153 h 385"/>
                  <a:gd name="T8" fmla="*/ 26598 w 795"/>
                  <a:gd name="T9" fmla="*/ 74258 h 385"/>
                  <a:gd name="T10" fmla="*/ 239024 w 795"/>
                  <a:gd name="T11" fmla="*/ 5381 h 385"/>
                  <a:gd name="T12" fmla="*/ 239024 w 795"/>
                  <a:gd name="T13" fmla="*/ 5381 h 385"/>
                  <a:gd name="T14" fmla="*/ 279640 w 795"/>
                  <a:gd name="T15" fmla="*/ 26187 h 385"/>
                  <a:gd name="T16" fmla="*/ 279640 w 795"/>
                  <a:gd name="T17" fmla="*/ 26187 h 385"/>
                  <a:gd name="T18" fmla="*/ 258792 w 795"/>
                  <a:gd name="T19" fmla="*/ 67083 h 385"/>
                  <a:gd name="T20" fmla="*/ 46726 w 795"/>
                  <a:gd name="T21" fmla="*/ 135960 h 385"/>
                  <a:gd name="T22" fmla="*/ 46726 w 795"/>
                  <a:gd name="T23" fmla="*/ 135960 h 385"/>
                  <a:gd name="T24" fmla="*/ 36303 w 795"/>
                  <a:gd name="T25" fmla="*/ 137753 h 38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5" h="385">
                    <a:moveTo>
                      <a:pt x="101" y="384"/>
                    </a:moveTo>
                    <a:lnTo>
                      <a:pt x="101" y="384"/>
                    </a:lnTo>
                    <a:cubicBezTo>
                      <a:pt x="63" y="384"/>
                      <a:pt x="28" y="359"/>
                      <a:pt x="16" y="321"/>
                    </a:cubicBezTo>
                    <a:cubicBezTo>
                      <a:pt x="0" y="274"/>
                      <a:pt x="26" y="223"/>
                      <a:pt x="74" y="207"/>
                    </a:cubicBezTo>
                    <a:lnTo>
                      <a:pt x="665" y="15"/>
                    </a:lnTo>
                    <a:cubicBezTo>
                      <a:pt x="712" y="0"/>
                      <a:pt x="763" y="26"/>
                      <a:pt x="778" y="73"/>
                    </a:cubicBezTo>
                    <a:cubicBezTo>
                      <a:pt x="794" y="121"/>
                      <a:pt x="768" y="172"/>
                      <a:pt x="720" y="187"/>
                    </a:cubicBezTo>
                    <a:lnTo>
                      <a:pt x="130" y="379"/>
                    </a:lnTo>
                    <a:cubicBezTo>
                      <a:pt x="120" y="382"/>
                      <a:pt x="111" y="384"/>
                      <a:pt x="101" y="38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97" name="Freeform 57">
                <a:extLst>
                  <a:ext uri="{FF2B5EF4-FFF2-40B4-BE49-F238E27FC236}">
                    <a16:creationId xmlns:a16="http://schemas.microsoft.com/office/drawing/2014/main" id="{8B0928C6-8EA1-8540-AF58-D0157022A37E}"/>
                  </a:ext>
                </a:extLst>
              </p:cNvPr>
              <p:cNvSpPr>
                <a:spLocks noChangeArrowheads="1"/>
              </p:cNvSpPr>
              <p:nvPr/>
            </p:nvSpPr>
            <p:spPr bwMode="auto">
              <a:xfrm>
                <a:off x="4491038" y="1614488"/>
                <a:ext cx="285750" cy="138112"/>
              </a:xfrm>
              <a:custGeom>
                <a:avLst/>
                <a:gdLst>
                  <a:gd name="T0" fmla="*/ 36394 w 793"/>
                  <a:gd name="T1" fmla="*/ 137753 h 385"/>
                  <a:gd name="T2" fmla="*/ 36394 w 793"/>
                  <a:gd name="T3" fmla="*/ 137753 h 385"/>
                  <a:gd name="T4" fmla="*/ 5405 w 793"/>
                  <a:gd name="T5" fmla="*/ 115153 h 385"/>
                  <a:gd name="T6" fmla="*/ 5405 w 793"/>
                  <a:gd name="T7" fmla="*/ 115153 h 385"/>
                  <a:gd name="T8" fmla="*/ 26305 w 793"/>
                  <a:gd name="T9" fmla="*/ 74258 h 385"/>
                  <a:gd name="T10" fmla="*/ 238906 w 793"/>
                  <a:gd name="T11" fmla="*/ 5381 h 385"/>
                  <a:gd name="T12" fmla="*/ 238906 w 793"/>
                  <a:gd name="T13" fmla="*/ 5381 h 385"/>
                  <a:gd name="T14" fmla="*/ 279985 w 793"/>
                  <a:gd name="T15" fmla="*/ 26546 h 385"/>
                  <a:gd name="T16" fmla="*/ 279985 w 793"/>
                  <a:gd name="T17" fmla="*/ 26546 h 385"/>
                  <a:gd name="T18" fmla="*/ 259085 w 793"/>
                  <a:gd name="T19" fmla="*/ 67083 h 385"/>
                  <a:gd name="T20" fmla="*/ 46484 w 793"/>
                  <a:gd name="T21" fmla="*/ 135960 h 385"/>
                  <a:gd name="T22" fmla="*/ 46484 w 793"/>
                  <a:gd name="T23" fmla="*/ 135960 h 385"/>
                  <a:gd name="T24" fmla="*/ 36394 w 793"/>
                  <a:gd name="T25" fmla="*/ 137753 h 38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3" h="385">
                    <a:moveTo>
                      <a:pt x="101" y="384"/>
                    </a:moveTo>
                    <a:lnTo>
                      <a:pt x="101" y="384"/>
                    </a:lnTo>
                    <a:cubicBezTo>
                      <a:pt x="63" y="384"/>
                      <a:pt x="28" y="359"/>
                      <a:pt x="15" y="321"/>
                    </a:cubicBezTo>
                    <a:cubicBezTo>
                      <a:pt x="0" y="274"/>
                      <a:pt x="26" y="223"/>
                      <a:pt x="73" y="207"/>
                    </a:cubicBezTo>
                    <a:lnTo>
                      <a:pt x="663" y="15"/>
                    </a:lnTo>
                    <a:cubicBezTo>
                      <a:pt x="711" y="0"/>
                      <a:pt x="762" y="26"/>
                      <a:pt x="777" y="74"/>
                    </a:cubicBezTo>
                    <a:cubicBezTo>
                      <a:pt x="792" y="121"/>
                      <a:pt x="767" y="172"/>
                      <a:pt x="719" y="187"/>
                    </a:cubicBezTo>
                    <a:lnTo>
                      <a:pt x="129" y="379"/>
                    </a:lnTo>
                    <a:cubicBezTo>
                      <a:pt x="120" y="382"/>
                      <a:pt x="111" y="384"/>
                      <a:pt x="101" y="38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98" name="Freeform 58">
                <a:extLst>
                  <a:ext uri="{FF2B5EF4-FFF2-40B4-BE49-F238E27FC236}">
                    <a16:creationId xmlns:a16="http://schemas.microsoft.com/office/drawing/2014/main" id="{2ED7FA92-2AAD-9542-BB96-D8A8555CCA7F}"/>
                  </a:ext>
                </a:extLst>
              </p:cNvPr>
              <p:cNvSpPr>
                <a:spLocks noChangeArrowheads="1"/>
              </p:cNvSpPr>
              <p:nvPr/>
            </p:nvSpPr>
            <p:spPr bwMode="auto">
              <a:xfrm>
                <a:off x="4251325" y="1189038"/>
                <a:ext cx="206375" cy="250825"/>
              </a:xfrm>
              <a:custGeom>
                <a:avLst/>
                <a:gdLst>
                  <a:gd name="T0" fmla="*/ 36801 w 572"/>
                  <a:gd name="T1" fmla="*/ 250465 h 696"/>
                  <a:gd name="T2" fmla="*/ 36801 w 572"/>
                  <a:gd name="T3" fmla="*/ 250465 h 696"/>
                  <a:gd name="T4" fmla="*/ 18040 w 572"/>
                  <a:gd name="T5" fmla="*/ 244338 h 696"/>
                  <a:gd name="T6" fmla="*/ 18040 w 572"/>
                  <a:gd name="T7" fmla="*/ 244338 h 696"/>
                  <a:gd name="T8" fmla="*/ 10824 w 572"/>
                  <a:gd name="T9" fmla="*/ 198930 h 696"/>
                  <a:gd name="T10" fmla="*/ 142153 w 572"/>
                  <a:gd name="T11" fmla="*/ 17659 h 696"/>
                  <a:gd name="T12" fmla="*/ 142153 w 572"/>
                  <a:gd name="T13" fmla="*/ 17659 h 696"/>
                  <a:gd name="T14" fmla="*/ 187974 w 572"/>
                  <a:gd name="T15" fmla="*/ 10451 h 696"/>
                  <a:gd name="T16" fmla="*/ 187974 w 572"/>
                  <a:gd name="T17" fmla="*/ 10451 h 696"/>
                  <a:gd name="T18" fmla="*/ 195190 w 572"/>
                  <a:gd name="T19" fmla="*/ 55859 h 696"/>
                  <a:gd name="T20" fmla="*/ 63500 w 572"/>
                  <a:gd name="T21" fmla="*/ 237131 h 696"/>
                  <a:gd name="T22" fmla="*/ 63500 w 572"/>
                  <a:gd name="T23" fmla="*/ 237131 h 696"/>
                  <a:gd name="T24" fmla="*/ 36801 w 572"/>
                  <a:gd name="T25" fmla="*/ 250465 h 69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72" h="696">
                    <a:moveTo>
                      <a:pt x="102" y="695"/>
                    </a:moveTo>
                    <a:lnTo>
                      <a:pt x="102" y="695"/>
                    </a:lnTo>
                    <a:cubicBezTo>
                      <a:pt x="84" y="695"/>
                      <a:pt x="66" y="690"/>
                      <a:pt x="50" y="678"/>
                    </a:cubicBezTo>
                    <a:cubicBezTo>
                      <a:pt x="9" y="649"/>
                      <a:pt x="0" y="592"/>
                      <a:pt x="30" y="552"/>
                    </a:cubicBezTo>
                    <a:lnTo>
                      <a:pt x="394" y="49"/>
                    </a:lnTo>
                    <a:cubicBezTo>
                      <a:pt x="424" y="9"/>
                      <a:pt x="481" y="0"/>
                      <a:pt x="521" y="29"/>
                    </a:cubicBezTo>
                    <a:cubicBezTo>
                      <a:pt x="561" y="59"/>
                      <a:pt x="571" y="115"/>
                      <a:pt x="541" y="155"/>
                    </a:cubicBezTo>
                    <a:lnTo>
                      <a:pt x="176" y="658"/>
                    </a:lnTo>
                    <a:cubicBezTo>
                      <a:pt x="158" y="682"/>
                      <a:pt x="131" y="695"/>
                      <a:pt x="102" y="695"/>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grpSp>
      </p:grpSp>
    </p:spTree>
    <p:extLst>
      <p:ext uri="{BB962C8B-B14F-4D97-AF65-F5344CB8AC3E}">
        <p14:creationId xmlns:p14="http://schemas.microsoft.com/office/powerpoint/2010/main" val="356446047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695325" y="3744311"/>
            <a:ext cx="5400676" cy="972574"/>
          </a:xfrm>
          <a:prstGeom prst="rect">
            <a:avLst/>
          </a:prstGeom>
          <a:noFill/>
        </p:spPr>
        <p:txBody>
          <a:bodyPr wrap="square" rtlCol="0">
            <a:spAutoFit/>
          </a:bodyPr>
          <a:lstStyle/>
          <a:p>
            <a:pPr algn="ctr">
              <a:lnSpc>
                <a:spcPts val="3500"/>
              </a:lnSpc>
            </a:pPr>
            <a:r>
              <a:rPr lang="en-US" sz="2800" dirty="0" err="1">
                <a:latin typeface="Quicksand" panose="02070303000000060000" pitchFamily="18" charset="77"/>
                <a:ea typeface="Lato Light" panose="020F0502020204030203" pitchFamily="34" charset="0"/>
                <a:cs typeface="Lato Light" panose="020F0502020204030203" pitchFamily="34" charset="0"/>
              </a:rPr>
              <a:t>Xác</a:t>
            </a:r>
            <a:r>
              <a:rPr lang="en-US" sz="2800" dirty="0">
                <a:latin typeface="Quicksand" panose="02070303000000060000" pitchFamily="18" charset="77"/>
                <a:ea typeface="Lato Light" panose="020F0502020204030203" pitchFamily="34" charset="0"/>
                <a:cs typeface="Lato Light" panose="020F0502020204030203" pitchFamily="34" charset="0"/>
              </a:rPr>
              <a:t> </a:t>
            </a:r>
            <a:r>
              <a:rPr lang="en-US" sz="2800" dirty="0" err="1">
                <a:latin typeface="Quicksand" panose="02070303000000060000" pitchFamily="18" charset="77"/>
                <a:ea typeface="Lato Light" panose="020F0502020204030203" pitchFamily="34" charset="0"/>
                <a:cs typeface="Lato Light" panose="020F0502020204030203" pitchFamily="34" charset="0"/>
              </a:rPr>
              <a:t>minh</a:t>
            </a:r>
            <a:r>
              <a:rPr lang="en-US" sz="2800" dirty="0">
                <a:latin typeface="Quicksand" panose="02070303000000060000" pitchFamily="18" charset="77"/>
                <a:ea typeface="Lato Light" panose="020F0502020204030203" pitchFamily="34" charset="0"/>
                <a:cs typeface="Lato Light" panose="020F0502020204030203" pitchFamily="34" charset="0"/>
              </a:rPr>
              <a:t> </a:t>
            </a:r>
            <a:r>
              <a:rPr lang="en-US" sz="2800" dirty="0" err="1">
                <a:latin typeface="Quicksand" panose="02070303000000060000" pitchFamily="18" charset="77"/>
                <a:ea typeface="Lato Light" panose="020F0502020204030203" pitchFamily="34" charset="0"/>
                <a:cs typeface="Lato Light" panose="020F0502020204030203" pitchFamily="34" charset="0"/>
              </a:rPr>
              <a:t>thứ</a:t>
            </a:r>
            <a:r>
              <a:rPr lang="en-US" sz="2800" dirty="0">
                <a:latin typeface="Quicksand" panose="02070303000000060000" pitchFamily="18" charset="77"/>
                <a:ea typeface="Lato Light" panose="020F0502020204030203" pitchFamily="34" charset="0"/>
                <a:cs typeface="Lato Light" panose="020F0502020204030203" pitchFamily="34" charset="0"/>
              </a:rPr>
              <a:t> </a:t>
            </a:r>
            <a:r>
              <a:rPr lang="en-US" sz="2800" dirty="0" err="1">
                <a:latin typeface="Quicksand" panose="02070303000000060000" pitchFamily="18" charset="77"/>
                <a:ea typeface="Lato Light" panose="020F0502020204030203" pitchFamily="34" charset="0"/>
                <a:cs typeface="Lato Light" panose="020F0502020204030203" pitchFamily="34" charset="0"/>
              </a:rPr>
              <a:t>tự</a:t>
            </a:r>
            <a:r>
              <a:rPr lang="en-US" sz="2800" dirty="0">
                <a:latin typeface="Quicksand" panose="02070303000000060000" pitchFamily="18" charset="77"/>
                <a:ea typeface="Lato Light" panose="020F0502020204030203" pitchFamily="34" charset="0"/>
                <a:cs typeface="Lato Light" panose="020F0502020204030203" pitchFamily="34" charset="0"/>
              </a:rPr>
              <a:t> </a:t>
            </a:r>
            <a:r>
              <a:rPr lang="en-US" sz="2800" dirty="0" err="1">
                <a:latin typeface="Quicksand" panose="02070303000000060000" pitchFamily="18" charset="77"/>
                <a:ea typeface="Lato Light" panose="020F0502020204030203" pitchFamily="34" charset="0"/>
                <a:cs typeface="Lato Light" panose="020F0502020204030203" pitchFamily="34" charset="0"/>
              </a:rPr>
              <a:t>và</a:t>
            </a:r>
            <a:r>
              <a:rPr lang="en-US" sz="2800" dirty="0">
                <a:latin typeface="Quicksand" panose="02070303000000060000" pitchFamily="18" charset="77"/>
                <a:ea typeface="Lato Light" panose="020F0502020204030203" pitchFamily="34" charset="0"/>
                <a:cs typeface="Lato Light" panose="020F0502020204030203" pitchFamily="34" charset="0"/>
              </a:rPr>
              <a:t> </a:t>
            </a:r>
            <a:r>
              <a:rPr lang="en-US" sz="2800" dirty="0" err="1">
                <a:latin typeface="Quicksand" panose="02070303000000060000" pitchFamily="18" charset="77"/>
                <a:ea typeface="Lato Light" panose="020F0502020204030203" pitchFamily="34" charset="0"/>
                <a:cs typeface="Lato Light" panose="020F0502020204030203" pitchFamily="34" charset="0"/>
              </a:rPr>
              <a:t>thời</a:t>
            </a:r>
            <a:r>
              <a:rPr lang="en-US" sz="2800" dirty="0">
                <a:latin typeface="Quicksand" panose="02070303000000060000" pitchFamily="18" charset="77"/>
                <a:ea typeface="Lato Light" panose="020F0502020204030203" pitchFamily="34" charset="0"/>
                <a:cs typeface="Lato Light" panose="020F0502020204030203" pitchFamily="34" charset="0"/>
              </a:rPr>
              <a:t> </a:t>
            </a:r>
            <a:r>
              <a:rPr lang="en-US" sz="2800" dirty="0" err="1">
                <a:latin typeface="Quicksand" panose="02070303000000060000" pitchFamily="18" charset="77"/>
                <a:ea typeface="Lato Light" panose="020F0502020204030203" pitchFamily="34" charset="0"/>
                <a:cs typeface="Lato Light" panose="020F0502020204030203" pitchFamily="34" charset="0"/>
              </a:rPr>
              <a:t>gian</a:t>
            </a:r>
            <a:r>
              <a:rPr lang="en-US" sz="2800" dirty="0">
                <a:latin typeface="Quicksand" panose="02070303000000060000" pitchFamily="18" charset="77"/>
                <a:ea typeface="Lato Light" panose="020F0502020204030203" pitchFamily="34" charset="0"/>
                <a:cs typeface="Lato Light" panose="020F0502020204030203" pitchFamily="34" charset="0"/>
              </a:rPr>
              <a:t> </a:t>
            </a:r>
            <a:r>
              <a:rPr lang="en-US" sz="2800" dirty="0" err="1">
                <a:latin typeface="Quicksand" panose="02070303000000060000" pitchFamily="18" charset="77"/>
                <a:ea typeface="Lato Light" panose="020F0502020204030203" pitchFamily="34" charset="0"/>
                <a:cs typeface="Lato Light" panose="020F0502020204030203" pitchFamily="34" charset="0"/>
              </a:rPr>
              <a:t>giữa</a:t>
            </a:r>
            <a:r>
              <a:rPr lang="en-US" sz="2800" dirty="0">
                <a:latin typeface="Quicksand" panose="02070303000000060000" pitchFamily="18" charset="77"/>
                <a:ea typeface="Lato Light" panose="020F0502020204030203" pitchFamily="34" charset="0"/>
                <a:cs typeface="Lato Light" panose="020F0502020204030203" pitchFamily="34" charset="0"/>
              </a:rPr>
              <a:t> </a:t>
            </a:r>
            <a:r>
              <a:rPr lang="en-US" sz="2800" dirty="0" err="1">
                <a:latin typeface="Quicksand" panose="02070303000000060000" pitchFamily="18" charset="77"/>
                <a:ea typeface="Lato Light" panose="020F0502020204030203" pitchFamily="34" charset="0"/>
                <a:cs typeface="Lato Light" panose="020F0502020204030203" pitchFamily="34" charset="0"/>
              </a:rPr>
              <a:t>các</a:t>
            </a:r>
            <a:r>
              <a:rPr lang="en-US" sz="2800" dirty="0">
                <a:latin typeface="Quicksand" panose="02070303000000060000" pitchFamily="18" charset="77"/>
                <a:ea typeface="Lato Light" panose="020F0502020204030203" pitchFamily="34" charset="0"/>
                <a:cs typeface="Lato Light" panose="020F0502020204030203" pitchFamily="34" charset="0"/>
              </a:rPr>
              <a:t> </a:t>
            </a:r>
            <a:r>
              <a:rPr lang="en-US" sz="2800" dirty="0" err="1">
                <a:latin typeface="Quicksand" panose="02070303000000060000" pitchFamily="18" charset="77"/>
                <a:ea typeface="Lato Light" panose="020F0502020204030203" pitchFamily="34" charset="0"/>
                <a:cs typeface="Lato Light" panose="020F0502020204030203" pitchFamily="34" charset="0"/>
              </a:rPr>
              <a:t>giao</a:t>
            </a:r>
            <a:r>
              <a:rPr lang="en-US" sz="2800" dirty="0">
                <a:latin typeface="Quicksand" panose="02070303000000060000" pitchFamily="18" charset="77"/>
                <a:ea typeface="Lato Light" panose="020F0502020204030203" pitchFamily="34" charset="0"/>
                <a:cs typeface="Lato Light" panose="020F0502020204030203" pitchFamily="34" charset="0"/>
              </a:rPr>
              <a:t> </a:t>
            </a:r>
            <a:r>
              <a:rPr lang="en-US" sz="2800" dirty="0" err="1">
                <a:latin typeface="Quicksand" panose="02070303000000060000" pitchFamily="18" charset="77"/>
                <a:ea typeface="Lato Light" panose="020F0502020204030203" pitchFamily="34" charset="0"/>
                <a:cs typeface="Lato Light" panose="020F0502020204030203" pitchFamily="34" charset="0"/>
              </a:rPr>
              <a:t>dịch</a:t>
            </a:r>
            <a:r>
              <a:rPr lang="en-US" sz="2800" dirty="0">
                <a:latin typeface="Quicksand" panose="02070303000000060000" pitchFamily="18" charset="77"/>
                <a:ea typeface="Lato Light" panose="020F0502020204030203" pitchFamily="34" charset="0"/>
                <a:cs typeface="Lato Light" panose="020F0502020204030203" pitchFamily="34" charset="0"/>
              </a:rPr>
              <a:t>.</a:t>
            </a:r>
          </a:p>
        </p:txBody>
      </p:sp>
      <p:sp>
        <p:nvSpPr>
          <p:cNvPr id="12" name="TextBox 11"/>
          <p:cNvSpPr txBox="1"/>
          <p:nvPr/>
        </p:nvSpPr>
        <p:spPr>
          <a:xfrm>
            <a:off x="542212" y="1495302"/>
            <a:ext cx="5751703" cy="1169551"/>
          </a:xfrm>
          <a:prstGeom prst="rect">
            <a:avLst/>
          </a:prstGeom>
          <a:noFill/>
        </p:spPr>
        <p:txBody>
          <a:bodyPr wrap="none" rtlCol="0">
            <a:spAutoFit/>
          </a:bodyPr>
          <a:lstStyle/>
          <a:p>
            <a:pPr algn="ctr"/>
            <a:r>
              <a:rPr lang="en-US" sz="7000" b="1" spc="-150" dirty="0">
                <a:solidFill>
                  <a:schemeClr val="tx2"/>
                </a:solidFill>
                <a:latin typeface="Quicksand" panose="02070303000000060000" pitchFamily="18" charset="77"/>
                <a:ea typeface="Nunito Bold" charset="0"/>
                <a:cs typeface="Nunito Bold" charset="0"/>
              </a:rPr>
              <a:t>Proof of History</a:t>
            </a:r>
          </a:p>
        </p:txBody>
      </p:sp>
      <p:grpSp>
        <p:nvGrpSpPr>
          <p:cNvPr id="132" name="Group 131">
            <a:extLst>
              <a:ext uri="{FF2B5EF4-FFF2-40B4-BE49-F238E27FC236}">
                <a16:creationId xmlns:a16="http://schemas.microsoft.com/office/drawing/2014/main" id="{4D3AE9B2-D269-1740-836C-DFA4C38374C7}"/>
              </a:ext>
            </a:extLst>
          </p:cNvPr>
          <p:cNvGrpSpPr/>
          <p:nvPr/>
        </p:nvGrpSpPr>
        <p:grpSpPr>
          <a:xfrm>
            <a:off x="6621780" y="-1743629"/>
            <a:ext cx="6877217" cy="8859417"/>
            <a:chOff x="-1371198" y="-51988"/>
            <a:chExt cx="5363952" cy="6909988"/>
          </a:xfrm>
        </p:grpSpPr>
        <p:grpSp>
          <p:nvGrpSpPr>
            <p:cNvPr id="133" name="Group 7">
              <a:extLst>
                <a:ext uri="{FF2B5EF4-FFF2-40B4-BE49-F238E27FC236}">
                  <a16:creationId xmlns:a16="http://schemas.microsoft.com/office/drawing/2014/main" id="{1D90745B-15EE-DC4C-940E-13ED46EDF847}"/>
                </a:ext>
              </a:extLst>
            </p:cNvPr>
            <p:cNvGrpSpPr>
              <a:grpSpLocks/>
            </p:cNvGrpSpPr>
            <p:nvPr/>
          </p:nvGrpSpPr>
          <p:grpSpPr bwMode="auto">
            <a:xfrm>
              <a:off x="589944" y="4214227"/>
              <a:ext cx="1483356" cy="1350862"/>
              <a:chOff x="2135188" y="3590925"/>
              <a:chExt cx="1635125" cy="1489075"/>
            </a:xfrm>
            <a:solidFill>
              <a:schemeClr val="accent5">
                <a:lumMod val="75000"/>
              </a:schemeClr>
            </a:solidFill>
          </p:grpSpPr>
          <p:sp>
            <p:nvSpPr>
              <p:cNvPr id="187" name="Freeform 4">
                <a:extLst>
                  <a:ext uri="{FF2B5EF4-FFF2-40B4-BE49-F238E27FC236}">
                    <a16:creationId xmlns:a16="http://schemas.microsoft.com/office/drawing/2014/main" id="{0D9F7E6B-A955-3A43-AB83-8D70ED6B4D6C}"/>
                  </a:ext>
                </a:extLst>
              </p:cNvPr>
              <p:cNvSpPr>
                <a:spLocks noChangeArrowheads="1"/>
              </p:cNvSpPr>
              <p:nvPr/>
            </p:nvSpPr>
            <p:spPr bwMode="auto">
              <a:xfrm>
                <a:off x="2135188" y="3590925"/>
                <a:ext cx="1635125" cy="1489075"/>
              </a:xfrm>
              <a:custGeom>
                <a:avLst/>
                <a:gdLst>
                  <a:gd name="T0" fmla="*/ 817383 w 4543"/>
                  <a:gd name="T1" fmla="*/ 172010 h 4138"/>
                  <a:gd name="T2" fmla="*/ 817383 w 4543"/>
                  <a:gd name="T3" fmla="*/ 172010 h 4138"/>
                  <a:gd name="T4" fmla="*/ 412470 w 4543"/>
                  <a:gd name="T5" fmla="*/ 338982 h 4138"/>
                  <a:gd name="T6" fmla="*/ 412470 w 4543"/>
                  <a:gd name="T7" fmla="*/ 338982 h 4138"/>
                  <a:gd name="T8" fmla="*/ 412470 w 4543"/>
                  <a:gd name="T9" fmla="*/ 1149013 h 4138"/>
                  <a:gd name="T10" fmla="*/ 412470 w 4543"/>
                  <a:gd name="T11" fmla="*/ 1149013 h 4138"/>
                  <a:gd name="T12" fmla="*/ 817383 w 4543"/>
                  <a:gd name="T13" fmla="*/ 1316345 h 4138"/>
                  <a:gd name="T14" fmla="*/ 817383 w 4543"/>
                  <a:gd name="T15" fmla="*/ 1316345 h 4138"/>
                  <a:gd name="T16" fmla="*/ 817383 w 4543"/>
                  <a:gd name="T17" fmla="*/ 1316345 h 4138"/>
                  <a:gd name="T18" fmla="*/ 1222295 w 4543"/>
                  <a:gd name="T19" fmla="*/ 1149013 h 4138"/>
                  <a:gd name="T20" fmla="*/ 1222295 w 4543"/>
                  <a:gd name="T21" fmla="*/ 1149013 h 4138"/>
                  <a:gd name="T22" fmla="*/ 1222655 w 4543"/>
                  <a:gd name="T23" fmla="*/ 338982 h 4138"/>
                  <a:gd name="T24" fmla="*/ 1222655 w 4543"/>
                  <a:gd name="T25" fmla="*/ 338982 h 4138"/>
                  <a:gd name="T26" fmla="*/ 817383 w 4543"/>
                  <a:gd name="T27" fmla="*/ 172010 h 4138"/>
                  <a:gd name="T28" fmla="*/ 817383 w 4543"/>
                  <a:gd name="T29" fmla="*/ 1381479 h 4138"/>
                  <a:gd name="T30" fmla="*/ 817383 w 4543"/>
                  <a:gd name="T31" fmla="*/ 1381479 h 4138"/>
                  <a:gd name="T32" fmla="*/ 817383 w 4543"/>
                  <a:gd name="T33" fmla="*/ 1381479 h 4138"/>
                  <a:gd name="T34" fmla="*/ 366400 w 4543"/>
                  <a:gd name="T35" fmla="*/ 1195074 h 4138"/>
                  <a:gd name="T36" fmla="*/ 366400 w 4543"/>
                  <a:gd name="T37" fmla="*/ 1195074 h 4138"/>
                  <a:gd name="T38" fmla="*/ 366400 w 4543"/>
                  <a:gd name="T39" fmla="*/ 293281 h 4138"/>
                  <a:gd name="T40" fmla="*/ 366400 w 4543"/>
                  <a:gd name="T41" fmla="*/ 293281 h 4138"/>
                  <a:gd name="T42" fmla="*/ 817383 w 4543"/>
                  <a:gd name="T43" fmla="*/ 106877 h 4138"/>
                  <a:gd name="T44" fmla="*/ 817383 w 4543"/>
                  <a:gd name="T45" fmla="*/ 106877 h 4138"/>
                  <a:gd name="T46" fmla="*/ 1268365 w 4543"/>
                  <a:gd name="T47" fmla="*/ 293281 h 4138"/>
                  <a:gd name="T48" fmla="*/ 1268365 w 4543"/>
                  <a:gd name="T49" fmla="*/ 293281 h 4138"/>
                  <a:gd name="T50" fmla="*/ 1268365 w 4543"/>
                  <a:gd name="T51" fmla="*/ 1195074 h 4138"/>
                  <a:gd name="T52" fmla="*/ 1268365 w 4543"/>
                  <a:gd name="T53" fmla="*/ 1195074 h 4138"/>
                  <a:gd name="T54" fmla="*/ 817383 w 4543"/>
                  <a:gd name="T55" fmla="*/ 1381479 h 4138"/>
                  <a:gd name="T56" fmla="*/ 817383 w 4543"/>
                  <a:gd name="T57" fmla="*/ 65134 h 4138"/>
                  <a:gd name="T58" fmla="*/ 817383 w 4543"/>
                  <a:gd name="T59" fmla="*/ 65134 h 4138"/>
                  <a:gd name="T60" fmla="*/ 336527 w 4543"/>
                  <a:gd name="T61" fmla="*/ 263413 h 4138"/>
                  <a:gd name="T62" fmla="*/ 336527 w 4543"/>
                  <a:gd name="T63" fmla="*/ 263413 h 4138"/>
                  <a:gd name="T64" fmla="*/ 336527 w 4543"/>
                  <a:gd name="T65" fmla="*/ 1224942 h 4138"/>
                  <a:gd name="T66" fmla="*/ 336527 w 4543"/>
                  <a:gd name="T67" fmla="*/ 1224942 h 4138"/>
                  <a:gd name="T68" fmla="*/ 817383 w 4543"/>
                  <a:gd name="T69" fmla="*/ 1423582 h 4138"/>
                  <a:gd name="T70" fmla="*/ 817383 w 4543"/>
                  <a:gd name="T71" fmla="*/ 1423582 h 4138"/>
                  <a:gd name="T72" fmla="*/ 1298238 w 4543"/>
                  <a:gd name="T73" fmla="*/ 1224942 h 4138"/>
                  <a:gd name="T74" fmla="*/ 1298238 w 4543"/>
                  <a:gd name="T75" fmla="*/ 1224942 h 4138"/>
                  <a:gd name="T76" fmla="*/ 1298238 w 4543"/>
                  <a:gd name="T77" fmla="*/ 263413 h 4138"/>
                  <a:gd name="T78" fmla="*/ 1298238 w 4543"/>
                  <a:gd name="T79" fmla="*/ 263413 h 4138"/>
                  <a:gd name="T80" fmla="*/ 817383 w 4543"/>
                  <a:gd name="T81" fmla="*/ 65134 h 4138"/>
                  <a:gd name="T82" fmla="*/ 817383 w 4543"/>
                  <a:gd name="T83" fmla="*/ 1488715 h 4138"/>
                  <a:gd name="T84" fmla="*/ 817383 w 4543"/>
                  <a:gd name="T85" fmla="*/ 1488715 h 4138"/>
                  <a:gd name="T86" fmla="*/ 290457 w 4543"/>
                  <a:gd name="T87" fmla="*/ 1270644 h 4138"/>
                  <a:gd name="T88" fmla="*/ 290457 w 4543"/>
                  <a:gd name="T89" fmla="*/ 1270644 h 4138"/>
                  <a:gd name="T90" fmla="*/ 290457 w 4543"/>
                  <a:gd name="T91" fmla="*/ 217352 h 4138"/>
                  <a:gd name="T92" fmla="*/ 290457 w 4543"/>
                  <a:gd name="T93" fmla="*/ 217352 h 4138"/>
                  <a:gd name="T94" fmla="*/ 817383 w 4543"/>
                  <a:gd name="T95" fmla="*/ 0 h 4138"/>
                  <a:gd name="T96" fmla="*/ 817383 w 4543"/>
                  <a:gd name="T97" fmla="*/ 0 h 4138"/>
                  <a:gd name="T98" fmla="*/ 1344308 w 4543"/>
                  <a:gd name="T99" fmla="*/ 217352 h 4138"/>
                  <a:gd name="T100" fmla="*/ 1344308 w 4543"/>
                  <a:gd name="T101" fmla="*/ 217352 h 4138"/>
                  <a:gd name="T102" fmla="*/ 1344308 w 4543"/>
                  <a:gd name="T103" fmla="*/ 1270644 h 4138"/>
                  <a:gd name="T104" fmla="*/ 1344308 w 4543"/>
                  <a:gd name="T105" fmla="*/ 1270644 h 4138"/>
                  <a:gd name="T106" fmla="*/ 817383 w 4543"/>
                  <a:gd name="T107" fmla="*/ 1488715 h 4138"/>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4543" h="4138">
                    <a:moveTo>
                      <a:pt x="2271" y="478"/>
                    </a:moveTo>
                    <a:lnTo>
                      <a:pt x="2271" y="478"/>
                    </a:lnTo>
                    <a:cubicBezTo>
                      <a:pt x="1845" y="478"/>
                      <a:pt x="1446" y="642"/>
                      <a:pt x="1146" y="942"/>
                    </a:cubicBezTo>
                    <a:cubicBezTo>
                      <a:pt x="525" y="1563"/>
                      <a:pt x="525" y="2573"/>
                      <a:pt x="1146" y="3193"/>
                    </a:cubicBezTo>
                    <a:cubicBezTo>
                      <a:pt x="1445" y="3493"/>
                      <a:pt x="1845" y="3658"/>
                      <a:pt x="2271" y="3658"/>
                    </a:cubicBezTo>
                    <a:cubicBezTo>
                      <a:pt x="2696" y="3658"/>
                      <a:pt x="3096" y="3493"/>
                      <a:pt x="3396" y="3193"/>
                    </a:cubicBezTo>
                    <a:cubicBezTo>
                      <a:pt x="4017" y="2573"/>
                      <a:pt x="4017" y="1563"/>
                      <a:pt x="3397" y="942"/>
                    </a:cubicBezTo>
                    <a:cubicBezTo>
                      <a:pt x="3096" y="642"/>
                      <a:pt x="2696" y="478"/>
                      <a:pt x="2271" y="478"/>
                    </a:cubicBezTo>
                    <a:close/>
                    <a:moveTo>
                      <a:pt x="2271" y="3839"/>
                    </a:moveTo>
                    <a:lnTo>
                      <a:pt x="2271" y="3839"/>
                    </a:lnTo>
                    <a:cubicBezTo>
                      <a:pt x="1797" y="3839"/>
                      <a:pt x="1352" y="3655"/>
                      <a:pt x="1018" y="3321"/>
                    </a:cubicBezTo>
                    <a:cubicBezTo>
                      <a:pt x="327" y="2630"/>
                      <a:pt x="327" y="1506"/>
                      <a:pt x="1018" y="815"/>
                    </a:cubicBezTo>
                    <a:cubicBezTo>
                      <a:pt x="1352" y="481"/>
                      <a:pt x="1797" y="297"/>
                      <a:pt x="2271" y="297"/>
                    </a:cubicBezTo>
                    <a:cubicBezTo>
                      <a:pt x="2744" y="297"/>
                      <a:pt x="3190" y="481"/>
                      <a:pt x="3524" y="815"/>
                    </a:cubicBezTo>
                    <a:cubicBezTo>
                      <a:pt x="4215" y="1506"/>
                      <a:pt x="4215" y="2630"/>
                      <a:pt x="3524" y="3321"/>
                    </a:cubicBezTo>
                    <a:cubicBezTo>
                      <a:pt x="3190" y="3655"/>
                      <a:pt x="2744" y="3839"/>
                      <a:pt x="2271" y="3839"/>
                    </a:cubicBezTo>
                    <a:close/>
                    <a:moveTo>
                      <a:pt x="2271" y="181"/>
                    </a:moveTo>
                    <a:lnTo>
                      <a:pt x="2271" y="181"/>
                    </a:lnTo>
                    <a:cubicBezTo>
                      <a:pt x="1766" y="181"/>
                      <a:pt x="1292" y="377"/>
                      <a:pt x="935" y="732"/>
                    </a:cubicBezTo>
                    <a:cubicBezTo>
                      <a:pt x="199" y="1469"/>
                      <a:pt x="199" y="2667"/>
                      <a:pt x="935" y="3404"/>
                    </a:cubicBezTo>
                    <a:cubicBezTo>
                      <a:pt x="1292" y="3760"/>
                      <a:pt x="1766" y="3956"/>
                      <a:pt x="2271" y="3956"/>
                    </a:cubicBezTo>
                    <a:cubicBezTo>
                      <a:pt x="2776" y="3956"/>
                      <a:pt x="3251" y="3760"/>
                      <a:pt x="3607" y="3404"/>
                    </a:cubicBezTo>
                    <a:cubicBezTo>
                      <a:pt x="4343" y="2667"/>
                      <a:pt x="4343" y="1469"/>
                      <a:pt x="3607" y="732"/>
                    </a:cubicBezTo>
                    <a:cubicBezTo>
                      <a:pt x="3251" y="377"/>
                      <a:pt x="2776" y="181"/>
                      <a:pt x="2271" y="181"/>
                    </a:cubicBezTo>
                    <a:close/>
                    <a:moveTo>
                      <a:pt x="2271" y="4137"/>
                    </a:moveTo>
                    <a:lnTo>
                      <a:pt x="2271" y="4137"/>
                    </a:lnTo>
                    <a:cubicBezTo>
                      <a:pt x="1717" y="4137"/>
                      <a:pt x="1198" y="3922"/>
                      <a:pt x="807" y="3531"/>
                    </a:cubicBezTo>
                    <a:cubicBezTo>
                      <a:pt x="0" y="2724"/>
                      <a:pt x="0" y="1411"/>
                      <a:pt x="807" y="604"/>
                    </a:cubicBezTo>
                    <a:cubicBezTo>
                      <a:pt x="1198" y="214"/>
                      <a:pt x="1717" y="0"/>
                      <a:pt x="2271" y="0"/>
                    </a:cubicBezTo>
                    <a:cubicBezTo>
                      <a:pt x="2824" y="0"/>
                      <a:pt x="3344" y="214"/>
                      <a:pt x="3735" y="604"/>
                    </a:cubicBezTo>
                    <a:cubicBezTo>
                      <a:pt x="4542" y="1411"/>
                      <a:pt x="4542" y="2724"/>
                      <a:pt x="3735" y="3531"/>
                    </a:cubicBezTo>
                    <a:cubicBezTo>
                      <a:pt x="3344" y="3922"/>
                      <a:pt x="2824" y="4137"/>
                      <a:pt x="2271" y="4137"/>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88" name="Freeform 5">
                <a:extLst>
                  <a:ext uri="{FF2B5EF4-FFF2-40B4-BE49-F238E27FC236}">
                    <a16:creationId xmlns:a16="http://schemas.microsoft.com/office/drawing/2014/main" id="{705EC6E0-7EEF-2543-A24A-65B5A9D85CBF}"/>
                  </a:ext>
                </a:extLst>
              </p:cNvPr>
              <p:cNvSpPr>
                <a:spLocks noChangeArrowheads="1"/>
              </p:cNvSpPr>
              <p:nvPr/>
            </p:nvSpPr>
            <p:spPr bwMode="auto">
              <a:xfrm>
                <a:off x="2514600" y="3898900"/>
                <a:ext cx="92075" cy="92075"/>
              </a:xfrm>
              <a:custGeom>
                <a:avLst/>
                <a:gdLst>
                  <a:gd name="T0" fmla="*/ 85241 w 256"/>
                  <a:gd name="T1" fmla="*/ 82004 h 256"/>
                  <a:gd name="T2" fmla="*/ 85241 w 256"/>
                  <a:gd name="T3" fmla="*/ 82004 h 256"/>
                  <a:gd name="T4" fmla="*/ 85241 w 256"/>
                  <a:gd name="T5" fmla="*/ 58986 h 256"/>
                  <a:gd name="T6" fmla="*/ 33809 w 256"/>
                  <a:gd name="T7" fmla="*/ 7553 h 256"/>
                  <a:gd name="T8" fmla="*/ 33809 w 256"/>
                  <a:gd name="T9" fmla="*/ 7553 h 256"/>
                  <a:gd name="T10" fmla="*/ 13308 w 256"/>
                  <a:gd name="T11" fmla="*/ 4676 h 256"/>
                  <a:gd name="T12" fmla="*/ 8992 w 256"/>
                  <a:gd name="T13" fmla="*/ 8632 h 256"/>
                  <a:gd name="T14" fmla="*/ 4676 w 256"/>
                  <a:gd name="T15" fmla="*/ 13308 h 256"/>
                  <a:gd name="T16" fmla="*/ 4676 w 256"/>
                  <a:gd name="T17" fmla="*/ 13308 h 256"/>
                  <a:gd name="T18" fmla="*/ 7553 w 256"/>
                  <a:gd name="T19" fmla="*/ 33809 h 256"/>
                  <a:gd name="T20" fmla="*/ 58986 w 256"/>
                  <a:gd name="T21" fmla="*/ 85241 h 256"/>
                  <a:gd name="T22" fmla="*/ 58986 w 256"/>
                  <a:gd name="T23" fmla="*/ 85241 h 256"/>
                  <a:gd name="T24" fmla="*/ 82004 w 256"/>
                  <a:gd name="T25" fmla="*/ 85241 h 256"/>
                  <a:gd name="T26" fmla="*/ 85241 w 256"/>
                  <a:gd name="T27" fmla="*/ 82004 h 25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56" h="256">
                    <a:moveTo>
                      <a:pt x="237" y="228"/>
                    </a:moveTo>
                    <a:lnTo>
                      <a:pt x="237" y="228"/>
                    </a:lnTo>
                    <a:cubicBezTo>
                      <a:pt x="255" y="211"/>
                      <a:pt x="255" y="182"/>
                      <a:pt x="237" y="164"/>
                    </a:cubicBezTo>
                    <a:lnTo>
                      <a:pt x="94" y="21"/>
                    </a:lnTo>
                    <a:cubicBezTo>
                      <a:pt x="76" y="3"/>
                      <a:pt x="51" y="0"/>
                      <a:pt x="37" y="13"/>
                    </a:cubicBezTo>
                    <a:lnTo>
                      <a:pt x="25" y="24"/>
                    </a:lnTo>
                    <a:lnTo>
                      <a:pt x="13" y="37"/>
                    </a:lnTo>
                    <a:cubicBezTo>
                      <a:pt x="0" y="51"/>
                      <a:pt x="4" y="77"/>
                      <a:pt x="21" y="94"/>
                    </a:cubicBezTo>
                    <a:lnTo>
                      <a:pt x="164" y="237"/>
                    </a:lnTo>
                    <a:cubicBezTo>
                      <a:pt x="182" y="255"/>
                      <a:pt x="210" y="255"/>
                      <a:pt x="228" y="237"/>
                    </a:cubicBezTo>
                    <a:lnTo>
                      <a:pt x="237" y="22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89" name="Freeform 6">
                <a:extLst>
                  <a:ext uri="{FF2B5EF4-FFF2-40B4-BE49-F238E27FC236}">
                    <a16:creationId xmlns:a16="http://schemas.microsoft.com/office/drawing/2014/main" id="{DFF5DB40-9FCD-4647-9A8A-A877713FC4D3}"/>
                  </a:ext>
                </a:extLst>
              </p:cNvPr>
              <p:cNvSpPr>
                <a:spLocks noChangeArrowheads="1"/>
              </p:cNvSpPr>
              <p:nvPr/>
            </p:nvSpPr>
            <p:spPr bwMode="auto">
              <a:xfrm>
                <a:off x="2346325" y="4316413"/>
                <a:ext cx="106363" cy="38100"/>
              </a:xfrm>
              <a:custGeom>
                <a:avLst/>
                <a:gdLst>
                  <a:gd name="T0" fmla="*/ 106001 w 294"/>
                  <a:gd name="T1" fmla="*/ 16486 h 104"/>
                  <a:gd name="T2" fmla="*/ 106001 w 294"/>
                  <a:gd name="T3" fmla="*/ 16486 h 104"/>
                  <a:gd name="T4" fmla="*/ 89721 w 294"/>
                  <a:gd name="T5" fmla="*/ 0 h 104"/>
                  <a:gd name="T6" fmla="*/ 17004 w 294"/>
                  <a:gd name="T7" fmla="*/ 0 h 104"/>
                  <a:gd name="T8" fmla="*/ 17004 w 294"/>
                  <a:gd name="T9" fmla="*/ 0 h 104"/>
                  <a:gd name="T10" fmla="*/ 362 w 294"/>
                  <a:gd name="T11" fmla="*/ 12822 h 104"/>
                  <a:gd name="T12" fmla="*/ 362 w 294"/>
                  <a:gd name="T13" fmla="*/ 12822 h 104"/>
                  <a:gd name="T14" fmla="*/ 17004 w 294"/>
                  <a:gd name="T15" fmla="*/ 37734 h 104"/>
                  <a:gd name="T16" fmla="*/ 89721 w 294"/>
                  <a:gd name="T17" fmla="*/ 37734 h 104"/>
                  <a:gd name="T18" fmla="*/ 89721 w 294"/>
                  <a:gd name="T19" fmla="*/ 37734 h 104"/>
                  <a:gd name="T20" fmla="*/ 106001 w 294"/>
                  <a:gd name="T21" fmla="*/ 21248 h 104"/>
                  <a:gd name="T22" fmla="*/ 106001 w 294"/>
                  <a:gd name="T23" fmla="*/ 16486 h 10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94" h="104">
                    <a:moveTo>
                      <a:pt x="293" y="45"/>
                    </a:moveTo>
                    <a:lnTo>
                      <a:pt x="293" y="45"/>
                    </a:lnTo>
                    <a:cubicBezTo>
                      <a:pt x="293" y="21"/>
                      <a:pt x="273" y="0"/>
                      <a:pt x="248" y="0"/>
                    </a:cubicBezTo>
                    <a:lnTo>
                      <a:pt x="47" y="0"/>
                    </a:lnTo>
                    <a:cubicBezTo>
                      <a:pt x="21" y="0"/>
                      <a:pt x="1" y="15"/>
                      <a:pt x="1" y="35"/>
                    </a:cubicBezTo>
                    <a:cubicBezTo>
                      <a:pt x="0" y="53"/>
                      <a:pt x="21" y="103"/>
                      <a:pt x="47" y="103"/>
                    </a:cubicBezTo>
                    <a:lnTo>
                      <a:pt x="248" y="103"/>
                    </a:lnTo>
                    <a:cubicBezTo>
                      <a:pt x="273" y="103"/>
                      <a:pt x="293" y="83"/>
                      <a:pt x="293" y="58"/>
                    </a:cubicBezTo>
                    <a:lnTo>
                      <a:pt x="293" y="45"/>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90" name="Freeform 7">
                <a:extLst>
                  <a:ext uri="{FF2B5EF4-FFF2-40B4-BE49-F238E27FC236}">
                    <a16:creationId xmlns:a16="http://schemas.microsoft.com/office/drawing/2014/main" id="{02F5DFDB-A503-E54B-AAE0-EFB481FC26AA}"/>
                  </a:ext>
                </a:extLst>
              </p:cNvPr>
              <p:cNvSpPr>
                <a:spLocks noChangeArrowheads="1"/>
              </p:cNvSpPr>
              <p:nvPr/>
            </p:nvSpPr>
            <p:spPr bwMode="auto">
              <a:xfrm>
                <a:off x="2514600" y="4679950"/>
                <a:ext cx="92075" cy="92075"/>
              </a:xfrm>
              <a:custGeom>
                <a:avLst/>
                <a:gdLst>
                  <a:gd name="T0" fmla="*/ 82004 w 256"/>
                  <a:gd name="T1" fmla="*/ 6114 h 256"/>
                  <a:gd name="T2" fmla="*/ 82004 w 256"/>
                  <a:gd name="T3" fmla="*/ 6114 h 256"/>
                  <a:gd name="T4" fmla="*/ 58986 w 256"/>
                  <a:gd name="T5" fmla="*/ 6114 h 256"/>
                  <a:gd name="T6" fmla="*/ 7553 w 256"/>
                  <a:gd name="T7" fmla="*/ 57907 h 256"/>
                  <a:gd name="T8" fmla="*/ 7553 w 256"/>
                  <a:gd name="T9" fmla="*/ 57907 h 256"/>
                  <a:gd name="T10" fmla="*/ 4676 w 256"/>
                  <a:gd name="T11" fmla="*/ 78408 h 256"/>
                  <a:gd name="T12" fmla="*/ 8992 w 256"/>
                  <a:gd name="T13" fmla="*/ 82724 h 256"/>
                  <a:gd name="T14" fmla="*/ 13308 w 256"/>
                  <a:gd name="T15" fmla="*/ 87399 h 256"/>
                  <a:gd name="T16" fmla="*/ 13308 w 256"/>
                  <a:gd name="T17" fmla="*/ 87399 h 256"/>
                  <a:gd name="T18" fmla="*/ 33809 w 256"/>
                  <a:gd name="T19" fmla="*/ 84162 h 256"/>
                  <a:gd name="T20" fmla="*/ 85241 w 256"/>
                  <a:gd name="T21" fmla="*/ 32370 h 256"/>
                  <a:gd name="T22" fmla="*/ 85241 w 256"/>
                  <a:gd name="T23" fmla="*/ 32370 h 256"/>
                  <a:gd name="T24" fmla="*/ 85241 w 256"/>
                  <a:gd name="T25" fmla="*/ 9711 h 256"/>
                  <a:gd name="T26" fmla="*/ 82004 w 256"/>
                  <a:gd name="T27" fmla="*/ 6114 h 25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56" h="256">
                    <a:moveTo>
                      <a:pt x="228" y="17"/>
                    </a:moveTo>
                    <a:lnTo>
                      <a:pt x="228" y="17"/>
                    </a:lnTo>
                    <a:cubicBezTo>
                      <a:pt x="210" y="0"/>
                      <a:pt x="182" y="0"/>
                      <a:pt x="164" y="17"/>
                    </a:cubicBezTo>
                    <a:lnTo>
                      <a:pt x="21" y="161"/>
                    </a:lnTo>
                    <a:cubicBezTo>
                      <a:pt x="4" y="178"/>
                      <a:pt x="0" y="204"/>
                      <a:pt x="13" y="218"/>
                    </a:cubicBezTo>
                    <a:lnTo>
                      <a:pt x="25" y="230"/>
                    </a:lnTo>
                    <a:lnTo>
                      <a:pt x="37" y="243"/>
                    </a:lnTo>
                    <a:cubicBezTo>
                      <a:pt x="51" y="255"/>
                      <a:pt x="76" y="251"/>
                      <a:pt x="94" y="234"/>
                    </a:cubicBezTo>
                    <a:lnTo>
                      <a:pt x="237" y="90"/>
                    </a:lnTo>
                    <a:cubicBezTo>
                      <a:pt x="255" y="73"/>
                      <a:pt x="255" y="44"/>
                      <a:pt x="237" y="27"/>
                    </a:cubicBezTo>
                    <a:lnTo>
                      <a:pt x="228" y="1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91" name="Freeform 8">
                <a:extLst>
                  <a:ext uri="{FF2B5EF4-FFF2-40B4-BE49-F238E27FC236}">
                    <a16:creationId xmlns:a16="http://schemas.microsoft.com/office/drawing/2014/main" id="{FCF88512-927A-9341-B343-DE868B6D8C57}"/>
                  </a:ext>
                </a:extLst>
              </p:cNvPr>
              <p:cNvSpPr>
                <a:spLocks noChangeArrowheads="1"/>
              </p:cNvSpPr>
              <p:nvPr/>
            </p:nvSpPr>
            <p:spPr bwMode="auto">
              <a:xfrm>
                <a:off x="2933700" y="4835525"/>
                <a:ext cx="38100" cy="104775"/>
              </a:xfrm>
              <a:custGeom>
                <a:avLst/>
                <a:gdLst>
                  <a:gd name="T0" fmla="*/ 16329 w 105"/>
                  <a:gd name="T1" fmla="*/ 0 h 293"/>
                  <a:gd name="T2" fmla="*/ 16329 w 105"/>
                  <a:gd name="T3" fmla="*/ 0 h 293"/>
                  <a:gd name="T4" fmla="*/ 0 w 105"/>
                  <a:gd name="T5" fmla="*/ 16092 h 293"/>
                  <a:gd name="T6" fmla="*/ 0 w 105"/>
                  <a:gd name="T7" fmla="*/ 87968 h 293"/>
                  <a:gd name="T8" fmla="*/ 0 w 105"/>
                  <a:gd name="T9" fmla="*/ 87968 h 293"/>
                  <a:gd name="T10" fmla="*/ 12700 w 105"/>
                  <a:gd name="T11" fmla="*/ 104417 h 293"/>
                  <a:gd name="T12" fmla="*/ 12700 w 105"/>
                  <a:gd name="T13" fmla="*/ 104417 h 293"/>
                  <a:gd name="T14" fmla="*/ 37737 w 105"/>
                  <a:gd name="T15" fmla="*/ 87968 h 293"/>
                  <a:gd name="T16" fmla="*/ 37737 w 105"/>
                  <a:gd name="T17" fmla="*/ 16092 h 293"/>
                  <a:gd name="T18" fmla="*/ 37737 w 105"/>
                  <a:gd name="T19" fmla="*/ 16092 h 293"/>
                  <a:gd name="T20" fmla="*/ 21046 w 105"/>
                  <a:gd name="T21" fmla="*/ 0 h 293"/>
                  <a:gd name="T22" fmla="*/ 16329 w 105"/>
                  <a:gd name="T23" fmla="*/ 0 h 29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05" h="293">
                    <a:moveTo>
                      <a:pt x="45" y="0"/>
                    </a:moveTo>
                    <a:lnTo>
                      <a:pt x="45" y="0"/>
                    </a:lnTo>
                    <a:cubicBezTo>
                      <a:pt x="20" y="0"/>
                      <a:pt x="0" y="20"/>
                      <a:pt x="0" y="45"/>
                    </a:cubicBezTo>
                    <a:lnTo>
                      <a:pt x="0" y="246"/>
                    </a:lnTo>
                    <a:cubicBezTo>
                      <a:pt x="0" y="271"/>
                      <a:pt x="16" y="292"/>
                      <a:pt x="35" y="292"/>
                    </a:cubicBezTo>
                    <a:cubicBezTo>
                      <a:pt x="54" y="292"/>
                      <a:pt x="104" y="271"/>
                      <a:pt x="104" y="246"/>
                    </a:cubicBezTo>
                    <a:lnTo>
                      <a:pt x="104" y="45"/>
                    </a:lnTo>
                    <a:cubicBezTo>
                      <a:pt x="104" y="20"/>
                      <a:pt x="83" y="0"/>
                      <a:pt x="58" y="0"/>
                    </a:cubicBezTo>
                    <a:lnTo>
                      <a:pt x="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92" name="Freeform 9">
                <a:extLst>
                  <a:ext uri="{FF2B5EF4-FFF2-40B4-BE49-F238E27FC236}">
                    <a16:creationId xmlns:a16="http://schemas.microsoft.com/office/drawing/2014/main" id="{B5992300-9592-A549-9E76-4C4FED620F0F}"/>
                  </a:ext>
                </a:extLst>
              </p:cNvPr>
              <p:cNvSpPr>
                <a:spLocks noChangeArrowheads="1"/>
              </p:cNvSpPr>
              <p:nvPr/>
            </p:nvSpPr>
            <p:spPr bwMode="auto">
              <a:xfrm>
                <a:off x="3297238" y="4679950"/>
                <a:ext cx="92075" cy="92075"/>
              </a:xfrm>
              <a:custGeom>
                <a:avLst/>
                <a:gdLst>
                  <a:gd name="T0" fmla="*/ 6449 w 257"/>
                  <a:gd name="T1" fmla="*/ 9711 h 256"/>
                  <a:gd name="T2" fmla="*/ 6449 w 257"/>
                  <a:gd name="T3" fmla="*/ 9711 h 256"/>
                  <a:gd name="T4" fmla="*/ 6449 w 257"/>
                  <a:gd name="T5" fmla="*/ 32370 h 256"/>
                  <a:gd name="T6" fmla="*/ 57681 w 257"/>
                  <a:gd name="T7" fmla="*/ 84162 h 256"/>
                  <a:gd name="T8" fmla="*/ 57681 w 257"/>
                  <a:gd name="T9" fmla="*/ 84162 h 256"/>
                  <a:gd name="T10" fmla="*/ 78461 w 257"/>
                  <a:gd name="T11" fmla="*/ 87399 h 256"/>
                  <a:gd name="T12" fmla="*/ 82760 w 257"/>
                  <a:gd name="T13" fmla="*/ 82724 h 256"/>
                  <a:gd name="T14" fmla="*/ 87059 w 257"/>
                  <a:gd name="T15" fmla="*/ 78408 h 256"/>
                  <a:gd name="T16" fmla="*/ 87059 w 257"/>
                  <a:gd name="T17" fmla="*/ 78408 h 256"/>
                  <a:gd name="T18" fmla="*/ 83835 w 257"/>
                  <a:gd name="T19" fmla="*/ 57907 h 256"/>
                  <a:gd name="T20" fmla="*/ 32961 w 257"/>
                  <a:gd name="T21" fmla="*/ 6114 h 256"/>
                  <a:gd name="T22" fmla="*/ 32961 w 257"/>
                  <a:gd name="T23" fmla="*/ 6114 h 256"/>
                  <a:gd name="T24" fmla="*/ 10032 w 257"/>
                  <a:gd name="T25" fmla="*/ 6114 h 256"/>
                  <a:gd name="T26" fmla="*/ 6449 w 257"/>
                  <a:gd name="T27" fmla="*/ 9711 h 25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57" h="256">
                    <a:moveTo>
                      <a:pt x="18" y="27"/>
                    </a:moveTo>
                    <a:lnTo>
                      <a:pt x="18" y="27"/>
                    </a:lnTo>
                    <a:cubicBezTo>
                      <a:pt x="0" y="44"/>
                      <a:pt x="0" y="73"/>
                      <a:pt x="18" y="90"/>
                    </a:cubicBezTo>
                    <a:lnTo>
                      <a:pt x="161" y="234"/>
                    </a:lnTo>
                    <a:cubicBezTo>
                      <a:pt x="179" y="251"/>
                      <a:pt x="205" y="255"/>
                      <a:pt x="219" y="243"/>
                    </a:cubicBezTo>
                    <a:lnTo>
                      <a:pt x="231" y="230"/>
                    </a:lnTo>
                    <a:lnTo>
                      <a:pt x="243" y="218"/>
                    </a:lnTo>
                    <a:cubicBezTo>
                      <a:pt x="256" y="204"/>
                      <a:pt x="252" y="178"/>
                      <a:pt x="234" y="161"/>
                    </a:cubicBezTo>
                    <a:lnTo>
                      <a:pt x="92" y="17"/>
                    </a:lnTo>
                    <a:cubicBezTo>
                      <a:pt x="74" y="0"/>
                      <a:pt x="45" y="0"/>
                      <a:pt x="28" y="17"/>
                    </a:cubicBezTo>
                    <a:lnTo>
                      <a:pt x="18" y="2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93" name="Freeform 10">
                <a:extLst>
                  <a:ext uri="{FF2B5EF4-FFF2-40B4-BE49-F238E27FC236}">
                    <a16:creationId xmlns:a16="http://schemas.microsoft.com/office/drawing/2014/main" id="{571ED0AA-8B1F-7F4D-83DD-BBA1C9D7438F}"/>
                  </a:ext>
                </a:extLst>
              </p:cNvPr>
              <p:cNvSpPr>
                <a:spLocks noChangeArrowheads="1"/>
              </p:cNvSpPr>
              <p:nvPr/>
            </p:nvSpPr>
            <p:spPr bwMode="auto">
              <a:xfrm>
                <a:off x="3451225" y="4316413"/>
                <a:ext cx="106363" cy="38100"/>
              </a:xfrm>
              <a:custGeom>
                <a:avLst/>
                <a:gdLst>
                  <a:gd name="T0" fmla="*/ 0 w 294"/>
                  <a:gd name="T1" fmla="*/ 21046 h 105"/>
                  <a:gd name="T2" fmla="*/ 0 w 294"/>
                  <a:gd name="T3" fmla="*/ 21046 h 105"/>
                  <a:gd name="T4" fmla="*/ 16642 w 294"/>
                  <a:gd name="T5" fmla="*/ 37374 h 105"/>
                  <a:gd name="T6" fmla="*/ 89721 w 294"/>
                  <a:gd name="T7" fmla="*/ 37737 h 105"/>
                  <a:gd name="T8" fmla="*/ 89721 w 294"/>
                  <a:gd name="T9" fmla="*/ 37737 h 105"/>
                  <a:gd name="T10" fmla="*/ 106001 w 294"/>
                  <a:gd name="T11" fmla="*/ 25037 h 105"/>
                  <a:gd name="T12" fmla="*/ 106001 w 294"/>
                  <a:gd name="T13" fmla="*/ 25037 h 105"/>
                  <a:gd name="T14" fmla="*/ 89721 w 294"/>
                  <a:gd name="T15" fmla="*/ 0 h 105"/>
                  <a:gd name="T16" fmla="*/ 16642 w 294"/>
                  <a:gd name="T17" fmla="*/ 0 h 105"/>
                  <a:gd name="T18" fmla="*/ 16642 w 294"/>
                  <a:gd name="T19" fmla="*/ 0 h 105"/>
                  <a:gd name="T20" fmla="*/ 0 w 294"/>
                  <a:gd name="T21" fmla="*/ 16329 h 105"/>
                  <a:gd name="T22" fmla="*/ 0 w 294"/>
                  <a:gd name="T23" fmla="*/ 21046 h 10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94" h="105">
                    <a:moveTo>
                      <a:pt x="0" y="58"/>
                    </a:moveTo>
                    <a:lnTo>
                      <a:pt x="0" y="58"/>
                    </a:lnTo>
                    <a:cubicBezTo>
                      <a:pt x="0" y="83"/>
                      <a:pt x="21" y="103"/>
                      <a:pt x="46" y="103"/>
                    </a:cubicBezTo>
                    <a:lnTo>
                      <a:pt x="248" y="104"/>
                    </a:lnTo>
                    <a:cubicBezTo>
                      <a:pt x="272" y="104"/>
                      <a:pt x="293" y="88"/>
                      <a:pt x="293" y="69"/>
                    </a:cubicBezTo>
                    <a:cubicBezTo>
                      <a:pt x="293" y="50"/>
                      <a:pt x="272" y="0"/>
                      <a:pt x="248" y="0"/>
                    </a:cubicBezTo>
                    <a:lnTo>
                      <a:pt x="46" y="0"/>
                    </a:lnTo>
                    <a:cubicBezTo>
                      <a:pt x="21" y="0"/>
                      <a:pt x="0" y="21"/>
                      <a:pt x="0" y="45"/>
                    </a:cubicBez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94" name="Freeform 11">
                <a:extLst>
                  <a:ext uri="{FF2B5EF4-FFF2-40B4-BE49-F238E27FC236}">
                    <a16:creationId xmlns:a16="http://schemas.microsoft.com/office/drawing/2014/main" id="{5B65A93A-0053-7C4B-8D19-65FE99F60A6C}"/>
                  </a:ext>
                </a:extLst>
              </p:cNvPr>
              <p:cNvSpPr>
                <a:spLocks noChangeArrowheads="1"/>
              </p:cNvSpPr>
              <p:nvPr/>
            </p:nvSpPr>
            <p:spPr bwMode="auto">
              <a:xfrm>
                <a:off x="3297238" y="3898900"/>
                <a:ext cx="92075" cy="92075"/>
              </a:xfrm>
              <a:custGeom>
                <a:avLst/>
                <a:gdLst>
                  <a:gd name="T0" fmla="*/ 10032 w 257"/>
                  <a:gd name="T1" fmla="*/ 85601 h 256"/>
                  <a:gd name="T2" fmla="*/ 10032 w 257"/>
                  <a:gd name="T3" fmla="*/ 85601 h 256"/>
                  <a:gd name="T4" fmla="*/ 32961 w 257"/>
                  <a:gd name="T5" fmla="*/ 85601 h 256"/>
                  <a:gd name="T6" fmla="*/ 84193 w 257"/>
                  <a:gd name="T7" fmla="*/ 33809 h 256"/>
                  <a:gd name="T8" fmla="*/ 84193 w 257"/>
                  <a:gd name="T9" fmla="*/ 33809 h 256"/>
                  <a:gd name="T10" fmla="*/ 87059 w 257"/>
                  <a:gd name="T11" fmla="*/ 13308 h 256"/>
                  <a:gd name="T12" fmla="*/ 82760 w 257"/>
                  <a:gd name="T13" fmla="*/ 8632 h 256"/>
                  <a:gd name="T14" fmla="*/ 78461 w 257"/>
                  <a:gd name="T15" fmla="*/ 4676 h 256"/>
                  <a:gd name="T16" fmla="*/ 78461 w 257"/>
                  <a:gd name="T17" fmla="*/ 4676 h 256"/>
                  <a:gd name="T18" fmla="*/ 57681 w 257"/>
                  <a:gd name="T19" fmla="*/ 7553 h 256"/>
                  <a:gd name="T20" fmla="*/ 6449 w 257"/>
                  <a:gd name="T21" fmla="*/ 58986 h 256"/>
                  <a:gd name="T22" fmla="*/ 6449 w 257"/>
                  <a:gd name="T23" fmla="*/ 58986 h 256"/>
                  <a:gd name="T24" fmla="*/ 6449 w 257"/>
                  <a:gd name="T25" fmla="*/ 82004 h 256"/>
                  <a:gd name="T26" fmla="*/ 10032 w 257"/>
                  <a:gd name="T27" fmla="*/ 85601 h 25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57" h="256">
                    <a:moveTo>
                      <a:pt x="28" y="238"/>
                    </a:moveTo>
                    <a:lnTo>
                      <a:pt x="28" y="238"/>
                    </a:lnTo>
                    <a:cubicBezTo>
                      <a:pt x="45" y="255"/>
                      <a:pt x="74" y="255"/>
                      <a:pt x="92" y="238"/>
                    </a:cubicBezTo>
                    <a:lnTo>
                      <a:pt x="235" y="94"/>
                    </a:lnTo>
                    <a:cubicBezTo>
                      <a:pt x="252" y="77"/>
                      <a:pt x="256" y="51"/>
                      <a:pt x="243" y="37"/>
                    </a:cubicBezTo>
                    <a:lnTo>
                      <a:pt x="231" y="24"/>
                    </a:lnTo>
                    <a:lnTo>
                      <a:pt x="219" y="13"/>
                    </a:lnTo>
                    <a:cubicBezTo>
                      <a:pt x="205" y="0"/>
                      <a:pt x="179" y="3"/>
                      <a:pt x="161" y="21"/>
                    </a:cubicBezTo>
                    <a:lnTo>
                      <a:pt x="18" y="164"/>
                    </a:lnTo>
                    <a:cubicBezTo>
                      <a:pt x="0" y="182"/>
                      <a:pt x="0" y="211"/>
                      <a:pt x="18" y="228"/>
                    </a:cubicBezTo>
                    <a:lnTo>
                      <a:pt x="28" y="23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95" name="Freeform 12">
                <a:extLst>
                  <a:ext uri="{FF2B5EF4-FFF2-40B4-BE49-F238E27FC236}">
                    <a16:creationId xmlns:a16="http://schemas.microsoft.com/office/drawing/2014/main" id="{72B64128-5BC3-DE48-9556-235CF5B1BCC9}"/>
                  </a:ext>
                </a:extLst>
              </p:cNvPr>
              <p:cNvSpPr>
                <a:spLocks noChangeArrowheads="1"/>
              </p:cNvSpPr>
              <p:nvPr/>
            </p:nvSpPr>
            <p:spPr bwMode="auto">
              <a:xfrm>
                <a:off x="2933700" y="3730625"/>
                <a:ext cx="38100" cy="104775"/>
              </a:xfrm>
              <a:custGeom>
                <a:avLst/>
                <a:gdLst>
                  <a:gd name="T0" fmla="*/ 21046 w 105"/>
                  <a:gd name="T1" fmla="*/ 104417 h 293"/>
                  <a:gd name="T2" fmla="*/ 21046 w 105"/>
                  <a:gd name="T3" fmla="*/ 104417 h 293"/>
                  <a:gd name="T4" fmla="*/ 37737 w 105"/>
                  <a:gd name="T5" fmla="*/ 88326 h 293"/>
                  <a:gd name="T6" fmla="*/ 37737 w 105"/>
                  <a:gd name="T7" fmla="*/ 16449 h 293"/>
                  <a:gd name="T8" fmla="*/ 37737 w 105"/>
                  <a:gd name="T9" fmla="*/ 16449 h 293"/>
                  <a:gd name="T10" fmla="*/ 25037 w 105"/>
                  <a:gd name="T11" fmla="*/ 0 h 293"/>
                  <a:gd name="T12" fmla="*/ 25037 w 105"/>
                  <a:gd name="T13" fmla="*/ 0 h 293"/>
                  <a:gd name="T14" fmla="*/ 0 w 105"/>
                  <a:gd name="T15" fmla="*/ 16449 h 293"/>
                  <a:gd name="T16" fmla="*/ 0 w 105"/>
                  <a:gd name="T17" fmla="*/ 88326 h 293"/>
                  <a:gd name="T18" fmla="*/ 0 w 105"/>
                  <a:gd name="T19" fmla="*/ 88326 h 293"/>
                  <a:gd name="T20" fmla="*/ 16329 w 105"/>
                  <a:gd name="T21" fmla="*/ 104417 h 293"/>
                  <a:gd name="T22" fmla="*/ 21046 w 105"/>
                  <a:gd name="T23" fmla="*/ 104417 h 29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05" h="293">
                    <a:moveTo>
                      <a:pt x="58" y="292"/>
                    </a:moveTo>
                    <a:lnTo>
                      <a:pt x="58" y="292"/>
                    </a:lnTo>
                    <a:cubicBezTo>
                      <a:pt x="83" y="292"/>
                      <a:pt x="104" y="272"/>
                      <a:pt x="104" y="247"/>
                    </a:cubicBezTo>
                    <a:lnTo>
                      <a:pt x="104" y="46"/>
                    </a:lnTo>
                    <a:cubicBezTo>
                      <a:pt x="104" y="21"/>
                      <a:pt x="88" y="1"/>
                      <a:pt x="69" y="0"/>
                    </a:cubicBezTo>
                    <a:cubicBezTo>
                      <a:pt x="50" y="0"/>
                      <a:pt x="0" y="21"/>
                      <a:pt x="0" y="46"/>
                    </a:cubicBezTo>
                    <a:lnTo>
                      <a:pt x="0" y="247"/>
                    </a:lnTo>
                    <a:cubicBezTo>
                      <a:pt x="0" y="272"/>
                      <a:pt x="20" y="292"/>
                      <a:pt x="45" y="292"/>
                    </a:cubicBezTo>
                    <a:lnTo>
                      <a:pt x="58" y="29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96" name="Freeform 13">
                <a:extLst>
                  <a:ext uri="{FF2B5EF4-FFF2-40B4-BE49-F238E27FC236}">
                    <a16:creationId xmlns:a16="http://schemas.microsoft.com/office/drawing/2014/main" id="{4F72570E-2639-A94C-9B2C-E8F40D8AB97E}"/>
                  </a:ext>
                </a:extLst>
              </p:cNvPr>
              <p:cNvSpPr>
                <a:spLocks noChangeArrowheads="1"/>
              </p:cNvSpPr>
              <p:nvPr/>
            </p:nvSpPr>
            <p:spPr bwMode="auto">
              <a:xfrm>
                <a:off x="2760663" y="4143375"/>
                <a:ext cx="250825" cy="250825"/>
              </a:xfrm>
              <a:custGeom>
                <a:avLst/>
                <a:gdLst>
                  <a:gd name="T0" fmla="*/ 237529 w 698"/>
                  <a:gd name="T1" fmla="*/ 185064 h 698"/>
                  <a:gd name="T2" fmla="*/ 237529 w 698"/>
                  <a:gd name="T3" fmla="*/ 185064 h 698"/>
                  <a:gd name="T4" fmla="*/ 237529 w 698"/>
                  <a:gd name="T5" fmla="*/ 231420 h 698"/>
                  <a:gd name="T6" fmla="*/ 230702 w 698"/>
                  <a:gd name="T7" fmla="*/ 237888 h 698"/>
                  <a:gd name="T8" fmla="*/ 230702 w 698"/>
                  <a:gd name="T9" fmla="*/ 237888 h 698"/>
                  <a:gd name="T10" fmla="*/ 185064 w 698"/>
                  <a:gd name="T11" fmla="*/ 237888 h 698"/>
                  <a:gd name="T12" fmla="*/ 23717 w 698"/>
                  <a:gd name="T13" fmla="*/ 76901 h 698"/>
                  <a:gd name="T14" fmla="*/ 23717 w 698"/>
                  <a:gd name="T15" fmla="*/ 76901 h 698"/>
                  <a:gd name="T16" fmla="*/ 0 w 698"/>
                  <a:gd name="T17" fmla="*/ 26951 h 698"/>
                  <a:gd name="T18" fmla="*/ 0 w 698"/>
                  <a:gd name="T19" fmla="*/ 26951 h 698"/>
                  <a:gd name="T20" fmla="*/ 26592 w 698"/>
                  <a:gd name="T21" fmla="*/ 719 h 698"/>
                  <a:gd name="T22" fmla="*/ 26592 w 698"/>
                  <a:gd name="T23" fmla="*/ 719 h 698"/>
                  <a:gd name="T24" fmla="*/ 76182 w 698"/>
                  <a:gd name="T25" fmla="*/ 24076 h 698"/>
                  <a:gd name="T26" fmla="*/ 237529 w 698"/>
                  <a:gd name="T27" fmla="*/ 185064 h 69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698" h="698">
                    <a:moveTo>
                      <a:pt x="661" y="515"/>
                    </a:moveTo>
                    <a:lnTo>
                      <a:pt x="661" y="515"/>
                    </a:lnTo>
                    <a:cubicBezTo>
                      <a:pt x="697" y="551"/>
                      <a:pt x="697" y="608"/>
                      <a:pt x="661" y="644"/>
                    </a:cubicBezTo>
                    <a:lnTo>
                      <a:pt x="642" y="662"/>
                    </a:lnTo>
                    <a:cubicBezTo>
                      <a:pt x="608" y="697"/>
                      <a:pt x="550" y="697"/>
                      <a:pt x="515" y="662"/>
                    </a:cubicBezTo>
                    <a:lnTo>
                      <a:pt x="66" y="214"/>
                    </a:lnTo>
                    <a:cubicBezTo>
                      <a:pt x="31" y="178"/>
                      <a:pt x="2" y="116"/>
                      <a:pt x="0" y="75"/>
                    </a:cubicBezTo>
                    <a:cubicBezTo>
                      <a:pt x="0" y="34"/>
                      <a:pt x="33" y="0"/>
                      <a:pt x="74" y="2"/>
                    </a:cubicBezTo>
                    <a:cubicBezTo>
                      <a:pt x="115" y="2"/>
                      <a:pt x="177" y="32"/>
                      <a:pt x="212" y="67"/>
                    </a:cubicBezTo>
                    <a:lnTo>
                      <a:pt x="661" y="515"/>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97" name="Freeform 14">
                <a:extLst>
                  <a:ext uri="{FF2B5EF4-FFF2-40B4-BE49-F238E27FC236}">
                    <a16:creationId xmlns:a16="http://schemas.microsoft.com/office/drawing/2014/main" id="{076971A0-41A2-8C41-B2A9-4E6688A58590}"/>
                  </a:ext>
                </a:extLst>
              </p:cNvPr>
              <p:cNvSpPr>
                <a:spLocks noChangeArrowheads="1"/>
              </p:cNvSpPr>
              <p:nvPr/>
            </p:nvSpPr>
            <p:spPr bwMode="auto">
              <a:xfrm>
                <a:off x="2889250" y="4049713"/>
                <a:ext cx="349250" cy="349250"/>
              </a:xfrm>
              <a:custGeom>
                <a:avLst/>
                <a:gdLst>
                  <a:gd name="T0" fmla="*/ 52154 w 971"/>
                  <a:gd name="T1" fmla="*/ 334518 h 972"/>
                  <a:gd name="T2" fmla="*/ 52154 w 971"/>
                  <a:gd name="T3" fmla="*/ 334518 h 972"/>
                  <a:gd name="T4" fmla="*/ 10071 w 971"/>
                  <a:gd name="T5" fmla="*/ 338471 h 972"/>
                  <a:gd name="T6" fmla="*/ 10071 w 971"/>
                  <a:gd name="T7" fmla="*/ 338471 h 972"/>
                  <a:gd name="T8" fmla="*/ 14387 w 971"/>
                  <a:gd name="T9" fmla="*/ 296431 h 972"/>
                  <a:gd name="T10" fmla="*/ 287745 w 971"/>
                  <a:gd name="T11" fmla="*/ 23715 h 972"/>
                  <a:gd name="T12" fmla="*/ 287745 w 971"/>
                  <a:gd name="T13" fmla="*/ 23715 h 972"/>
                  <a:gd name="T14" fmla="*/ 329827 w 971"/>
                  <a:gd name="T15" fmla="*/ 359 h 972"/>
                  <a:gd name="T16" fmla="*/ 329827 w 971"/>
                  <a:gd name="T17" fmla="*/ 359 h 972"/>
                  <a:gd name="T18" fmla="*/ 348890 w 971"/>
                  <a:gd name="T19" fmla="*/ 19403 h 972"/>
                  <a:gd name="T20" fmla="*/ 348890 w 971"/>
                  <a:gd name="T21" fmla="*/ 19403 h 972"/>
                  <a:gd name="T22" fmla="*/ 325511 w 971"/>
                  <a:gd name="T23" fmla="*/ 61801 h 972"/>
                  <a:gd name="T24" fmla="*/ 52154 w 971"/>
                  <a:gd name="T25" fmla="*/ 334518 h 9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71" h="972">
                    <a:moveTo>
                      <a:pt x="145" y="931"/>
                    </a:moveTo>
                    <a:lnTo>
                      <a:pt x="145" y="931"/>
                    </a:lnTo>
                    <a:cubicBezTo>
                      <a:pt x="110" y="966"/>
                      <a:pt x="58" y="971"/>
                      <a:pt x="28" y="942"/>
                    </a:cubicBezTo>
                    <a:cubicBezTo>
                      <a:pt x="0" y="913"/>
                      <a:pt x="4" y="861"/>
                      <a:pt x="40" y="825"/>
                    </a:cubicBezTo>
                    <a:lnTo>
                      <a:pt x="800" y="66"/>
                    </a:lnTo>
                    <a:cubicBezTo>
                      <a:pt x="834" y="31"/>
                      <a:pt x="888" y="1"/>
                      <a:pt x="917" y="1"/>
                    </a:cubicBezTo>
                    <a:cubicBezTo>
                      <a:pt x="947" y="0"/>
                      <a:pt x="970" y="24"/>
                      <a:pt x="970" y="54"/>
                    </a:cubicBezTo>
                    <a:cubicBezTo>
                      <a:pt x="969" y="84"/>
                      <a:pt x="940" y="136"/>
                      <a:pt x="905" y="172"/>
                    </a:cubicBezTo>
                    <a:lnTo>
                      <a:pt x="145" y="931"/>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grpSp>
        <p:grpSp>
          <p:nvGrpSpPr>
            <p:cNvPr id="134" name="Group 4">
              <a:extLst>
                <a:ext uri="{FF2B5EF4-FFF2-40B4-BE49-F238E27FC236}">
                  <a16:creationId xmlns:a16="http://schemas.microsoft.com/office/drawing/2014/main" id="{ACFE0215-C4B5-044F-B5B1-B712A198A855}"/>
                </a:ext>
              </a:extLst>
            </p:cNvPr>
            <p:cNvGrpSpPr>
              <a:grpSpLocks/>
            </p:cNvGrpSpPr>
            <p:nvPr/>
          </p:nvGrpSpPr>
          <p:grpSpPr bwMode="auto">
            <a:xfrm>
              <a:off x="1741798" y="5616590"/>
              <a:ext cx="2250956" cy="1241410"/>
              <a:chOff x="5265738" y="5084763"/>
              <a:chExt cx="2481262" cy="1368425"/>
            </a:xfrm>
            <a:solidFill>
              <a:schemeClr val="accent4">
                <a:lumMod val="75000"/>
              </a:schemeClr>
            </a:solidFill>
          </p:grpSpPr>
          <p:sp>
            <p:nvSpPr>
              <p:cNvPr id="174" name="Freeform 20">
                <a:extLst>
                  <a:ext uri="{FF2B5EF4-FFF2-40B4-BE49-F238E27FC236}">
                    <a16:creationId xmlns:a16="http://schemas.microsoft.com/office/drawing/2014/main" id="{12CB2CD0-47F2-6F40-A2A0-547E18219581}"/>
                  </a:ext>
                </a:extLst>
              </p:cNvPr>
              <p:cNvSpPr>
                <a:spLocks noChangeArrowheads="1"/>
              </p:cNvSpPr>
              <p:nvPr/>
            </p:nvSpPr>
            <p:spPr bwMode="auto">
              <a:xfrm>
                <a:off x="7173913" y="5557838"/>
                <a:ext cx="180975" cy="180975"/>
              </a:xfrm>
              <a:custGeom>
                <a:avLst/>
                <a:gdLst>
                  <a:gd name="T0" fmla="*/ 180614 w 502"/>
                  <a:gd name="T1" fmla="*/ 90307 h 501"/>
                  <a:gd name="T2" fmla="*/ 180614 w 502"/>
                  <a:gd name="T3" fmla="*/ 90307 h 501"/>
                  <a:gd name="T4" fmla="*/ 90488 w 502"/>
                  <a:gd name="T5" fmla="*/ 180614 h 501"/>
                  <a:gd name="T6" fmla="*/ 90488 w 502"/>
                  <a:gd name="T7" fmla="*/ 180614 h 501"/>
                  <a:gd name="T8" fmla="*/ 0 w 502"/>
                  <a:gd name="T9" fmla="*/ 90307 h 501"/>
                  <a:gd name="T10" fmla="*/ 0 w 502"/>
                  <a:gd name="T11" fmla="*/ 90307 h 501"/>
                  <a:gd name="T12" fmla="*/ 90488 w 502"/>
                  <a:gd name="T13" fmla="*/ 0 h 501"/>
                  <a:gd name="T14" fmla="*/ 90488 w 502"/>
                  <a:gd name="T15" fmla="*/ 0 h 501"/>
                  <a:gd name="T16" fmla="*/ 180614 w 502"/>
                  <a:gd name="T17" fmla="*/ 90307 h 50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02" h="501">
                    <a:moveTo>
                      <a:pt x="501" y="250"/>
                    </a:moveTo>
                    <a:lnTo>
                      <a:pt x="501" y="250"/>
                    </a:lnTo>
                    <a:cubicBezTo>
                      <a:pt x="501" y="388"/>
                      <a:pt x="389" y="500"/>
                      <a:pt x="251" y="500"/>
                    </a:cubicBezTo>
                    <a:cubicBezTo>
                      <a:pt x="112" y="500"/>
                      <a:pt x="0" y="388"/>
                      <a:pt x="0" y="250"/>
                    </a:cubicBezTo>
                    <a:cubicBezTo>
                      <a:pt x="0" y="111"/>
                      <a:pt x="112" y="0"/>
                      <a:pt x="251" y="0"/>
                    </a:cubicBezTo>
                    <a:cubicBezTo>
                      <a:pt x="389" y="0"/>
                      <a:pt x="501" y="111"/>
                      <a:pt x="501" y="25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75" name="Freeform 25">
                <a:extLst>
                  <a:ext uri="{FF2B5EF4-FFF2-40B4-BE49-F238E27FC236}">
                    <a16:creationId xmlns:a16="http://schemas.microsoft.com/office/drawing/2014/main" id="{C3CC11D2-253C-C64D-8869-1F9B26C74087}"/>
                  </a:ext>
                </a:extLst>
              </p:cNvPr>
              <p:cNvSpPr>
                <a:spLocks noChangeArrowheads="1"/>
              </p:cNvSpPr>
              <p:nvPr/>
            </p:nvSpPr>
            <p:spPr bwMode="auto">
              <a:xfrm>
                <a:off x="5627688" y="5230813"/>
                <a:ext cx="180975" cy="180975"/>
              </a:xfrm>
              <a:custGeom>
                <a:avLst/>
                <a:gdLst>
                  <a:gd name="T0" fmla="*/ 0 w 501"/>
                  <a:gd name="T1" fmla="*/ 180614 h 501"/>
                  <a:gd name="T2" fmla="*/ 180614 w 501"/>
                  <a:gd name="T3" fmla="*/ 0 h 501"/>
                  <a:gd name="T4" fmla="*/ 0 w 501"/>
                  <a:gd name="T5" fmla="*/ 0 h 501"/>
                  <a:gd name="T6" fmla="*/ 0 w 501"/>
                  <a:gd name="T7" fmla="*/ 180614 h 50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01" h="501">
                    <a:moveTo>
                      <a:pt x="0" y="500"/>
                    </a:moveTo>
                    <a:lnTo>
                      <a:pt x="500" y="0"/>
                    </a:lnTo>
                    <a:lnTo>
                      <a:pt x="0" y="0"/>
                    </a:lnTo>
                    <a:lnTo>
                      <a:pt x="0" y="50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76" name="Freeform 26">
                <a:extLst>
                  <a:ext uri="{FF2B5EF4-FFF2-40B4-BE49-F238E27FC236}">
                    <a16:creationId xmlns:a16="http://schemas.microsoft.com/office/drawing/2014/main" id="{328C4521-31CF-D24B-9CCD-02E1F84D9087}"/>
                  </a:ext>
                </a:extLst>
              </p:cNvPr>
              <p:cNvSpPr>
                <a:spLocks noChangeArrowheads="1"/>
              </p:cNvSpPr>
              <p:nvPr/>
            </p:nvSpPr>
            <p:spPr bwMode="auto">
              <a:xfrm>
                <a:off x="5627688" y="5884863"/>
                <a:ext cx="180975" cy="180975"/>
              </a:xfrm>
              <a:custGeom>
                <a:avLst/>
                <a:gdLst>
                  <a:gd name="T0" fmla="*/ 180614 w 501"/>
                  <a:gd name="T1" fmla="*/ 180614 h 502"/>
                  <a:gd name="T2" fmla="*/ 0 w 501"/>
                  <a:gd name="T3" fmla="*/ 0 h 502"/>
                  <a:gd name="T4" fmla="*/ 0 w 501"/>
                  <a:gd name="T5" fmla="*/ 180614 h 502"/>
                  <a:gd name="T6" fmla="*/ 180614 w 501"/>
                  <a:gd name="T7" fmla="*/ 180614 h 50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01" h="502">
                    <a:moveTo>
                      <a:pt x="500" y="501"/>
                    </a:moveTo>
                    <a:lnTo>
                      <a:pt x="0" y="0"/>
                    </a:lnTo>
                    <a:lnTo>
                      <a:pt x="0" y="501"/>
                    </a:lnTo>
                    <a:lnTo>
                      <a:pt x="500" y="501"/>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77" name="Freeform 27">
                <a:extLst>
                  <a:ext uri="{FF2B5EF4-FFF2-40B4-BE49-F238E27FC236}">
                    <a16:creationId xmlns:a16="http://schemas.microsoft.com/office/drawing/2014/main" id="{CE817CAB-F295-A54C-9D69-6A5352168E80}"/>
                  </a:ext>
                </a:extLst>
              </p:cNvPr>
              <p:cNvSpPr>
                <a:spLocks noChangeArrowheads="1"/>
              </p:cNvSpPr>
              <p:nvPr/>
            </p:nvSpPr>
            <p:spPr bwMode="auto">
              <a:xfrm>
                <a:off x="7432675" y="5884863"/>
                <a:ext cx="180975" cy="180975"/>
              </a:xfrm>
              <a:custGeom>
                <a:avLst/>
                <a:gdLst>
                  <a:gd name="T0" fmla="*/ 180614 w 502"/>
                  <a:gd name="T1" fmla="*/ 0 h 502"/>
                  <a:gd name="T2" fmla="*/ 0 w 502"/>
                  <a:gd name="T3" fmla="*/ 180614 h 502"/>
                  <a:gd name="T4" fmla="*/ 180614 w 502"/>
                  <a:gd name="T5" fmla="*/ 180614 h 502"/>
                  <a:gd name="T6" fmla="*/ 180614 w 502"/>
                  <a:gd name="T7" fmla="*/ 0 h 50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02" h="502">
                    <a:moveTo>
                      <a:pt x="501" y="0"/>
                    </a:moveTo>
                    <a:lnTo>
                      <a:pt x="0" y="501"/>
                    </a:lnTo>
                    <a:lnTo>
                      <a:pt x="501" y="501"/>
                    </a:lnTo>
                    <a:lnTo>
                      <a:pt x="501"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78" name="Freeform 15">
                <a:extLst>
                  <a:ext uri="{FF2B5EF4-FFF2-40B4-BE49-F238E27FC236}">
                    <a16:creationId xmlns:a16="http://schemas.microsoft.com/office/drawing/2014/main" id="{CE7C93C8-4859-9E4D-9DED-9432423ECC43}"/>
                  </a:ext>
                </a:extLst>
              </p:cNvPr>
              <p:cNvSpPr>
                <a:spLocks noChangeArrowheads="1"/>
              </p:cNvSpPr>
              <p:nvPr/>
            </p:nvSpPr>
            <p:spPr bwMode="auto">
              <a:xfrm>
                <a:off x="5265738" y="5329238"/>
                <a:ext cx="2252662" cy="1123950"/>
              </a:xfrm>
              <a:custGeom>
                <a:avLst/>
                <a:gdLst>
                  <a:gd name="T0" fmla="*/ 2219905 w 6258"/>
                  <a:gd name="T1" fmla="*/ 1123590 h 3124"/>
                  <a:gd name="T2" fmla="*/ 64794 w 6258"/>
                  <a:gd name="T3" fmla="*/ 1123590 h 3124"/>
                  <a:gd name="T4" fmla="*/ 64794 w 6258"/>
                  <a:gd name="T5" fmla="*/ 1123590 h 3124"/>
                  <a:gd name="T6" fmla="*/ 0 w 6258"/>
                  <a:gd name="T7" fmla="*/ 1058470 h 3124"/>
                  <a:gd name="T8" fmla="*/ 0 w 6258"/>
                  <a:gd name="T9" fmla="*/ 32380 h 3124"/>
                  <a:gd name="T10" fmla="*/ 0 w 6258"/>
                  <a:gd name="T11" fmla="*/ 32380 h 3124"/>
                  <a:gd name="T12" fmla="*/ 32397 w 6258"/>
                  <a:gd name="T13" fmla="*/ 0 h 3124"/>
                  <a:gd name="T14" fmla="*/ 32397 w 6258"/>
                  <a:gd name="T15" fmla="*/ 0 h 3124"/>
                  <a:gd name="T16" fmla="*/ 64794 w 6258"/>
                  <a:gd name="T17" fmla="*/ 32380 h 3124"/>
                  <a:gd name="T18" fmla="*/ 64794 w 6258"/>
                  <a:gd name="T19" fmla="*/ 1058470 h 3124"/>
                  <a:gd name="T20" fmla="*/ 2219905 w 6258"/>
                  <a:gd name="T21" fmla="*/ 1058470 h 3124"/>
                  <a:gd name="T22" fmla="*/ 2219905 w 6258"/>
                  <a:gd name="T23" fmla="*/ 1058470 h 3124"/>
                  <a:gd name="T24" fmla="*/ 2252302 w 6258"/>
                  <a:gd name="T25" fmla="*/ 1090850 h 3124"/>
                  <a:gd name="T26" fmla="*/ 2252302 w 6258"/>
                  <a:gd name="T27" fmla="*/ 1090850 h 3124"/>
                  <a:gd name="T28" fmla="*/ 2219905 w 6258"/>
                  <a:gd name="T29" fmla="*/ 1123590 h 312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6258" h="3124">
                    <a:moveTo>
                      <a:pt x="6167" y="3123"/>
                    </a:moveTo>
                    <a:lnTo>
                      <a:pt x="180" y="3123"/>
                    </a:lnTo>
                    <a:cubicBezTo>
                      <a:pt x="81" y="3123"/>
                      <a:pt x="0" y="3042"/>
                      <a:pt x="0" y="2942"/>
                    </a:cubicBezTo>
                    <a:lnTo>
                      <a:pt x="0" y="90"/>
                    </a:lnTo>
                    <a:cubicBezTo>
                      <a:pt x="0" y="40"/>
                      <a:pt x="40" y="0"/>
                      <a:pt x="90" y="0"/>
                    </a:cubicBezTo>
                    <a:cubicBezTo>
                      <a:pt x="140" y="0"/>
                      <a:pt x="180" y="40"/>
                      <a:pt x="180" y="90"/>
                    </a:cubicBezTo>
                    <a:lnTo>
                      <a:pt x="180" y="2942"/>
                    </a:lnTo>
                    <a:lnTo>
                      <a:pt x="6167" y="2942"/>
                    </a:lnTo>
                    <a:cubicBezTo>
                      <a:pt x="6217" y="2942"/>
                      <a:pt x="6257" y="2982"/>
                      <a:pt x="6257" y="3032"/>
                    </a:cubicBezTo>
                    <a:cubicBezTo>
                      <a:pt x="6257" y="3082"/>
                      <a:pt x="6217" y="3123"/>
                      <a:pt x="6167" y="31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79" name="Freeform 16">
                <a:extLst>
                  <a:ext uri="{FF2B5EF4-FFF2-40B4-BE49-F238E27FC236}">
                    <a16:creationId xmlns:a16="http://schemas.microsoft.com/office/drawing/2014/main" id="{51BC20E1-8FE2-D541-AC4F-331BA0C6118B}"/>
                  </a:ext>
                </a:extLst>
              </p:cNvPr>
              <p:cNvSpPr>
                <a:spLocks noChangeArrowheads="1"/>
              </p:cNvSpPr>
              <p:nvPr/>
            </p:nvSpPr>
            <p:spPr bwMode="auto">
              <a:xfrm>
                <a:off x="5380038" y="5214938"/>
                <a:ext cx="2254250" cy="1123950"/>
              </a:xfrm>
              <a:custGeom>
                <a:avLst/>
                <a:gdLst>
                  <a:gd name="T0" fmla="*/ 2221120 w 6260"/>
                  <a:gd name="T1" fmla="*/ 1123590 h 3124"/>
                  <a:gd name="T2" fmla="*/ 65179 w 6260"/>
                  <a:gd name="T3" fmla="*/ 1123590 h 3124"/>
                  <a:gd name="T4" fmla="*/ 65179 w 6260"/>
                  <a:gd name="T5" fmla="*/ 1123590 h 3124"/>
                  <a:gd name="T6" fmla="*/ 0 w 6260"/>
                  <a:gd name="T7" fmla="*/ 1058470 h 3124"/>
                  <a:gd name="T8" fmla="*/ 0 w 6260"/>
                  <a:gd name="T9" fmla="*/ 32740 h 3124"/>
                  <a:gd name="T10" fmla="*/ 0 w 6260"/>
                  <a:gd name="T11" fmla="*/ 32740 h 3124"/>
                  <a:gd name="T12" fmla="*/ 32769 w 6260"/>
                  <a:gd name="T13" fmla="*/ 0 h 3124"/>
                  <a:gd name="T14" fmla="*/ 32769 w 6260"/>
                  <a:gd name="T15" fmla="*/ 0 h 3124"/>
                  <a:gd name="T16" fmla="*/ 65179 w 6260"/>
                  <a:gd name="T17" fmla="*/ 32740 h 3124"/>
                  <a:gd name="T18" fmla="*/ 65179 w 6260"/>
                  <a:gd name="T19" fmla="*/ 1058470 h 3124"/>
                  <a:gd name="T20" fmla="*/ 2221120 w 6260"/>
                  <a:gd name="T21" fmla="*/ 1058470 h 3124"/>
                  <a:gd name="T22" fmla="*/ 2221120 w 6260"/>
                  <a:gd name="T23" fmla="*/ 1058470 h 3124"/>
                  <a:gd name="T24" fmla="*/ 2253890 w 6260"/>
                  <a:gd name="T25" fmla="*/ 1091210 h 3124"/>
                  <a:gd name="T26" fmla="*/ 2253890 w 6260"/>
                  <a:gd name="T27" fmla="*/ 1091210 h 3124"/>
                  <a:gd name="T28" fmla="*/ 2221120 w 6260"/>
                  <a:gd name="T29" fmla="*/ 1123590 h 312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6260" h="3124">
                    <a:moveTo>
                      <a:pt x="6168" y="3123"/>
                    </a:moveTo>
                    <a:lnTo>
                      <a:pt x="181" y="3123"/>
                    </a:lnTo>
                    <a:cubicBezTo>
                      <a:pt x="81" y="3123"/>
                      <a:pt x="0" y="3042"/>
                      <a:pt x="0" y="2942"/>
                    </a:cubicBezTo>
                    <a:lnTo>
                      <a:pt x="0" y="91"/>
                    </a:lnTo>
                    <a:cubicBezTo>
                      <a:pt x="0" y="41"/>
                      <a:pt x="41" y="0"/>
                      <a:pt x="91" y="0"/>
                    </a:cubicBezTo>
                    <a:cubicBezTo>
                      <a:pt x="141" y="0"/>
                      <a:pt x="181" y="41"/>
                      <a:pt x="181" y="91"/>
                    </a:cubicBezTo>
                    <a:lnTo>
                      <a:pt x="181" y="2942"/>
                    </a:lnTo>
                    <a:lnTo>
                      <a:pt x="6168" y="2942"/>
                    </a:lnTo>
                    <a:cubicBezTo>
                      <a:pt x="6218" y="2942"/>
                      <a:pt x="6259" y="2983"/>
                      <a:pt x="6259" y="3033"/>
                    </a:cubicBezTo>
                    <a:cubicBezTo>
                      <a:pt x="6259" y="3083"/>
                      <a:pt x="6218" y="3123"/>
                      <a:pt x="6168" y="31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80" name="Freeform 17">
                <a:extLst>
                  <a:ext uri="{FF2B5EF4-FFF2-40B4-BE49-F238E27FC236}">
                    <a16:creationId xmlns:a16="http://schemas.microsoft.com/office/drawing/2014/main" id="{F5FCF497-3822-8D47-8BB1-025EBC9E251B}"/>
                  </a:ext>
                </a:extLst>
              </p:cNvPr>
              <p:cNvSpPr>
                <a:spLocks noChangeArrowheads="1"/>
              </p:cNvSpPr>
              <p:nvPr/>
            </p:nvSpPr>
            <p:spPr bwMode="auto">
              <a:xfrm>
                <a:off x="5594350" y="5195888"/>
                <a:ext cx="2051050" cy="903287"/>
              </a:xfrm>
              <a:custGeom>
                <a:avLst/>
                <a:gdLst>
                  <a:gd name="T0" fmla="*/ 65141 w 5699"/>
                  <a:gd name="T1" fmla="*/ 65215 h 2507"/>
                  <a:gd name="T2" fmla="*/ 65141 w 5699"/>
                  <a:gd name="T3" fmla="*/ 837711 h 2507"/>
                  <a:gd name="T4" fmla="*/ 1985549 w 5699"/>
                  <a:gd name="T5" fmla="*/ 837711 h 2507"/>
                  <a:gd name="T6" fmla="*/ 1985549 w 5699"/>
                  <a:gd name="T7" fmla="*/ 65215 h 2507"/>
                  <a:gd name="T8" fmla="*/ 65141 w 5699"/>
                  <a:gd name="T9" fmla="*/ 65215 h 2507"/>
                  <a:gd name="T10" fmla="*/ 1985549 w 5699"/>
                  <a:gd name="T11" fmla="*/ 837711 h 2507"/>
                  <a:gd name="T12" fmla="*/ 1985549 w 5699"/>
                  <a:gd name="T13" fmla="*/ 870499 h 2507"/>
                  <a:gd name="T14" fmla="*/ 1985549 w 5699"/>
                  <a:gd name="T15" fmla="*/ 837711 h 2507"/>
                  <a:gd name="T16" fmla="*/ 1985549 w 5699"/>
                  <a:gd name="T17" fmla="*/ 902927 h 2507"/>
                  <a:gd name="T18" fmla="*/ 65141 w 5699"/>
                  <a:gd name="T19" fmla="*/ 902927 h 2507"/>
                  <a:gd name="T20" fmla="*/ 65141 w 5699"/>
                  <a:gd name="T21" fmla="*/ 902927 h 2507"/>
                  <a:gd name="T22" fmla="*/ 0 w 5699"/>
                  <a:gd name="T23" fmla="*/ 837711 h 2507"/>
                  <a:gd name="T24" fmla="*/ 0 w 5699"/>
                  <a:gd name="T25" fmla="*/ 65215 h 2507"/>
                  <a:gd name="T26" fmla="*/ 0 w 5699"/>
                  <a:gd name="T27" fmla="*/ 65215 h 2507"/>
                  <a:gd name="T28" fmla="*/ 65141 w 5699"/>
                  <a:gd name="T29" fmla="*/ 0 h 2507"/>
                  <a:gd name="T30" fmla="*/ 1985549 w 5699"/>
                  <a:gd name="T31" fmla="*/ 0 h 2507"/>
                  <a:gd name="T32" fmla="*/ 1985549 w 5699"/>
                  <a:gd name="T33" fmla="*/ 0 h 2507"/>
                  <a:gd name="T34" fmla="*/ 2050690 w 5699"/>
                  <a:gd name="T35" fmla="*/ 65215 h 2507"/>
                  <a:gd name="T36" fmla="*/ 2050690 w 5699"/>
                  <a:gd name="T37" fmla="*/ 837711 h 2507"/>
                  <a:gd name="T38" fmla="*/ 2050690 w 5699"/>
                  <a:gd name="T39" fmla="*/ 837711 h 2507"/>
                  <a:gd name="T40" fmla="*/ 1985549 w 5699"/>
                  <a:gd name="T41" fmla="*/ 902927 h 250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699" h="2507">
                    <a:moveTo>
                      <a:pt x="181" y="181"/>
                    </a:moveTo>
                    <a:lnTo>
                      <a:pt x="181" y="2325"/>
                    </a:lnTo>
                    <a:lnTo>
                      <a:pt x="5517" y="2325"/>
                    </a:lnTo>
                    <a:lnTo>
                      <a:pt x="5517" y="181"/>
                    </a:lnTo>
                    <a:lnTo>
                      <a:pt x="181" y="181"/>
                    </a:lnTo>
                    <a:close/>
                    <a:moveTo>
                      <a:pt x="5517" y="2325"/>
                    </a:moveTo>
                    <a:lnTo>
                      <a:pt x="5517" y="2416"/>
                    </a:lnTo>
                    <a:lnTo>
                      <a:pt x="5517" y="2325"/>
                    </a:lnTo>
                    <a:close/>
                    <a:moveTo>
                      <a:pt x="5517" y="2506"/>
                    </a:moveTo>
                    <a:lnTo>
                      <a:pt x="181" y="2506"/>
                    </a:lnTo>
                    <a:cubicBezTo>
                      <a:pt x="81" y="2506"/>
                      <a:pt x="0" y="2425"/>
                      <a:pt x="0" y="2325"/>
                    </a:cubicBezTo>
                    <a:lnTo>
                      <a:pt x="0" y="181"/>
                    </a:lnTo>
                    <a:cubicBezTo>
                      <a:pt x="0" y="81"/>
                      <a:pt x="81" y="0"/>
                      <a:pt x="181" y="0"/>
                    </a:cubicBezTo>
                    <a:lnTo>
                      <a:pt x="5517" y="0"/>
                    </a:lnTo>
                    <a:cubicBezTo>
                      <a:pt x="5617" y="0"/>
                      <a:pt x="5698" y="81"/>
                      <a:pt x="5698" y="181"/>
                    </a:cubicBezTo>
                    <a:lnTo>
                      <a:pt x="5698" y="2325"/>
                    </a:lnTo>
                    <a:cubicBezTo>
                      <a:pt x="5698" y="2425"/>
                      <a:pt x="5617" y="2506"/>
                      <a:pt x="5517" y="2506"/>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81" name="Freeform 18">
                <a:extLst>
                  <a:ext uri="{FF2B5EF4-FFF2-40B4-BE49-F238E27FC236}">
                    <a16:creationId xmlns:a16="http://schemas.microsoft.com/office/drawing/2014/main" id="{3A8677AF-4F77-834F-AC38-E9DEE2580AF7}"/>
                  </a:ext>
                </a:extLst>
              </p:cNvPr>
              <p:cNvSpPr>
                <a:spLocks noChangeArrowheads="1"/>
              </p:cNvSpPr>
              <p:nvPr/>
            </p:nvSpPr>
            <p:spPr bwMode="auto">
              <a:xfrm>
                <a:off x="5494338" y="5084763"/>
                <a:ext cx="2252662" cy="1123950"/>
              </a:xfrm>
              <a:custGeom>
                <a:avLst/>
                <a:gdLst>
                  <a:gd name="T0" fmla="*/ 65143 w 6259"/>
                  <a:gd name="T1" fmla="*/ 64781 h 3123"/>
                  <a:gd name="T2" fmla="*/ 65143 w 6259"/>
                  <a:gd name="T3" fmla="*/ 1058809 h 3123"/>
                  <a:gd name="T4" fmla="*/ 2187519 w 6259"/>
                  <a:gd name="T5" fmla="*/ 1058809 h 3123"/>
                  <a:gd name="T6" fmla="*/ 2187519 w 6259"/>
                  <a:gd name="T7" fmla="*/ 64781 h 3123"/>
                  <a:gd name="T8" fmla="*/ 65143 w 6259"/>
                  <a:gd name="T9" fmla="*/ 64781 h 3123"/>
                  <a:gd name="T10" fmla="*/ 2187519 w 6259"/>
                  <a:gd name="T11" fmla="*/ 1058809 h 3123"/>
                  <a:gd name="T12" fmla="*/ 2187519 w 6259"/>
                  <a:gd name="T13" fmla="*/ 1091200 h 3123"/>
                  <a:gd name="T14" fmla="*/ 2187519 w 6259"/>
                  <a:gd name="T15" fmla="*/ 1058809 h 3123"/>
                  <a:gd name="T16" fmla="*/ 2187519 w 6259"/>
                  <a:gd name="T17" fmla="*/ 1123590 h 3123"/>
                  <a:gd name="T18" fmla="*/ 65143 w 6259"/>
                  <a:gd name="T19" fmla="*/ 1123590 h 3123"/>
                  <a:gd name="T20" fmla="*/ 65143 w 6259"/>
                  <a:gd name="T21" fmla="*/ 1123590 h 3123"/>
                  <a:gd name="T22" fmla="*/ 0 w 6259"/>
                  <a:gd name="T23" fmla="*/ 1058809 h 3123"/>
                  <a:gd name="T24" fmla="*/ 0 w 6259"/>
                  <a:gd name="T25" fmla="*/ 64781 h 3123"/>
                  <a:gd name="T26" fmla="*/ 0 w 6259"/>
                  <a:gd name="T27" fmla="*/ 64781 h 3123"/>
                  <a:gd name="T28" fmla="*/ 65143 w 6259"/>
                  <a:gd name="T29" fmla="*/ 0 h 3123"/>
                  <a:gd name="T30" fmla="*/ 2187519 w 6259"/>
                  <a:gd name="T31" fmla="*/ 0 h 3123"/>
                  <a:gd name="T32" fmla="*/ 2187519 w 6259"/>
                  <a:gd name="T33" fmla="*/ 0 h 3123"/>
                  <a:gd name="T34" fmla="*/ 2252302 w 6259"/>
                  <a:gd name="T35" fmla="*/ 64781 h 3123"/>
                  <a:gd name="T36" fmla="*/ 2252302 w 6259"/>
                  <a:gd name="T37" fmla="*/ 1058809 h 3123"/>
                  <a:gd name="T38" fmla="*/ 2252302 w 6259"/>
                  <a:gd name="T39" fmla="*/ 1058809 h 3123"/>
                  <a:gd name="T40" fmla="*/ 2187519 w 6259"/>
                  <a:gd name="T41" fmla="*/ 1123590 h 312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6259" h="3123">
                    <a:moveTo>
                      <a:pt x="181" y="180"/>
                    </a:moveTo>
                    <a:lnTo>
                      <a:pt x="181" y="2942"/>
                    </a:lnTo>
                    <a:lnTo>
                      <a:pt x="6078" y="2942"/>
                    </a:lnTo>
                    <a:lnTo>
                      <a:pt x="6078" y="180"/>
                    </a:lnTo>
                    <a:lnTo>
                      <a:pt x="181" y="180"/>
                    </a:lnTo>
                    <a:close/>
                    <a:moveTo>
                      <a:pt x="6078" y="2942"/>
                    </a:moveTo>
                    <a:lnTo>
                      <a:pt x="6078" y="3032"/>
                    </a:lnTo>
                    <a:lnTo>
                      <a:pt x="6078" y="2942"/>
                    </a:lnTo>
                    <a:close/>
                    <a:moveTo>
                      <a:pt x="6078" y="3122"/>
                    </a:moveTo>
                    <a:lnTo>
                      <a:pt x="181" y="3122"/>
                    </a:lnTo>
                    <a:cubicBezTo>
                      <a:pt x="81" y="3122"/>
                      <a:pt x="0" y="3041"/>
                      <a:pt x="0" y="2942"/>
                    </a:cubicBezTo>
                    <a:lnTo>
                      <a:pt x="0" y="180"/>
                    </a:lnTo>
                    <a:cubicBezTo>
                      <a:pt x="0" y="81"/>
                      <a:pt x="81" y="0"/>
                      <a:pt x="181" y="0"/>
                    </a:cubicBezTo>
                    <a:lnTo>
                      <a:pt x="6078" y="0"/>
                    </a:lnTo>
                    <a:cubicBezTo>
                      <a:pt x="6177" y="0"/>
                      <a:pt x="6258" y="81"/>
                      <a:pt x="6258" y="180"/>
                    </a:cubicBezTo>
                    <a:lnTo>
                      <a:pt x="6258" y="2942"/>
                    </a:lnTo>
                    <a:cubicBezTo>
                      <a:pt x="6258" y="3041"/>
                      <a:pt x="6177" y="3122"/>
                      <a:pt x="6078" y="312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82" name="Freeform 19">
                <a:extLst>
                  <a:ext uri="{FF2B5EF4-FFF2-40B4-BE49-F238E27FC236}">
                    <a16:creationId xmlns:a16="http://schemas.microsoft.com/office/drawing/2014/main" id="{AFC6BBEA-7D6F-D640-96FA-C55D95126FFC}"/>
                  </a:ext>
                </a:extLst>
              </p:cNvPr>
              <p:cNvSpPr>
                <a:spLocks noChangeArrowheads="1"/>
              </p:cNvSpPr>
              <p:nvPr/>
            </p:nvSpPr>
            <p:spPr bwMode="auto">
              <a:xfrm>
                <a:off x="6300788" y="5273675"/>
                <a:ext cx="639762" cy="747713"/>
              </a:xfrm>
              <a:custGeom>
                <a:avLst/>
                <a:gdLst>
                  <a:gd name="T0" fmla="*/ 319521 w 1778"/>
                  <a:gd name="T1" fmla="*/ 65159 h 2077"/>
                  <a:gd name="T2" fmla="*/ 319521 w 1778"/>
                  <a:gd name="T3" fmla="*/ 65159 h 2077"/>
                  <a:gd name="T4" fmla="*/ 64768 w 1778"/>
                  <a:gd name="T5" fmla="*/ 373677 h 2077"/>
                  <a:gd name="T6" fmla="*/ 64768 w 1778"/>
                  <a:gd name="T7" fmla="*/ 373677 h 2077"/>
                  <a:gd name="T8" fmla="*/ 319521 w 1778"/>
                  <a:gd name="T9" fmla="*/ 682194 h 2077"/>
                  <a:gd name="T10" fmla="*/ 319521 w 1778"/>
                  <a:gd name="T11" fmla="*/ 682194 h 2077"/>
                  <a:gd name="T12" fmla="*/ 574275 w 1778"/>
                  <a:gd name="T13" fmla="*/ 373677 h 2077"/>
                  <a:gd name="T14" fmla="*/ 574275 w 1778"/>
                  <a:gd name="T15" fmla="*/ 373677 h 2077"/>
                  <a:gd name="T16" fmla="*/ 319521 w 1778"/>
                  <a:gd name="T17" fmla="*/ 65159 h 2077"/>
                  <a:gd name="T18" fmla="*/ 319521 w 1778"/>
                  <a:gd name="T19" fmla="*/ 747353 h 2077"/>
                  <a:gd name="T20" fmla="*/ 319521 w 1778"/>
                  <a:gd name="T21" fmla="*/ 747353 h 2077"/>
                  <a:gd name="T22" fmla="*/ 0 w 1778"/>
                  <a:gd name="T23" fmla="*/ 373677 h 2077"/>
                  <a:gd name="T24" fmla="*/ 0 w 1778"/>
                  <a:gd name="T25" fmla="*/ 373677 h 2077"/>
                  <a:gd name="T26" fmla="*/ 319521 w 1778"/>
                  <a:gd name="T27" fmla="*/ 0 h 2077"/>
                  <a:gd name="T28" fmla="*/ 319521 w 1778"/>
                  <a:gd name="T29" fmla="*/ 0 h 2077"/>
                  <a:gd name="T30" fmla="*/ 639402 w 1778"/>
                  <a:gd name="T31" fmla="*/ 373677 h 2077"/>
                  <a:gd name="T32" fmla="*/ 639402 w 1778"/>
                  <a:gd name="T33" fmla="*/ 373677 h 2077"/>
                  <a:gd name="T34" fmla="*/ 319521 w 1778"/>
                  <a:gd name="T35" fmla="*/ 747353 h 207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778" h="2077">
                    <a:moveTo>
                      <a:pt x="888" y="181"/>
                    </a:moveTo>
                    <a:lnTo>
                      <a:pt x="888" y="181"/>
                    </a:lnTo>
                    <a:cubicBezTo>
                      <a:pt x="498" y="181"/>
                      <a:pt x="180" y="565"/>
                      <a:pt x="180" y="1038"/>
                    </a:cubicBezTo>
                    <a:cubicBezTo>
                      <a:pt x="180" y="1510"/>
                      <a:pt x="498" y="1895"/>
                      <a:pt x="888" y="1895"/>
                    </a:cubicBezTo>
                    <a:cubicBezTo>
                      <a:pt x="1279" y="1895"/>
                      <a:pt x="1596" y="1510"/>
                      <a:pt x="1596" y="1038"/>
                    </a:cubicBezTo>
                    <a:cubicBezTo>
                      <a:pt x="1596" y="565"/>
                      <a:pt x="1279" y="181"/>
                      <a:pt x="888" y="181"/>
                    </a:cubicBezTo>
                    <a:close/>
                    <a:moveTo>
                      <a:pt x="888" y="2076"/>
                    </a:moveTo>
                    <a:lnTo>
                      <a:pt x="888" y="2076"/>
                    </a:lnTo>
                    <a:cubicBezTo>
                      <a:pt x="398" y="2076"/>
                      <a:pt x="0" y="1610"/>
                      <a:pt x="0" y="1038"/>
                    </a:cubicBezTo>
                    <a:cubicBezTo>
                      <a:pt x="0" y="466"/>
                      <a:pt x="398" y="0"/>
                      <a:pt x="888" y="0"/>
                    </a:cubicBezTo>
                    <a:cubicBezTo>
                      <a:pt x="1379" y="0"/>
                      <a:pt x="1777" y="466"/>
                      <a:pt x="1777" y="1038"/>
                    </a:cubicBezTo>
                    <a:cubicBezTo>
                      <a:pt x="1777" y="1610"/>
                      <a:pt x="1379" y="2076"/>
                      <a:pt x="888" y="2076"/>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83" name="Freeform 21">
                <a:extLst>
                  <a:ext uri="{FF2B5EF4-FFF2-40B4-BE49-F238E27FC236}">
                    <a16:creationId xmlns:a16="http://schemas.microsoft.com/office/drawing/2014/main" id="{D593D49B-6A4B-A54B-978F-2E607F8AF165}"/>
                  </a:ext>
                </a:extLst>
              </p:cNvPr>
              <p:cNvSpPr>
                <a:spLocks noChangeArrowheads="1"/>
              </p:cNvSpPr>
              <p:nvPr/>
            </p:nvSpPr>
            <p:spPr bwMode="auto">
              <a:xfrm>
                <a:off x="5886450" y="5557838"/>
                <a:ext cx="180975" cy="180975"/>
              </a:xfrm>
              <a:custGeom>
                <a:avLst/>
                <a:gdLst>
                  <a:gd name="T0" fmla="*/ 180614 w 502"/>
                  <a:gd name="T1" fmla="*/ 90307 h 501"/>
                  <a:gd name="T2" fmla="*/ 180614 w 502"/>
                  <a:gd name="T3" fmla="*/ 90307 h 501"/>
                  <a:gd name="T4" fmla="*/ 90488 w 502"/>
                  <a:gd name="T5" fmla="*/ 180614 h 501"/>
                  <a:gd name="T6" fmla="*/ 90488 w 502"/>
                  <a:gd name="T7" fmla="*/ 180614 h 501"/>
                  <a:gd name="T8" fmla="*/ 0 w 502"/>
                  <a:gd name="T9" fmla="*/ 90307 h 501"/>
                  <a:gd name="T10" fmla="*/ 0 w 502"/>
                  <a:gd name="T11" fmla="*/ 90307 h 501"/>
                  <a:gd name="T12" fmla="*/ 90488 w 502"/>
                  <a:gd name="T13" fmla="*/ 0 h 501"/>
                  <a:gd name="T14" fmla="*/ 90488 w 502"/>
                  <a:gd name="T15" fmla="*/ 0 h 501"/>
                  <a:gd name="T16" fmla="*/ 180614 w 502"/>
                  <a:gd name="T17" fmla="*/ 90307 h 50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02" h="501">
                    <a:moveTo>
                      <a:pt x="501" y="250"/>
                    </a:moveTo>
                    <a:lnTo>
                      <a:pt x="501" y="250"/>
                    </a:lnTo>
                    <a:cubicBezTo>
                      <a:pt x="501" y="388"/>
                      <a:pt x="389" y="500"/>
                      <a:pt x="251" y="500"/>
                    </a:cubicBezTo>
                    <a:cubicBezTo>
                      <a:pt x="112" y="500"/>
                      <a:pt x="0" y="388"/>
                      <a:pt x="0" y="250"/>
                    </a:cubicBezTo>
                    <a:cubicBezTo>
                      <a:pt x="0" y="111"/>
                      <a:pt x="112" y="0"/>
                      <a:pt x="251" y="0"/>
                    </a:cubicBezTo>
                    <a:cubicBezTo>
                      <a:pt x="389" y="0"/>
                      <a:pt x="501" y="111"/>
                      <a:pt x="501" y="25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84" name="Freeform 22">
                <a:extLst>
                  <a:ext uri="{FF2B5EF4-FFF2-40B4-BE49-F238E27FC236}">
                    <a16:creationId xmlns:a16="http://schemas.microsoft.com/office/drawing/2014/main" id="{243830C6-97E7-F845-A761-73B4E2BE53C3}"/>
                  </a:ext>
                </a:extLst>
              </p:cNvPr>
              <p:cNvSpPr>
                <a:spLocks noChangeArrowheads="1"/>
              </p:cNvSpPr>
              <p:nvPr/>
            </p:nvSpPr>
            <p:spPr bwMode="auto">
              <a:xfrm>
                <a:off x="6350000" y="5665788"/>
                <a:ext cx="541338" cy="322262"/>
              </a:xfrm>
              <a:custGeom>
                <a:avLst/>
                <a:gdLst>
                  <a:gd name="T0" fmla="*/ 270489 w 1503"/>
                  <a:gd name="T1" fmla="*/ 0 h 895"/>
                  <a:gd name="T2" fmla="*/ 270489 w 1503"/>
                  <a:gd name="T3" fmla="*/ 0 h 895"/>
                  <a:gd name="T4" fmla="*/ 0 w 1503"/>
                  <a:gd name="T5" fmla="*/ 97219 h 895"/>
                  <a:gd name="T6" fmla="*/ 0 w 1503"/>
                  <a:gd name="T7" fmla="*/ 97219 h 895"/>
                  <a:gd name="T8" fmla="*/ 270489 w 1503"/>
                  <a:gd name="T9" fmla="*/ 321902 h 895"/>
                  <a:gd name="T10" fmla="*/ 270489 w 1503"/>
                  <a:gd name="T11" fmla="*/ 321902 h 895"/>
                  <a:gd name="T12" fmla="*/ 540978 w 1503"/>
                  <a:gd name="T13" fmla="*/ 97219 h 895"/>
                  <a:gd name="T14" fmla="*/ 540978 w 1503"/>
                  <a:gd name="T15" fmla="*/ 97219 h 895"/>
                  <a:gd name="T16" fmla="*/ 270489 w 1503"/>
                  <a:gd name="T17" fmla="*/ 0 h 89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503" h="895">
                    <a:moveTo>
                      <a:pt x="751" y="0"/>
                    </a:moveTo>
                    <a:lnTo>
                      <a:pt x="751" y="0"/>
                    </a:lnTo>
                    <a:cubicBezTo>
                      <a:pt x="466" y="0"/>
                      <a:pt x="204" y="102"/>
                      <a:pt x="0" y="270"/>
                    </a:cubicBezTo>
                    <a:cubicBezTo>
                      <a:pt x="112" y="634"/>
                      <a:pt x="406" y="894"/>
                      <a:pt x="751" y="894"/>
                    </a:cubicBezTo>
                    <a:cubicBezTo>
                      <a:pt x="1097" y="894"/>
                      <a:pt x="1391" y="634"/>
                      <a:pt x="1502" y="270"/>
                    </a:cubicBezTo>
                    <a:cubicBezTo>
                      <a:pt x="1298" y="102"/>
                      <a:pt x="1037" y="0"/>
                      <a:pt x="751"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85" name="Freeform 24">
                <a:extLst>
                  <a:ext uri="{FF2B5EF4-FFF2-40B4-BE49-F238E27FC236}">
                    <a16:creationId xmlns:a16="http://schemas.microsoft.com/office/drawing/2014/main" id="{25EEA17A-BEBD-C94C-B93D-9C920E0B5A57}"/>
                  </a:ext>
                </a:extLst>
              </p:cNvPr>
              <p:cNvSpPr>
                <a:spLocks noChangeArrowheads="1"/>
              </p:cNvSpPr>
              <p:nvPr/>
            </p:nvSpPr>
            <p:spPr bwMode="auto">
              <a:xfrm>
                <a:off x="6492875" y="5381625"/>
                <a:ext cx="255588" cy="255588"/>
              </a:xfrm>
              <a:custGeom>
                <a:avLst/>
                <a:gdLst>
                  <a:gd name="T0" fmla="*/ 255229 w 711"/>
                  <a:gd name="T1" fmla="*/ 127614 h 711"/>
                  <a:gd name="T2" fmla="*/ 255229 w 711"/>
                  <a:gd name="T3" fmla="*/ 127614 h 711"/>
                  <a:gd name="T4" fmla="*/ 127614 w 711"/>
                  <a:gd name="T5" fmla="*/ 255229 h 711"/>
                  <a:gd name="T6" fmla="*/ 127614 w 711"/>
                  <a:gd name="T7" fmla="*/ 255229 h 711"/>
                  <a:gd name="T8" fmla="*/ 0 w 711"/>
                  <a:gd name="T9" fmla="*/ 127614 h 711"/>
                  <a:gd name="T10" fmla="*/ 0 w 711"/>
                  <a:gd name="T11" fmla="*/ 127614 h 711"/>
                  <a:gd name="T12" fmla="*/ 127614 w 711"/>
                  <a:gd name="T13" fmla="*/ 0 h 711"/>
                  <a:gd name="T14" fmla="*/ 127614 w 711"/>
                  <a:gd name="T15" fmla="*/ 0 h 711"/>
                  <a:gd name="T16" fmla="*/ 255229 w 711"/>
                  <a:gd name="T17" fmla="*/ 127614 h 7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11" h="711">
                    <a:moveTo>
                      <a:pt x="710" y="355"/>
                    </a:moveTo>
                    <a:lnTo>
                      <a:pt x="710" y="355"/>
                    </a:lnTo>
                    <a:cubicBezTo>
                      <a:pt x="710" y="552"/>
                      <a:pt x="551" y="710"/>
                      <a:pt x="355" y="710"/>
                    </a:cubicBezTo>
                    <a:cubicBezTo>
                      <a:pt x="159" y="710"/>
                      <a:pt x="0" y="552"/>
                      <a:pt x="0" y="355"/>
                    </a:cubicBezTo>
                    <a:cubicBezTo>
                      <a:pt x="0" y="159"/>
                      <a:pt x="159" y="0"/>
                      <a:pt x="355" y="0"/>
                    </a:cubicBezTo>
                    <a:cubicBezTo>
                      <a:pt x="551" y="0"/>
                      <a:pt x="710" y="159"/>
                      <a:pt x="710" y="355"/>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86" name="Freeform 28">
                <a:extLst>
                  <a:ext uri="{FF2B5EF4-FFF2-40B4-BE49-F238E27FC236}">
                    <a16:creationId xmlns:a16="http://schemas.microsoft.com/office/drawing/2014/main" id="{E2526DDB-F8DF-924D-8DE2-58C7D965EC46}"/>
                  </a:ext>
                </a:extLst>
              </p:cNvPr>
              <p:cNvSpPr>
                <a:spLocks noChangeArrowheads="1"/>
              </p:cNvSpPr>
              <p:nvPr/>
            </p:nvSpPr>
            <p:spPr bwMode="auto">
              <a:xfrm>
                <a:off x="7432675" y="5230813"/>
                <a:ext cx="180975" cy="180975"/>
              </a:xfrm>
              <a:custGeom>
                <a:avLst/>
                <a:gdLst>
                  <a:gd name="T0" fmla="*/ 0 w 502"/>
                  <a:gd name="T1" fmla="*/ 0 h 501"/>
                  <a:gd name="T2" fmla="*/ 180614 w 502"/>
                  <a:gd name="T3" fmla="*/ 180614 h 501"/>
                  <a:gd name="T4" fmla="*/ 180614 w 502"/>
                  <a:gd name="T5" fmla="*/ 0 h 501"/>
                  <a:gd name="T6" fmla="*/ 0 w 502"/>
                  <a:gd name="T7" fmla="*/ 0 h 50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02" h="501">
                    <a:moveTo>
                      <a:pt x="0" y="0"/>
                    </a:moveTo>
                    <a:lnTo>
                      <a:pt x="501" y="500"/>
                    </a:lnTo>
                    <a:lnTo>
                      <a:pt x="501" y="0"/>
                    </a:lnTo>
                    <a:lnTo>
                      <a:pt x="0"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grpSp>
        <p:sp>
          <p:nvSpPr>
            <p:cNvPr id="135" name="Freeform 29">
              <a:extLst>
                <a:ext uri="{FF2B5EF4-FFF2-40B4-BE49-F238E27FC236}">
                  <a16:creationId xmlns:a16="http://schemas.microsoft.com/office/drawing/2014/main" id="{35A54F8F-88FB-7547-B43E-06260812D7A7}"/>
                </a:ext>
              </a:extLst>
            </p:cNvPr>
            <p:cNvSpPr>
              <a:spLocks noChangeArrowheads="1"/>
            </p:cNvSpPr>
            <p:nvPr/>
          </p:nvSpPr>
          <p:spPr bwMode="auto">
            <a:xfrm>
              <a:off x="2025296" y="4520720"/>
              <a:ext cx="993704" cy="1005226"/>
            </a:xfrm>
            <a:custGeom>
              <a:avLst/>
              <a:gdLst>
                <a:gd name="T0" fmla="*/ 403066 w 3041"/>
                <a:gd name="T1" fmla="*/ 553858 h 3079"/>
                <a:gd name="T2" fmla="*/ 551470 w 3041"/>
                <a:gd name="T3" fmla="*/ 702848 h 3079"/>
                <a:gd name="T4" fmla="*/ 551470 w 3041"/>
                <a:gd name="T5" fmla="*/ 405227 h 3079"/>
                <a:gd name="T6" fmla="*/ 337870 w 3041"/>
                <a:gd name="T7" fmla="*/ 553858 h 3079"/>
                <a:gd name="T8" fmla="*/ 551470 w 3041"/>
                <a:gd name="T9" fmla="*/ 340088 h 3079"/>
                <a:gd name="T10" fmla="*/ 551470 w 3041"/>
                <a:gd name="T11" fmla="*/ 767987 h 3079"/>
                <a:gd name="T12" fmla="*/ 320580 w 3041"/>
                <a:gd name="T13" fmla="*/ 843562 h 3079"/>
                <a:gd name="T14" fmla="*/ 416394 w 3041"/>
                <a:gd name="T15" fmla="*/ 898984 h 3079"/>
                <a:gd name="T16" fmla="*/ 436925 w 3041"/>
                <a:gd name="T17" fmla="*/ 1026742 h 3079"/>
                <a:gd name="T18" fmla="*/ 650525 w 3041"/>
                <a:gd name="T19" fmla="*/ 1042577 h 3079"/>
                <a:gd name="T20" fmla="*/ 666374 w 3041"/>
                <a:gd name="T21" fmla="*/ 929214 h 3079"/>
                <a:gd name="T22" fmla="*/ 782719 w 3041"/>
                <a:gd name="T23" fmla="*/ 843562 h 3079"/>
                <a:gd name="T24" fmla="*/ 904108 w 3041"/>
                <a:gd name="T25" fmla="*/ 889987 h 3079"/>
                <a:gd name="T26" fmla="*/ 912032 w 3041"/>
                <a:gd name="T27" fmla="*/ 892146 h 3079"/>
                <a:gd name="T28" fmla="*/ 1024775 w 3041"/>
                <a:gd name="T29" fmla="*/ 712925 h 3079"/>
                <a:gd name="T30" fmla="*/ 1019012 w 3041"/>
                <a:gd name="T31" fmla="*/ 691332 h 3079"/>
                <a:gd name="T32" fmla="*/ 918516 w 3041"/>
                <a:gd name="T33" fmla="*/ 609279 h 3079"/>
                <a:gd name="T34" fmla="*/ 922478 w 3041"/>
                <a:gd name="T35" fmla="*/ 553858 h 3079"/>
                <a:gd name="T36" fmla="*/ 934365 w 3041"/>
                <a:gd name="T37" fmla="*/ 466046 h 3079"/>
                <a:gd name="T38" fmla="*/ 1026216 w 3041"/>
                <a:gd name="T39" fmla="*/ 407386 h 3079"/>
                <a:gd name="T40" fmla="*/ 925720 w 3041"/>
                <a:gd name="T41" fmla="*/ 224206 h 3079"/>
                <a:gd name="T42" fmla="*/ 912032 w 3041"/>
                <a:gd name="T43" fmla="*/ 216289 h 3079"/>
                <a:gd name="T44" fmla="*/ 819460 w 3041"/>
                <a:gd name="T45" fmla="*/ 267032 h 3079"/>
                <a:gd name="T46" fmla="*/ 687266 w 3041"/>
                <a:gd name="T47" fmla="*/ 209091 h 3079"/>
                <a:gd name="T48" fmla="*/ 666374 w 3041"/>
                <a:gd name="T49" fmla="*/ 80973 h 3079"/>
                <a:gd name="T50" fmla="*/ 452774 w 3041"/>
                <a:gd name="T51" fmla="*/ 65139 h 3079"/>
                <a:gd name="T52" fmla="*/ 436925 w 3041"/>
                <a:gd name="T53" fmla="*/ 178861 h 3079"/>
                <a:gd name="T54" fmla="*/ 416394 w 3041"/>
                <a:gd name="T55" fmla="*/ 209091 h 3079"/>
                <a:gd name="T56" fmla="*/ 283839 w 3041"/>
                <a:gd name="T57" fmla="*/ 267032 h 3079"/>
                <a:gd name="T58" fmla="*/ 191267 w 3041"/>
                <a:gd name="T59" fmla="*/ 216289 h 3079"/>
                <a:gd name="T60" fmla="*/ 78524 w 3041"/>
                <a:gd name="T61" fmla="*/ 395150 h 3079"/>
                <a:gd name="T62" fmla="*/ 77083 w 3041"/>
                <a:gd name="T63" fmla="*/ 407386 h 3079"/>
                <a:gd name="T64" fmla="*/ 169295 w 3041"/>
                <a:gd name="T65" fmla="*/ 465687 h 3079"/>
                <a:gd name="T66" fmla="*/ 180822 w 3041"/>
                <a:gd name="T67" fmla="*/ 553858 h 3079"/>
                <a:gd name="T68" fmla="*/ 184784 w 3041"/>
                <a:gd name="T69" fmla="*/ 609279 h 3079"/>
                <a:gd name="T70" fmla="*/ 84287 w 3041"/>
                <a:gd name="T71" fmla="*/ 691332 h 3079"/>
                <a:gd name="T72" fmla="*/ 177580 w 3041"/>
                <a:gd name="T73" fmla="*/ 883869 h 3079"/>
                <a:gd name="T74" fmla="*/ 199192 w 3041"/>
                <a:gd name="T75" fmla="*/ 889987 h 3079"/>
                <a:gd name="T76" fmla="*/ 300409 w 3041"/>
                <a:gd name="T77" fmla="*/ 836724 h 3079"/>
                <a:gd name="T78" fmla="*/ 452774 w 3041"/>
                <a:gd name="T79" fmla="*/ 1107715 h 3079"/>
                <a:gd name="T80" fmla="*/ 371729 w 3041"/>
                <a:gd name="T81" fmla="*/ 950807 h 3079"/>
                <a:gd name="T82" fmla="*/ 231610 w 3041"/>
                <a:gd name="T83" fmla="*/ 946128 h 3079"/>
                <a:gd name="T84" fmla="*/ 121028 w 3041"/>
                <a:gd name="T85" fmla="*/ 916618 h 3079"/>
                <a:gd name="T86" fmla="*/ 51869 w 3041"/>
                <a:gd name="T87" fmla="*/ 634831 h 3079"/>
                <a:gd name="T88" fmla="*/ 115625 w 3041"/>
                <a:gd name="T89" fmla="*/ 553858 h 3079"/>
                <a:gd name="T90" fmla="*/ 51869 w 3041"/>
                <a:gd name="T91" fmla="*/ 473244 h 3079"/>
                <a:gd name="T92" fmla="*/ 14048 w 3041"/>
                <a:gd name="T93" fmla="*/ 424300 h 3079"/>
                <a:gd name="T94" fmla="*/ 121028 w 3041"/>
                <a:gd name="T95" fmla="*/ 191457 h 3079"/>
                <a:gd name="T96" fmla="*/ 231610 w 3041"/>
                <a:gd name="T97" fmla="*/ 161947 h 3079"/>
                <a:gd name="T98" fmla="*/ 371729 w 3041"/>
                <a:gd name="T99" fmla="*/ 157268 h 3079"/>
                <a:gd name="T100" fmla="*/ 452774 w 3041"/>
                <a:gd name="T101" fmla="*/ 0 h 3079"/>
                <a:gd name="T102" fmla="*/ 731571 w 3041"/>
                <a:gd name="T103" fmla="*/ 80973 h 3079"/>
                <a:gd name="T104" fmla="*/ 805412 w 3041"/>
                <a:gd name="T105" fmla="*/ 200094 h 3079"/>
                <a:gd name="T106" fmla="*/ 912032 w 3041"/>
                <a:gd name="T107" fmla="*/ 151150 h 3079"/>
                <a:gd name="T108" fmla="*/ 1080967 w 3041"/>
                <a:gd name="T109" fmla="*/ 362761 h 3079"/>
                <a:gd name="T110" fmla="*/ 1089252 w 3041"/>
                <a:gd name="T111" fmla="*/ 424300 h 3079"/>
                <a:gd name="T112" fmla="*/ 985513 w 3041"/>
                <a:gd name="T113" fmla="*/ 511392 h 3079"/>
                <a:gd name="T114" fmla="*/ 985513 w 3041"/>
                <a:gd name="T115" fmla="*/ 596683 h 3079"/>
                <a:gd name="T116" fmla="*/ 1089252 w 3041"/>
                <a:gd name="T117" fmla="*/ 684135 h 3079"/>
                <a:gd name="T118" fmla="*/ 982271 w 3041"/>
                <a:gd name="T119" fmla="*/ 916618 h 3079"/>
                <a:gd name="T120" fmla="*/ 912032 w 3041"/>
                <a:gd name="T121" fmla="*/ 956925 h 3079"/>
                <a:gd name="T122" fmla="*/ 805412 w 3041"/>
                <a:gd name="T123" fmla="*/ 907981 h 3079"/>
                <a:gd name="T124" fmla="*/ 731571 w 3041"/>
                <a:gd name="T125" fmla="*/ 1026742 h 3079"/>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3041" h="3079">
                  <a:moveTo>
                    <a:pt x="1531" y="1126"/>
                  </a:moveTo>
                  <a:lnTo>
                    <a:pt x="1531" y="1126"/>
                  </a:lnTo>
                  <a:cubicBezTo>
                    <a:pt x="1303" y="1126"/>
                    <a:pt x="1119" y="1312"/>
                    <a:pt x="1119" y="1539"/>
                  </a:cubicBezTo>
                  <a:cubicBezTo>
                    <a:pt x="1119" y="1767"/>
                    <a:pt x="1303" y="1953"/>
                    <a:pt x="1531" y="1953"/>
                  </a:cubicBezTo>
                  <a:cubicBezTo>
                    <a:pt x="1759" y="1953"/>
                    <a:pt x="1945" y="1767"/>
                    <a:pt x="1945" y="1539"/>
                  </a:cubicBezTo>
                  <a:cubicBezTo>
                    <a:pt x="1945" y="1312"/>
                    <a:pt x="1759" y="1126"/>
                    <a:pt x="1531" y="1126"/>
                  </a:cubicBezTo>
                  <a:close/>
                  <a:moveTo>
                    <a:pt x="1531" y="2134"/>
                  </a:moveTo>
                  <a:lnTo>
                    <a:pt x="1531" y="2134"/>
                  </a:lnTo>
                  <a:cubicBezTo>
                    <a:pt x="1204" y="2134"/>
                    <a:pt x="938" y="1867"/>
                    <a:pt x="938" y="1539"/>
                  </a:cubicBezTo>
                  <a:cubicBezTo>
                    <a:pt x="938" y="1212"/>
                    <a:pt x="1204" y="945"/>
                    <a:pt x="1531" y="945"/>
                  </a:cubicBezTo>
                  <a:cubicBezTo>
                    <a:pt x="1859" y="945"/>
                    <a:pt x="2126" y="1212"/>
                    <a:pt x="2126" y="1539"/>
                  </a:cubicBezTo>
                  <a:cubicBezTo>
                    <a:pt x="2126" y="1867"/>
                    <a:pt x="1859" y="2134"/>
                    <a:pt x="1531" y="2134"/>
                  </a:cubicBezTo>
                  <a:close/>
                  <a:moveTo>
                    <a:pt x="834" y="2325"/>
                  </a:moveTo>
                  <a:lnTo>
                    <a:pt x="834" y="2325"/>
                  </a:lnTo>
                  <a:cubicBezTo>
                    <a:pt x="854" y="2325"/>
                    <a:pt x="874" y="2331"/>
                    <a:pt x="890" y="2344"/>
                  </a:cubicBezTo>
                  <a:cubicBezTo>
                    <a:pt x="970" y="2409"/>
                    <a:pt x="1060" y="2460"/>
                    <a:pt x="1156" y="2498"/>
                  </a:cubicBezTo>
                  <a:cubicBezTo>
                    <a:pt x="1190" y="2511"/>
                    <a:pt x="1213" y="2545"/>
                    <a:pt x="1213" y="2582"/>
                  </a:cubicBezTo>
                  <a:lnTo>
                    <a:pt x="1213" y="2853"/>
                  </a:lnTo>
                  <a:cubicBezTo>
                    <a:pt x="1213" y="2877"/>
                    <a:pt x="1233" y="2897"/>
                    <a:pt x="1257" y="2897"/>
                  </a:cubicBezTo>
                  <a:lnTo>
                    <a:pt x="1806" y="2897"/>
                  </a:lnTo>
                  <a:cubicBezTo>
                    <a:pt x="1830" y="2897"/>
                    <a:pt x="1850" y="2877"/>
                    <a:pt x="1850" y="2853"/>
                  </a:cubicBezTo>
                  <a:lnTo>
                    <a:pt x="1850" y="2582"/>
                  </a:lnTo>
                  <a:cubicBezTo>
                    <a:pt x="1850" y="2545"/>
                    <a:pt x="1873" y="2511"/>
                    <a:pt x="1908" y="2498"/>
                  </a:cubicBezTo>
                  <a:cubicBezTo>
                    <a:pt x="2003" y="2460"/>
                    <a:pt x="2093" y="2409"/>
                    <a:pt x="2173" y="2344"/>
                  </a:cubicBezTo>
                  <a:cubicBezTo>
                    <a:pt x="2202" y="2321"/>
                    <a:pt x="2243" y="2318"/>
                    <a:pt x="2275" y="2337"/>
                  </a:cubicBezTo>
                  <a:lnTo>
                    <a:pt x="2510" y="2473"/>
                  </a:lnTo>
                  <a:cubicBezTo>
                    <a:pt x="2517" y="2476"/>
                    <a:pt x="2524" y="2479"/>
                    <a:pt x="2532" y="2479"/>
                  </a:cubicBezTo>
                  <a:cubicBezTo>
                    <a:pt x="2545" y="2479"/>
                    <a:pt x="2561" y="2473"/>
                    <a:pt x="2570" y="2456"/>
                  </a:cubicBezTo>
                  <a:lnTo>
                    <a:pt x="2845" y="1981"/>
                  </a:lnTo>
                  <a:cubicBezTo>
                    <a:pt x="2853" y="1967"/>
                    <a:pt x="2851" y="1954"/>
                    <a:pt x="2849" y="1947"/>
                  </a:cubicBezTo>
                  <a:cubicBezTo>
                    <a:pt x="2848" y="1941"/>
                    <a:pt x="2842" y="1928"/>
                    <a:pt x="2829" y="1921"/>
                  </a:cubicBezTo>
                  <a:lnTo>
                    <a:pt x="2594" y="1785"/>
                  </a:lnTo>
                  <a:cubicBezTo>
                    <a:pt x="2561" y="1766"/>
                    <a:pt x="2544" y="1730"/>
                    <a:pt x="2550" y="1693"/>
                  </a:cubicBezTo>
                  <a:cubicBezTo>
                    <a:pt x="2557" y="1642"/>
                    <a:pt x="2561" y="1590"/>
                    <a:pt x="2561" y="1539"/>
                  </a:cubicBezTo>
                  <a:cubicBezTo>
                    <a:pt x="2561" y="1488"/>
                    <a:pt x="2557" y="1437"/>
                    <a:pt x="2550" y="1386"/>
                  </a:cubicBezTo>
                  <a:cubicBezTo>
                    <a:pt x="2544" y="1349"/>
                    <a:pt x="2561" y="1313"/>
                    <a:pt x="2594" y="1295"/>
                  </a:cubicBezTo>
                  <a:lnTo>
                    <a:pt x="2829" y="1158"/>
                  </a:lnTo>
                  <a:cubicBezTo>
                    <a:pt x="2842" y="1151"/>
                    <a:pt x="2848" y="1138"/>
                    <a:pt x="2849" y="1132"/>
                  </a:cubicBezTo>
                  <a:cubicBezTo>
                    <a:pt x="2851" y="1125"/>
                    <a:pt x="2853" y="1112"/>
                    <a:pt x="2845" y="1098"/>
                  </a:cubicBezTo>
                  <a:lnTo>
                    <a:pt x="2570" y="623"/>
                  </a:lnTo>
                  <a:cubicBezTo>
                    <a:pt x="2561" y="607"/>
                    <a:pt x="2545" y="601"/>
                    <a:pt x="2532" y="601"/>
                  </a:cubicBezTo>
                  <a:cubicBezTo>
                    <a:pt x="2524" y="601"/>
                    <a:pt x="2517" y="603"/>
                    <a:pt x="2510" y="607"/>
                  </a:cubicBezTo>
                  <a:lnTo>
                    <a:pt x="2275" y="742"/>
                  </a:lnTo>
                  <a:cubicBezTo>
                    <a:pt x="2243" y="760"/>
                    <a:pt x="2202" y="758"/>
                    <a:pt x="2173" y="735"/>
                  </a:cubicBezTo>
                  <a:cubicBezTo>
                    <a:pt x="2092" y="670"/>
                    <a:pt x="2003" y="618"/>
                    <a:pt x="1908" y="581"/>
                  </a:cubicBezTo>
                  <a:cubicBezTo>
                    <a:pt x="1873" y="567"/>
                    <a:pt x="1850" y="535"/>
                    <a:pt x="1850" y="497"/>
                  </a:cubicBezTo>
                  <a:lnTo>
                    <a:pt x="1850" y="225"/>
                  </a:lnTo>
                  <a:cubicBezTo>
                    <a:pt x="1850" y="201"/>
                    <a:pt x="1830" y="181"/>
                    <a:pt x="1806" y="181"/>
                  </a:cubicBezTo>
                  <a:lnTo>
                    <a:pt x="1257" y="181"/>
                  </a:lnTo>
                  <a:cubicBezTo>
                    <a:pt x="1233" y="181"/>
                    <a:pt x="1213" y="201"/>
                    <a:pt x="1213" y="225"/>
                  </a:cubicBezTo>
                  <a:lnTo>
                    <a:pt x="1213" y="497"/>
                  </a:lnTo>
                  <a:cubicBezTo>
                    <a:pt x="1213" y="535"/>
                    <a:pt x="1190" y="567"/>
                    <a:pt x="1156" y="581"/>
                  </a:cubicBezTo>
                  <a:cubicBezTo>
                    <a:pt x="1060" y="618"/>
                    <a:pt x="970" y="670"/>
                    <a:pt x="890" y="735"/>
                  </a:cubicBezTo>
                  <a:cubicBezTo>
                    <a:pt x="861" y="758"/>
                    <a:pt x="821" y="760"/>
                    <a:pt x="788" y="742"/>
                  </a:cubicBezTo>
                  <a:lnTo>
                    <a:pt x="553" y="607"/>
                  </a:lnTo>
                  <a:cubicBezTo>
                    <a:pt x="546" y="603"/>
                    <a:pt x="539" y="601"/>
                    <a:pt x="531" y="601"/>
                  </a:cubicBezTo>
                  <a:cubicBezTo>
                    <a:pt x="519" y="601"/>
                    <a:pt x="502" y="607"/>
                    <a:pt x="493" y="623"/>
                  </a:cubicBezTo>
                  <a:lnTo>
                    <a:pt x="218" y="1098"/>
                  </a:lnTo>
                  <a:cubicBezTo>
                    <a:pt x="210" y="1112"/>
                    <a:pt x="212" y="1125"/>
                    <a:pt x="214" y="1132"/>
                  </a:cubicBezTo>
                  <a:cubicBezTo>
                    <a:pt x="216" y="1138"/>
                    <a:pt x="220" y="1151"/>
                    <a:pt x="234" y="1158"/>
                  </a:cubicBezTo>
                  <a:lnTo>
                    <a:pt x="470" y="1294"/>
                  </a:lnTo>
                  <a:cubicBezTo>
                    <a:pt x="502" y="1313"/>
                    <a:pt x="519" y="1349"/>
                    <a:pt x="513" y="1386"/>
                  </a:cubicBezTo>
                  <a:cubicBezTo>
                    <a:pt x="506" y="1437"/>
                    <a:pt x="502" y="1488"/>
                    <a:pt x="502" y="1539"/>
                  </a:cubicBezTo>
                  <a:cubicBezTo>
                    <a:pt x="502" y="1590"/>
                    <a:pt x="506" y="1642"/>
                    <a:pt x="513" y="1693"/>
                  </a:cubicBezTo>
                  <a:cubicBezTo>
                    <a:pt x="519" y="1730"/>
                    <a:pt x="501" y="1766"/>
                    <a:pt x="470" y="1785"/>
                  </a:cubicBezTo>
                  <a:lnTo>
                    <a:pt x="234" y="1921"/>
                  </a:lnTo>
                  <a:cubicBezTo>
                    <a:pt x="213" y="1932"/>
                    <a:pt x="206" y="1960"/>
                    <a:pt x="218" y="1981"/>
                  </a:cubicBezTo>
                  <a:lnTo>
                    <a:pt x="493" y="2456"/>
                  </a:lnTo>
                  <a:cubicBezTo>
                    <a:pt x="502" y="2473"/>
                    <a:pt x="519" y="2479"/>
                    <a:pt x="531" y="2479"/>
                  </a:cubicBezTo>
                  <a:cubicBezTo>
                    <a:pt x="539" y="2479"/>
                    <a:pt x="546" y="2476"/>
                    <a:pt x="553" y="2473"/>
                  </a:cubicBezTo>
                  <a:lnTo>
                    <a:pt x="788" y="2337"/>
                  </a:lnTo>
                  <a:cubicBezTo>
                    <a:pt x="803" y="2328"/>
                    <a:pt x="818" y="2325"/>
                    <a:pt x="834" y="2325"/>
                  </a:cubicBezTo>
                  <a:close/>
                  <a:moveTo>
                    <a:pt x="1806" y="3078"/>
                  </a:moveTo>
                  <a:lnTo>
                    <a:pt x="1257" y="3078"/>
                  </a:lnTo>
                  <a:cubicBezTo>
                    <a:pt x="1133" y="3078"/>
                    <a:pt x="1032" y="2978"/>
                    <a:pt x="1032" y="2853"/>
                  </a:cubicBezTo>
                  <a:lnTo>
                    <a:pt x="1032" y="2642"/>
                  </a:lnTo>
                  <a:cubicBezTo>
                    <a:pt x="960" y="2609"/>
                    <a:pt x="891" y="2570"/>
                    <a:pt x="827" y="2523"/>
                  </a:cubicBezTo>
                  <a:lnTo>
                    <a:pt x="643" y="2629"/>
                  </a:lnTo>
                  <a:cubicBezTo>
                    <a:pt x="609" y="2649"/>
                    <a:pt x="571" y="2659"/>
                    <a:pt x="531" y="2659"/>
                  </a:cubicBezTo>
                  <a:cubicBezTo>
                    <a:pt x="451" y="2659"/>
                    <a:pt x="376" y="2616"/>
                    <a:pt x="336" y="2547"/>
                  </a:cubicBezTo>
                  <a:lnTo>
                    <a:pt x="61" y="2071"/>
                  </a:lnTo>
                  <a:cubicBezTo>
                    <a:pt x="0" y="1963"/>
                    <a:pt x="37" y="1826"/>
                    <a:pt x="144" y="1764"/>
                  </a:cubicBezTo>
                  <a:lnTo>
                    <a:pt x="327" y="1658"/>
                  </a:lnTo>
                  <a:cubicBezTo>
                    <a:pt x="323" y="1619"/>
                    <a:pt x="321" y="1579"/>
                    <a:pt x="321" y="1539"/>
                  </a:cubicBezTo>
                  <a:cubicBezTo>
                    <a:pt x="321" y="1500"/>
                    <a:pt x="323" y="1460"/>
                    <a:pt x="327" y="1421"/>
                  </a:cubicBezTo>
                  <a:lnTo>
                    <a:pt x="144" y="1315"/>
                  </a:lnTo>
                  <a:cubicBezTo>
                    <a:pt x="92" y="1285"/>
                    <a:pt x="55" y="1237"/>
                    <a:pt x="39" y="1179"/>
                  </a:cubicBezTo>
                  <a:cubicBezTo>
                    <a:pt x="24" y="1121"/>
                    <a:pt x="32" y="1060"/>
                    <a:pt x="62" y="1008"/>
                  </a:cubicBezTo>
                  <a:lnTo>
                    <a:pt x="336" y="532"/>
                  </a:lnTo>
                  <a:cubicBezTo>
                    <a:pt x="376" y="463"/>
                    <a:pt x="451" y="420"/>
                    <a:pt x="531" y="420"/>
                  </a:cubicBezTo>
                  <a:cubicBezTo>
                    <a:pt x="571" y="420"/>
                    <a:pt x="609" y="431"/>
                    <a:pt x="643" y="450"/>
                  </a:cubicBezTo>
                  <a:lnTo>
                    <a:pt x="827" y="556"/>
                  </a:lnTo>
                  <a:cubicBezTo>
                    <a:pt x="891" y="509"/>
                    <a:pt x="960" y="470"/>
                    <a:pt x="1032" y="437"/>
                  </a:cubicBezTo>
                  <a:lnTo>
                    <a:pt x="1032" y="225"/>
                  </a:lnTo>
                  <a:cubicBezTo>
                    <a:pt x="1032" y="102"/>
                    <a:pt x="1133" y="0"/>
                    <a:pt x="1257" y="0"/>
                  </a:cubicBezTo>
                  <a:lnTo>
                    <a:pt x="1806" y="0"/>
                  </a:lnTo>
                  <a:cubicBezTo>
                    <a:pt x="1930" y="0"/>
                    <a:pt x="2031" y="102"/>
                    <a:pt x="2031" y="225"/>
                  </a:cubicBezTo>
                  <a:lnTo>
                    <a:pt x="2031" y="437"/>
                  </a:lnTo>
                  <a:cubicBezTo>
                    <a:pt x="2103" y="470"/>
                    <a:pt x="2172" y="510"/>
                    <a:pt x="2236" y="556"/>
                  </a:cubicBezTo>
                  <a:lnTo>
                    <a:pt x="2420" y="450"/>
                  </a:lnTo>
                  <a:cubicBezTo>
                    <a:pt x="2454" y="431"/>
                    <a:pt x="2493" y="420"/>
                    <a:pt x="2532" y="420"/>
                  </a:cubicBezTo>
                  <a:cubicBezTo>
                    <a:pt x="2612" y="420"/>
                    <a:pt x="2687" y="463"/>
                    <a:pt x="2727" y="532"/>
                  </a:cubicBezTo>
                  <a:lnTo>
                    <a:pt x="3001" y="1008"/>
                  </a:lnTo>
                  <a:cubicBezTo>
                    <a:pt x="3031" y="1060"/>
                    <a:pt x="3040" y="1121"/>
                    <a:pt x="3024" y="1179"/>
                  </a:cubicBezTo>
                  <a:cubicBezTo>
                    <a:pt x="3009" y="1236"/>
                    <a:pt x="2971" y="1285"/>
                    <a:pt x="2919" y="1315"/>
                  </a:cubicBezTo>
                  <a:lnTo>
                    <a:pt x="2736" y="1421"/>
                  </a:lnTo>
                  <a:cubicBezTo>
                    <a:pt x="2740" y="1460"/>
                    <a:pt x="2742" y="1500"/>
                    <a:pt x="2742" y="1539"/>
                  </a:cubicBezTo>
                  <a:cubicBezTo>
                    <a:pt x="2742" y="1579"/>
                    <a:pt x="2740" y="1619"/>
                    <a:pt x="2736" y="1658"/>
                  </a:cubicBezTo>
                  <a:lnTo>
                    <a:pt x="2919" y="1764"/>
                  </a:lnTo>
                  <a:cubicBezTo>
                    <a:pt x="2971" y="1794"/>
                    <a:pt x="3009" y="1842"/>
                    <a:pt x="3024" y="1901"/>
                  </a:cubicBezTo>
                  <a:cubicBezTo>
                    <a:pt x="3040" y="1959"/>
                    <a:pt x="3031" y="2019"/>
                    <a:pt x="3001" y="2071"/>
                  </a:cubicBezTo>
                  <a:lnTo>
                    <a:pt x="2727" y="2547"/>
                  </a:lnTo>
                  <a:cubicBezTo>
                    <a:pt x="2687" y="2616"/>
                    <a:pt x="2612" y="2659"/>
                    <a:pt x="2532" y="2659"/>
                  </a:cubicBezTo>
                  <a:cubicBezTo>
                    <a:pt x="2493" y="2659"/>
                    <a:pt x="2454" y="2649"/>
                    <a:pt x="2420" y="2629"/>
                  </a:cubicBezTo>
                  <a:lnTo>
                    <a:pt x="2236" y="2523"/>
                  </a:lnTo>
                  <a:cubicBezTo>
                    <a:pt x="2172" y="2570"/>
                    <a:pt x="2103" y="2609"/>
                    <a:pt x="2031" y="2642"/>
                  </a:cubicBezTo>
                  <a:lnTo>
                    <a:pt x="2031" y="2853"/>
                  </a:lnTo>
                  <a:cubicBezTo>
                    <a:pt x="2031" y="2978"/>
                    <a:pt x="1930" y="3078"/>
                    <a:pt x="1806" y="3078"/>
                  </a:cubicBezTo>
                  <a:close/>
                </a:path>
              </a:pathLst>
            </a:custGeom>
            <a:solidFill>
              <a:schemeClr val="accent6">
                <a:lumMod val="75000"/>
              </a:schemeClr>
            </a:solidFill>
            <a:ln>
              <a:noFill/>
            </a:ln>
            <a:effectLst/>
          </p:spPr>
          <p:txBody>
            <a:bodyPr wrap="none" anchor="ctr"/>
            <a:lstStyle/>
            <a:p>
              <a:endParaRPr lang="es-ES_tradnl" sz="1633"/>
            </a:p>
          </p:txBody>
        </p:sp>
        <p:sp>
          <p:nvSpPr>
            <p:cNvPr id="136" name="Freeform 30">
              <a:extLst>
                <a:ext uri="{FF2B5EF4-FFF2-40B4-BE49-F238E27FC236}">
                  <a16:creationId xmlns:a16="http://schemas.microsoft.com/office/drawing/2014/main" id="{D44FD080-A913-8E42-A0C9-63298C9D78B0}"/>
                </a:ext>
              </a:extLst>
            </p:cNvPr>
            <p:cNvSpPr>
              <a:spLocks noChangeArrowheads="1"/>
            </p:cNvSpPr>
            <p:nvPr/>
          </p:nvSpPr>
          <p:spPr bwMode="auto">
            <a:xfrm>
              <a:off x="0" y="5148540"/>
              <a:ext cx="1751224" cy="1709460"/>
            </a:xfrm>
            <a:custGeom>
              <a:avLst/>
              <a:gdLst>
                <a:gd name="T0" fmla="*/ 1748198 w 5361"/>
                <a:gd name="T1" fmla="*/ 1076676 h 5233"/>
                <a:gd name="T2" fmla="*/ 1662139 w 5361"/>
                <a:gd name="T3" fmla="*/ 1002857 h 5233"/>
                <a:gd name="T4" fmla="*/ 1669701 w 5361"/>
                <a:gd name="T5" fmla="*/ 897710 h 5233"/>
                <a:gd name="T6" fmla="*/ 1677982 w 5361"/>
                <a:gd name="T7" fmla="*/ 759435 h 5233"/>
                <a:gd name="T8" fmla="*/ 1858744 w 5361"/>
                <a:gd name="T9" fmla="*/ 636283 h 5233"/>
                <a:gd name="T10" fmla="*/ 1785647 w 5361"/>
                <a:gd name="T11" fmla="*/ 476762 h 5233"/>
                <a:gd name="T12" fmla="*/ 1797530 w 5361"/>
                <a:gd name="T13" fmla="*/ 432471 h 5233"/>
                <a:gd name="T14" fmla="*/ 1909515 w 5361"/>
                <a:gd name="T15" fmla="*/ 561384 h 5233"/>
                <a:gd name="T16" fmla="*/ 1865225 w 5361"/>
                <a:gd name="T17" fmla="*/ 726306 h 5233"/>
                <a:gd name="T18" fmla="*/ 1734875 w 5361"/>
                <a:gd name="T19" fmla="*/ 897710 h 5233"/>
                <a:gd name="T20" fmla="*/ 1780966 w 5361"/>
                <a:gd name="T21" fmla="*/ 1020141 h 5233"/>
                <a:gd name="T22" fmla="*/ 1792489 w 5361"/>
                <a:gd name="T23" fmla="*/ 1064433 h 5233"/>
                <a:gd name="T24" fmla="*/ 965020 w 5361"/>
                <a:gd name="T25" fmla="*/ 598473 h 5233"/>
                <a:gd name="T26" fmla="*/ 965020 w 5361"/>
                <a:gd name="T27" fmla="*/ 1196587 h 5233"/>
                <a:gd name="T28" fmla="*/ 1263888 w 5361"/>
                <a:gd name="T29" fmla="*/ 897710 h 5233"/>
                <a:gd name="T30" fmla="*/ 965020 w 5361"/>
                <a:gd name="T31" fmla="*/ 1261763 h 5233"/>
                <a:gd name="T32" fmla="*/ 965020 w 5361"/>
                <a:gd name="T33" fmla="*/ 533297 h 5233"/>
                <a:gd name="T34" fmla="*/ 1329063 w 5361"/>
                <a:gd name="T35" fmla="*/ 897710 h 5233"/>
                <a:gd name="T36" fmla="*/ 784259 w 5361"/>
                <a:gd name="T37" fmla="*/ 1884003 h 5233"/>
                <a:gd name="T38" fmla="*/ 662911 w 5361"/>
                <a:gd name="T39" fmla="*/ 1606012 h 5233"/>
                <a:gd name="T40" fmla="*/ 366564 w 5361"/>
                <a:gd name="T41" fmla="*/ 1591968 h 5233"/>
                <a:gd name="T42" fmla="*/ 275103 w 5361"/>
                <a:gd name="T43" fmla="*/ 1603851 h 5233"/>
                <a:gd name="T44" fmla="*/ 20165 w 5361"/>
                <a:gd name="T45" fmla="*/ 1234396 h 5233"/>
                <a:gd name="T46" fmla="*/ 64455 w 5361"/>
                <a:gd name="T47" fmla="*/ 1068754 h 5233"/>
                <a:gd name="T48" fmla="*/ 194804 w 5361"/>
                <a:gd name="T49" fmla="*/ 897710 h 5233"/>
                <a:gd name="T50" fmla="*/ 64815 w 5361"/>
                <a:gd name="T51" fmla="*/ 726306 h 5233"/>
                <a:gd name="T52" fmla="*/ 8642 w 5361"/>
                <a:gd name="T53" fmla="*/ 652847 h 5233"/>
                <a:gd name="T54" fmla="*/ 201286 w 5361"/>
                <a:gd name="T55" fmla="*/ 247744 h 5233"/>
                <a:gd name="T56" fmla="*/ 366564 w 5361"/>
                <a:gd name="T57" fmla="*/ 203452 h 5233"/>
                <a:gd name="T58" fmla="*/ 662911 w 5361"/>
                <a:gd name="T59" fmla="*/ 189409 h 5233"/>
                <a:gd name="T60" fmla="*/ 695679 w 5361"/>
                <a:gd name="T61" fmla="*/ 0 h 5233"/>
                <a:gd name="T62" fmla="*/ 728086 w 5361"/>
                <a:gd name="T63" fmla="*/ 211014 h 5233"/>
                <a:gd name="T64" fmla="*/ 707561 w 5361"/>
                <a:gd name="T65" fmla="*/ 241262 h 5233"/>
                <a:gd name="T66" fmla="*/ 488991 w 5361"/>
                <a:gd name="T67" fmla="*/ 349290 h 5233"/>
                <a:gd name="T68" fmla="*/ 291666 w 5361"/>
                <a:gd name="T69" fmla="*/ 254225 h 5233"/>
                <a:gd name="T70" fmla="*/ 76697 w 5361"/>
                <a:gd name="T71" fmla="*/ 593792 h 5233"/>
                <a:gd name="T72" fmla="*/ 71296 w 5361"/>
                <a:gd name="T73" fmla="*/ 636283 h 5233"/>
                <a:gd name="T74" fmla="*/ 252057 w 5361"/>
                <a:gd name="T75" fmla="*/ 759435 h 5233"/>
                <a:gd name="T76" fmla="*/ 259979 w 5361"/>
                <a:gd name="T77" fmla="*/ 897710 h 5233"/>
                <a:gd name="T78" fmla="*/ 267901 w 5361"/>
                <a:gd name="T79" fmla="*/ 1002857 h 5233"/>
                <a:gd name="T80" fmla="*/ 96862 w 5361"/>
                <a:gd name="T81" fmla="*/ 1125288 h 5233"/>
                <a:gd name="T82" fmla="*/ 76697 w 5361"/>
                <a:gd name="T83" fmla="*/ 1201628 h 5233"/>
                <a:gd name="T84" fmla="*/ 291666 w 5361"/>
                <a:gd name="T85" fmla="*/ 1540835 h 5233"/>
                <a:gd name="T86" fmla="*/ 488991 w 5361"/>
                <a:gd name="T87" fmla="*/ 1445771 h 5233"/>
                <a:gd name="T88" fmla="*/ 525720 w 5361"/>
                <a:gd name="T89" fmla="*/ 1448651 h 5233"/>
                <a:gd name="T90" fmla="*/ 728086 w 5361"/>
                <a:gd name="T91" fmla="*/ 1584406 h 5233"/>
                <a:gd name="T92" fmla="*/ 784259 w 5361"/>
                <a:gd name="T93" fmla="*/ 1818826 h 5233"/>
                <a:gd name="T94" fmla="*/ 1201954 w 5361"/>
                <a:gd name="T95" fmla="*/ 1763012 h 5233"/>
                <a:gd name="T96" fmla="*/ 1222479 w 5361"/>
                <a:gd name="T97" fmla="*/ 1553798 h 5233"/>
                <a:gd name="T98" fmla="*/ 1404320 w 5361"/>
                <a:gd name="T99" fmla="*/ 1448651 h 5233"/>
                <a:gd name="T100" fmla="*/ 1595884 w 5361"/>
                <a:gd name="T101" fmla="*/ 1535434 h 5233"/>
                <a:gd name="T102" fmla="*/ 1744238 w 5361"/>
                <a:gd name="T103" fmla="*/ 1391037 h 5233"/>
                <a:gd name="T104" fmla="*/ 1800410 w 5361"/>
                <a:gd name="T105" fmla="*/ 1423085 h 5233"/>
                <a:gd name="T106" fmla="*/ 1563116 w 5361"/>
                <a:gd name="T107" fmla="*/ 1591968 h 5233"/>
                <a:gd name="T108" fmla="*/ 1266769 w 5361"/>
                <a:gd name="T109" fmla="*/ 1606012 h 5233"/>
                <a:gd name="T110" fmla="*/ 1145781 w 5361"/>
                <a:gd name="T111" fmla="*/ 1884003 h 5233"/>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5361" h="5233">
                  <a:moveTo>
                    <a:pt x="4901" y="3002"/>
                  </a:moveTo>
                  <a:lnTo>
                    <a:pt x="4901" y="3002"/>
                  </a:lnTo>
                  <a:cubicBezTo>
                    <a:pt x="4885" y="3002"/>
                    <a:pt x="4869" y="2998"/>
                    <a:pt x="4855" y="2990"/>
                  </a:cubicBezTo>
                  <a:lnTo>
                    <a:pt x="4660" y="2876"/>
                  </a:lnTo>
                  <a:cubicBezTo>
                    <a:pt x="4627" y="2858"/>
                    <a:pt x="4610" y="2822"/>
                    <a:pt x="4616" y="2785"/>
                  </a:cubicBezTo>
                  <a:cubicBezTo>
                    <a:pt x="4630" y="2689"/>
                    <a:pt x="4637" y="2591"/>
                    <a:pt x="4637" y="2493"/>
                  </a:cubicBezTo>
                  <a:cubicBezTo>
                    <a:pt x="4637" y="2396"/>
                    <a:pt x="4630" y="2297"/>
                    <a:pt x="4616" y="2201"/>
                  </a:cubicBezTo>
                  <a:cubicBezTo>
                    <a:pt x="4610" y="2164"/>
                    <a:pt x="4627" y="2128"/>
                    <a:pt x="4660" y="2109"/>
                  </a:cubicBezTo>
                  <a:lnTo>
                    <a:pt x="5089" y="1861"/>
                  </a:lnTo>
                  <a:cubicBezTo>
                    <a:pt x="5126" y="1841"/>
                    <a:pt x="5151" y="1807"/>
                    <a:pt x="5162" y="1767"/>
                  </a:cubicBezTo>
                  <a:cubicBezTo>
                    <a:pt x="5172" y="1727"/>
                    <a:pt x="5167" y="1684"/>
                    <a:pt x="5147" y="1649"/>
                  </a:cubicBezTo>
                  <a:lnTo>
                    <a:pt x="4959" y="1324"/>
                  </a:lnTo>
                  <a:cubicBezTo>
                    <a:pt x="4934" y="1281"/>
                    <a:pt x="4949" y="1225"/>
                    <a:pt x="4992" y="1201"/>
                  </a:cubicBezTo>
                  <a:cubicBezTo>
                    <a:pt x="5036" y="1176"/>
                    <a:pt x="5091" y="1190"/>
                    <a:pt x="5116" y="1234"/>
                  </a:cubicBezTo>
                  <a:lnTo>
                    <a:pt x="5303" y="1559"/>
                  </a:lnTo>
                  <a:cubicBezTo>
                    <a:pt x="5348" y="1636"/>
                    <a:pt x="5360" y="1727"/>
                    <a:pt x="5336" y="1813"/>
                  </a:cubicBezTo>
                  <a:cubicBezTo>
                    <a:pt x="5313" y="1900"/>
                    <a:pt x="5258" y="1973"/>
                    <a:pt x="5180" y="2017"/>
                  </a:cubicBezTo>
                  <a:lnTo>
                    <a:pt x="4802" y="2236"/>
                  </a:lnTo>
                  <a:cubicBezTo>
                    <a:pt x="4813" y="2321"/>
                    <a:pt x="4818" y="2407"/>
                    <a:pt x="4818" y="2493"/>
                  </a:cubicBezTo>
                  <a:cubicBezTo>
                    <a:pt x="4818" y="2579"/>
                    <a:pt x="4813" y="2665"/>
                    <a:pt x="4802" y="2750"/>
                  </a:cubicBezTo>
                  <a:lnTo>
                    <a:pt x="4946" y="2833"/>
                  </a:lnTo>
                  <a:cubicBezTo>
                    <a:pt x="4989" y="2858"/>
                    <a:pt x="5004" y="2914"/>
                    <a:pt x="4978" y="2956"/>
                  </a:cubicBezTo>
                  <a:cubicBezTo>
                    <a:pt x="4962" y="2986"/>
                    <a:pt x="4932" y="3002"/>
                    <a:pt x="4901" y="3002"/>
                  </a:cubicBezTo>
                  <a:close/>
                  <a:moveTo>
                    <a:pt x="2680" y="1662"/>
                  </a:moveTo>
                  <a:lnTo>
                    <a:pt x="2680" y="1662"/>
                  </a:lnTo>
                  <a:cubicBezTo>
                    <a:pt x="2222" y="1662"/>
                    <a:pt x="1849" y="2035"/>
                    <a:pt x="1849" y="2493"/>
                  </a:cubicBezTo>
                  <a:cubicBezTo>
                    <a:pt x="1849" y="2951"/>
                    <a:pt x="2222" y="3323"/>
                    <a:pt x="2680" y="3323"/>
                  </a:cubicBezTo>
                  <a:cubicBezTo>
                    <a:pt x="3138" y="3323"/>
                    <a:pt x="3510" y="2951"/>
                    <a:pt x="3510" y="2493"/>
                  </a:cubicBezTo>
                  <a:cubicBezTo>
                    <a:pt x="3510" y="2035"/>
                    <a:pt x="3138" y="1662"/>
                    <a:pt x="2680" y="1662"/>
                  </a:cubicBezTo>
                  <a:close/>
                  <a:moveTo>
                    <a:pt x="2680" y="3504"/>
                  </a:moveTo>
                  <a:lnTo>
                    <a:pt x="2680" y="3504"/>
                  </a:lnTo>
                  <a:cubicBezTo>
                    <a:pt x="2122" y="3504"/>
                    <a:pt x="1668" y="3051"/>
                    <a:pt x="1668" y="2493"/>
                  </a:cubicBezTo>
                  <a:cubicBezTo>
                    <a:pt x="1668" y="1935"/>
                    <a:pt x="2122" y="1481"/>
                    <a:pt x="2680" y="1481"/>
                  </a:cubicBezTo>
                  <a:cubicBezTo>
                    <a:pt x="3237" y="1481"/>
                    <a:pt x="3691" y="1935"/>
                    <a:pt x="3691" y="2493"/>
                  </a:cubicBezTo>
                  <a:cubicBezTo>
                    <a:pt x="3691" y="3051"/>
                    <a:pt x="3237" y="3504"/>
                    <a:pt x="2680" y="3504"/>
                  </a:cubicBezTo>
                  <a:close/>
                  <a:moveTo>
                    <a:pt x="3182" y="5232"/>
                  </a:moveTo>
                  <a:lnTo>
                    <a:pt x="2178" y="5232"/>
                  </a:lnTo>
                  <a:cubicBezTo>
                    <a:pt x="1992" y="5232"/>
                    <a:pt x="1841" y="5081"/>
                    <a:pt x="1841" y="4896"/>
                  </a:cubicBezTo>
                  <a:lnTo>
                    <a:pt x="1841" y="4460"/>
                  </a:lnTo>
                  <a:cubicBezTo>
                    <a:pt x="1683" y="4393"/>
                    <a:pt x="1533" y="4306"/>
                    <a:pt x="1395" y="4203"/>
                  </a:cubicBezTo>
                  <a:lnTo>
                    <a:pt x="1018" y="4421"/>
                  </a:lnTo>
                  <a:cubicBezTo>
                    <a:pt x="941" y="4465"/>
                    <a:pt x="850" y="4477"/>
                    <a:pt x="764" y="4454"/>
                  </a:cubicBezTo>
                  <a:cubicBezTo>
                    <a:pt x="676" y="4431"/>
                    <a:pt x="604" y="4375"/>
                    <a:pt x="559" y="4298"/>
                  </a:cubicBezTo>
                  <a:lnTo>
                    <a:pt x="56" y="3428"/>
                  </a:lnTo>
                  <a:cubicBezTo>
                    <a:pt x="12" y="3350"/>
                    <a:pt x="0" y="3259"/>
                    <a:pt x="23" y="3173"/>
                  </a:cubicBezTo>
                  <a:cubicBezTo>
                    <a:pt x="46" y="3086"/>
                    <a:pt x="102" y="3013"/>
                    <a:pt x="179" y="2968"/>
                  </a:cubicBezTo>
                  <a:lnTo>
                    <a:pt x="557" y="2750"/>
                  </a:lnTo>
                  <a:cubicBezTo>
                    <a:pt x="547" y="2664"/>
                    <a:pt x="541" y="2578"/>
                    <a:pt x="541" y="2493"/>
                  </a:cubicBezTo>
                  <a:cubicBezTo>
                    <a:pt x="541" y="2407"/>
                    <a:pt x="547" y="2321"/>
                    <a:pt x="557" y="2236"/>
                  </a:cubicBezTo>
                  <a:lnTo>
                    <a:pt x="180" y="2017"/>
                  </a:lnTo>
                  <a:cubicBezTo>
                    <a:pt x="102" y="1973"/>
                    <a:pt x="46" y="1900"/>
                    <a:pt x="24" y="1813"/>
                  </a:cubicBezTo>
                  <a:cubicBezTo>
                    <a:pt x="0" y="1727"/>
                    <a:pt x="12" y="1636"/>
                    <a:pt x="56" y="1559"/>
                  </a:cubicBezTo>
                  <a:lnTo>
                    <a:pt x="559" y="688"/>
                  </a:lnTo>
                  <a:cubicBezTo>
                    <a:pt x="604" y="611"/>
                    <a:pt x="676" y="555"/>
                    <a:pt x="763" y="532"/>
                  </a:cubicBezTo>
                  <a:cubicBezTo>
                    <a:pt x="850" y="508"/>
                    <a:pt x="940" y="521"/>
                    <a:pt x="1018" y="565"/>
                  </a:cubicBezTo>
                  <a:lnTo>
                    <a:pt x="1396" y="783"/>
                  </a:lnTo>
                  <a:cubicBezTo>
                    <a:pt x="1533" y="679"/>
                    <a:pt x="1683" y="593"/>
                    <a:pt x="1841" y="526"/>
                  </a:cubicBezTo>
                  <a:lnTo>
                    <a:pt x="1841" y="90"/>
                  </a:lnTo>
                  <a:cubicBezTo>
                    <a:pt x="1841" y="40"/>
                    <a:pt x="1882" y="0"/>
                    <a:pt x="1932" y="0"/>
                  </a:cubicBezTo>
                  <a:cubicBezTo>
                    <a:pt x="1981" y="0"/>
                    <a:pt x="2022" y="40"/>
                    <a:pt x="2022" y="90"/>
                  </a:cubicBezTo>
                  <a:lnTo>
                    <a:pt x="2022" y="586"/>
                  </a:lnTo>
                  <a:cubicBezTo>
                    <a:pt x="2022" y="624"/>
                    <a:pt x="1999" y="657"/>
                    <a:pt x="1965" y="670"/>
                  </a:cubicBezTo>
                  <a:cubicBezTo>
                    <a:pt x="1783" y="742"/>
                    <a:pt x="1613" y="840"/>
                    <a:pt x="1460" y="962"/>
                  </a:cubicBezTo>
                  <a:cubicBezTo>
                    <a:pt x="1431" y="986"/>
                    <a:pt x="1390" y="989"/>
                    <a:pt x="1358" y="970"/>
                  </a:cubicBezTo>
                  <a:lnTo>
                    <a:pt x="927" y="722"/>
                  </a:lnTo>
                  <a:cubicBezTo>
                    <a:pt x="892" y="701"/>
                    <a:pt x="850" y="696"/>
                    <a:pt x="810" y="706"/>
                  </a:cubicBezTo>
                  <a:cubicBezTo>
                    <a:pt x="769" y="717"/>
                    <a:pt x="736" y="743"/>
                    <a:pt x="715" y="779"/>
                  </a:cubicBezTo>
                  <a:lnTo>
                    <a:pt x="213" y="1649"/>
                  </a:lnTo>
                  <a:cubicBezTo>
                    <a:pt x="193" y="1685"/>
                    <a:pt x="187" y="1727"/>
                    <a:pt x="198" y="1767"/>
                  </a:cubicBezTo>
                  <a:cubicBezTo>
                    <a:pt x="208" y="1807"/>
                    <a:pt x="234" y="1841"/>
                    <a:pt x="270" y="1861"/>
                  </a:cubicBezTo>
                  <a:lnTo>
                    <a:pt x="700" y="2109"/>
                  </a:lnTo>
                  <a:cubicBezTo>
                    <a:pt x="732" y="2128"/>
                    <a:pt x="749" y="2164"/>
                    <a:pt x="744" y="2201"/>
                  </a:cubicBezTo>
                  <a:cubicBezTo>
                    <a:pt x="729" y="2298"/>
                    <a:pt x="722" y="2396"/>
                    <a:pt x="722" y="2493"/>
                  </a:cubicBezTo>
                  <a:cubicBezTo>
                    <a:pt x="722" y="2590"/>
                    <a:pt x="729" y="2688"/>
                    <a:pt x="744" y="2785"/>
                  </a:cubicBezTo>
                  <a:cubicBezTo>
                    <a:pt x="749" y="2822"/>
                    <a:pt x="732" y="2858"/>
                    <a:pt x="700" y="2876"/>
                  </a:cubicBezTo>
                  <a:lnTo>
                    <a:pt x="269" y="3125"/>
                  </a:lnTo>
                  <a:cubicBezTo>
                    <a:pt x="234" y="3146"/>
                    <a:pt x="208" y="3179"/>
                    <a:pt x="198" y="3219"/>
                  </a:cubicBezTo>
                  <a:cubicBezTo>
                    <a:pt x="187" y="3259"/>
                    <a:pt x="193" y="3301"/>
                    <a:pt x="213" y="3337"/>
                  </a:cubicBezTo>
                  <a:lnTo>
                    <a:pt x="715" y="4208"/>
                  </a:lnTo>
                  <a:cubicBezTo>
                    <a:pt x="736" y="4243"/>
                    <a:pt x="769" y="4269"/>
                    <a:pt x="810" y="4279"/>
                  </a:cubicBezTo>
                  <a:cubicBezTo>
                    <a:pt x="850" y="4290"/>
                    <a:pt x="892" y="4284"/>
                    <a:pt x="927" y="4264"/>
                  </a:cubicBezTo>
                  <a:lnTo>
                    <a:pt x="1358" y="4015"/>
                  </a:lnTo>
                  <a:cubicBezTo>
                    <a:pt x="1390" y="3997"/>
                    <a:pt x="1431" y="4000"/>
                    <a:pt x="1460" y="4023"/>
                  </a:cubicBezTo>
                  <a:cubicBezTo>
                    <a:pt x="1612" y="4145"/>
                    <a:pt x="1782" y="4244"/>
                    <a:pt x="1965" y="4315"/>
                  </a:cubicBezTo>
                  <a:cubicBezTo>
                    <a:pt x="1999" y="4329"/>
                    <a:pt x="2022" y="4362"/>
                    <a:pt x="2022" y="4400"/>
                  </a:cubicBezTo>
                  <a:lnTo>
                    <a:pt x="2022" y="4896"/>
                  </a:lnTo>
                  <a:cubicBezTo>
                    <a:pt x="2022" y="4982"/>
                    <a:pt x="2092" y="5051"/>
                    <a:pt x="2178" y="5051"/>
                  </a:cubicBezTo>
                  <a:lnTo>
                    <a:pt x="3182" y="5051"/>
                  </a:lnTo>
                  <a:cubicBezTo>
                    <a:pt x="3268" y="5051"/>
                    <a:pt x="3338" y="4982"/>
                    <a:pt x="3338" y="4896"/>
                  </a:cubicBezTo>
                  <a:lnTo>
                    <a:pt x="3338" y="4400"/>
                  </a:lnTo>
                  <a:cubicBezTo>
                    <a:pt x="3338" y="4362"/>
                    <a:pt x="3360" y="4329"/>
                    <a:pt x="3395" y="4315"/>
                  </a:cubicBezTo>
                  <a:cubicBezTo>
                    <a:pt x="3577" y="4244"/>
                    <a:pt x="3747" y="4146"/>
                    <a:pt x="3900" y="4023"/>
                  </a:cubicBezTo>
                  <a:cubicBezTo>
                    <a:pt x="3929" y="4000"/>
                    <a:pt x="3970" y="3997"/>
                    <a:pt x="4001" y="4015"/>
                  </a:cubicBezTo>
                  <a:lnTo>
                    <a:pt x="4432" y="4264"/>
                  </a:lnTo>
                  <a:cubicBezTo>
                    <a:pt x="4506" y="4307"/>
                    <a:pt x="4602" y="4282"/>
                    <a:pt x="4644" y="4207"/>
                  </a:cubicBezTo>
                  <a:lnTo>
                    <a:pt x="4844" y="3863"/>
                  </a:lnTo>
                  <a:cubicBezTo>
                    <a:pt x="4868" y="3819"/>
                    <a:pt x="4923" y="3805"/>
                    <a:pt x="4967" y="3829"/>
                  </a:cubicBezTo>
                  <a:cubicBezTo>
                    <a:pt x="5010" y="3855"/>
                    <a:pt x="5025" y="3910"/>
                    <a:pt x="5000" y="3952"/>
                  </a:cubicBezTo>
                  <a:lnTo>
                    <a:pt x="4801" y="4298"/>
                  </a:lnTo>
                  <a:cubicBezTo>
                    <a:pt x="4708" y="4458"/>
                    <a:pt x="4502" y="4514"/>
                    <a:pt x="4341" y="4421"/>
                  </a:cubicBezTo>
                  <a:lnTo>
                    <a:pt x="3964" y="4203"/>
                  </a:lnTo>
                  <a:cubicBezTo>
                    <a:pt x="3826" y="4306"/>
                    <a:pt x="3677" y="4393"/>
                    <a:pt x="3518" y="4460"/>
                  </a:cubicBezTo>
                  <a:lnTo>
                    <a:pt x="3518" y="4896"/>
                  </a:lnTo>
                  <a:cubicBezTo>
                    <a:pt x="3518" y="5081"/>
                    <a:pt x="3368" y="5232"/>
                    <a:pt x="3182" y="5232"/>
                  </a:cubicBezTo>
                  <a:close/>
                </a:path>
              </a:pathLst>
            </a:custGeom>
            <a:solidFill>
              <a:schemeClr val="accent1">
                <a:lumMod val="75000"/>
              </a:schemeClr>
            </a:solidFill>
            <a:ln>
              <a:noFill/>
            </a:ln>
            <a:effectLst/>
          </p:spPr>
          <p:txBody>
            <a:bodyPr wrap="none" anchor="ctr"/>
            <a:lstStyle/>
            <a:p>
              <a:endParaRPr lang="es-ES_tradnl" sz="1633"/>
            </a:p>
          </p:txBody>
        </p:sp>
        <p:grpSp>
          <p:nvGrpSpPr>
            <p:cNvPr id="137" name="Group 6">
              <a:extLst>
                <a:ext uri="{FF2B5EF4-FFF2-40B4-BE49-F238E27FC236}">
                  <a16:creationId xmlns:a16="http://schemas.microsoft.com/office/drawing/2014/main" id="{8EFC9FEE-35DA-E64B-B4B7-E52B56C0DE58}"/>
                </a:ext>
              </a:extLst>
            </p:cNvPr>
            <p:cNvGrpSpPr>
              <a:grpSpLocks/>
            </p:cNvGrpSpPr>
            <p:nvPr/>
          </p:nvGrpSpPr>
          <p:grpSpPr bwMode="auto">
            <a:xfrm rot="19964076">
              <a:off x="-1371198" y="1551348"/>
              <a:ext cx="1666254" cy="2151586"/>
              <a:chOff x="3309938" y="4121150"/>
              <a:chExt cx="1836737" cy="2371725"/>
            </a:xfrm>
            <a:solidFill>
              <a:schemeClr val="accent6">
                <a:lumMod val="75000"/>
              </a:schemeClr>
            </a:solidFill>
          </p:grpSpPr>
          <p:sp>
            <p:nvSpPr>
              <p:cNvPr id="170" name="Freeform 1">
                <a:extLst>
                  <a:ext uri="{FF2B5EF4-FFF2-40B4-BE49-F238E27FC236}">
                    <a16:creationId xmlns:a16="http://schemas.microsoft.com/office/drawing/2014/main" id="{B7406E07-DD5C-A44C-8B8A-56B4DCCBF80B}"/>
                  </a:ext>
                </a:extLst>
              </p:cNvPr>
              <p:cNvSpPr>
                <a:spLocks noChangeArrowheads="1"/>
              </p:cNvSpPr>
              <p:nvPr/>
            </p:nvSpPr>
            <p:spPr bwMode="auto">
              <a:xfrm>
                <a:off x="4108450" y="5248275"/>
                <a:ext cx="290513" cy="741363"/>
              </a:xfrm>
              <a:custGeom>
                <a:avLst/>
                <a:gdLst>
                  <a:gd name="T0" fmla="*/ 175099 w 808"/>
                  <a:gd name="T1" fmla="*/ 51798 h 2061"/>
                  <a:gd name="T2" fmla="*/ 175099 w 808"/>
                  <a:gd name="T3" fmla="*/ 51798 h 2061"/>
                  <a:gd name="T4" fmla="*/ 289075 w 808"/>
                  <a:gd name="T5" fmla="*/ 210431 h 2061"/>
                  <a:gd name="T6" fmla="*/ 289075 w 808"/>
                  <a:gd name="T7" fmla="*/ 227697 h 2061"/>
                  <a:gd name="T8" fmla="*/ 221840 w 808"/>
                  <a:gd name="T9" fmla="*/ 227697 h 2061"/>
                  <a:gd name="T10" fmla="*/ 221840 w 808"/>
                  <a:gd name="T11" fmla="*/ 205754 h 2061"/>
                  <a:gd name="T12" fmla="*/ 221840 w 808"/>
                  <a:gd name="T13" fmla="*/ 205754 h 2061"/>
                  <a:gd name="T14" fmla="*/ 147414 w 808"/>
                  <a:gd name="T15" fmla="*/ 113668 h 2061"/>
                  <a:gd name="T16" fmla="*/ 147414 w 808"/>
                  <a:gd name="T17" fmla="*/ 113668 h 2061"/>
                  <a:gd name="T18" fmla="*/ 73707 w 808"/>
                  <a:gd name="T19" fmla="*/ 205754 h 2061"/>
                  <a:gd name="T20" fmla="*/ 73707 w 808"/>
                  <a:gd name="T21" fmla="*/ 205754 h 2061"/>
                  <a:gd name="T22" fmla="*/ 290153 w 808"/>
                  <a:gd name="T23" fmla="*/ 532731 h 2061"/>
                  <a:gd name="T24" fmla="*/ 290153 w 808"/>
                  <a:gd name="T25" fmla="*/ 532731 h 2061"/>
                  <a:gd name="T26" fmla="*/ 175099 w 808"/>
                  <a:gd name="T27" fmla="*/ 692083 h 2061"/>
                  <a:gd name="T28" fmla="*/ 175099 w 808"/>
                  <a:gd name="T29" fmla="*/ 741003 h 2061"/>
                  <a:gd name="T30" fmla="*/ 116133 w 808"/>
                  <a:gd name="T31" fmla="*/ 741003 h 2061"/>
                  <a:gd name="T32" fmla="*/ 116133 w 808"/>
                  <a:gd name="T33" fmla="*/ 692083 h 2061"/>
                  <a:gd name="T34" fmla="*/ 116133 w 808"/>
                  <a:gd name="T35" fmla="*/ 692083 h 2061"/>
                  <a:gd name="T36" fmla="*/ 0 w 808"/>
                  <a:gd name="T37" fmla="*/ 532731 h 2061"/>
                  <a:gd name="T38" fmla="*/ 0 w 808"/>
                  <a:gd name="T39" fmla="*/ 493163 h 2061"/>
                  <a:gd name="T40" fmla="*/ 67235 w 808"/>
                  <a:gd name="T41" fmla="*/ 493163 h 2061"/>
                  <a:gd name="T42" fmla="*/ 67235 w 808"/>
                  <a:gd name="T43" fmla="*/ 537407 h 2061"/>
                  <a:gd name="T44" fmla="*/ 67235 w 808"/>
                  <a:gd name="T45" fmla="*/ 537407 h 2061"/>
                  <a:gd name="T46" fmla="*/ 142740 w 808"/>
                  <a:gd name="T47" fmla="*/ 628774 h 2061"/>
                  <a:gd name="T48" fmla="*/ 142740 w 808"/>
                  <a:gd name="T49" fmla="*/ 628774 h 2061"/>
                  <a:gd name="T50" fmla="*/ 218244 w 808"/>
                  <a:gd name="T51" fmla="*/ 537407 h 2061"/>
                  <a:gd name="T52" fmla="*/ 218244 w 808"/>
                  <a:gd name="T53" fmla="*/ 537407 h 2061"/>
                  <a:gd name="T54" fmla="*/ 2876 w 808"/>
                  <a:gd name="T55" fmla="*/ 210431 h 2061"/>
                  <a:gd name="T56" fmla="*/ 2876 w 808"/>
                  <a:gd name="T57" fmla="*/ 210431 h 2061"/>
                  <a:gd name="T58" fmla="*/ 116133 w 808"/>
                  <a:gd name="T59" fmla="*/ 51798 h 2061"/>
                  <a:gd name="T60" fmla="*/ 116133 w 808"/>
                  <a:gd name="T61" fmla="*/ 0 h 2061"/>
                  <a:gd name="T62" fmla="*/ 175099 w 808"/>
                  <a:gd name="T63" fmla="*/ 0 h 2061"/>
                  <a:gd name="T64" fmla="*/ 175099 w 808"/>
                  <a:gd name="T65" fmla="*/ 51798 h 206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808" h="2061">
                    <a:moveTo>
                      <a:pt x="487" y="144"/>
                    </a:moveTo>
                    <a:lnTo>
                      <a:pt x="487" y="144"/>
                    </a:lnTo>
                    <a:cubicBezTo>
                      <a:pt x="705" y="175"/>
                      <a:pt x="804" y="344"/>
                      <a:pt x="804" y="585"/>
                    </a:cubicBezTo>
                    <a:lnTo>
                      <a:pt x="804" y="633"/>
                    </a:lnTo>
                    <a:lnTo>
                      <a:pt x="617" y="633"/>
                    </a:lnTo>
                    <a:lnTo>
                      <a:pt x="617" y="572"/>
                    </a:lnTo>
                    <a:cubicBezTo>
                      <a:pt x="617" y="413"/>
                      <a:pt x="553" y="316"/>
                      <a:pt x="410" y="316"/>
                    </a:cubicBezTo>
                    <a:cubicBezTo>
                      <a:pt x="269" y="316"/>
                      <a:pt x="205" y="413"/>
                      <a:pt x="205" y="572"/>
                    </a:cubicBezTo>
                    <a:cubicBezTo>
                      <a:pt x="205" y="974"/>
                      <a:pt x="807" y="977"/>
                      <a:pt x="807" y="1481"/>
                    </a:cubicBezTo>
                    <a:cubicBezTo>
                      <a:pt x="807" y="1722"/>
                      <a:pt x="705" y="1893"/>
                      <a:pt x="487" y="1924"/>
                    </a:cubicBezTo>
                    <a:lnTo>
                      <a:pt x="487" y="2060"/>
                    </a:lnTo>
                    <a:lnTo>
                      <a:pt x="323" y="2060"/>
                    </a:lnTo>
                    <a:lnTo>
                      <a:pt x="323" y="1924"/>
                    </a:lnTo>
                    <a:cubicBezTo>
                      <a:pt x="100" y="1893"/>
                      <a:pt x="0" y="1724"/>
                      <a:pt x="0" y="1481"/>
                    </a:cubicBezTo>
                    <a:lnTo>
                      <a:pt x="0" y="1371"/>
                    </a:lnTo>
                    <a:lnTo>
                      <a:pt x="187" y="1371"/>
                    </a:lnTo>
                    <a:lnTo>
                      <a:pt x="187" y="1494"/>
                    </a:lnTo>
                    <a:cubicBezTo>
                      <a:pt x="187" y="1656"/>
                      <a:pt x="254" y="1748"/>
                      <a:pt x="397" y="1748"/>
                    </a:cubicBezTo>
                    <a:cubicBezTo>
                      <a:pt x="543" y="1748"/>
                      <a:pt x="607" y="1656"/>
                      <a:pt x="607" y="1494"/>
                    </a:cubicBezTo>
                    <a:cubicBezTo>
                      <a:pt x="607" y="1095"/>
                      <a:pt x="8" y="1089"/>
                      <a:pt x="8" y="585"/>
                    </a:cubicBezTo>
                    <a:cubicBezTo>
                      <a:pt x="8" y="339"/>
                      <a:pt x="107" y="177"/>
                      <a:pt x="323" y="144"/>
                    </a:cubicBezTo>
                    <a:lnTo>
                      <a:pt x="323" y="0"/>
                    </a:lnTo>
                    <a:lnTo>
                      <a:pt x="487" y="0"/>
                    </a:lnTo>
                    <a:lnTo>
                      <a:pt x="487" y="14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71" name="Freeform 31">
                <a:extLst>
                  <a:ext uri="{FF2B5EF4-FFF2-40B4-BE49-F238E27FC236}">
                    <a16:creationId xmlns:a16="http://schemas.microsoft.com/office/drawing/2014/main" id="{03EE2B46-2462-BE49-AB3F-75C4B7CF12D6}"/>
                  </a:ext>
                </a:extLst>
              </p:cNvPr>
              <p:cNvSpPr>
                <a:spLocks noChangeArrowheads="1"/>
              </p:cNvSpPr>
              <p:nvPr/>
            </p:nvSpPr>
            <p:spPr bwMode="auto">
              <a:xfrm>
                <a:off x="3309938" y="4754563"/>
                <a:ext cx="1836737" cy="1738312"/>
              </a:xfrm>
              <a:custGeom>
                <a:avLst/>
                <a:gdLst>
                  <a:gd name="T0" fmla="*/ 918008 w 5102"/>
                  <a:gd name="T1" fmla="*/ 64782 h 4830"/>
                  <a:gd name="T2" fmla="*/ 918008 w 5102"/>
                  <a:gd name="T3" fmla="*/ 64782 h 4830"/>
                  <a:gd name="T4" fmla="*/ 317163 w 5102"/>
                  <a:gd name="T5" fmla="*/ 396609 h 4830"/>
                  <a:gd name="T6" fmla="*/ 317163 w 5102"/>
                  <a:gd name="T7" fmla="*/ 396609 h 4830"/>
                  <a:gd name="T8" fmla="*/ 64801 w 5102"/>
                  <a:gd name="T9" fmla="*/ 1044787 h 4830"/>
                  <a:gd name="T10" fmla="*/ 64801 w 5102"/>
                  <a:gd name="T11" fmla="*/ 1044787 h 4830"/>
                  <a:gd name="T12" fmla="*/ 918008 w 5102"/>
                  <a:gd name="T13" fmla="*/ 1672810 h 4830"/>
                  <a:gd name="T14" fmla="*/ 918008 w 5102"/>
                  <a:gd name="T15" fmla="*/ 1672810 h 4830"/>
                  <a:gd name="T16" fmla="*/ 1771216 w 5102"/>
                  <a:gd name="T17" fmla="*/ 1044787 h 4830"/>
                  <a:gd name="T18" fmla="*/ 1771216 w 5102"/>
                  <a:gd name="T19" fmla="*/ 1044787 h 4830"/>
                  <a:gd name="T20" fmla="*/ 1518854 w 5102"/>
                  <a:gd name="T21" fmla="*/ 396609 h 4830"/>
                  <a:gd name="T22" fmla="*/ 1518854 w 5102"/>
                  <a:gd name="T23" fmla="*/ 396609 h 4830"/>
                  <a:gd name="T24" fmla="*/ 918008 w 5102"/>
                  <a:gd name="T25" fmla="*/ 64782 h 4830"/>
                  <a:gd name="T26" fmla="*/ 918008 w 5102"/>
                  <a:gd name="T27" fmla="*/ 1737952 h 4830"/>
                  <a:gd name="T28" fmla="*/ 918008 w 5102"/>
                  <a:gd name="T29" fmla="*/ 1737952 h 4830"/>
                  <a:gd name="T30" fmla="*/ 0 w 5102"/>
                  <a:gd name="T31" fmla="*/ 1044787 h 4830"/>
                  <a:gd name="T32" fmla="*/ 0 w 5102"/>
                  <a:gd name="T33" fmla="*/ 1044787 h 4830"/>
                  <a:gd name="T34" fmla="*/ 918008 w 5102"/>
                  <a:gd name="T35" fmla="*/ 0 h 4830"/>
                  <a:gd name="T36" fmla="*/ 918008 w 5102"/>
                  <a:gd name="T37" fmla="*/ 0 h 4830"/>
                  <a:gd name="T38" fmla="*/ 1569615 w 5102"/>
                  <a:gd name="T39" fmla="*/ 355940 h 4830"/>
                  <a:gd name="T40" fmla="*/ 1569615 w 5102"/>
                  <a:gd name="T41" fmla="*/ 355940 h 4830"/>
                  <a:gd name="T42" fmla="*/ 1836377 w 5102"/>
                  <a:gd name="T43" fmla="*/ 1044787 h 4830"/>
                  <a:gd name="T44" fmla="*/ 1836377 w 5102"/>
                  <a:gd name="T45" fmla="*/ 1044787 h 4830"/>
                  <a:gd name="T46" fmla="*/ 918008 w 5102"/>
                  <a:gd name="T47" fmla="*/ 1737952 h 483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5102" h="4830">
                    <a:moveTo>
                      <a:pt x="2550" y="180"/>
                    </a:moveTo>
                    <a:lnTo>
                      <a:pt x="2550" y="180"/>
                    </a:lnTo>
                    <a:cubicBezTo>
                      <a:pt x="1952" y="180"/>
                      <a:pt x="1360" y="507"/>
                      <a:pt x="881" y="1102"/>
                    </a:cubicBezTo>
                    <a:cubicBezTo>
                      <a:pt x="449" y="1638"/>
                      <a:pt x="180" y="2329"/>
                      <a:pt x="180" y="2903"/>
                    </a:cubicBezTo>
                    <a:cubicBezTo>
                      <a:pt x="180" y="3963"/>
                      <a:pt x="1111" y="4648"/>
                      <a:pt x="2550" y="4648"/>
                    </a:cubicBezTo>
                    <a:cubicBezTo>
                      <a:pt x="3989" y="4648"/>
                      <a:pt x="4920" y="3963"/>
                      <a:pt x="4920" y="2903"/>
                    </a:cubicBezTo>
                    <a:cubicBezTo>
                      <a:pt x="4920" y="2329"/>
                      <a:pt x="4651" y="1638"/>
                      <a:pt x="4219" y="1102"/>
                    </a:cubicBezTo>
                    <a:cubicBezTo>
                      <a:pt x="3741" y="507"/>
                      <a:pt x="3149" y="180"/>
                      <a:pt x="2550" y="180"/>
                    </a:cubicBezTo>
                    <a:close/>
                    <a:moveTo>
                      <a:pt x="2550" y="4829"/>
                    </a:moveTo>
                    <a:lnTo>
                      <a:pt x="2550" y="4829"/>
                    </a:lnTo>
                    <a:cubicBezTo>
                      <a:pt x="1001" y="4829"/>
                      <a:pt x="0" y="4072"/>
                      <a:pt x="0" y="2903"/>
                    </a:cubicBezTo>
                    <a:cubicBezTo>
                      <a:pt x="0" y="1596"/>
                      <a:pt x="1176" y="0"/>
                      <a:pt x="2550" y="0"/>
                    </a:cubicBezTo>
                    <a:cubicBezTo>
                      <a:pt x="3204" y="0"/>
                      <a:pt x="3846" y="351"/>
                      <a:pt x="4360" y="989"/>
                    </a:cubicBezTo>
                    <a:cubicBezTo>
                      <a:pt x="4823" y="1564"/>
                      <a:pt x="5101" y="2280"/>
                      <a:pt x="5101" y="2903"/>
                    </a:cubicBezTo>
                    <a:cubicBezTo>
                      <a:pt x="5101" y="4072"/>
                      <a:pt x="4099" y="4829"/>
                      <a:pt x="2550" y="4829"/>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72" name="Freeform 32">
                <a:extLst>
                  <a:ext uri="{FF2B5EF4-FFF2-40B4-BE49-F238E27FC236}">
                    <a16:creationId xmlns:a16="http://schemas.microsoft.com/office/drawing/2014/main" id="{471C19E1-E8D5-3D4B-BFF1-301900C7AEAF}"/>
                  </a:ext>
                </a:extLst>
              </p:cNvPr>
              <p:cNvSpPr>
                <a:spLocks noChangeArrowheads="1"/>
              </p:cNvSpPr>
              <p:nvPr/>
            </p:nvSpPr>
            <p:spPr bwMode="auto">
              <a:xfrm>
                <a:off x="3843338" y="4121150"/>
                <a:ext cx="769937" cy="534988"/>
              </a:xfrm>
              <a:custGeom>
                <a:avLst/>
                <a:gdLst>
                  <a:gd name="T0" fmla="*/ 80705 w 2137"/>
                  <a:gd name="T1" fmla="*/ 65076 h 1488"/>
                  <a:gd name="T2" fmla="*/ 381546 w 2137"/>
                  <a:gd name="T3" fmla="*/ 466676 h 1488"/>
                  <a:gd name="T4" fmla="*/ 381546 w 2137"/>
                  <a:gd name="T5" fmla="*/ 466676 h 1488"/>
                  <a:gd name="T6" fmla="*/ 384788 w 2137"/>
                  <a:gd name="T7" fmla="*/ 469553 h 1488"/>
                  <a:gd name="T8" fmla="*/ 384788 w 2137"/>
                  <a:gd name="T9" fmla="*/ 469553 h 1488"/>
                  <a:gd name="T10" fmla="*/ 388031 w 2137"/>
                  <a:gd name="T11" fmla="*/ 466676 h 1488"/>
                  <a:gd name="T12" fmla="*/ 688872 w 2137"/>
                  <a:gd name="T13" fmla="*/ 65076 h 1488"/>
                  <a:gd name="T14" fmla="*/ 80705 w 2137"/>
                  <a:gd name="T15" fmla="*/ 65076 h 1488"/>
                  <a:gd name="T16" fmla="*/ 384788 w 2137"/>
                  <a:gd name="T17" fmla="*/ 534628 h 1488"/>
                  <a:gd name="T18" fmla="*/ 384788 w 2137"/>
                  <a:gd name="T19" fmla="*/ 534628 h 1488"/>
                  <a:gd name="T20" fmla="*/ 329664 w 2137"/>
                  <a:gd name="T21" fmla="*/ 505506 h 1488"/>
                  <a:gd name="T22" fmla="*/ 19095 w 2137"/>
                  <a:gd name="T23" fmla="*/ 90962 h 1488"/>
                  <a:gd name="T24" fmla="*/ 19095 w 2137"/>
                  <a:gd name="T25" fmla="*/ 90962 h 1488"/>
                  <a:gd name="T26" fmla="*/ 9728 w 2137"/>
                  <a:gd name="T27" fmla="*/ 29482 h 1488"/>
                  <a:gd name="T28" fmla="*/ 9728 w 2137"/>
                  <a:gd name="T29" fmla="*/ 29482 h 1488"/>
                  <a:gd name="T30" fmla="*/ 64852 w 2137"/>
                  <a:gd name="T31" fmla="*/ 0 h 1488"/>
                  <a:gd name="T32" fmla="*/ 705085 w 2137"/>
                  <a:gd name="T33" fmla="*/ 0 h 1488"/>
                  <a:gd name="T34" fmla="*/ 705085 w 2137"/>
                  <a:gd name="T35" fmla="*/ 0 h 1488"/>
                  <a:gd name="T36" fmla="*/ 760209 w 2137"/>
                  <a:gd name="T37" fmla="*/ 29482 h 1488"/>
                  <a:gd name="T38" fmla="*/ 760209 w 2137"/>
                  <a:gd name="T39" fmla="*/ 29482 h 1488"/>
                  <a:gd name="T40" fmla="*/ 750842 w 2137"/>
                  <a:gd name="T41" fmla="*/ 90962 h 1488"/>
                  <a:gd name="T42" fmla="*/ 440273 w 2137"/>
                  <a:gd name="T43" fmla="*/ 505506 h 1488"/>
                  <a:gd name="T44" fmla="*/ 440273 w 2137"/>
                  <a:gd name="T45" fmla="*/ 505506 h 1488"/>
                  <a:gd name="T46" fmla="*/ 384788 w 2137"/>
                  <a:gd name="T47" fmla="*/ 534628 h 148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2137" h="1488">
                    <a:moveTo>
                      <a:pt x="224" y="181"/>
                    </a:moveTo>
                    <a:lnTo>
                      <a:pt x="1059" y="1298"/>
                    </a:lnTo>
                    <a:cubicBezTo>
                      <a:pt x="1063" y="1303"/>
                      <a:pt x="1067" y="1305"/>
                      <a:pt x="1068" y="1306"/>
                    </a:cubicBezTo>
                    <a:cubicBezTo>
                      <a:pt x="1070" y="1305"/>
                      <a:pt x="1073" y="1303"/>
                      <a:pt x="1077" y="1298"/>
                    </a:cubicBezTo>
                    <a:lnTo>
                      <a:pt x="1912" y="181"/>
                    </a:lnTo>
                    <a:lnTo>
                      <a:pt x="224" y="181"/>
                    </a:lnTo>
                    <a:close/>
                    <a:moveTo>
                      <a:pt x="1068" y="1487"/>
                    </a:moveTo>
                    <a:lnTo>
                      <a:pt x="1068" y="1487"/>
                    </a:lnTo>
                    <a:cubicBezTo>
                      <a:pt x="1009" y="1487"/>
                      <a:pt x="953" y="1457"/>
                      <a:pt x="915" y="1406"/>
                    </a:cubicBezTo>
                    <a:lnTo>
                      <a:pt x="53" y="253"/>
                    </a:lnTo>
                    <a:cubicBezTo>
                      <a:pt x="10" y="197"/>
                      <a:pt x="0" y="134"/>
                      <a:pt x="27" y="82"/>
                    </a:cubicBezTo>
                    <a:cubicBezTo>
                      <a:pt x="53" y="30"/>
                      <a:pt x="108" y="0"/>
                      <a:pt x="180" y="0"/>
                    </a:cubicBezTo>
                    <a:lnTo>
                      <a:pt x="1957" y="0"/>
                    </a:lnTo>
                    <a:cubicBezTo>
                      <a:pt x="2028" y="0"/>
                      <a:pt x="2084" y="30"/>
                      <a:pt x="2110" y="82"/>
                    </a:cubicBezTo>
                    <a:cubicBezTo>
                      <a:pt x="2136" y="134"/>
                      <a:pt x="2126" y="197"/>
                      <a:pt x="2084" y="253"/>
                    </a:cubicBezTo>
                    <a:lnTo>
                      <a:pt x="1222" y="1406"/>
                    </a:lnTo>
                    <a:cubicBezTo>
                      <a:pt x="1183" y="1457"/>
                      <a:pt x="1128" y="1487"/>
                      <a:pt x="1068" y="1487"/>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73" name="Freeform 33">
                <a:extLst>
                  <a:ext uri="{FF2B5EF4-FFF2-40B4-BE49-F238E27FC236}">
                    <a16:creationId xmlns:a16="http://schemas.microsoft.com/office/drawing/2014/main" id="{64B2E7B7-B764-F847-84F7-C5EAAC82C6F1}"/>
                  </a:ext>
                </a:extLst>
              </p:cNvPr>
              <p:cNvSpPr>
                <a:spLocks noChangeArrowheads="1"/>
              </p:cNvSpPr>
              <p:nvPr/>
            </p:nvSpPr>
            <p:spPr bwMode="auto">
              <a:xfrm>
                <a:off x="4024313" y="4597400"/>
                <a:ext cx="407987" cy="222250"/>
              </a:xfrm>
              <a:custGeom>
                <a:avLst/>
                <a:gdLst>
                  <a:gd name="T0" fmla="*/ 111007 w 1132"/>
                  <a:gd name="T1" fmla="*/ 64987 h 619"/>
                  <a:gd name="T2" fmla="*/ 111007 w 1132"/>
                  <a:gd name="T3" fmla="*/ 64987 h 619"/>
                  <a:gd name="T4" fmla="*/ 64874 w 1132"/>
                  <a:gd name="T5" fmla="*/ 110945 h 619"/>
                  <a:gd name="T6" fmla="*/ 64874 w 1132"/>
                  <a:gd name="T7" fmla="*/ 110945 h 619"/>
                  <a:gd name="T8" fmla="*/ 111007 w 1132"/>
                  <a:gd name="T9" fmla="*/ 157263 h 619"/>
                  <a:gd name="T10" fmla="*/ 296259 w 1132"/>
                  <a:gd name="T11" fmla="*/ 157263 h 619"/>
                  <a:gd name="T12" fmla="*/ 296259 w 1132"/>
                  <a:gd name="T13" fmla="*/ 157263 h 619"/>
                  <a:gd name="T14" fmla="*/ 342392 w 1132"/>
                  <a:gd name="T15" fmla="*/ 110945 h 619"/>
                  <a:gd name="T16" fmla="*/ 342392 w 1132"/>
                  <a:gd name="T17" fmla="*/ 110945 h 619"/>
                  <a:gd name="T18" fmla="*/ 296259 w 1132"/>
                  <a:gd name="T19" fmla="*/ 64987 h 619"/>
                  <a:gd name="T20" fmla="*/ 111007 w 1132"/>
                  <a:gd name="T21" fmla="*/ 64987 h 619"/>
                  <a:gd name="T22" fmla="*/ 296259 w 1132"/>
                  <a:gd name="T23" fmla="*/ 221891 h 619"/>
                  <a:gd name="T24" fmla="*/ 111007 w 1132"/>
                  <a:gd name="T25" fmla="*/ 221891 h 619"/>
                  <a:gd name="T26" fmla="*/ 111007 w 1132"/>
                  <a:gd name="T27" fmla="*/ 221891 h 619"/>
                  <a:gd name="T28" fmla="*/ 0 w 1132"/>
                  <a:gd name="T29" fmla="*/ 110945 h 619"/>
                  <a:gd name="T30" fmla="*/ 0 w 1132"/>
                  <a:gd name="T31" fmla="*/ 110945 h 619"/>
                  <a:gd name="T32" fmla="*/ 111007 w 1132"/>
                  <a:gd name="T33" fmla="*/ 0 h 619"/>
                  <a:gd name="T34" fmla="*/ 296259 w 1132"/>
                  <a:gd name="T35" fmla="*/ 0 h 619"/>
                  <a:gd name="T36" fmla="*/ 296259 w 1132"/>
                  <a:gd name="T37" fmla="*/ 0 h 619"/>
                  <a:gd name="T38" fmla="*/ 407627 w 1132"/>
                  <a:gd name="T39" fmla="*/ 110945 h 619"/>
                  <a:gd name="T40" fmla="*/ 407627 w 1132"/>
                  <a:gd name="T41" fmla="*/ 110945 h 619"/>
                  <a:gd name="T42" fmla="*/ 296259 w 1132"/>
                  <a:gd name="T43" fmla="*/ 221891 h 61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132" h="619">
                    <a:moveTo>
                      <a:pt x="308" y="181"/>
                    </a:moveTo>
                    <a:lnTo>
                      <a:pt x="308" y="181"/>
                    </a:lnTo>
                    <a:cubicBezTo>
                      <a:pt x="237" y="181"/>
                      <a:pt x="180" y="239"/>
                      <a:pt x="180" y="309"/>
                    </a:cubicBezTo>
                    <a:cubicBezTo>
                      <a:pt x="180" y="380"/>
                      <a:pt x="237" y="438"/>
                      <a:pt x="308" y="438"/>
                    </a:cubicBezTo>
                    <a:lnTo>
                      <a:pt x="822" y="438"/>
                    </a:lnTo>
                    <a:cubicBezTo>
                      <a:pt x="893" y="438"/>
                      <a:pt x="950" y="380"/>
                      <a:pt x="950" y="309"/>
                    </a:cubicBezTo>
                    <a:cubicBezTo>
                      <a:pt x="950" y="239"/>
                      <a:pt x="893" y="181"/>
                      <a:pt x="822" y="181"/>
                    </a:cubicBezTo>
                    <a:lnTo>
                      <a:pt x="308" y="181"/>
                    </a:lnTo>
                    <a:close/>
                    <a:moveTo>
                      <a:pt x="822" y="618"/>
                    </a:moveTo>
                    <a:lnTo>
                      <a:pt x="308" y="618"/>
                    </a:lnTo>
                    <a:cubicBezTo>
                      <a:pt x="138" y="618"/>
                      <a:pt x="0" y="480"/>
                      <a:pt x="0" y="309"/>
                    </a:cubicBezTo>
                    <a:cubicBezTo>
                      <a:pt x="0" y="139"/>
                      <a:pt x="138" y="0"/>
                      <a:pt x="308" y="0"/>
                    </a:cubicBezTo>
                    <a:lnTo>
                      <a:pt x="822" y="0"/>
                    </a:lnTo>
                    <a:cubicBezTo>
                      <a:pt x="993" y="0"/>
                      <a:pt x="1131" y="139"/>
                      <a:pt x="1131" y="309"/>
                    </a:cubicBezTo>
                    <a:cubicBezTo>
                      <a:pt x="1131" y="480"/>
                      <a:pt x="993" y="618"/>
                      <a:pt x="822" y="61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grpSp>
        <p:grpSp>
          <p:nvGrpSpPr>
            <p:cNvPr id="138" name="Group 9">
              <a:extLst>
                <a:ext uri="{FF2B5EF4-FFF2-40B4-BE49-F238E27FC236}">
                  <a16:creationId xmlns:a16="http://schemas.microsoft.com/office/drawing/2014/main" id="{8C6D92B0-FD5E-564D-A2BA-AFAB90CB0786}"/>
                </a:ext>
              </a:extLst>
            </p:cNvPr>
            <p:cNvGrpSpPr>
              <a:grpSpLocks/>
            </p:cNvGrpSpPr>
            <p:nvPr/>
          </p:nvGrpSpPr>
          <p:grpSpPr bwMode="auto">
            <a:xfrm>
              <a:off x="1397994" y="1804368"/>
              <a:ext cx="1690738" cy="966342"/>
              <a:chOff x="5507038" y="1647825"/>
              <a:chExt cx="1863725" cy="1065213"/>
            </a:xfrm>
            <a:solidFill>
              <a:schemeClr val="accent2">
                <a:lumMod val="75000"/>
              </a:schemeClr>
            </a:solidFill>
          </p:grpSpPr>
          <p:sp>
            <p:nvSpPr>
              <p:cNvPr id="168" name="Freeform 34">
                <a:extLst>
                  <a:ext uri="{FF2B5EF4-FFF2-40B4-BE49-F238E27FC236}">
                    <a16:creationId xmlns:a16="http://schemas.microsoft.com/office/drawing/2014/main" id="{AE5BFC2B-9355-B341-B782-2F985B857A12}"/>
                  </a:ext>
                </a:extLst>
              </p:cNvPr>
              <p:cNvSpPr>
                <a:spLocks noChangeArrowheads="1"/>
              </p:cNvSpPr>
              <p:nvPr/>
            </p:nvSpPr>
            <p:spPr bwMode="auto">
              <a:xfrm>
                <a:off x="7092950" y="1647825"/>
                <a:ext cx="277813" cy="246063"/>
              </a:xfrm>
              <a:custGeom>
                <a:avLst/>
                <a:gdLst>
                  <a:gd name="T0" fmla="*/ 15474 w 772"/>
                  <a:gd name="T1" fmla="*/ 110764 h 682"/>
                  <a:gd name="T2" fmla="*/ 15474 w 772"/>
                  <a:gd name="T3" fmla="*/ 110764 h 682"/>
                  <a:gd name="T4" fmla="*/ 17273 w 772"/>
                  <a:gd name="T5" fmla="*/ 139989 h 682"/>
                  <a:gd name="T6" fmla="*/ 250823 w 772"/>
                  <a:gd name="T7" fmla="*/ 238486 h 682"/>
                  <a:gd name="T8" fmla="*/ 250823 w 772"/>
                  <a:gd name="T9" fmla="*/ 238486 h 682"/>
                  <a:gd name="T10" fmla="*/ 272775 w 772"/>
                  <a:gd name="T11" fmla="*/ 219725 h 682"/>
                  <a:gd name="T12" fmla="*/ 224554 w 772"/>
                  <a:gd name="T13" fmla="*/ 24173 h 682"/>
                  <a:gd name="T14" fmla="*/ 224554 w 772"/>
                  <a:gd name="T15" fmla="*/ 24173 h 682"/>
                  <a:gd name="T16" fmla="*/ 188927 w 772"/>
                  <a:gd name="T17" fmla="*/ 9020 h 682"/>
                  <a:gd name="T18" fmla="*/ 15474 w 772"/>
                  <a:gd name="T19" fmla="*/ 110764 h 68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72" h="682">
                    <a:moveTo>
                      <a:pt x="43" y="307"/>
                    </a:moveTo>
                    <a:lnTo>
                      <a:pt x="43" y="307"/>
                    </a:lnTo>
                    <a:cubicBezTo>
                      <a:pt x="0" y="332"/>
                      <a:pt x="2" y="368"/>
                      <a:pt x="48" y="388"/>
                    </a:cubicBezTo>
                    <a:lnTo>
                      <a:pt x="697" y="661"/>
                    </a:lnTo>
                    <a:cubicBezTo>
                      <a:pt x="743" y="681"/>
                      <a:pt x="771" y="657"/>
                      <a:pt x="758" y="609"/>
                    </a:cubicBezTo>
                    <a:lnTo>
                      <a:pt x="624" y="67"/>
                    </a:lnTo>
                    <a:cubicBezTo>
                      <a:pt x="612" y="19"/>
                      <a:pt x="567" y="0"/>
                      <a:pt x="525" y="25"/>
                    </a:cubicBezTo>
                    <a:lnTo>
                      <a:pt x="43" y="30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69" name="Freeform 35">
                <a:extLst>
                  <a:ext uri="{FF2B5EF4-FFF2-40B4-BE49-F238E27FC236}">
                    <a16:creationId xmlns:a16="http://schemas.microsoft.com/office/drawing/2014/main" id="{E52065C6-D91C-BF46-9893-AE63281FD513}"/>
                  </a:ext>
                </a:extLst>
              </p:cNvPr>
              <p:cNvSpPr>
                <a:spLocks noChangeArrowheads="1"/>
              </p:cNvSpPr>
              <p:nvPr/>
            </p:nvSpPr>
            <p:spPr bwMode="auto">
              <a:xfrm>
                <a:off x="5507038" y="1752600"/>
                <a:ext cx="1771650" cy="960438"/>
              </a:xfrm>
              <a:custGeom>
                <a:avLst/>
                <a:gdLst>
                  <a:gd name="T0" fmla="*/ 37067 w 4923"/>
                  <a:gd name="T1" fmla="*/ 960078 h 2666"/>
                  <a:gd name="T2" fmla="*/ 37067 w 4923"/>
                  <a:gd name="T3" fmla="*/ 960078 h 2666"/>
                  <a:gd name="T4" fmla="*/ 20873 w 4923"/>
                  <a:gd name="T5" fmla="*/ 955755 h 2666"/>
                  <a:gd name="T6" fmla="*/ 20873 w 4923"/>
                  <a:gd name="T7" fmla="*/ 955755 h 2666"/>
                  <a:gd name="T8" fmla="*/ 8637 w 4923"/>
                  <a:gd name="T9" fmla="*/ 911443 h 2666"/>
                  <a:gd name="T10" fmla="*/ 393340 w 4923"/>
                  <a:gd name="T11" fmla="*/ 235967 h 2666"/>
                  <a:gd name="T12" fmla="*/ 393340 w 4923"/>
                  <a:gd name="T13" fmla="*/ 235967 h 2666"/>
                  <a:gd name="T14" fmla="*/ 445522 w 4923"/>
                  <a:gd name="T15" fmla="*/ 201742 h 2666"/>
                  <a:gd name="T16" fmla="*/ 445522 w 4923"/>
                  <a:gd name="T17" fmla="*/ 201742 h 2666"/>
                  <a:gd name="T18" fmla="*/ 499143 w 4923"/>
                  <a:gd name="T19" fmla="*/ 233805 h 2666"/>
                  <a:gd name="T20" fmla="*/ 747814 w 4923"/>
                  <a:gd name="T21" fmla="*/ 631526 h 2666"/>
                  <a:gd name="T22" fmla="*/ 987129 w 4923"/>
                  <a:gd name="T23" fmla="*/ 284241 h 2666"/>
                  <a:gd name="T24" fmla="*/ 987129 w 4923"/>
                  <a:gd name="T25" fmla="*/ 284241 h 2666"/>
                  <a:gd name="T26" fmla="*/ 1040390 w 4923"/>
                  <a:gd name="T27" fmla="*/ 253979 h 2666"/>
                  <a:gd name="T28" fmla="*/ 1040390 w 4923"/>
                  <a:gd name="T29" fmla="*/ 253979 h 2666"/>
                  <a:gd name="T30" fmla="*/ 1041830 w 4923"/>
                  <a:gd name="T31" fmla="*/ 253979 h 2666"/>
                  <a:gd name="T32" fmla="*/ 1041830 w 4923"/>
                  <a:gd name="T33" fmla="*/ 253979 h 2666"/>
                  <a:gd name="T34" fmla="*/ 1095091 w 4923"/>
                  <a:gd name="T35" fmla="*/ 286402 h 2666"/>
                  <a:gd name="T36" fmla="*/ 1373991 w 4923"/>
                  <a:gd name="T37" fmla="*/ 730956 h 2666"/>
                  <a:gd name="T38" fmla="*/ 1704714 w 4923"/>
                  <a:gd name="T39" fmla="*/ 23056 h 2666"/>
                  <a:gd name="T40" fmla="*/ 1704714 w 4923"/>
                  <a:gd name="T41" fmla="*/ 23056 h 2666"/>
                  <a:gd name="T42" fmla="*/ 1747898 w 4923"/>
                  <a:gd name="T43" fmla="*/ 7565 h 2666"/>
                  <a:gd name="T44" fmla="*/ 1747898 w 4923"/>
                  <a:gd name="T45" fmla="*/ 7565 h 2666"/>
                  <a:gd name="T46" fmla="*/ 1763733 w 4923"/>
                  <a:gd name="T47" fmla="*/ 50796 h 2666"/>
                  <a:gd name="T48" fmla="*/ 1428332 w 4923"/>
                  <a:gd name="T49" fmla="*/ 768422 h 2666"/>
                  <a:gd name="T50" fmla="*/ 1428332 w 4923"/>
                  <a:gd name="T51" fmla="*/ 768422 h 2666"/>
                  <a:gd name="T52" fmla="*/ 1378670 w 4923"/>
                  <a:gd name="T53" fmla="*/ 806249 h 2666"/>
                  <a:gd name="T54" fmla="*/ 1378670 w 4923"/>
                  <a:gd name="T55" fmla="*/ 806249 h 2666"/>
                  <a:gd name="T56" fmla="*/ 1324329 w 4923"/>
                  <a:gd name="T57" fmla="*/ 774907 h 2666"/>
                  <a:gd name="T58" fmla="*/ 1040390 w 4923"/>
                  <a:gd name="T59" fmla="*/ 321707 h 2666"/>
                  <a:gd name="T60" fmla="*/ 801075 w 4923"/>
                  <a:gd name="T61" fmla="*/ 668992 h 2666"/>
                  <a:gd name="T62" fmla="*/ 801075 w 4923"/>
                  <a:gd name="T63" fmla="*/ 668992 h 2666"/>
                  <a:gd name="T64" fmla="*/ 746015 w 4923"/>
                  <a:gd name="T65" fmla="*/ 698893 h 2666"/>
                  <a:gd name="T66" fmla="*/ 746015 w 4923"/>
                  <a:gd name="T67" fmla="*/ 698893 h 2666"/>
                  <a:gd name="T68" fmla="*/ 692754 w 4923"/>
                  <a:gd name="T69" fmla="*/ 666470 h 2666"/>
                  <a:gd name="T70" fmla="*/ 446961 w 4923"/>
                  <a:gd name="T71" fmla="*/ 273073 h 2666"/>
                  <a:gd name="T72" fmla="*/ 65497 w 4923"/>
                  <a:gd name="T73" fmla="*/ 943506 h 2666"/>
                  <a:gd name="T74" fmla="*/ 65497 w 4923"/>
                  <a:gd name="T75" fmla="*/ 943506 h 2666"/>
                  <a:gd name="T76" fmla="*/ 37067 w 4923"/>
                  <a:gd name="T77" fmla="*/ 960078 h 266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4923" h="2666">
                    <a:moveTo>
                      <a:pt x="103" y="2665"/>
                    </a:moveTo>
                    <a:lnTo>
                      <a:pt x="103" y="2665"/>
                    </a:lnTo>
                    <a:cubicBezTo>
                      <a:pt x="88" y="2665"/>
                      <a:pt x="73" y="2661"/>
                      <a:pt x="58" y="2653"/>
                    </a:cubicBezTo>
                    <a:cubicBezTo>
                      <a:pt x="15" y="2628"/>
                      <a:pt x="0" y="2573"/>
                      <a:pt x="24" y="2530"/>
                    </a:cubicBezTo>
                    <a:lnTo>
                      <a:pt x="1093" y="655"/>
                    </a:lnTo>
                    <a:cubicBezTo>
                      <a:pt x="1127" y="596"/>
                      <a:pt x="1179" y="561"/>
                      <a:pt x="1238" y="560"/>
                    </a:cubicBezTo>
                    <a:cubicBezTo>
                      <a:pt x="1297" y="560"/>
                      <a:pt x="1351" y="591"/>
                      <a:pt x="1387" y="649"/>
                    </a:cubicBezTo>
                    <a:lnTo>
                      <a:pt x="2078" y="1753"/>
                    </a:lnTo>
                    <a:lnTo>
                      <a:pt x="2743" y="789"/>
                    </a:lnTo>
                    <a:cubicBezTo>
                      <a:pt x="2780" y="735"/>
                      <a:pt x="2834" y="705"/>
                      <a:pt x="2891" y="705"/>
                    </a:cubicBezTo>
                    <a:cubicBezTo>
                      <a:pt x="2893" y="705"/>
                      <a:pt x="2894" y="705"/>
                      <a:pt x="2895" y="705"/>
                    </a:cubicBezTo>
                    <a:cubicBezTo>
                      <a:pt x="2954" y="706"/>
                      <a:pt x="3008" y="739"/>
                      <a:pt x="3043" y="795"/>
                    </a:cubicBezTo>
                    <a:lnTo>
                      <a:pt x="3818" y="2029"/>
                    </a:lnTo>
                    <a:lnTo>
                      <a:pt x="4737" y="64"/>
                    </a:lnTo>
                    <a:cubicBezTo>
                      <a:pt x="4758" y="19"/>
                      <a:pt x="4812" y="0"/>
                      <a:pt x="4857" y="21"/>
                    </a:cubicBezTo>
                    <a:cubicBezTo>
                      <a:pt x="4903" y="42"/>
                      <a:pt x="4922" y="95"/>
                      <a:pt x="4901" y="141"/>
                    </a:cubicBezTo>
                    <a:lnTo>
                      <a:pt x="3969" y="2133"/>
                    </a:lnTo>
                    <a:cubicBezTo>
                      <a:pt x="3939" y="2197"/>
                      <a:pt x="3889" y="2235"/>
                      <a:pt x="3831" y="2238"/>
                    </a:cubicBezTo>
                    <a:cubicBezTo>
                      <a:pt x="3771" y="2242"/>
                      <a:pt x="3717" y="2210"/>
                      <a:pt x="3680" y="2151"/>
                    </a:cubicBezTo>
                    <a:lnTo>
                      <a:pt x="2891" y="893"/>
                    </a:lnTo>
                    <a:lnTo>
                      <a:pt x="2226" y="1857"/>
                    </a:lnTo>
                    <a:cubicBezTo>
                      <a:pt x="2188" y="1912"/>
                      <a:pt x="2134" y="1942"/>
                      <a:pt x="2073" y="1940"/>
                    </a:cubicBezTo>
                    <a:cubicBezTo>
                      <a:pt x="2015" y="1939"/>
                      <a:pt x="1961" y="1906"/>
                      <a:pt x="1925" y="1850"/>
                    </a:cubicBezTo>
                    <a:lnTo>
                      <a:pt x="1242" y="758"/>
                    </a:lnTo>
                    <a:lnTo>
                      <a:pt x="182" y="2619"/>
                    </a:lnTo>
                    <a:cubicBezTo>
                      <a:pt x="165" y="2648"/>
                      <a:pt x="134" y="2665"/>
                      <a:pt x="103" y="2665"/>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grpSp>
        <p:grpSp>
          <p:nvGrpSpPr>
            <p:cNvPr id="139" name="Group 5">
              <a:extLst>
                <a:ext uri="{FF2B5EF4-FFF2-40B4-BE49-F238E27FC236}">
                  <a16:creationId xmlns:a16="http://schemas.microsoft.com/office/drawing/2014/main" id="{1965D99A-53D1-BF47-A0ED-DE667D4A133C}"/>
                </a:ext>
              </a:extLst>
            </p:cNvPr>
            <p:cNvGrpSpPr>
              <a:grpSpLocks/>
            </p:cNvGrpSpPr>
            <p:nvPr/>
          </p:nvGrpSpPr>
          <p:grpSpPr bwMode="auto">
            <a:xfrm>
              <a:off x="1150143" y="2873562"/>
              <a:ext cx="1474715" cy="1356622"/>
              <a:chOff x="4892675" y="3322638"/>
              <a:chExt cx="1625600" cy="1495425"/>
            </a:xfrm>
            <a:solidFill>
              <a:schemeClr val="tx2">
                <a:lumMod val="75000"/>
              </a:schemeClr>
            </a:solidFill>
          </p:grpSpPr>
          <p:sp>
            <p:nvSpPr>
              <p:cNvPr id="165" name="Freeform 2">
                <a:extLst>
                  <a:ext uri="{FF2B5EF4-FFF2-40B4-BE49-F238E27FC236}">
                    <a16:creationId xmlns:a16="http://schemas.microsoft.com/office/drawing/2014/main" id="{CB81D91A-95E4-2046-A1CE-8333D088A321}"/>
                  </a:ext>
                </a:extLst>
              </p:cNvPr>
              <p:cNvSpPr>
                <a:spLocks noChangeArrowheads="1"/>
              </p:cNvSpPr>
              <p:nvPr/>
            </p:nvSpPr>
            <p:spPr bwMode="auto">
              <a:xfrm>
                <a:off x="5665788" y="3751263"/>
                <a:ext cx="252412" cy="642937"/>
              </a:xfrm>
              <a:custGeom>
                <a:avLst/>
                <a:gdLst>
                  <a:gd name="T0" fmla="*/ 152311 w 701"/>
                  <a:gd name="T1" fmla="*/ 44229 h 1788"/>
                  <a:gd name="T2" fmla="*/ 152311 w 701"/>
                  <a:gd name="T3" fmla="*/ 44229 h 1788"/>
                  <a:gd name="T4" fmla="*/ 251332 w 701"/>
                  <a:gd name="T5" fmla="*/ 181950 h 1788"/>
                  <a:gd name="T6" fmla="*/ 251332 w 701"/>
                  <a:gd name="T7" fmla="*/ 197052 h 1788"/>
                  <a:gd name="T8" fmla="*/ 193000 w 701"/>
                  <a:gd name="T9" fmla="*/ 197052 h 1788"/>
                  <a:gd name="T10" fmla="*/ 193000 w 701"/>
                  <a:gd name="T11" fmla="*/ 177994 h 1788"/>
                  <a:gd name="T12" fmla="*/ 193000 w 701"/>
                  <a:gd name="T13" fmla="*/ 177994 h 1788"/>
                  <a:gd name="T14" fmla="*/ 128186 w 701"/>
                  <a:gd name="T15" fmla="*/ 97807 h 1788"/>
                  <a:gd name="T16" fmla="*/ 128186 w 701"/>
                  <a:gd name="T17" fmla="*/ 97807 h 1788"/>
                  <a:gd name="T18" fmla="*/ 64093 w 701"/>
                  <a:gd name="T19" fmla="*/ 177994 h 1788"/>
                  <a:gd name="T20" fmla="*/ 64093 w 701"/>
                  <a:gd name="T21" fmla="*/ 177994 h 1788"/>
                  <a:gd name="T22" fmla="*/ 252052 w 701"/>
                  <a:gd name="T23" fmla="*/ 461706 h 1788"/>
                  <a:gd name="T24" fmla="*/ 252052 w 701"/>
                  <a:gd name="T25" fmla="*/ 461706 h 1788"/>
                  <a:gd name="T26" fmla="*/ 152311 w 701"/>
                  <a:gd name="T27" fmla="*/ 600146 h 1788"/>
                  <a:gd name="T28" fmla="*/ 152311 w 701"/>
                  <a:gd name="T29" fmla="*/ 642577 h 1788"/>
                  <a:gd name="T30" fmla="*/ 100821 w 701"/>
                  <a:gd name="T31" fmla="*/ 642577 h 1788"/>
                  <a:gd name="T32" fmla="*/ 100821 w 701"/>
                  <a:gd name="T33" fmla="*/ 600146 h 1788"/>
                  <a:gd name="T34" fmla="*/ 100821 w 701"/>
                  <a:gd name="T35" fmla="*/ 600146 h 1788"/>
                  <a:gd name="T36" fmla="*/ 0 w 701"/>
                  <a:gd name="T37" fmla="*/ 461706 h 1788"/>
                  <a:gd name="T38" fmla="*/ 0 w 701"/>
                  <a:gd name="T39" fmla="*/ 427186 h 1788"/>
                  <a:gd name="T40" fmla="*/ 58332 w 701"/>
                  <a:gd name="T41" fmla="*/ 427186 h 1788"/>
                  <a:gd name="T42" fmla="*/ 58332 w 701"/>
                  <a:gd name="T43" fmla="*/ 465662 h 1788"/>
                  <a:gd name="T44" fmla="*/ 58332 w 701"/>
                  <a:gd name="T45" fmla="*/ 465662 h 1788"/>
                  <a:gd name="T46" fmla="*/ 124226 w 701"/>
                  <a:gd name="T47" fmla="*/ 545130 h 1788"/>
                  <a:gd name="T48" fmla="*/ 124226 w 701"/>
                  <a:gd name="T49" fmla="*/ 545130 h 1788"/>
                  <a:gd name="T50" fmla="*/ 189759 w 701"/>
                  <a:gd name="T51" fmla="*/ 465662 h 1788"/>
                  <a:gd name="T52" fmla="*/ 189759 w 701"/>
                  <a:gd name="T53" fmla="*/ 465662 h 1788"/>
                  <a:gd name="T54" fmla="*/ 2521 w 701"/>
                  <a:gd name="T55" fmla="*/ 181950 h 1788"/>
                  <a:gd name="T56" fmla="*/ 2521 w 701"/>
                  <a:gd name="T57" fmla="*/ 181950 h 1788"/>
                  <a:gd name="T58" fmla="*/ 100821 w 701"/>
                  <a:gd name="T59" fmla="*/ 44229 h 1788"/>
                  <a:gd name="T60" fmla="*/ 100821 w 701"/>
                  <a:gd name="T61" fmla="*/ 0 h 1788"/>
                  <a:gd name="T62" fmla="*/ 152311 w 701"/>
                  <a:gd name="T63" fmla="*/ 0 h 1788"/>
                  <a:gd name="T64" fmla="*/ 152311 w 701"/>
                  <a:gd name="T65" fmla="*/ 44229 h 178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701" h="1788">
                    <a:moveTo>
                      <a:pt x="423" y="123"/>
                    </a:moveTo>
                    <a:lnTo>
                      <a:pt x="423" y="123"/>
                    </a:lnTo>
                    <a:cubicBezTo>
                      <a:pt x="612" y="150"/>
                      <a:pt x="698" y="297"/>
                      <a:pt x="698" y="506"/>
                    </a:cubicBezTo>
                    <a:lnTo>
                      <a:pt x="698" y="548"/>
                    </a:lnTo>
                    <a:lnTo>
                      <a:pt x="536" y="548"/>
                    </a:lnTo>
                    <a:lnTo>
                      <a:pt x="536" y="495"/>
                    </a:lnTo>
                    <a:cubicBezTo>
                      <a:pt x="536" y="357"/>
                      <a:pt x="481" y="272"/>
                      <a:pt x="356" y="272"/>
                    </a:cubicBezTo>
                    <a:cubicBezTo>
                      <a:pt x="233" y="272"/>
                      <a:pt x="178" y="357"/>
                      <a:pt x="178" y="495"/>
                    </a:cubicBezTo>
                    <a:cubicBezTo>
                      <a:pt x="178" y="844"/>
                      <a:pt x="700" y="846"/>
                      <a:pt x="700" y="1284"/>
                    </a:cubicBezTo>
                    <a:cubicBezTo>
                      <a:pt x="700" y="1493"/>
                      <a:pt x="612" y="1642"/>
                      <a:pt x="423" y="1669"/>
                    </a:cubicBezTo>
                    <a:lnTo>
                      <a:pt x="423" y="1787"/>
                    </a:lnTo>
                    <a:lnTo>
                      <a:pt x="280" y="1787"/>
                    </a:lnTo>
                    <a:lnTo>
                      <a:pt x="280" y="1669"/>
                    </a:lnTo>
                    <a:cubicBezTo>
                      <a:pt x="87" y="1642"/>
                      <a:pt x="0" y="1496"/>
                      <a:pt x="0" y="1284"/>
                    </a:cubicBezTo>
                    <a:lnTo>
                      <a:pt x="0" y="1188"/>
                    </a:lnTo>
                    <a:lnTo>
                      <a:pt x="162" y="1188"/>
                    </a:lnTo>
                    <a:lnTo>
                      <a:pt x="162" y="1295"/>
                    </a:lnTo>
                    <a:cubicBezTo>
                      <a:pt x="162" y="1435"/>
                      <a:pt x="221" y="1516"/>
                      <a:pt x="345" y="1516"/>
                    </a:cubicBezTo>
                    <a:cubicBezTo>
                      <a:pt x="471" y="1516"/>
                      <a:pt x="527" y="1435"/>
                      <a:pt x="527" y="1295"/>
                    </a:cubicBezTo>
                    <a:cubicBezTo>
                      <a:pt x="527" y="948"/>
                      <a:pt x="7" y="944"/>
                      <a:pt x="7" y="506"/>
                    </a:cubicBezTo>
                    <a:cubicBezTo>
                      <a:pt x="7" y="292"/>
                      <a:pt x="94" y="152"/>
                      <a:pt x="280" y="123"/>
                    </a:cubicBezTo>
                    <a:lnTo>
                      <a:pt x="280" y="0"/>
                    </a:lnTo>
                    <a:lnTo>
                      <a:pt x="423" y="0"/>
                    </a:lnTo>
                    <a:lnTo>
                      <a:pt x="423" y="123"/>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66" name="Freeform 36">
                <a:extLst>
                  <a:ext uri="{FF2B5EF4-FFF2-40B4-BE49-F238E27FC236}">
                    <a16:creationId xmlns:a16="http://schemas.microsoft.com/office/drawing/2014/main" id="{C3861E2F-4113-9C4C-9D12-E47A9A41DB19}"/>
                  </a:ext>
                </a:extLst>
              </p:cNvPr>
              <p:cNvSpPr>
                <a:spLocks noChangeArrowheads="1"/>
              </p:cNvSpPr>
              <p:nvPr/>
            </p:nvSpPr>
            <p:spPr bwMode="auto">
              <a:xfrm>
                <a:off x="5022850" y="3322638"/>
                <a:ext cx="1495425" cy="1495425"/>
              </a:xfrm>
              <a:custGeom>
                <a:avLst/>
                <a:gdLst>
                  <a:gd name="T0" fmla="*/ 747353 w 4154"/>
                  <a:gd name="T1" fmla="*/ 65175 h 4153"/>
                  <a:gd name="T2" fmla="*/ 747353 w 4154"/>
                  <a:gd name="T3" fmla="*/ 65175 h 4153"/>
                  <a:gd name="T4" fmla="*/ 65159 w 4154"/>
                  <a:gd name="T5" fmla="*/ 747172 h 4153"/>
                  <a:gd name="T6" fmla="*/ 65159 w 4154"/>
                  <a:gd name="T7" fmla="*/ 747172 h 4153"/>
                  <a:gd name="T8" fmla="*/ 747353 w 4154"/>
                  <a:gd name="T9" fmla="*/ 1429890 h 4153"/>
                  <a:gd name="T10" fmla="*/ 747353 w 4154"/>
                  <a:gd name="T11" fmla="*/ 1429890 h 4153"/>
                  <a:gd name="T12" fmla="*/ 1429906 w 4154"/>
                  <a:gd name="T13" fmla="*/ 747172 h 4153"/>
                  <a:gd name="T14" fmla="*/ 1429906 w 4154"/>
                  <a:gd name="T15" fmla="*/ 747172 h 4153"/>
                  <a:gd name="T16" fmla="*/ 747353 w 4154"/>
                  <a:gd name="T17" fmla="*/ 65175 h 4153"/>
                  <a:gd name="T18" fmla="*/ 747353 w 4154"/>
                  <a:gd name="T19" fmla="*/ 1495065 h 4153"/>
                  <a:gd name="T20" fmla="*/ 747353 w 4154"/>
                  <a:gd name="T21" fmla="*/ 1495065 h 4153"/>
                  <a:gd name="T22" fmla="*/ 0 w 4154"/>
                  <a:gd name="T23" fmla="*/ 747172 h 4153"/>
                  <a:gd name="T24" fmla="*/ 0 w 4154"/>
                  <a:gd name="T25" fmla="*/ 747172 h 4153"/>
                  <a:gd name="T26" fmla="*/ 747353 w 4154"/>
                  <a:gd name="T27" fmla="*/ 0 h 4153"/>
                  <a:gd name="T28" fmla="*/ 747353 w 4154"/>
                  <a:gd name="T29" fmla="*/ 0 h 4153"/>
                  <a:gd name="T30" fmla="*/ 1495065 w 4154"/>
                  <a:gd name="T31" fmla="*/ 747172 h 4153"/>
                  <a:gd name="T32" fmla="*/ 1495065 w 4154"/>
                  <a:gd name="T33" fmla="*/ 747172 h 4153"/>
                  <a:gd name="T34" fmla="*/ 747353 w 4154"/>
                  <a:gd name="T35" fmla="*/ 1495065 h 415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4154" h="4153">
                    <a:moveTo>
                      <a:pt x="2076" y="181"/>
                    </a:moveTo>
                    <a:lnTo>
                      <a:pt x="2076" y="181"/>
                    </a:lnTo>
                    <a:cubicBezTo>
                      <a:pt x="1031" y="181"/>
                      <a:pt x="181" y="1032"/>
                      <a:pt x="181" y="2075"/>
                    </a:cubicBezTo>
                    <a:cubicBezTo>
                      <a:pt x="181" y="3121"/>
                      <a:pt x="1031" y="3971"/>
                      <a:pt x="2076" y="3971"/>
                    </a:cubicBezTo>
                    <a:cubicBezTo>
                      <a:pt x="3121" y="3971"/>
                      <a:pt x="3972" y="3121"/>
                      <a:pt x="3972" y="2075"/>
                    </a:cubicBezTo>
                    <a:cubicBezTo>
                      <a:pt x="3972" y="1032"/>
                      <a:pt x="3121" y="181"/>
                      <a:pt x="2076" y="181"/>
                    </a:cubicBezTo>
                    <a:close/>
                    <a:moveTo>
                      <a:pt x="2076" y="4152"/>
                    </a:moveTo>
                    <a:lnTo>
                      <a:pt x="2076" y="4152"/>
                    </a:lnTo>
                    <a:cubicBezTo>
                      <a:pt x="931" y="4152"/>
                      <a:pt x="0" y="3220"/>
                      <a:pt x="0" y="2075"/>
                    </a:cubicBezTo>
                    <a:cubicBezTo>
                      <a:pt x="0" y="932"/>
                      <a:pt x="931" y="0"/>
                      <a:pt x="2076" y="0"/>
                    </a:cubicBezTo>
                    <a:cubicBezTo>
                      <a:pt x="3221" y="0"/>
                      <a:pt x="4153" y="932"/>
                      <a:pt x="4153" y="2075"/>
                    </a:cubicBezTo>
                    <a:cubicBezTo>
                      <a:pt x="4153" y="3220"/>
                      <a:pt x="3221" y="4152"/>
                      <a:pt x="2076" y="415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67" name="Freeform 37">
                <a:extLst>
                  <a:ext uri="{FF2B5EF4-FFF2-40B4-BE49-F238E27FC236}">
                    <a16:creationId xmlns:a16="http://schemas.microsoft.com/office/drawing/2014/main" id="{D0D86646-A4B0-2644-9835-B7D089E59D5D}"/>
                  </a:ext>
                </a:extLst>
              </p:cNvPr>
              <p:cNvSpPr>
                <a:spLocks noChangeArrowheads="1"/>
              </p:cNvSpPr>
              <p:nvPr/>
            </p:nvSpPr>
            <p:spPr bwMode="auto">
              <a:xfrm>
                <a:off x="4892675" y="3322638"/>
                <a:ext cx="909638" cy="1495425"/>
              </a:xfrm>
              <a:custGeom>
                <a:avLst/>
                <a:gdLst>
                  <a:gd name="T0" fmla="*/ 876534 w 2528"/>
                  <a:gd name="T1" fmla="*/ 1495065 h 4153"/>
                  <a:gd name="T2" fmla="*/ 746997 w 2528"/>
                  <a:gd name="T3" fmla="*/ 1495065 h 4153"/>
                  <a:gd name="T4" fmla="*/ 746997 w 2528"/>
                  <a:gd name="T5" fmla="*/ 1495065 h 4153"/>
                  <a:gd name="T6" fmla="*/ 0 w 2528"/>
                  <a:gd name="T7" fmla="*/ 747172 h 4153"/>
                  <a:gd name="T8" fmla="*/ 0 w 2528"/>
                  <a:gd name="T9" fmla="*/ 747172 h 4153"/>
                  <a:gd name="T10" fmla="*/ 746997 w 2528"/>
                  <a:gd name="T11" fmla="*/ 0 h 4153"/>
                  <a:gd name="T12" fmla="*/ 876534 w 2528"/>
                  <a:gd name="T13" fmla="*/ 0 h 4153"/>
                  <a:gd name="T14" fmla="*/ 876534 w 2528"/>
                  <a:gd name="T15" fmla="*/ 0 h 4153"/>
                  <a:gd name="T16" fmla="*/ 909278 w 2528"/>
                  <a:gd name="T17" fmla="*/ 32768 h 4153"/>
                  <a:gd name="T18" fmla="*/ 909278 w 2528"/>
                  <a:gd name="T19" fmla="*/ 32768 h 4153"/>
                  <a:gd name="T20" fmla="*/ 876534 w 2528"/>
                  <a:gd name="T21" fmla="*/ 65175 h 4153"/>
                  <a:gd name="T22" fmla="*/ 746997 w 2528"/>
                  <a:gd name="T23" fmla="*/ 65175 h 4153"/>
                  <a:gd name="T24" fmla="*/ 746997 w 2528"/>
                  <a:gd name="T25" fmla="*/ 65175 h 4153"/>
                  <a:gd name="T26" fmla="*/ 64769 w 2528"/>
                  <a:gd name="T27" fmla="*/ 747172 h 4153"/>
                  <a:gd name="T28" fmla="*/ 64769 w 2528"/>
                  <a:gd name="T29" fmla="*/ 747172 h 4153"/>
                  <a:gd name="T30" fmla="*/ 746997 w 2528"/>
                  <a:gd name="T31" fmla="*/ 1429890 h 4153"/>
                  <a:gd name="T32" fmla="*/ 876534 w 2528"/>
                  <a:gd name="T33" fmla="*/ 1429890 h 4153"/>
                  <a:gd name="T34" fmla="*/ 876534 w 2528"/>
                  <a:gd name="T35" fmla="*/ 1429890 h 4153"/>
                  <a:gd name="T36" fmla="*/ 909278 w 2528"/>
                  <a:gd name="T37" fmla="*/ 1462297 h 4153"/>
                  <a:gd name="T38" fmla="*/ 909278 w 2528"/>
                  <a:gd name="T39" fmla="*/ 1462297 h 4153"/>
                  <a:gd name="T40" fmla="*/ 876534 w 2528"/>
                  <a:gd name="T41" fmla="*/ 1495065 h 415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528" h="4153">
                    <a:moveTo>
                      <a:pt x="2436" y="4152"/>
                    </a:moveTo>
                    <a:lnTo>
                      <a:pt x="2076" y="4152"/>
                    </a:lnTo>
                    <a:cubicBezTo>
                      <a:pt x="930" y="4152"/>
                      <a:pt x="0" y="3221"/>
                      <a:pt x="0" y="2075"/>
                    </a:cubicBezTo>
                    <a:cubicBezTo>
                      <a:pt x="0" y="932"/>
                      <a:pt x="930" y="0"/>
                      <a:pt x="2076" y="0"/>
                    </a:cubicBezTo>
                    <a:lnTo>
                      <a:pt x="2436" y="0"/>
                    </a:lnTo>
                    <a:cubicBezTo>
                      <a:pt x="2486" y="0"/>
                      <a:pt x="2527" y="41"/>
                      <a:pt x="2527" y="91"/>
                    </a:cubicBezTo>
                    <a:cubicBezTo>
                      <a:pt x="2527" y="141"/>
                      <a:pt x="2486" y="181"/>
                      <a:pt x="2436" y="181"/>
                    </a:cubicBezTo>
                    <a:lnTo>
                      <a:pt x="2076" y="181"/>
                    </a:lnTo>
                    <a:cubicBezTo>
                      <a:pt x="1030" y="181"/>
                      <a:pt x="180" y="1032"/>
                      <a:pt x="180" y="2075"/>
                    </a:cubicBezTo>
                    <a:cubicBezTo>
                      <a:pt x="180" y="3121"/>
                      <a:pt x="1030" y="3971"/>
                      <a:pt x="2076" y="3971"/>
                    </a:cubicBezTo>
                    <a:lnTo>
                      <a:pt x="2436" y="3971"/>
                    </a:lnTo>
                    <a:cubicBezTo>
                      <a:pt x="2486" y="3971"/>
                      <a:pt x="2527" y="4011"/>
                      <a:pt x="2527" y="4061"/>
                    </a:cubicBezTo>
                    <a:cubicBezTo>
                      <a:pt x="2527" y="4111"/>
                      <a:pt x="2486" y="4152"/>
                      <a:pt x="2436" y="4152"/>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grpSp>
        <p:grpSp>
          <p:nvGrpSpPr>
            <p:cNvPr id="140" name="Group 11">
              <a:extLst>
                <a:ext uri="{FF2B5EF4-FFF2-40B4-BE49-F238E27FC236}">
                  <a16:creationId xmlns:a16="http://schemas.microsoft.com/office/drawing/2014/main" id="{EDA16F9D-DD3C-3A4B-A4F9-8E5F475B9AC4}"/>
                </a:ext>
              </a:extLst>
            </p:cNvPr>
            <p:cNvGrpSpPr>
              <a:grpSpLocks/>
            </p:cNvGrpSpPr>
            <p:nvPr/>
          </p:nvGrpSpPr>
          <p:grpSpPr bwMode="auto">
            <a:xfrm>
              <a:off x="0" y="954917"/>
              <a:ext cx="1765625" cy="1659054"/>
              <a:chOff x="3332163" y="2060575"/>
              <a:chExt cx="1946275" cy="1828800"/>
            </a:xfrm>
            <a:solidFill>
              <a:schemeClr val="accent3">
                <a:lumMod val="75000"/>
              </a:schemeClr>
            </a:solidFill>
          </p:grpSpPr>
          <p:sp>
            <p:nvSpPr>
              <p:cNvPr id="158" name="Freeform 43">
                <a:extLst>
                  <a:ext uri="{FF2B5EF4-FFF2-40B4-BE49-F238E27FC236}">
                    <a16:creationId xmlns:a16="http://schemas.microsoft.com/office/drawing/2014/main" id="{7F89D4E9-4337-044F-9520-8D4898EF9AD3}"/>
                  </a:ext>
                </a:extLst>
              </p:cNvPr>
              <p:cNvSpPr>
                <a:spLocks noChangeArrowheads="1"/>
              </p:cNvSpPr>
              <p:nvPr/>
            </p:nvSpPr>
            <p:spPr bwMode="auto">
              <a:xfrm>
                <a:off x="4411663" y="2060575"/>
                <a:ext cx="273050" cy="481013"/>
              </a:xfrm>
              <a:custGeom>
                <a:avLst/>
                <a:gdLst>
                  <a:gd name="T0" fmla="*/ 65115 w 759"/>
                  <a:gd name="T1" fmla="*/ 415584 h 1338"/>
                  <a:gd name="T2" fmla="*/ 207935 w 759"/>
                  <a:gd name="T3" fmla="*/ 415584 h 1338"/>
                  <a:gd name="T4" fmla="*/ 207935 w 759"/>
                  <a:gd name="T5" fmla="*/ 68305 h 1338"/>
                  <a:gd name="T6" fmla="*/ 207935 w 759"/>
                  <a:gd name="T7" fmla="*/ 68305 h 1338"/>
                  <a:gd name="T8" fmla="*/ 65115 w 759"/>
                  <a:gd name="T9" fmla="*/ 240507 h 1338"/>
                  <a:gd name="T10" fmla="*/ 65115 w 759"/>
                  <a:gd name="T11" fmla="*/ 415584 h 1338"/>
                  <a:gd name="T12" fmla="*/ 240313 w 759"/>
                  <a:gd name="T13" fmla="*/ 480653 h 1338"/>
                  <a:gd name="T14" fmla="*/ 32377 w 759"/>
                  <a:gd name="T15" fmla="*/ 480653 h 1338"/>
                  <a:gd name="T16" fmla="*/ 32377 w 759"/>
                  <a:gd name="T17" fmla="*/ 480653 h 1338"/>
                  <a:gd name="T18" fmla="*/ 0 w 759"/>
                  <a:gd name="T19" fmla="*/ 448298 h 1338"/>
                  <a:gd name="T20" fmla="*/ 0 w 759"/>
                  <a:gd name="T21" fmla="*/ 240507 h 1338"/>
                  <a:gd name="T22" fmla="*/ 0 w 759"/>
                  <a:gd name="T23" fmla="*/ 240507 h 1338"/>
                  <a:gd name="T24" fmla="*/ 240313 w 759"/>
                  <a:gd name="T25" fmla="*/ 0 h 1338"/>
                  <a:gd name="T26" fmla="*/ 240313 w 759"/>
                  <a:gd name="T27" fmla="*/ 0 h 1338"/>
                  <a:gd name="T28" fmla="*/ 272690 w 759"/>
                  <a:gd name="T29" fmla="*/ 32715 h 1338"/>
                  <a:gd name="T30" fmla="*/ 272690 w 759"/>
                  <a:gd name="T31" fmla="*/ 448298 h 1338"/>
                  <a:gd name="T32" fmla="*/ 272690 w 759"/>
                  <a:gd name="T33" fmla="*/ 448298 h 1338"/>
                  <a:gd name="T34" fmla="*/ 240313 w 759"/>
                  <a:gd name="T35" fmla="*/ 480653 h 13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759" h="1338">
                    <a:moveTo>
                      <a:pt x="181" y="1156"/>
                    </a:moveTo>
                    <a:lnTo>
                      <a:pt x="578" y="1156"/>
                    </a:lnTo>
                    <a:lnTo>
                      <a:pt x="578" y="190"/>
                    </a:lnTo>
                    <a:cubicBezTo>
                      <a:pt x="352" y="232"/>
                      <a:pt x="181" y="431"/>
                      <a:pt x="181" y="669"/>
                    </a:cubicBezTo>
                    <a:lnTo>
                      <a:pt x="181" y="1156"/>
                    </a:lnTo>
                    <a:close/>
                    <a:moveTo>
                      <a:pt x="668" y="1337"/>
                    </a:moveTo>
                    <a:lnTo>
                      <a:pt x="90" y="1337"/>
                    </a:lnTo>
                    <a:cubicBezTo>
                      <a:pt x="40" y="1337"/>
                      <a:pt x="0" y="1297"/>
                      <a:pt x="0" y="1247"/>
                    </a:cubicBezTo>
                    <a:lnTo>
                      <a:pt x="0" y="669"/>
                    </a:lnTo>
                    <a:cubicBezTo>
                      <a:pt x="0" y="300"/>
                      <a:pt x="300" y="0"/>
                      <a:pt x="668" y="0"/>
                    </a:cubicBezTo>
                    <a:cubicBezTo>
                      <a:pt x="717" y="0"/>
                      <a:pt x="758" y="41"/>
                      <a:pt x="758" y="91"/>
                    </a:cubicBezTo>
                    <a:lnTo>
                      <a:pt x="758" y="1247"/>
                    </a:lnTo>
                    <a:cubicBezTo>
                      <a:pt x="758" y="1297"/>
                      <a:pt x="717" y="1337"/>
                      <a:pt x="668" y="1337"/>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59" name="Freeform 38">
                <a:extLst>
                  <a:ext uri="{FF2B5EF4-FFF2-40B4-BE49-F238E27FC236}">
                    <a16:creationId xmlns:a16="http://schemas.microsoft.com/office/drawing/2014/main" id="{166E989C-A1BB-6041-B0CC-531253361357}"/>
                  </a:ext>
                </a:extLst>
              </p:cNvPr>
              <p:cNvSpPr>
                <a:spLocks noChangeArrowheads="1"/>
              </p:cNvSpPr>
              <p:nvPr/>
            </p:nvSpPr>
            <p:spPr bwMode="auto">
              <a:xfrm>
                <a:off x="4991100" y="2716213"/>
                <a:ext cx="287338" cy="500062"/>
              </a:xfrm>
              <a:custGeom>
                <a:avLst/>
                <a:gdLst>
                  <a:gd name="T0" fmla="*/ 254530 w 797"/>
                  <a:gd name="T1" fmla="*/ 499702 h 1390"/>
                  <a:gd name="T2" fmla="*/ 32087 w 797"/>
                  <a:gd name="T3" fmla="*/ 499702 h 1390"/>
                  <a:gd name="T4" fmla="*/ 32087 w 797"/>
                  <a:gd name="T5" fmla="*/ 499702 h 1390"/>
                  <a:gd name="T6" fmla="*/ 0 w 797"/>
                  <a:gd name="T7" fmla="*/ 466964 h 1390"/>
                  <a:gd name="T8" fmla="*/ 0 w 797"/>
                  <a:gd name="T9" fmla="*/ 466964 h 1390"/>
                  <a:gd name="T10" fmla="*/ 32087 w 797"/>
                  <a:gd name="T11" fmla="*/ 434586 h 1390"/>
                  <a:gd name="T12" fmla="*/ 221723 w 797"/>
                  <a:gd name="T13" fmla="*/ 434586 h 1390"/>
                  <a:gd name="T14" fmla="*/ 221723 w 797"/>
                  <a:gd name="T15" fmla="*/ 64756 h 1390"/>
                  <a:gd name="T16" fmla="*/ 32087 w 797"/>
                  <a:gd name="T17" fmla="*/ 64756 h 1390"/>
                  <a:gd name="T18" fmla="*/ 32087 w 797"/>
                  <a:gd name="T19" fmla="*/ 64756 h 1390"/>
                  <a:gd name="T20" fmla="*/ 0 w 797"/>
                  <a:gd name="T21" fmla="*/ 32378 h 1390"/>
                  <a:gd name="T22" fmla="*/ 0 w 797"/>
                  <a:gd name="T23" fmla="*/ 32378 h 1390"/>
                  <a:gd name="T24" fmla="*/ 32087 w 797"/>
                  <a:gd name="T25" fmla="*/ 0 h 1390"/>
                  <a:gd name="T26" fmla="*/ 254530 w 797"/>
                  <a:gd name="T27" fmla="*/ 0 h 1390"/>
                  <a:gd name="T28" fmla="*/ 254530 w 797"/>
                  <a:gd name="T29" fmla="*/ 0 h 1390"/>
                  <a:gd name="T30" fmla="*/ 286977 w 797"/>
                  <a:gd name="T31" fmla="*/ 32378 h 1390"/>
                  <a:gd name="T32" fmla="*/ 286977 w 797"/>
                  <a:gd name="T33" fmla="*/ 466964 h 1390"/>
                  <a:gd name="T34" fmla="*/ 286977 w 797"/>
                  <a:gd name="T35" fmla="*/ 466964 h 1390"/>
                  <a:gd name="T36" fmla="*/ 254530 w 797"/>
                  <a:gd name="T37" fmla="*/ 499702 h 139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797" h="1390">
                    <a:moveTo>
                      <a:pt x="706" y="1389"/>
                    </a:moveTo>
                    <a:lnTo>
                      <a:pt x="89" y="1389"/>
                    </a:lnTo>
                    <a:cubicBezTo>
                      <a:pt x="40" y="1389"/>
                      <a:pt x="0" y="1348"/>
                      <a:pt x="0" y="1298"/>
                    </a:cubicBezTo>
                    <a:cubicBezTo>
                      <a:pt x="0" y="1248"/>
                      <a:pt x="40" y="1208"/>
                      <a:pt x="89" y="1208"/>
                    </a:cubicBezTo>
                    <a:lnTo>
                      <a:pt x="615" y="1208"/>
                    </a:lnTo>
                    <a:lnTo>
                      <a:pt x="615" y="180"/>
                    </a:lnTo>
                    <a:lnTo>
                      <a:pt x="89" y="180"/>
                    </a:lnTo>
                    <a:cubicBezTo>
                      <a:pt x="40" y="180"/>
                      <a:pt x="0" y="140"/>
                      <a:pt x="0" y="90"/>
                    </a:cubicBezTo>
                    <a:cubicBezTo>
                      <a:pt x="0" y="40"/>
                      <a:pt x="40" y="0"/>
                      <a:pt x="89" y="0"/>
                    </a:cubicBezTo>
                    <a:lnTo>
                      <a:pt x="706" y="0"/>
                    </a:lnTo>
                    <a:cubicBezTo>
                      <a:pt x="756" y="0"/>
                      <a:pt x="796" y="40"/>
                      <a:pt x="796" y="90"/>
                    </a:cubicBezTo>
                    <a:lnTo>
                      <a:pt x="796" y="1298"/>
                    </a:lnTo>
                    <a:cubicBezTo>
                      <a:pt x="796" y="1348"/>
                      <a:pt x="756" y="1389"/>
                      <a:pt x="706" y="1389"/>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60" name="Freeform 39">
                <a:extLst>
                  <a:ext uri="{FF2B5EF4-FFF2-40B4-BE49-F238E27FC236}">
                    <a16:creationId xmlns:a16="http://schemas.microsoft.com/office/drawing/2014/main" id="{B2B4F5B1-4D81-FE48-9980-0D2471D9906F}"/>
                  </a:ext>
                </a:extLst>
              </p:cNvPr>
              <p:cNvSpPr>
                <a:spLocks noChangeArrowheads="1"/>
              </p:cNvSpPr>
              <p:nvPr/>
            </p:nvSpPr>
            <p:spPr bwMode="auto">
              <a:xfrm>
                <a:off x="4678363" y="2614613"/>
                <a:ext cx="153987" cy="153987"/>
              </a:xfrm>
              <a:custGeom>
                <a:avLst/>
                <a:gdLst>
                  <a:gd name="T0" fmla="*/ 153628 w 429"/>
                  <a:gd name="T1" fmla="*/ 76994 h 428"/>
                  <a:gd name="T2" fmla="*/ 153628 w 429"/>
                  <a:gd name="T3" fmla="*/ 76994 h 428"/>
                  <a:gd name="T4" fmla="*/ 76814 w 429"/>
                  <a:gd name="T5" fmla="*/ 153627 h 428"/>
                  <a:gd name="T6" fmla="*/ 76814 w 429"/>
                  <a:gd name="T7" fmla="*/ 153627 h 428"/>
                  <a:gd name="T8" fmla="*/ 0 w 429"/>
                  <a:gd name="T9" fmla="*/ 76994 h 428"/>
                  <a:gd name="T10" fmla="*/ 0 w 429"/>
                  <a:gd name="T11" fmla="*/ 76994 h 428"/>
                  <a:gd name="T12" fmla="*/ 76814 w 429"/>
                  <a:gd name="T13" fmla="*/ 0 h 428"/>
                  <a:gd name="T14" fmla="*/ 76814 w 429"/>
                  <a:gd name="T15" fmla="*/ 0 h 428"/>
                  <a:gd name="T16" fmla="*/ 153628 w 429"/>
                  <a:gd name="T17" fmla="*/ 76994 h 42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29" h="428">
                    <a:moveTo>
                      <a:pt x="428" y="214"/>
                    </a:moveTo>
                    <a:lnTo>
                      <a:pt x="428" y="214"/>
                    </a:lnTo>
                    <a:cubicBezTo>
                      <a:pt x="428" y="332"/>
                      <a:pt x="332" y="427"/>
                      <a:pt x="214" y="427"/>
                    </a:cubicBezTo>
                    <a:cubicBezTo>
                      <a:pt x="96" y="427"/>
                      <a:pt x="0" y="332"/>
                      <a:pt x="0" y="214"/>
                    </a:cubicBezTo>
                    <a:cubicBezTo>
                      <a:pt x="0" y="96"/>
                      <a:pt x="96" y="0"/>
                      <a:pt x="214" y="0"/>
                    </a:cubicBezTo>
                    <a:cubicBezTo>
                      <a:pt x="332" y="0"/>
                      <a:pt x="428" y="96"/>
                      <a:pt x="428" y="21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61" name="Freeform 40">
                <a:extLst>
                  <a:ext uri="{FF2B5EF4-FFF2-40B4-BE49-F238E27FC236}">
                    <a16:creationId xmlns:a16="http://schemas.microsoft.com/office/drawing/2014/main" id="{CF6510E1-A437-CD45-B5C5-2FB6077A674B}"/>
                  </a:ext>
                </a:extLst>
              </p:cNvPr>
              <p:cNvSpPr>
                <a:spLocks noChangeArrowheads="1"/>
              </p:cNvSpPr>
              <p:nvPr/>
            </p:nvSpPr>
            <p:spPr bwMode="auto">
              <a:xfrm>
                <a:off x="3838575" y="3552825"/>
                <a:ext cx="355600" cy="336550"/>
              </a:xfrm>
              <a:custGeom>
                <a:avLst/>
                <a:gdLst>
                  <a:gd name="T0" fmla="*/ 322847 w 988"/>
                  <a:gd name="T1" fmla="*/ 336190 h 936"/>
                  <a:gd name="T2" fmla="*/ 32393 w 988"/>
                  <a:gd name="T3" fmla="*/ 336190 h 936"/>
                  <a:gd name="T4" fmla="*/ 32393 w 988"/>
                  <a:gd name="T5" fmla="*/ 336190 h 936"/>
                  <a:gd name="T6" fmla="*/ 0 w 988"/>
                  <a:gd name="T7" fmla="*/ 303830 h 936"/>
                  <a:gd name="T8" fmla="*/ 0 w 988"/>
                  <a:gd name="T9" fmla="*/ 32720 h 936"/>
                  <a:gd name="T10" fmla="*/ 0 w 988"/>
                  <a:gd name="T11" fmla="*/ 32720 h 936"/>
                  <a:gd name="T12" fmla="*/ 32393 w 988"/>
                  <a:gd name="T13" fmla="*/ 0 h 936"/>
                  <a:gd name="T14" fmla="*/ 32393 w 988"/>
                  <a:gd name="T15" fmla="*/ 0 h 936"/>
                  <a:gd name="T16" fmla="*/ 65145 w 988"/>
                  <a:gd name="T17" fmla="*/ 32720 h 936"/>
                  <a:gd name="T18" fmla="*/ 65145 w 988"/>
                  <a:gd name="T19" fmla="*/ 271469 h 936"/>
                  <a:gd name="T20" fmla="*/ 290095 w 988"/>
                  <a:gd name="T21" fmla="*/ 271469 h 936"/>
                  <a:gd name="T22" fmla="*/ 290095 w 988"/>
                  <a:gd name="T23" fmla="*/ 154612 h 936"/>
                  <a:gd name="T24" fmla="*/ 290095 w 988"/>
                  <a:gd name="T25" fmla="*/ 154612 h 936"/>
                  <a:gd name="T26" fmla="*/ 322847 w 988"/>
                  <a:gd name="T27" fmla="*/ 121892 h 936"/>
                  <a:gd name="T28" fmla="*/ 322847 w 988"/>
                  <a:gd name="T29" fmla="*/ 121892 h 936"/>
                  <a:gd name="T30" fmla="*/ 355240 w 988"/>
                  <a:gd name="T31" fmla="*/ 154612 h 936"/>
                  <a:gd name="T32" fmla="*/ 355240 w 988"/>
                  <a:gd name="T33" fmla="*/ 303830 h 936"/>
                  <a:gd name="T34" fmla="*/ 355240 w 988"/>
                  <a:gd name="T35" fmla="*/ 303830 h 936"/>
                  <a:gd name="T36" fmla="*/ 322847 w 988"/>
                  <a:gd name="T37" fmla="*/ 336190 h 9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88" h="936">
                    <a:moveTo>
                      <a:pt x="897" y="935"/>
                    </a:moveTo>
                    <a:lnTo>
                      <a:pt x="90" y="935"/>
                    </a:lnTo>
                    <a:cubicBezTo>
                      <a:pt x="41" y="935"/>
                      <a:pt x="0" y="894"/>
                      <a:pt x="0" y="845"/>
                    </a:cubicBezTo>
                    <a:lnTo>
                      <a:pt x="0" y="91"/>
                    </a:lnTo>
                    <a:cubicBezTo>
                      <a:pt x="0" y="41"/>
                      <a:pt x="41" y="0"/>
                      <a:pt x="90" y="0"/>
                    </a:cubicBezTo>
                    <a:cubicBezTo>
                      <a:pt x="140" y="0"/>
                      <a:pt x="181" y="41"/>
                      <a:pt x="181" y="91"/>
                    </a:cubicBezTo>
                    <a:lnTo>
                      <a:pt x="181" y="755"/>
                    </a:lnTo>
                    <a:lnTo>
                      <a:pt x="806" y="755"/>
                    </a:lnTo>
                    <a:lnTo>
                      <a:pt x="806" y="430"/>
                    </a:lnTo>
                    <a:cubicBezTo>
                      <a:pt x="806" y="380"/>
                      <a:pt x="847" y="339"/>
                      <a:pt x="897" y="339"/>
                    </a:cubicBezTo>
                    <a:cubicBezTo>
                      <a:pt x="947" y="339"/>
                      <a:pt x="987" y="380"/>
                      <a:pt x="987" y="430"/>
                    </a:cubicBezTo>
                    <a:lnTo>
                      <a:pt x="987" y="845"/>
                    </a:lnTo>
                    <a:cubicBezTo>
                      <a:pt x="987" y="894"/>
                      <a:pt x="947" y="935"/>
                      <a:pt x="897" y="935"/>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62" name="Freeform 41">
                <a:extLst>
                  <a:ext uri="{FF2B5EF4-FFF2-40B4-BE49-F238E27FC236}">
                    <a16:creationId xmlns:a16="http://schemas.microsoft.com/office/drawing/2014/main" id="{7299AC9B-5295-7E4D-8327-2D152B97DD08}"/>
                  </a:ext>
                </a:extLst>
              </p:cNvPr>
              <p:cNvSpPr>
                <a:spLocks noChangeArrowheads="1"/>
              </p:cNvSpPr>
              <p:nvPr/>
            </p:nvSpPr>
            <p:spPr bwMode="auto">
              <a:xfrm>
                <a:off x="4408488" y="3552825"/>
                <a:ext cx="355600" cy="336550"/>
              </a:xfrm>
              <a:custGeom>
                <a:avLst/>
                <a:gdLst>
                  <a:gd name="T0" fmla="*/ 322814 w 987"/>
                  <a:gd name="T1" fmla="*/ 336190 h 936"/>
                  <a:gd name="T2" fmla="*/ 32426 w 987"/>
                  <a:gd name="T3" fmla="*/ 336190 h 936"/>
                  <a:gd name="T4" fmla="*/ 32426 w 987"/>
                  <a:gd name="T5" fmla="*/ 336190 h 936"/>
                  <a:gd name="T6" fmla="*/ 0 w 987"/>
                  <a:gd name="T7" fmla="*/ 303830 h 936"/>
                  <a:gd name="T8" fmla="*/ 0 w 987"/>
                  <a:gd name="T9" fmla="*/ 154612 h 936"/>
                  <a:gd name="T10" fmla="*/ 0 w 987"/>
                  <a:gd name="T11" fmla="*/ 154612 h 936"/>
                  <a:gd name="T12" fmla="*/ 32426 w 987"/>
                  <a:gd name="T13" fmla="*/ 121892 h 936"/>
                  <a:gd name="T14" fmla="*/ 32426 w 987"/>
                  <a:gd name="T15" fmla="*/ 121892 h 936"/>
                  <a:gd name="T16" fmla="*/ 65211 w 987"/>
                  <a:gd name="T17" fmla="*/ 154612 h 936"/>
                  <a:gd name="T18" fmla="*/ 65211 w 987"/>
                  <a:gd name="T19" fmla="*/ 271469 h 936"/>
                  <a:gd name="T20" fmla="*/ 290028 w 987"/>
                  <a:gd name="T21" fmla="*/ 271469 h 936"/>
                  <a:gd name="T22" fmla="*/ 290028 w 987"/>
                  <a:gd name="T23" fmla="*/ 32720 h 936"/>
                  <a:gd name="T24" fmla="*/ 290028 w 987"/>
                  <a:gd name="T25" fmla="*/ 32720 h 936"/>
                  <a:gd name="T26" fmla="*/ 322814 w 987"/>
                  <a:gd name="T27" fmla="*/ 0 h 936"/>
                  <a:gd name="T28" fmla="*/ 322814 w 987"/>
                  <a:gd name="T29" fmla="*/ 0 h 936"/>
                  <a:gd name="T30" fmla="*/ 355240 w 987"/>
                  <a:gd name="T31" fmla="*/ 32720 h 936"/>
                  <a:gd name="T32" fmla="*/ 355240 w 987"/>
                  <a:gd name="T33" fmla="*/ 303830 h 936"/>
                  <a:gd name="T34" fmla="*/ 355240 w 987"/>
                  <a:gd name="T35" fmla="*/ 303830 h 936"/>
                  <a:gd name="T36" fmla="*/ 322814 w 987"/>
                  <a:gd name="T37" fmla="*/ 336190 h 9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87" h="936">
                    <a:moveTo>
                      <a:pt x="896" y="935"/>
                    </a:moveTo>
                    <a:lnTo>
                      <a:pt x="90" y="935"/>
                    </a:lnTo>
                    <a:cubicBezTo>
                      <a:pt x="40" y="935"/>
                      <a:pt x="0" y="894"/>
                      <a:pt x="0" y="845"/>
                    </a:cubicBezTo>
                    <a:lnTo>
                      <a:pt x="0" y="430"/>
                    </a:lnTo>
                    <a:cubicBezTo>
                      <a:pt x="0" y="380"/>
                      <a:pt x="40" y="339"/>
                      <a:pt x="90" y="339"/>
                    </a:cubicBezTo>
                    <a:cubicBezTo>
                      <a:pt x="140" y="339"/>
                      <a:pt x="181" y="380"/>
                      <a:pt x="181" y="430"/>
                    </a:cubicBezTo>
                    <a:lnTo>
                      <a:pt x="181" y="755"/>
                    </a:lnTo>
                    <a:lnTo>
                      <a:pt x="805" y="755"/>
                    </a:lnTo>
                    <a:lnTo>
                      <a:pt x="805" y="91"/>
                    </a:lnTo>
                    <a:cubicBezTo>
                      <a:pt x="805" y="41"/>
                      <a:pt x="846" y="0"/>
                      <a:pt x="896" y="0"/>
                    </a:cubicBezTo>
                    <a:cubicBezTo>
                      <a:pt x="946" y="0"/>
                      <a:pt x="986" y="41"/>
                      <a:pt x="986" y="91"/>
                    </a:cubicBezTo>
                    <a:lnTo>
                      <a:pt x="986" y="845"/>
                    </a:lnTo>
                    <a:cubicBezTo>
                      <a:pt x="986" y="894"/>
                      <a:pt x="946" y="935"/>
                      <a:pt x="896" y="935"/>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63" name="Freeform 42">
                <a:extLst>
                  <a:ext uri="{FF2B5EF4-FFF2-40B4-BE49-F238E27FC236}">
                    <a16:creationId xmlns:a16="http://schemas.microsoft.com/office/drawing/2014/main" id="{83F0CC26-197C-8B49-966D-EEB7C96E9049}"/>
                  </a:ext>
                </a:extLst>
              </p:cNvPr>
              <p:cNvSpPr>
                <a:spLocks noChangeArrowheads="1"/>
              </p:cNvSpPr>
              <p:nvPr/>
            </p:nvSpPr>
            <p:spPr bwMode="auto">
              <a:xfrm>
                <a:off x="3332163" y="2924175"/>
                <a:ext cx="236537" cy="65088"/>
              </a:xfrm>
              <a:custGeom>
                <a:avLst/>
                <a:gdLst>
                  <a:gd name="T0" fmla="*/ 203775 w 657"/>
                  <a:gd name="T1" fmla="*/ 64730 h 182"/>
                  <a:gd name="T2" fmla="*/ 32402 w 657"/>
                  <a:gd name="T3" fmla="*/ 64730 h 182"/>
                  <a:gd name="T4" fmla="*/ 32402 w 657"/>
                  <a:gd name="T5" fmla="*/ 64730 h 182"/>
                  <a:gd name="T6" fmla="*/ 0 w 657"/>
                  <a:gd name="T7" fmla="*/ 32544 h 182"/>
                  <a:gd name="T8" fmla="*/ 0 w 657"/>
                  <a:gd name="T9" fmla="*/ 32544 h 182"/>
                  <a:gd name="T10" fmla="*/ 32402 w 657"/>
                  <a:gd name="T11" fmla="*/ 0 h 182"/>
                  <a:gd name="T12" fmla="*/ 203775 w 657"/>
                  <a:gd name="T13" fmla="*/ 0 h 182"/>
                  <a:gd name="T14" fmla="*/ 203775 w 657"/>
                  <a:gd name="T15" fmla="*/ 0 h 182"/>
                  <a:gd name="T16" fmla="*/ 236177 w 657"/>
                  <a:gd name="T17" fmla="*/ 32544 h 182"/>
                  <a:gd name="T18" fmla="*/ 236177 w 657"/>
                  <a:gd name="T19" fmla="*/ 32544 h 182"/>
                  <a:gd name="T20" fmla="*/ 203775 w 657"/>
                  <a:gd name="T21" fmla="*/ 64730 h 18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57" h="182">
                    <a:moveTo>
                      <a:pt x="566" y="181"/>
                    </a:moveTo>
                    <a:lnTo>
                      <a:pt x="90" y="181"/>
                    </a:lnTo>
                    <a:cubicBezTo>
                      <a:pt x="40" y="181"/>
                      <a:pt x="0" y="141"/>
                      <a:pt x="0" y="91"/>
                    </a:cubicBezTo>
                    <a:cubicBezTo>
                      <a:pt x="0" y="41"/>
                      <a:pt x="40" y="0"/>
                      <a:pt x="90" y="0"/>
                    </a:cubicBezTo>
                    <a:lnTo>
                      <a:pt x="566" y="0"/>
                    </a:lnTo>
                    <a:cubicBezTo>
                      <a:pt x="616" y="0"/>
                      <a:pt x="656" y="41"/>
                      <a:pt x="656" y="91"/>
                    </a:cubicBezTo>
                    <a:cubicBezTo>
                      <a:pt x="656" y="141"/>
                      <a:pt x="616" y="181"/>
                      <a:pt x="566" y="181"/>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64" name="Freeform 44">
                <a:extLst>
                  <a:ext uri="{FF2B5EF4-FFF2-40B4-BE49-F238E27FC236}">
                    <a16:creationId xmlns:a16="http://schemas.microsoft.com/office/drawing/2014/main" id="{8357A86B-CF69-174D-8615-7E2643DA3182}"/>
                  </a:ext>
                </a:extLst>
              </p:cNvPr>
              <p:cNvSpPr>
                <a:spLocks noChangeArrowheads="1"/>
              </p:cNvSpPr>
              <p:nvPr/>
            </p:nvSpPr>
            <p:spPr bwMode="auto">
              <a:xfrm>
                <a:off x="3503613" y="2165350"/>
                <a:ext cx="1581150" cy="1581150"/>
              </a:xfrm>
              <a:custGeom>
                <a:avLst/>
                <a:gdLst>
                  <a:gd name="T0" fmla="*/ 790395 w 4393"/>
                  <a:gd name="T1" fmla="*/ 1580790 h 4394"/>
                  <a:gd name="T2" fmla="*/ 790395 w 4393"/>
                  <a:gd name="T3" fmla="*/ 1580790 h 4394"/>
                  <a:gd name="T4" fmla="*/ 0 w 4393"/>
                  <a:gd name="T5" fmla="*/ 790575 h 4394"/>
                  <a:gd name="T6" fmla="*/ 0 w 4393"/>
                  <a:gd name="T7" fmla="*/ 790575 h 4394"/>
                  <a:gd name="T8" fmla="*/ 790395 w 4393"/>
                  <a:gd name="T9" fmla="*/ 0 h 4394"/>
                  <a:gd name="T10" fmla="*/ 790395 w 4393"/>
                  <a:gd name="T11" fmla="*/ 0 h 4394"/>
                  <a:gd name="T12" fmla="*/ 965678 w 4393"/>
                  <a:gd name="T13" fmla="*/ 19432 h 4394"/>
                  <a:gd name="T14" fmla="*/ 965678 w 4393"/>
                  <a:gd name="T15" fmla="*/ 19432 h 4394"/>
                  <a:gd name="T16" fmla="*/ 990513 w 4393"/>
                  <a:gd name="T17" fmla="*/ 58295 h 4394"/>
                  <a:gd name="T18" fmla="*/ 990513 w 4393"/>
                  <a:gd name="T19" fmla="*/ 58295 h 4394"/>
                  <a:gd name="T20" fmla="*/ 951281 w 4393"/>
                  <a:gd name="T21" fmla="*/ 82764 h 4394"/>
                  <a:gd name="T22" fmla="*/ 951281 w 4393"/>
                  <a:gd name="T23" fmla="*/ 82764 h 4394"/>
                  <a:gd name="T24" fmla="*/ 790395 w 4393"/>
                  <a:gd name="T25" fmla="*/ 65132 h 4394"/>
                  <a:gd name="T26" fmla="*/ 790395 w 4393"/>
                  <a:gd name="T27" fmla="*/ 65132 h 4394"/>
                  <a:gd name="T28" fmla="*/ 65146 w 4393"/>
                  <a:gd name="T29" fmla="*/ 790575 h 4394"/>
                  <a:gd name="T30" fmla="*/ 65146 w 4393"/>
                  <a:gd name="T31" fmla="*/ 790575 h 4394"/>
                  <a:gd name="T32" fmla="*/ 790395 w 4393"/>
                  <a:gd name="T33" fmla="*/ 1515659 h 4394"/>
                  <a:gd name="T34" fmla="*/ 790395 w 4393"/>
                  <a:gd name="T35" fmla="*/ 1515659 h 4394"/>
                  <a:gd name="T36" fmla="*/ 1515644 w 4393"/>
                  <a:gd name="T37" fmla="*/ 790575 h 4394"/>
                  <a:gd name="T38" fmla="*/ 1515644 w 4393"/>
                  <a:gd name="T39" fmla="*/ 790575 h 4394"/>
                  <a:gd name="T40" fmla="*/ 1133403 w 4393"/>
                  <a:gd name="T41" fmla="*/ 150774 h 4394"/>
                  <a:gd name="T42" fmla="*/ 1133403 w 4393"/>
                  <a:gd name="T43" fmla="*/ 150774 h 4394"/>
                  <a:gd name="T44" fmla="*/ 1120086 w 4393"/>
                  <a:gd name="T45" fmla="*/ 106873 h 4394"/>
                  <a:gd name="T46" fmla="*/ 1120086 w 4393"/>
                  <a:gd name="T47" fmla="*/ 106873 h 4394"/>
                  <a:gd name="T48" fmla="*/ 1163637 w 4393"/>
                  <a:gd name="T49" fmla="*/ 93559 h 4394"/>
                  <a:gd name="T50" fmla="*/ 1163637 w 4393"/>
                  <a:gd name="T51" fmla="*/ 93559 h 4394"/>
                  <a:gd name="T52" fmla="*/ 1580790 w 4393"/>
                  <a:gd name="T53" fmla="*/ 790575 h 4394"/>
                  <a:gd name="T54" fmla="*/ 1580790 w 4393"/>
                  <a:gd name="T55" fmla="*/ 790575 h 4394"/>
                  <a:gd name="T56" fmla="*/ 790395 w 4393"/>
                  <a:gd name="T57" fmla="*/ 1580790 h 439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4393" h="4394">
                    <a:moveTo>
                      <a:pt x="2196" y="4393"/>
                    </a:moveTo>
                    <a:lnTo>
                      <a:pt x="2196" y="4393"/>
                    </a:lnTo>
                    <a:cubicBezTo>
                      <a:pt x="985" y="4393"/>
                      <a:pt x="0" y="3408"/>
                      <a:pt x="0" y="2197"/>
                    </a:cubicBezTo>
                    <a:cubicBezTo>
                      <a:pt x="0" y="985"/>
                      <a:pt x="985" y="0"/>
                      <a:pt x="2196" y="0"/>
                    </a:cubicBezTo>
                    <a:cubicBezTo>
                      <a:pt x="2361" y="0"/>
                      <a:pt x="2525" y="18"/>
                      <a:pt x="2683" y="54"/>
                    </a:cubicBezTo>
                    <a:cubicBezTo>
                      <a:pt x="2732" y="65"/>
                      <a:pt x="2763" y="113"/>
                      <a:pt x="2752" y="162"/>
                    </a:cubicBezTo>
                    <a:cubicBezTo>
                      <a:pt x="2740" y="211"/>
                      <a:pt x="2692" y="241"/>
                      <a:pt x="2643" y="230"/>
                    </a:cubicBezTo>
                    <a:cubicBezTo>
                      <a:pt x="2498" y="197"/>
                      <a:pt x="2347" y="181"/>
                      <a:pt x="2196" y="181"/>
                    </a:cubicBezTo>
                    <a:cubicBezTo>
                      <a:pt x="1085" y="181"/>
                      <a:pt x="181" y="1085"/>
                      <a:pt x="181" y="2197"/>
                    </a:cubicBezTo>
                    <a:cubicBezTo>
                      <a:pt x="181" y="3308"/>
                      <a:pt x="1085" y="4212"/>
                      <a:pt x="2196" y="4212"/>
                    </a:cubicBezTo>
                    <a:cubicBezTo>
                      <a:pt x="3307" y="4212"/>
                      <a:pt x="4211" y="3308"/>
                      <a:pt x="4211" y="2197"/>
                    </a:cubicBezTo>
                    <a:cubicBezTo>
                      <a:pt x="4211" y="1452"/>
                      <a:pt x="3804" y="772"/>
                      <a:pt x="3149" y="419"/>
                    </a:cubicBezTo>
                    <a:cubicBezTo>
                      <a:pt x="3105" y="396"/>
                      <a:pt x="3088" y="341"/>
                      <a:pt x="3112" y="297"/>
                    </a:cubicBezTo>
                    <a:cubicBezTo>
                      <a:pt x="3136" y="253"/>
                      <a:pt x="3190" y="236"/>
                      <a:pt x="3233" y="260"/>
                    </a:cubicBezTo>
                    <a:cubicBezTo>
                      <a:pt x="3948" y="644"/>
                      <a:pt x="4392" y="1386"/>
                      <a:pt x="4392" y="2197"/>
                    </a:cubicBezTo>
                    <a:cubicBezTo>
                      <a:pt x="4392" y="3408"/>
                      <a:pt x="3406" y="4393"/>
                      <a:pt x="2196" y="439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grpSp>
        <p:grpSp>
          <p:nvGrpSpPr>
            <p:cNvPr id="141" name="Group 13">
              <a:extLst>
                <a:ext uri="{FF2B5EF4-FFF2-40B4-BE49-F238E27FC236}">
                  <a16:creationId xmlns:a16="http://schemas.microsoft.com/office/drawing/2014/main" id="{ED09FB5F-46B7-E242-A410-C77DE27D8205}"/>
                </a:ext>
              </a:extLst>
            </p:cNvPr>
            <p:cNvGrpSpPr>
              <a:grpSpLocks/>
            </p:cNvGrpSpPr>
            <p:nvPr/>
          </p:nvGrpSpPr>
          <p:grpSpPr bwMode="auto">
            <a:xfrm>
              <a:off x="1450830" y="774098"/>
              <a:ext cx="1607209" cy="809365"/>
              <a:chOff x="5826125" y="2760663"/>
              <a:chExt cx="1771650" cy="892175"/>
            </a:xfrm>
            <a:solidFill>
              <a:schemeClr val="accent5"/>
            </a:solidFill>
          </p:grpSpPr>
          <p:sp>
            <p:nvSpPr>
              <p:cNvPr id="152" name="Freeform 45">
                <a:extLst>
                  <a:ext uri="{FF2B5EF4-FFF2-40B4-BE49-F238E27FC236}">
                    <a16:creationId xmlns:a16="http://schemas.microsoft.com/office/drawing/2014/main" id="{ED99FC9B-DDDA-F941-A1DF-6954BB84665A}"/>
                  </a:ext>
                </a:extLst>
              </p:cNvPr>
              <p:cNvSpPr>
                <a:spLocks noChangeArrowheads="1"/>
              </p:cNvSpPr>
              <p:nvPr/>
            </p:nvSpPr>
            <p:spPr bwMode="auto">
              <a:xfrm>
                <a:off x="5826125" y="2760663"/>
                <a:ext cx="1771650" cy="892175"/>
              </a:xfrm>
              <a:custGeom>
                <a:avLst/>
                <a:gdLst>
                  <a:gd name="T0" fmla="*/ 1706153 w 4923"/>
                  <a:gd name="T1" fmla="*/ 891815 h 2477"/>
                  <a:gd name="T2" fmla="*/ 647770 w 4923"/>
                  <a:gd name="T3" fmla="*/ 891815 h 2477"/>
                  <a:gd name="T4" fmla="*/ 647770 w 4923"/>
                  <a:gd name="T5" fmla="*/ 891815 h 2477"/>
                  <a:gd name="T6" fmla="*/ 615381 w 4923"/>
                  <a:gd name="T7" fmla="*/ 859398 h 2477"/>
                  <a:gd name="T8" fmla="*/ 615381 w 4923"/>
                  <a:gd name="T9" fmla="*/ 859398 h 2477"/>
                  <a:gd name="T10" fmla="*/ 647770 w 4923"/>
                  <a:gd name="T11" fmla="*/ 826622 h 2477"/>
                  <a:gd name="T12" fmla="*/ 1706153 w 4923"/>
                  <a:gd name="T13" fmla="*/ 826622 h 2477"/>
                  <a:gd name="T14" fmla="*/ 1706153 w 4923"/>
                  <a:gd name="T15" fmla="*/ 65193 h 2477"/>
                  <a:gd name="T16" fmla="*/ 65137 w 4923"/>
                  <a:gd name="T17" fmla="*/ 65193 h 2477"/>
                  <a:gd name="T18" fmla="*/ 65137 w 4923"/>
                  <a:gd name="T19" fmla="*/ 497774 h 2477"/>
                  <a:gd name="T20" fmla="*/ 65137 w 4923"/>
                  <a:gd name="T21" fmla="*/ 497774 h 2477"/>
                  <a:gd name="T22" fmla="*/ 32748 w 4923"/>
                  <a:gd name="T23" fmla="*/ 530190 h 2477"/>
                  <a:gd name="T24" fmla="*/ 32748 w 4923"/>
                  <a:gd name="T25" fmla="*/ 530190 h 2477"/>
                  <a:gd name="T26" fmla="*/ 0 w 4923"/>
                  <a:gd name="T27" fmla="*/ 497774 h 2477"/>
                  <a:gd name="T28" fmla="*/ 0 w 4923"/>
                  <a:gd name="T29" fmla="*/ 65193 h 2477"/>
                  <a:gd name="T30" fmla="*/ 0 w 4923"/>
                  <a:gd name="T31" fmla="*/ 65193 h 2477"/>
                  <a:gd name="T32" fmla="*/ 65137 w 4923"/>
                  <a:gd name="T33" fmla="*/ 0 h 2477"/>
                  <a:gd name="T34" fmla="*/ 1706153 w 4923"/>
                  <a:gd name="T35" fmla="*/ 0 h 2477"/>
                  <a:gd name="T36" fmla="*/ 1706153 w 4923"/>
                  <a:gd name="T37" fmla="*/ 0 h 2477"/>
                  <a:gd name="T38" fmla="*/ 1771290 w 4923"/>
                  <a:gd name="T39" fmla="*/ 65193 h 2477"/>
                  <a:gd name="T40" fmla="*/ 1771290 w 4923"/>
                  <a:gd name="T41" fmla="*/ 826622 h 2477"/>
                  <a:gd name="T42" fmla="*/ 1771290 w 4923"/>
                  <a:gd name="T43" fmla="*/ 826622 h 2477"/>
                  <a:gd name="T44" fmla="*/ 1706153 w 4923"/>
                  <a:gd name="T45" fmla="*/ 891815 h 247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4923" h="2477">
                    <a:moveTo>
                      <a:pt x="4741" y="2476"/>
                    </a:moveTo>
                    <a:lnTo>
                      <a:pt x="1800" y="2476"/>
                    </a:lnTo>
                    <a:cubicBezTo>
                      <a:pt x="1751" y="2476"/>
                      <a:pt x="1710" y="2436"/>
                      <a:pt x="1710" y="2386"/>
                    </a:cubicBezTo>
                    <a:cubicBezTo>
                      <a:pt x="1710" y="2336"/>
                      <a:pt x="1751" y="2295"/>
                      <a:pt x="1800" y="2295"/>
                    </a:cubicBezTo>
                    <a:lnTo>
                      <a:pt x="4741" y="2295"/>
                    </a:lnTo>
                    <a:lnTo>
                      <a:pt x="4741" y="181"/>
                    </a:lnTo>
                    <a:lnTo>
                      <a:pt x="181" y="181"/>
                    </a:lnTo>
                    <a:lnTo>
                      <a:pt x="181" y="1382"/>
                    </a:lnTo>
                    <a:cubicBezTo>
                      <a:pt x="181" y="1432"/>
                      <a:pt x="141" y="1472"/>
                      <a:pt x="91" y="1472"/>
                    </a:cubicBezTo>
                    <a:cubicBezTo>
                      <a:pt x="41" y="1472"/>
                      <a:pt x="0" y="1432"/>
                      <a:pt x="0" y="1382"/>
                    </a:cubicBezTo>
                    <a:lnTo>
                      <a:pt x="0" y="181"/>
                    </a:lnTo>
                    <a:cubicBezTo>
                      <a:pt x="0" y="82"/>
                      <a:pt x="81" y="0"/>
                      <a:pt x="181" y="0"/>
                    </a:cubicBezTo>
                    <a:lnTo>
                      <a:pt x="4741" y="0"/>
                    </a:lnTo>
                    <a:cubicBezTo>
                      <a:pt x="4841" y="0"/>
                      <a:pt x="4922" y="82"/>
                      <a:pt x="4922" y="181"/>
                    </a:cubicBezTo>
                    <a:lnTo>
                      <a:pt x="4922" y="2295"/>
                    </a:lnTo>
                    <a:cubicBezTo>
                      <a:pt x="4922" y="2395"/>
                      <a:pt x="4841" y="2476"/>
                      <a:pt x="4741" y="2476"/>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53" name="Freeform 46">
                <a:extLst>
                  <a:ext uri="{FF2B5EF4-FFF2-40B4-BE49-F238E27FC236}">
                    <a16:creationId xmlns:a16="http://schemas.microsoft.com/office/drawing/2014/main" id="{DA51E484-16CA-0D45-B436-1F2EFAA44778}"/>
                  </a:ext>
                </a:extLst>
              </p:cNvPr>
              <p:cNvSpPr>
                <a:spLocks noChangeArrowheads="1"/>
              </p:cNvSpPr>
              <p:nvPr/>
            </p:nvSpPr>
            <p:spPr bwMode="auto">
              <a:xfrm>
                <a:off x="6097588" y="2955925"/>
                <a:ext cx="923925" cy="85725"/>
              </a:xfrm>
              <a:custGeom>
                <a:avLst/>
                <a:gdLst>
                  <a:gd name="T0" fmla="*/ 923565 w 2565"/>
                  <a:gd name="T1" fmla="*/ 69156 h 238"/>
                  <a:gd name="T2" fmla="*/ 923565 w 2565"/>
                  <a:gd name="T3" fmla="*/ 69156 h 238"/>
                  <a:gd name="T4" fmla="*/ 907356 w 2565"/>
                  <a:gd name="T5" fmla="*/ 85365 h 238"/>
                  <a:gd name="T6" fmla="*/ 16209 w 2565"/>
                  <a:gd name="T7" fmla="*/ 85365 h 238"/>
                  <a:gd name="T8" fmla="*/ 16209 w 2565"/>
                  <a:gd name="T9" fmla="*/ 85365 h 238"/>
                  <a:gd name="T10" fmla="*/ 0 w 2565"/>
                  <a:gd name="T11" fmla="*/ 69156 h 238"/>
                  <a:gd name="T12" fmla="*/ 0 w 2565"/>
                  <a:gd name="T13" fmla="*/ 16209 h 238"/>
                  <a:gd name="T14" fmla="*/ 0 w 2565"/>
                  <a:gd name="T15" fmla="*/ 16209 h 238"/>
                  <a:gd name="T16" fmla="*/ 16209 w 2565"/>
                  <a:gd name="T17" fmla="*/ 0 h 238"/>
                  <a:gd name="T18" fmla="*/ 907356 w 2565"/>
                  <a:gd name="T19" fmla="*/ 0 h 238"/>
                  <a:gd name="T20" fmla="*/ 907356 w 2565"/>
                  <a:gd name="T21" fmla="*/ 0 h 238"/>
                  <a:gd name="T22" fmla="*/ 923565 w 2565"/>
                  <a:gd name="T23" fmla="*/ 16209 h 238"/>
                  <a:gd name="T24" fmla="*/ 923565 w 2565"/>
                  <a:gd name="T25" fmla="*/ 69156 h 23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65" h="238">
                    <a:moveTo>
                      <a:pt x="2564" y="192"/>
                    </a:moveTo>
                    <a:lnTo>
                      <a:pt x="2564" y="192"/>
                    </a:lnTo>
                    <a:cubicBezTo>
                      <a:pt x="2564" y="216"/>
                      <a:pt x="2543" y="237"/>
                      <a:pt x="2519" y="237"/>
                    </a:cubicBezTo>
                    <a:lnTo>
                      <a:pt x="45" y="237"/>
                    </a:lnTo>
                    <a:cubicBezTo>
                      <a:pt x="21" y="237"/>
                      <a:pt x="0" y="216"/>
                      <a:pt x="0" y="192"/>
                    </a:cubicBezTo>
                    <a:lnTo>
                      <a:pt x="0" y="45"/>
                    </a:lnTo>
                    <a:cubicBezTo>
                      <a:pt x="0" y="21"/>
                      <a:pt x="21" y="0"/>
                      <a:pt x="45" y="0"/>
                    </a:cubicBezTo>
                    <a:lnTo>
                      <a:pt x="2519" y="0"/>
                    </a:lnTo>
                    <a:cubicBezTo>
                      <a:pt x="2543" y="0"/>
                      <a:pt x="2564" y="21"/>
                      <a:pt x="2564" y="45"/>
                    </a:cubicBezTo>
                    <a:lnTo>
                      <a:pt x="2564" y="19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54" name="Freeform 47">
                <a:extLst>
                  <a:ext uri="{FF2B5EF4-FFF2-40B4-BE49-F238E27FC236}">
                    <a16:creationId xmlns:a16="http://schemas.microsoft.com/office/drawing/2014/main" id="{1F5C4DDA-E8AA-324A-A5D2-6296FEAD2281}"/>
                  </a:ext>
                </a:extLst>
              </p:cNvPr>
              <p:cNvSpPr>
                <a:spLocks noChangeArrowheads="1"/>
              </p:cNvSpPr>
              <p:nvPr/>
            </p:nvSpPr>
            <p:spPr bwMode="auto">
              <a:xfrm>
                <a:off x="7070725" y="2955925"/>
                <a:ext cx="257175" cy="85725"/>
              </a:xfrm>
              <a:custGeom>
                <a:avLst/>
                <a:gdLst>
                  <a:gd name="T0" fmla="*/ 256815 w 714"/>
                  <a:gd name="T1" fmla="*/ 69156 h 238"/>
                  <a:gd name="T2" fmla="*/ 256815 w 714"/>
                  <a:gd name="T3" fmla="*/ 69156 h 238"/>
                  <a:gd name="T4" fmla="*/ 240606 w 714"/>
                  <a:gd name="T5" fmla="*/ 85365 h 238"/>
                  <a:gd name="T6" fmla="*/ 16209 w 714"/>
                  <a:gd name="T7" fmla="*/ 85365 h 238"/>
                  <a:gd name="T8" fmla="*/ 16209 w 714"/>
                  <a:gd name="T9" fmla="*/ 85365 h 238"/>
                  <a:gd name="T10" fmla="*/ 0 w 714"/>
                  <a:gd name="T11" fmla="*/ 69156 h 238"/>
                  <a:gd name="T12" fmla="*/ 0 w 714"/>
                  <a:gd name="T13" fmla="*/ 16209 h 238"/>
                  <a:gd name="T14" fmla="*/ 0 w 714"/>
                  <a:gd name="T15" fmla="*/ 16209 h 238"/>
                  <a:gd name="T16" fmla="*/ 16209 w 714"/>
                  <a:gd name="T17" fmla="*/ 0 h 238"/>
                  <a:gd name="T18" fmla="*/ 240606 w 714"/>
                  <a:gd name="T19" fmla="*/ 0 h 238"/>
                  <a:gd name="T20" fmla="*/ 240606 w 714"/>
                  <a:gd name="T21" fmla="*/ 0 h 238"/>
                  <a:gd name="T22" fmla="*/ 256815 w 714"/>
                  <a:gd name="T23" fmla="*/ 16209 h 238"/>
                  <a:gd name="T24" fmla="*/ 256815 w 714"/>
                  <a:gd name="T25" fmla="*/ 69156 h 23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14" h="238">
                    <a:moveTo>
                      <a:pt x="713" y="192"/>
                    </a:moveTo>
                    <a:lnTo>
                      <a:pt x="713" y="192"/>
                    </a:lnTo>
                    <a:cubicBezTo>
                      <a:pt x="713" y="216"/>
                      <a:pt x="693" y="237"/>
                      <a:pt x="668" y="237"/>
                    </a:cubicBezTo>
                    <a:lnTo>
                      <a:pt x="45" y="237"/>
                    </a:lnTo>
                    <a:cubicBezTo>
                      <a:pt x="20" y="237"/>
                      <a:pt x="0" y="216"/>
                      <a:pt x="0" y="192"/>
                    </a:cubicBezTo>
                    <a:lnTo>
                      <a:pt x="0" y="45"/>
                    </a:lnTo>
                    <a:cubicBezTo>
                      <a:pt x="0" y="21"/>
                      <a:pt x="20" y="0"/>
                      <a:pt x="45" y="0"/>
                    </a:cubicBezTo>
                    <a:lnTo>
                      <a:pt x="668" y="0"/>
                    </a:lnTo>
                    <a:cubicBezTo>
                      <a:pt x="693" y="0"/>
                      <a:pt x="713" y="21"/>
                      <a:pt x="713" y="45"/>
                    </a:cubicBezTo>
                    <a:lnTo>
                      <a:pt x="713" y="19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55" name="Freeform 48">
                <a:extLst>
                  <a:ext uri="{FF2B5EF4-FFF2-40B4-BE49-F238E27FC236}">
                    <a16:creationId xmlns:a16="http://schemas.microsoft.com/office/drawing/2014/main" id="{BFF06BA5-428E-DD45-9F47-2CFD9BE23E22}"/>
                  </a:ext>
                </a:extLst>
              </p:cNvPr>
              <p:cNvSpPr>
                <a:spLocks noChangeArrowheads="1"/>
              </p:cNvSpPr>
              <p:nvPr/>
            </p:nvSpPr>
            <p:spPr bwMode="auto">
              <a:xfrm>
                <a:off x="6108700" y="3217863"/>
                <a:ext cx="1219200" cy="34925"/>
              </a:xfrm>
              <a:custGeom>
                <a:avLst/>
                <a:gdLst>
                  <a:gd name="T0" fmla="*/ 1218840 w 3388"/>
                  <a:gd name="T1" fmla="*/ 18190 h 96"/>
                  <a:gd name="T2" fmla="*/ 1218840 w 3388"/>
                  <a:gd name="T3" fmla="*/ 18190 h 96"/>
                  <a:gd name="T4" fmla="*/ 1202647 w 3388"/>
                  <a:gd name="T5" fmla="*/ 34561 h 96"/>
                  <a:gd name="T6" fmla="*/ 16194 w 3388"/>
                  <a:gd name="T7" fmla="*/ 34561 h 96"/>
                  <a:gd name="T8" fmla="*/ 16194 w 3388"/>
                  <a:gd name="T9" fmla="*/ 34561 h 96"/>
                  <a:gd name="T10" fmla="*/ 0 w 3388"/>
                  <a:gd name="T11" fmla="*/ 18190 h 96"/>
                  <a:gd name="T12" fmla="*/ 0 w 3388"/>
                  <a:gd name="T13" fmla="*/ 16371 h 96"/>
                  <a:gd name="T14" fmla="*/ 0 w 3388"/>
                  <a:gd name="T15" fmla="*/ 16371 h 96"/>
                  <a:gd name="T16" fmla="*/ 16194 w 3388"/>
                  <a:gd name="T17" fmla="*/ 0 h 96"/>
                  <a:gd name="T18" fmla="*/ 1202647 w 3388"/>
                  <a:gd name="T19" fmla="*/ 0 h 96"/>
                  <a:gd name="T20" fmla="*/ 1202647 w 3388"/>
                  <a:gd name="T21" fmla="*/ 0 h 96"/>
                  <a:gd name="T22" fmla="*/ 1218840 w 3388"/>
                  <a:gd name="T23" fmla="*/ 16371 h 96"/>
                  <a:gd name="T24" fmla="*/ 1218840 w 3388"/>
                  <a:gd name="T25" fmla="*/ 18190 h 9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388" h="96">
                    <a:moveTo>
                      <a:pt x="3387" y="50"/>
                    </a:moveTo>
                    <a:lnTo>
                      <a:pt x="3387" y="50"/>
                    </a:lnTo>
                    <a:cubicBezTo>
                      <a:pt x="3387" y="75"/>
                      <a:pt x="3367" y="95"/>
                      <a:pt x="3342" y="95"/>
                    </a:cubicBezTo>
                    <a:lnTo>
                      <a:pt x="45" y="95"/>
                    </a:lnTo>
                    <a:cubicBezTo>
                      <a:pt x="20" y="95"/>
                      <a:pt x="0" y="75"/>
                      <a:pt x="0" y="50"/>
                    </a:cubicBezTo>
                    <a:lnTo>
                      <a:pt x="0" y="45"/>
                    </a:lnTo>
                    <a:cubicBezTo>
                      <a:pt x="0" y="20"/>
                      <a:pt x="20" y="0"/>
                      <a:pt x="45" y="0"/>
                    </a:cubicBezTo>
                    <a:lnTo>
                      <a:pt x="3342" y="0"/>
                    </a:lnTo>
                    <a:cubicBezTo>
                      <a:pt x="3367" y="0"/>
                      <a:pt x="3387" y="20"/>
                      <a:pt x="3387" y="45"/>
                    </a:cubicBezTo>
                    <a:lnTo>
                      <a:pt x="3387" y="5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56" name="Freeform 49">
                <a:extLst>
                  <a:ext uri="{FF2B5EF4-FFF2-40B4-BE49-F238E27FC236}">
                    <a16:creationId xmlns:a16="http://schemas.microsoft.com/office/drawing/2014/main" id="{0D772AE2-5A65-0740-A5FF-0B974E9F18C2}"/>
                  </a:ext>
                </a:extLst>
              </p:cNvPr>
              <p:cNvSpPr>
                <a:spLocks noChangeArrowheads="1"/>
              </p:cNvSpPr>
              <p:nvPr/>
            </p:nvSpPr>
            <p:spPr bwMode="auto">
              <a:xfrm>
                <a:off x="6108700" y="3144838"/>
                <a:ext cx="1219200" cy="34925"/>
              </a:xfrm>
              <a:custGeom>
                <a:avLst/>
                <a:gdLst>
                  <a:gd name="T0" fmla="*/ 1218840 w 3388"/>
                  <a:gd name="T1" fmla="*/ 18003 h 97"/>
                  <a:gd name="T2" fmla="*/ 1218840 w 3388"/>
                  <a:gd name="T3" fmla="*/ 18003 h 97"/>
                  <a:gd name="T4" fmla="*/ 1202647 w 3388"/>
                  <a:gd name="T5" fmla="*/ 34565 h 97"/>
                  <a:gd name="T6" fmla="*/ 16194 w 3388"/>
                  <a:gd name="T7" fmla="*/ 34565 h 97"/>
                  <a:gd name="T8" fmla="*/ 16194 w 3388"/>
                  <a:gd name="T9" fmla="*/ 34565 h 97"/>
                  <a:gd name="T10" fmla="*/ 0 w 3388"/>
                  <a:gd name="T11" fmla="*/ 18003 h 97"/>
                  <a:gd name="T12" fmla="*/ 0 w 3388"/>
                  <a:gd name="T13" fmla="*/ 16202 h 97"/>
                  <a:gd name="T14" fmla="*/ 0 w 3388"/>
                  <a:gd name="T15" fmla="*/ 16202 h 97"/>
                  <a:gd name="T16" fmla="*/ 16194 w 3388"/>
                  <a:gd name="T17" fmla="*/ 0 h 97"/>
                  <a:gd name="T18" fmla="*/ 1202647 w 3388"/>
                  <a:gd name="T19" fmla="*/ 0 h 97"/>
                  <a:gd name="T20" fmla="*/ 1202647 w 3388"/>
                  <a:gd name="T21" fmla="*/ 0 h 97"/>
                  <a:gd name="T22" fmla="*/ 1218840 w 3388"/>
                  <a:gd name="T23" fmla="*/ 16202 h 97"/>
                  <a:gd name="T24" fmla="*/ 1218840 w 3388"/>
                  <a:gd name="T25" fmla="*/ 18003 h 9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388" h="97">
                    <a:moveTo>
                      <a:pt x="3387" y="50"/>
                    </a:moveTo>
                    <a:lnTo>
                      <a:pt x="3387" y="50"/>
                    </a:lnTo>
                    <a:cubicBezTo>
                      <a:pt x="3387" y="76"/>
                      <a:pt x="3367" y="96"/>
                      <a:pt x="3342" y="96"/>
                    </a:cubicBezTo>
                    <a:lnTo>
                      <a:pt x="45" y="96"/>
                    </a:lnTo>
                    <a:cubicBezTo>
                      <a:pt x="20" y="96"/>
                      <a:pt x="0" y="76"/>
                      <a:pt x="0" y="50"/>
                    </a:cubicBezTo>
                    <a:lnTo>
                      <a:pt x="0" y="45"/>
                    </a:lnTo>
                    <a:cubicBezTo>
                      <a:pt x="0" y="20"/>
                      <a:pt x="20" y="0"/>
                      <a:pt x="45" y="0"/>
                    </a:cubicBezTo>
                    <a:lnTo>
                      <a:pt x="3342" y="0"/>
                    </a:lnTo>
                    <a:cubicBezTo>
                      <a:pt x="3367" y="0"/>
                      <a:pt x="3387" y="20"/>
                      <a:pt x="3387" y="45"/>
                    </a:cubicBezTo>
                    <a:lnTo>
                      <a:pt x="3387" y="5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57" name="Freeform 50">
                <a:extLst>
                  <a:ext uri="{FF2B5EF4-FFF2-40B4-BE49-F238E27FC236}">
                    <a16:creationId xmlns:a16="http://schemas.microsoft.com/office/drawing/2014/main" id="{8C3AFB52-9124-464F-84AF-36F19773F9C7}"/>
                  </a:ext>
                </a:extLst>
              </p:cNvPr>
              <p:cNvSpPr>
                <a:spLocks noChangeArrowheads="1"/>
              </p:cNvSpPr>
              <p:nvPr/>
            </p:nvSpPr>
            <p:spPr bwMode="auto">
              <a:xfrm>
                <a:off x="6915150" y="3471863"/>
                <a:ext cx="504825" cy="33337"/>
              </a:xfrm>
              <a:custGeom>
                <a:avLst/>
                <a:gdLst>
                  <a:gd name="T0" fmla="*/ 488273 w 1403"/>
                  <a:gd name="T1" fmla="*/ 32975 h 92"/>
                  <a:gd name="T2" fmla="*/ 15832 w 1403"/>
                  <a:gd name="T3" fmla="*/ 32975 h 92"/>
                  <a:gd name="T4" fmla="*/ 15832 w 1403"/>
                  <a:gd name="T5" fmla="*/ 32975 h 92"/>
                  <a:gd name="T6" fmla="*/ 0 w 1403"/>
                  <a:gd name="T7" fmla="*/ 16669 h 92"/>
                  <a:gd name="T8" fmla="*/ 0 w 1403"/>
                  <a:gd name="T9" fmla="*/ 16669 h 92"/>
                  <a:gd name="T10" fmla="*/ 15832 w 1403"/>
                  <a:gd name="T11" fmla="*/ 0 h 92"/>
                  <a:gd name="T12" fmla="*/ 488273 w 1403"/>
                  <a:gd name="T13" fmla="*/ 0 h 92"/>
                  <a:gd name="T14" fmla="*/ 488273 w 1403"/>
                  <a:gd name="T15" fmla="*/ 0 h 92"/>
                  <a:gd name="T16" fmla="*/ 504465 w 1403"/>
                  <a:gd name="T17" fmla="*/ 16669 h 92"/>
                  <a:gd name="T18" fmla="*/ 504465 w 1403"/>
                  <a:gd name="T19" fmla="*/ 16669 h 92"/>
                  <a:gd name="T20" fmla="*/ 488273 w 1403"/>
                  <a:gd name="T21" fmla="*/ 32975 h 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403" h="92">
                    <a:moveTo>
                      <a:pt x="1357" y="91"/>
                    </a:moveTo>
                    <a:lnTo>
                      <a:pt x="44" y="91"/>
                    </a:lnTo>
                    <a:cubicBezTo>
                      <a:pt x="20" y="91"/>
                      <a:pt x="0" y="70"/>
                      <a:pt x="0" y="46"/>
                    </a:cubicBezTo>
                    <a:cubicBezTo>
                      <a:pt x="0" y="20"/>
                      <a:pt x="20" y="0"/>
                      <a:pt x="44" y="0"/>
                    </a:cubicBezTo>
                    <a:lnTo>
                      <a:pt x="1357" y="0"/>
                    </a:lnTo>
                    <a:cubicBezTo>
                      <a:pt x="1382" y="0"/>
                      <a:pt x="1402" y="20"/>
                      <a:pt x="1402" y="46"/>
                    </a:cubicBezTo>
                    <a:cubicBezTo>
                      <a:pt x="1402" y="70"/>
                      <a:pt x="1382" y="91"/>
                      <a:pt x="1357" y="91"/>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grpSp>
        <p:sp>
          <p:nvSpPr>
            <p:cNvPr id="142" name="Freeform 52">
              <a:extLst>
                <a:ext uri="{FF2B5EF4-FFF2-40B4-BE49-F238E27FC236}">
                  <a16:creationId xmlns:a16="http://schemas.microsoft.com/office/drawing/2014/main" id="{DC184EE9-785B-B24B-BABC-217A18E20FDD}"/>
                </a:ext>
              </a:extLst>
            </p:cNvPr>
            <p:cNvSpPr>
              <a:spLocks noChangeArrowheads="1"/>
            </p:cNvSpPr>
            <p:nvPr/>
          </p:nvSpPr>
          <p:spPr bwMode="auto">
            <a:xfrm rot="18231819">
              <a:off x="-207506" y="3563729"/>
              <a:ext cx="1337901" cy="1176604"/>
            </a:xfrm>
            <a:custGeom>
              <a:avLst/>
              <a:gdLst>
                <a:gd name="T0" fmla="*/ 519327 w 4095"/>
                <a:gd name="T1" fmla="*/ 752916 h 3602"/>
                <a:gd name="T2" fmla="*/ 737214 w 4095"/>
                <a:gd name="T3" fmla="*/ 971121 h 3602"/>
                <a:gd name="T4" fmla="*/ 737214 w 4095"/>
                <a:gd name="T5" fmla="*/ 535071 h 3602"/>
                <a:gd name="T6" fmla="*/ 454141 w 4095"/>
                <a:gd name="T7" fmla="*/ 752916 h 3602"/>
                <a:gd name="T8" fmla="*/ 737214 w 4095"/>
                <a:gd name="T9" fmla="*/ 469897 h 3602"/>
                <a:gd name="T10" fmla="*/ 737214 w 4095"/>
                <a:gd name="T11" fmla="*/ 1035934 h 3602"/>
                <a:gd name="T12" fmla="*/ 1212603 w 4095"/>
                <a:gd name="T13" fmla="*/ 1268902 h 3602"/>
                <a:gd name="T14" fmla="*/ 1240335 w 4095"/>
                <a:gd name="T15" fmla="*/ 1232175 h 3602"/>
                <a:gd name="T16" fmla="*/ 1401319 w 4095"/>
                <a:gd name="T17" fmla="*/ 978322 h 3602"/>
                <a:gd name="T18" fmla="*/ 1388714 w 4095"/>
                <a:gd name="T19" fmla="*/ 931512 h 3602"/>
                <a:gd name="T20" fmla="*/ 1255821 w 4095"/>
                <a:gd name="T21" fmla="*/ 831052 h 3602"/>
                <a:gd name="T22" fmla="*/ 1261943 w 4095"/>
                <a:gd name="T23" fmla="*/ 752916 h 3602"/>
                <a:gd name="T24" fmla="*/ 1272027 w 4095"/>
                <a:gd name="T25" fmla="*/ 641653 h 3602"/>
                <a:gd name="T26" fmla="*/ 1404560 w 4095"/>
                <a:gd name="T27" fmla="*/ 553434 h 3602"/>
                <a:gd name="T28" fmla="*/ 1264824 w 4095"/>
                <a:gd name="T29" fmla="*/ 290580 h 3602"/>
                <a:gd name="T30" fmla="*/ 1100599 w 4095"/>
                <a:gd name="T31" fmla="*/ 345671 h 3602"/>
                <a:gd name="T32" fmla="*/ 1064224 w 4095"/>
                <a:gd name="T33" fmla="*/ 342791 h 3602"/>
                <a:gd name="T34" fmla="*/ 908282 w 4095"/>
                <a:gd name="T35" fmla="*/ 234408 h 3602"/>
                <a:gd name="T36" fmla="*/ 873708 w 4095"/>
                <a:gd name="T37" fmla="*/ 65173 h 3602"/>
                <a:gd name="T38" fmla="*/ 566146 w 4095"/>
                <a:gd name="T39" fmla="*/ 99381 h 3602"/>
                <a:gd name="T40" fmla="*/ 545618 w 4095"/>
                <a:gd name="T41" fmla="*/ 264655 h 3602"/>
                <a:gd name="T42" fmla="*/ 410204 w 4095"/>
                <a:gd name="T43" fmla="*/ 342791 h 3602"/>
                <a:gd name="T44" fmla="*/ 256422 w 4095"/>
                <a:gd name="T45" fmla="*/ 277977 h 3602"/>
                <a:gd name="T46" fmla="*/ 73109 w 4095"/>
                <a:gd name="T47" fmla="*/ 527509 h 3602"/>
                <a:gd name="T48" fmla="*/ 85714 w 4095"/>
                <a:gd name="T49" fmla="*/ 573959 h 3602"/>
                <a:gd name="T50" fmla="*/ 218607 w 4095"/>
                <a:gd name="T51" fmla="*/ 674419 h 3602"/>
                <a:gd name="T52" fmla="*/ 212485 w 4095"/>
                <a:gd name="T53" fmla="*/ 752916 h 3602"/>
                <a:gd name="T54" fmla="*/ 202761 w 4095"/>
                <a:gd name="T55" fmla="*/ 864179 h 3602"/>
                <a:gd name="T56" fmla="*/ 69868 w 4095"/>
                <a:gd name="T57" fmla="*/ 952397 h 3602"/>
                <a:gd name="T58" fmla="*/ 145858 w 4095"/>
                <a:gd name="T59" fmla="*/ 1104708 h 3602"/>
                <a:gd name="T60" fmla="*/ 133973 w 4095"/>
                <a:gd name="T61" fmla="*/ 1148997 h 3602"/>
                <a:gd name="T62" fmla="*/ 16567 w 4095"/>
                <a:gd name="T63" fmla="*/ 1011089 h 3602"/>
                <a:gd name="T64" fmla="*/ 52941 w 4095"/>
                <a:gd name="T65" fmla="*/ 875341 h 3602"/>
                <a:gd name="T66" fmla="*/ 147659 w 4095"/>
                <a:gd name="T67" fmla="*/ 752916 h 3602"/>
                <a:gd name="T68" fmla="*/ 52941 w 4095"/>
                <a:gd name="T69" fmla="*/ 630490 h 3602"/>
                <a:gd name="T70" fmla="*/ 6843 w 4095"/>
                <a:gd name="T71" fmla="*/ 569998 h 3602"/>
                <a:gd name="T72" fmla="*/ 153421 w 4095"/>
                <a:gd name="T73" fmla="*/ 258173 h 3602"/>
                <a:gd name="T74" fmla="*/ 387154 w 4095"/>
                <a:gd name="T75" fmla="*/ 278338 h 3602"/>
                <a:gd name="T76" fmla="*/ 500960 w 4095"/>
                <a:gd name="T77" fmla="*/ 99381 h 3602"/>
                <a:gd name="T78" fmla="*/ 873708 w 4095"/>
                <a:gd name="T79" fmla="*/ 0 h 3602"/>
                <a:gd name="T80" fmla="*/ 973468 w 4095"/>
                <a:gd name="T81" fmla="*/ 212444 h 3602"/>
                <a:gd name="T82" fmla="*/ 1185233 w 4095"/>
                <a:gd name="T83" fmla="*/ 221806 h 3602"/>
                <a:gd name="T84" fmla="*/ 1457861 w 4095"/>
                <a:gd name="T85" fmla="*/ 494742 h 3602"/>
                <a:gd name="T86" fmla="*/ 1421487 w 4095"/>
                <a:gd name="T87" fmla="*/ 630490 h 3602"/>
                <a:gd name="T88" fmla="*/ 1326769 w 4095"/>
                <a:gd name="T89" fmla="*/ 752916 h 3602"/>
                <a:gd name="T90" fmla="*/ 1421487 w 4095"/>
                <a:gd name="T91" fmla="*/ 875341 h 3602"/>
                <a:gd name="T92" fmla="*/ 1467585 w 4095"/>
                <a:gd name="T93" fmla="*/ 935833 h 3602"/>
                <a:gd name="T94" fmla="*/ 1321007 w 4095"/>
                <a:gd name="T95" fmla="*/ 1248018 h 3602"/>
                <a:gd name="T96" fmla="*/ 1244656 w 4095"/>
                <a:gd name="T97" fmla="*/ 1296628 h 360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4095" h="3602">
                  <a:moveTo>
                    <a:pt x="2047" y="1486"/>
                  </a:moveTo>
                  <a:lnTo>
                    <a:pt x="2047" y="1486"/>
                  </a:lnTo>
                  <a:cubicBezTo>
                    <a:pt x="1713" y="1486"/>
                    <a:pt x="1442" y="1757"/>
                    <a:pt x="1442" y="2091"/>
                  </a:cubicBezTo>
                  <a:cubicBezTo>
                    <a:pt x="1442" y="2425"/>
                    <a:pt x="1713" y="2697"/>
                    <a:pt x="2047" y="2697"/>
                  </a:cubicBezTo>
                  <a:cubicBezTo>
                    <a:pt x="2381" y="2697"/>
                    <a:pt x="2653" y="2425"/>
                    <a:pt x="2653" y="2091"/>
                  </a:cubicBezTo>
                  <a:cubicBezTo>
                    <a:pt x="2653" y="1757"/>
                    <a:pt x="2381" y="1486"/>
                    <a:pt x="2047" y="1486"/>
                  </a:cubicBezTo>
                  <a:close/>
                  <a:moveTo>
                    <a:pt x="2047" y="2877"/>
                  </a:moveTo>
                  <a:lnTo>
                    <a:pt x="2047" y="2877"/>
                  </a:lnTo>
                  <a:cubicBezTo>
                    <a:pt x="1613" y="2877"/>
                    <a:pt x="1261" y="2525"/>
                    <a:pt x="1261" y="2091"/>
                  </a:cubicBezTo>
                  <a:cubicBezTo>
                    <a:pt x="1261" y="1657"/>
                    <a:pt x="1613" y="1305"/>
                    <a:pt x="2047" y="1305"/>
                  </a:cubicBezTo>
                  <a:cubicBezTo>
                    <a:pt x="2481" y="1305"/>
                    <a:pt x="2833" y="1657"/>
                    <a:pt x="2833" y="2091"/>
                  </a:cubicBezTo>
                  <a:cubicBezTo>
                    <a:pt x="2833" y="2525"/>
                    <a:pt x="2481" y="2877"/>
                    <a:pt x="2047" y="2877"/>
                  </a:cubicBezTo>
                  <a:close/>
                  <a:moveTo>
                    <a:pt x="3456" y="3601"/>
                  </a:moveTo>
                  <a:lnTo>
                    <a:pt x="3456" y="3601"/>
                  </a:lnTo>
                  <a:cubicBezTo>
                    <a:pt x="3412" y="3601"/>
                    <a:pt x="3374" y="3569"/>
                    <a:pt x="3367" y="3524"/>
                  </a:cubicBezTo>
                  <a:cubicBezTo>
                    <a:pt x="3360" y="3475"/>
                    <a:pt x="3394" y="3429"/>
                    <a:pt x="3444" y="3422"/>
                  </a:cubicBezTo>
                  <a:cubicBezTo>
                    <a:pt x="3472" y="3417"/>
                    <a:pt x="3497" y="3400"/>
                    <a:pt x="3512" y="3375"/>
                  </a:cubicBezTo>
                  <a:lnTo>
                    <a:pt x="3891" y="2717"/>
                  </a:lnTo>
                  <a:cubicBezTo>
                    <a:pt x="3904" y="2696"/>
                    <a:pt x="3908" y="2670"/>
                    <a:pt x="3900" y="2645"/>
                  </a:cubicBezTo>
                  <a:cubicBezTo>
                    <a:pt x="3894" y="2620"/>
                    <a:pt x="3879" y="2600"/>
                    <a:pt x="3856" y="2587"/>
                  </a:cubicBezTo>
                  <a:lnTo>
                    <a:pt x="3532" y="2400"/>
                  </a:lnTo>
                  <a:cubicBezTo>
                    <a:pt x="3499" y="2381"/>
                    <a:pt x="3482" y="2345"/>
                    <a:pt x="3487" y="2308"/>
                  </a:cubicBezTo>
                  <a:cubicBezTo>
                    <a:pt x="3498" y="2237"/>
                    <a:pt x="3504" y="2163"/>
                    <a:pt x="3504" y="2091"/>
                  </a:cubicBezTo>
                  <a:cubicBezTo>
                    <a:pt x="3504" y="2018"/>
                    <a:pt x="3498" y="1945"/>
                    <a:pt x="3487" y="1874"/>
                  </a:cubicBezTo>
                  <a:cubicBezTo>
                    <a:pt x="3482" y="1837"/>
                    <a:pt x="3499" y="1801"/>
                    <a:pt x="3532" y="1782"/>
                  </a:cubicBezTo>
                  <a:lnTo>
                    <a:pt x="3856" y="1594"/>
                  </a:lnTo>
                  <a:cubicBezTo>
                    <a:pt x="3879" y="1582"/>
                    <a:pt x="3894" y="1561"/>
                    <a:pt x="3900" y="1537"/>
                  </a:cubicBezTo>
                  <a:cubicBezTo>
                    <a:pt x="3908" y="1512"/>
                    <a:pt x="3904" y="1486"/>
                    <a:pt x="3892" y="1465"/>
                  </a:cubicBezTo>
                  <a:lnTo>
                    <a:pt x="3512" y="807"/>
                  </a:lnTo>
                  <a:cubicBezTo>
                    <a:pt x="3486" y="761"/>
                    <a:pt x="3427" y="746"/>
                    <a:pt x="3382" y="772"/>
                  </a:cubicBezTo>
                  <a:lnTo>
                    <a:pt x="3056" y="960"/>
                  </a:lnTo>
                  <a:cubicBezTo>
                    <a:pt x="3024" y="979"/>
                    <a:pt x="2984" y="975"/>
                    <a:pt x="2955" y="952"/>
                  </a:cubicBezTo>
                  <a:cubicBezTo>
                    <a:pt x="2841" y="861"/>
                    <a:pt x="2715" y="788"/>
                    <a:pt x="2579" y="735"/>
                  </a:cubicBezTo>
                  <a:cubicBezTo>
                    <a:pt x="2544" y="721"/>
                    <a:pt x="2522" y="688"/>
                    <a:pt x="2522" y="651"/>
                  </a:cubicBezTo>
                  <a:lnTo>
                    <a:pt x="2522" y="276"/>
                  </a:lnTo>
                  <a:cubicBezTo>
                    <a:pt x="2522" y="223"/>
                    <a:pt x="2479" y="181"/>
                    <a:pt x="2426" y="181"/>
                  </a:cubicBezTo>
                  <a:lnTo>
                    <a:pt x="1667" y="181"/>
                  </a:lnTo>
                  <a:cubicBezTo>
                    <a:pt x="1615" y="181"/>
                    <a:pt x="1572" y="223"/>
                    <a:pt x="1572" y="276"/>
                  </a:cubicBezTo>
                  <a:lnTo>
                    <a:pt x="1572" y="651"/>
                  </a:lnTo>
                  <a:cubicBezTo>
                    <a:pt x="1572" y="688"/>
                    <a:pt x="1549" y="721"/>
                    <a:pt x="1515" y="735"/>
                  </a:cubicBezTo>
                  <a:cubicBezTo>
                    <a:pt x="1380" y="788"/>
                    <a:pt x="1253" y="861"/>
                    <a:pt x="1139" y="952"/>
                  </a:cubicBezTo>
                  <a:cubicBezTo>
                    <a:pt x="1110" y="975"/>
                    <a:pt x="1069" y="979"/>
                    <a:pt x="1038" y="960"/>
                  </a:cubicBezTo>
                  <a:lnTo>
                    <a:pt x="712" y="772"/>
                  </a:lnTo>
                  <a:cubicBezTo>
                    <a:pt x="667" y="746"/>
                    <a:pt x="609" y="761"/>
                    <a:pt x="582" y="807"/>
                  </a:cubicBezTo>
                  <a:lnTo>
                    <a:pt x="203" y="1465"/>
                  </a:lnTo>
                  <a:cubicBezTo>
                    <a:pt x="190" y="1486"/>
                    <a:pt x="187" y="1511"/>
                    <a:pt x="194" y="1537"/>
                  </a:cubicBezTo>
                  <a:cubicBezTo>
                    <a:pt x="200" y="1561"/>
                    <a:pt x="216" y="1582"/>
                    <a:pt x="238" y="1594"/>
                  </a:cubicBezTo>
                  <a:lnTo>
                    <a:pt x="563" y="1782"/>
                  </a:lnTo>
                  <a:cubicBezTo>
                    <a:pt x="594" y="1801"/>
                    <a:pt x="612" y="1837"/>
                    <a:pt x="607" y="1873"/>
                  </a:cubicBezTo>
                  <a:cubicBezTo>
                    <a:pt x="596" y="1946"/>
                    <a:pt x="590" y="2018"/>
                    <a:pt x="590" y="2091"/>
                  </a:cubicBezTo>
                  <a:cubicBezTo>
                    <a:pt x="590" y="2163"/>
                    <a:pt x="596" y="2236"/>
                    <a:pt x="607" y="2309"/>
                  </a:cubicBezTo>
                  <a:cubicBezTo>
                    <a:pt x="612" y="2345"/>
                    <a:pt x="594" y="2381"/>
                    <a:pt x="563" y="2400"/>
                  </a:cubicBezTo>
                  <a:lnTo>
                    <a:pt x="238" y="2587"/>
                  </a:lnTo>
                  <a:cubicBezTo>
                    <a:pt x="216" y="2600"/>
                    <a:pt x="200" y="2620"/>
                    <a:pt x="194" y="2645"/>
                  </a:cubicBezTo>
                  <a:cubicBezTo>
                    <a:pt x="187" y="2670"/>
                    <a:pt x="190" y="2696"/>
                    <a:pt x="203" y="2717"/>
                  </a:cubicBezTo>
                  <a:lnTo>
                    <a:pt x="405" y="3068"/>
                  </a:lnTo>
                  <a:cubicBezTo>
                    <a:pt x="430" y="3111"/>
                    <a:pt x="415" y="3167"/>
                    <a:pt x="372" y="3191"/>
                  </a:cubicBezTo>
                  <a:cubicBezTo>
                    <a:pt x="329" y="3217"/>
                    <a:pt x="274" y="3202"/>
                    <a:pt x="248" y="3159"/>
                  </a:cubicBezTo>
                  <a:lnTo>
                    <a:pt x="46" y="2808"/>
                  </a:lnTo>
                  <a:cubicBezTo>
                    <a:pt x="9" y="2744"/>
                    <a:pt x="0" y="2670"/>
                    <a:pt x="19" y="2599"/>
                  </a:cubicBezTo>
                  <a:cubicBezTo>
                    <a:pt x="38" y="2527"/>
                    <a:pt x="83" y="2468"/>
                    <a:pt x="147" y="2431"/>
                  </a:cubicBezTo>
                  <a:lnTo>
                    <a:pt x="420" y="2273"/>
                  </a:lnTo>
                  <a:cubicBezTo>
                    <a:pt x="413" y="2213"/>
                    <a:pt x="410" y="2152"/>
                    <a:pt x="410" y="2091"/>
                  </a:cubicBezTo>
                  <a:cubicBezTo>
                    <a:pt x="410" y="2030"/>
                    <a:pt x="413" y="1969"/>
                    <a:pt x="420" y="1908"/>
                  </a:cubicBezTo>
                  <a:lnTo>
                    <a:pt x="147" y="1751"/>
                  </a:lnTo>
                  <a:cubicBezTo>
                    <a:pt x="84" y="1714"/>
                    <a:pt x="38" y="1655"/>
                    <a:pt x="19" y="1583"/>
                  </a:cubicBezTo>
                  <a:cubicBezTo>
                    <a:pt x="0" y="1512"/>
                    <a:pt x="9" y="1438"/>
                    <a:pt x="46" y="1374"/>
                  </a:cubicBezTo>
                  <a:lnTo>
                    <a:pt x="426" y="717"/>
                  </a:lnTo>
                  <a:cubicBezTo>
                    <a:pt x="502" y="585"/>
                    <a:pt x="671" y="539"/>
                    <a:pt x="803" y="616"/>
                  </a:cubicBezTo>
                  <a:lnTo>
                    <a:pt x="1075" y="773"/>
                  </a:lnTo>
                  <a:cubicBezTo>
                    <a:pt x="1174" y="700"/>
                    <a:pt x="1280" y="639"/>
                    <a:pt x="1391" y="590"/>
                  </a:cubicBezTo>
                  <a:lnTo>
                    <a:pt x="1391" y="276"/>
                  </a:lnTo>
                  <a:cubicBezTo>
                    <a:pt x="1391" y="124"/>
                    <a:pt x="1515" y="0"/>
                    <a:pt x="1667" y="0"/>
                  </a:cubicBezTo>
                  <a:lnTo>
                    <a:pt x="2426" y="0"/>
                  </a:lnTo>
                  <a:cubicBezTo>
                    <a:pt x="2579" y="0"/>
                    <a:pt x="2703" y="124"/>
                    <a:pt x="2703" y="276"/>
                  </a:cubicBezTo>
                  <a:lnTo>
                    <a:pt x="2703" y="590"/>
                  </a:lnTo>
                  <a:cubicBezTo>
                    <a:pt x="2815" y="639"/>
                    <a:pt x="2920" y="700"/>
                    <a:pt x="3018" y="773"/>
                  </a:cubicBezTo>
                  <a:lnTo>
                    <a:pt x="3291" y="616"/>
                  </a:lnTo>
                  <a:cubicBezTo>
                    <a:pt x="3423" y="539"/>
                    <a:pt x="3592" y="585"/>
                    <a:pt x="3668" y="717"/>
                  </a:cubicBezTo>
                  <a:lnTo>
                    <a:pt x="4048" y="1374"/>
                  </a:lnTo>
                  <a:cubicBezTo>
                    <a:pt x="4085" y="1438"/>
                    <a:pt x="4094" y="1512"/>
                    <a:pt x="4075" y="1583"/>
                  </a:cubicBezTo>
                  <a:cubicBezTo>
                    <a:pt x="4056" y="1655"/>
                    <a:pt x="4011" y="1714"/>
                    <a:pt x="3947" y="1751"/>
                  </a:cubicBezTo>
                  <a:lnTo>
                    <a:pt x="3674" y="1908"/>
                  </a:lnTo>
                  <a:cubicBezTo>
                    <a:pt x="3681" y="1969"/>
                    <a:pt x="3684" y="2030"/>
                    <a:pt x="3684" y="2091"/>
                  </a:cubicBezTo>
                  <a:cubicBezTo>
                    <a:pt x="3684" y="2152"/>
                    <a:pt x="3681" y="2213"/>
                    <a:pt x="3674" y="2273"/>
                  </a:cubicBezTo>
                  <a:lnTo>
                    <a:pt x="3947" y="2431"/>
                  </a:lnTo>
                  <a:cubicBezTo>
                    <a:pt x="4010" y="2468"/>
                    <a:pt x="4056" y="2527"/>
                    <a:pt x="4075" y="2599"/>
                  </a:cubicBezTo>
                  <a:cubicBezTo>
                    <a:pt x="4094" y="2670"/>
                    <a:pt x="4085" y="2744"/>
                    <a:pt x="4048" y="2808"/>
                  </a:cubicBezTo>
                  <a:lnTo>
                    <a:pt x="3668" y="3466"/>
                  </a:lnTo>
                  <a:cubicBezTo>
                    <a:pt x="3626" y="3538"/>
                    <a:pt x="3554" y="3587"/>
                    <a:pt x="3470" y="3600"/>
                  </a:cubicBezTo>
                  <a:cubicBezTo>
                    <a:pt x="3466" y="3601"/>
                    <a:pt x="3461" y="3601"/>
                    <a:pt x="3456" y="3601"/>
                  </a:cubicBezTo>
                  <a:close/>
                </a:path>
              </a:pathLst>
            </a:custGeom>
            <a:solidFill>
              <a:schemeClr val="accent3">
                <a:lumMod val="75000"/>
              </a:schemeClr>
            </a:solidFill>
            <a:ln>
              <a:noFill/>
            </a:ln>
            <a:effectLst/>
          </p:spPr>
          <p:txBody>
            <a:bodyPr wrap="none" anchor="ctr"/>
            <a:lstStyle/>
            <a:p>
              <a:endParaRPr lang="es-ES_tradnl" sz="1633"/>
            </a:p>
          </p:txBody>
        </p:sp>
        <p:grpSp>
          <p:nvGrpSpPr>
            <p:cNvPr id="143" name="Group 12">
              <a:extLst>
                <a:ext uri="{FF2B5EF4-FFF2-40B4-BE49-F238E27FC236}">
                  <a16:creationId xmlns:a16="http://schemas.microsoft.com/office/drawing/2014/main" id="{531CB5C2-5125-A148-B9BF-710D1B3A3127}"/>
                </a:ext>
              </a:extLst>
            </p:cNvPr>
            <p:cNvGrpSpPr>
              <a:grpSpLocks/>
            </p:cNvGrpSpPr>
            <p:nvPr/>
          </p:nvGrpSpPr>
          <p:grpSpPr bwMode="auto">
            <a:xfrm>
              <a:off x="-268319" y="-51988"/>
              <a:ext cx="1552483" cy="1202526"/>
              <a:chOff x="3065463" y="1036638"/>
              <a:chExt cx="1711325" cy="1325562"/>
            </a:xfrm>
            <a:solidFill>
              <a:schemeClr val="accent4">
                <a:lumMod val="75000"/>
              </a:schemeClr>
            </a:solidFill>
          </p:grpSpPr>
          <p:sp>
            <p:nvSpPr>
              <p:cNvPr id="144" name="Freeform 3">
                <a:extLst>
                  <a:ext uri="{FF2B5EF4-FFF2-40B4-BE49-F238E27FC236}">
                    <a16:creationId xmlns:a16="http://schemas.microsoft.com/office/drawing/2014/main" id="{DCB8D932-949A-2249-8CAA-473AB4B4D2A6}"/>
                  </a:ext>
                </a:extLst>
              </p:cNvPr>
              <p:cNvSpPr>
                <a:spLocks noChangeArrowheads="1"/>
              </p:cNvSpPr>
              <p:nvPr/>
            </p:nvSpPr>
            <p:spPr bwMode="auto">
              <a:xfrm>
                <a:off x="3843338" y="1706563"/>
                <a:ext cx="166687" cy="422275"/>
              </a:xfrm>
              <a:custGeom>
                <a:avLst/>
                <a:gdLst>
                  <a:gd name="T0" fmla="*/ 100518 w 461"/>
                  <a:gd name="T1" fmla="*/ 29469 h 1175"/>
                  <a:gd name="T2" fmla="*/ 100518 w 461"/>
                  <a:gd name="T3" fmla="*/ 29469 h 1175"/>
                  <a:gd name="T4" fmla="*/ 165964 w 461"/>
                  <a:gd name="T5" fmla="*/ 119675 h 1175"/>
                  <a:gd name="T6" fmla="*/ 165964 w 461"/>
                  <a:gd name="T7" fmla="*/ 129737 h 1175"/>
                  <a:gd name="T8" fmla="*/ 127275 w 461"/>
                  <a:gd name="T9" fmla="*/ 129737 h 1175"/>
                  <a:gd name="T10" fmla="*/ 127275 w 461"/>
                  <a:gd name="T11" fmla="*/ 117159 h 1175"/>
                  <a:gd name="T12" fmla="*/ 127275 w 461"/>
                  <a:gd name="T13" fmla="*/ 117159 h 1175"/>
                  <a:gd name="T14" fmla="*/ 84609 w 461"/>
                  <a:gd name="T15" fmla="*/ 64689 h 1175"/>
                  <a:gd name="T16" fmla="*/ 84609 w 461"/>
                  <a:gd name="T17" fmla="*/ 64689 h 1175"/>
                  <a:gd name="T18" fmla="*/ 42305 w 461"/>
                  <a:gd name="T19" fmla="*/ 117159 h 1175"/>
                  <a:gd name="T20" fmla="*/ 42305 w 461"/>
                  <a:gd name="T21" fmla="*/ 117159 h 1175"/>
                  <a:gd name="T22" fmla="*/ 166325 w 461"/>
                  <a:gd name="T23" fmla="*/ 303319 h 1175"/>
                  <a:gd name="T24" fmla="*/ 166325 w 461"/>
                  <a:gd name="T25" fmla="*/ 303319 h 1175"/>
                  <a:gd name="T26" fmla="*/ 100518 w 461"/>
                  <a:gd name="T27" fmla="*/ 394243 h 1175"/>
                  <a:gd name="T28" fmla="*/ 100518 w 461"/>
                  <a:gd name="T29" fmla="*/ 421916 h 1175"/>
                  <a:gd name="T30" fmla="*/ 66530 w 461"/>
                  <a:gd name="T31" fmla="*/ 421916 h 1175"/>
                  <a:gd name="T32" fmla="*/ 66530 w 461"/>
                  <a:gd name="T33" fmla="*/ 394243 h 1175"/>
                  <a:gd name="T34" fmla="*/ 66530 w 461"/>
                  <a:gd name="T35" fmla="*/ 394243 h 1175"/>
                  <a:gd name="T36" fmla="*/ 0 w 461"/>
                  <a:gd name="T37" fmla="*/ 303319 h 1175"/>
                  <a:gd name="T38" fmla="*/ 0 w 461"/>
                  <a:gd name="T39" fmla="*/ 280678 h 1175"/>
                  <a:gd name="T40" fmla="*/ 38689 w 461"/>
                  <a:gd name="T41" fmla="*/ 280678 h 1175"/>
                  <a:gd name="T42" fmla="*/ 38689 w 461"/>
                  <a:gd name="T43" fmla="*/ 306194 h 1175"/>
                  <a:gd name="T44" fmla="*/ 38689 w 461"/>
                  <a:gd name="T45" fmla="*/ 306194 h 1175"/>
                  <a:gd name="T46" fmla="*/ 82078 w 461"/>
                  <a:gd name="T47" fmla="*/ 357945 h 1175"/>
                  <a:gd name="T48" fmla="*/ 82078 w 461"/>
                  <a:gd name="T49" fmla="*/ 357945 h 1175"/>
                  <a:gd name="T50" fmla="*/ 125106 w 461"/>
                  <a:gd name="T51" fmla="*/ 306194 h 1175"/>
                  <a:gd name="T52" fmla="*/ 125106 w 461"/>
                  <a:gd name="T53" fmla="*/ 306194 h 1175"/>
                  <a:gd name="T54" fmla="*/ 1808 w 461"/>
                  <a:gd name="T55" fmla="*/ 119675 h 1175"/>
                  <a:gd name="T56" fmla="*/ 1808 w 461"/>
                  <a:gd name="T57" fmla="*/ 119675 h 1175"/>
                  <a:gd name="T58" fmla="*/ 66530 w 461"/>
                  <a:gd name="T59" fmla="*/ 29469 h 1175"/>
                  <a:gd name="T60" fmla="*/ 66530 w 461"/>
                  <a:gd name="T61" fmla="*/ 0 h 1175"/>
                  <a:gd name="T62" fmla="*/ 100518 w 461"/>
                  <a:gd name="T63" fmla="*/ 0 h 1175"/>
                  <a:gd name="T64" fmla="*/ 100518 w 461"/>
                  <a:gd name="T65" fmla="*/ 29469 h 117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61" h="1175">
                    <a:moveTo>
                      <a:pt x="278" y="82"/>
                    </a:moveTo>
                    <a:lnTo>
                      <a:pt x="278" y="82"/>
                    </a:lnTo>
                    <a:cubicBezTo>
                      <a:pt x="402" y="100"/>
                      <a:pt x="459" y="196"/>
                      <a:pt x="459" y="333"/>
                    </a:cubicBezTo>
                    <a:lnTo>
                      <a:pt x="459" y="361"/>
                    </a:lnTo>
                    <a:lnTo>
                      <a:pt x="352" y="361"/>
                    </a:lnTo>
                    <a:lnTo>
                      <a:pt x="352" y="326"/>
                    </a:lnTo>
                    <a:cubicBezTo>
                      <a:pt x="352" y="235"/>
                      <a:pt x="316" y="180"/>
                      <a:pt x="234" y="180"/>
                    </a:cubicBezTo>
                    <a:cubicBezTo>
                      <a:pt x="154" y="180"/>
                      <a:pt x="117" y="235"/>
                      <a:pt x="117" y="326"/>
                    </a:cubicBezTo>
                    <a:cubicBezTo>
                      <a:pt x="117" y="555"/>
                      <a:pt x="460" y="557"/>
                      <a:pt x="460" y="844"/>
                    </a:cubicBezTo>
                    <a:cubicBezTo>
                      <a:pt x="460" y="982"/>
                      <a:pt x="402" y="1080"/>
                      <a:pt x="278" y="1097"/>
                    </a:cubicBezTo>
                    <a:lnTo>
                      <a:pt x="278" y="1174"/>
                    </a:lnTo>
                    <a:lnTo>
                      <a:pt x="184" y="1174"/>
                    </a:lnTo>
                    <a:lnTo>
                      <a:pt x="184" y="1097"/>
                    </a:lnTo>
                    <a:cubicBezTo>
                      <a:pt x="58" y="1080"/>
                      <a:pt x="0" y="983"/>
                      <a:pt x="0" y="844"/>
                    </a:cubicBezTo>
                    <a:lnTo>
                      <a:pt x="0" y="781"/>
                    </a:lnTo>
                    <a:lnTo>
                      <a:pt x="107" y="781"/>
                    </a:lnTo>
                    <a:lnTo>
                      <a:pt x="107" y="852"/>
                    </a:lnTo>
                    <a:cubicBezTo>
                      <a:pt x="107" y="944"/>
                      <a:pt x="145" y="996"/>
                      <a:pt x="227" y="996"/>
                    </a:cubicBezTo>
                    <a:cubicBezTo>
                      <a:pt x="310" y="996"/>
                      <a:pt x="346" y="944"/>
                      <a:pt x="346" y="852"/>
                    </a:cubicBezTo>
                    <a:cubicBezTo>
                      <a:pt x="346" y="624"/>
                      <a:pt x="5" y="621"/>
                      <a:pt x="5" y="333"/>
                    </a:cubicBezTo>
                    <a:cubicBezTo>
                      <a:pt x="5" y="193"/>
                      <a:pt x="62" y="101"/>
                      <a:pt x="184" y="82"/>
                    </a:cubicBezTo>
                    <a:lnTo>
                      <a:pt x="184" y="0"/>
                    </a:lnTo>
                    <a:lnTo>
                      <a:pt x="278" y="0"/>
                    </a:lnTo>
                    <a:lnTo>
                      <a:pt x="278" y="8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45" name="Freeform 51">
                <a:extLst>
                  <a:ext uri="{FF2B5EF4-FFF2-40B4-BE49-F238E27FC236}">
                    <a16:creationId xmlns:a16="http://schemas.microsoft.com/office/drawing/2014/main" id="{9EC8A386-F916-1544-AC34-592B69102168}"/>
                  </a:ext>
                </a:extLst>
              </p:cNvPr>
              <p:cNvSpPr>
                <a:spLocks noChangeArrowheads="1"/>
              </p:cNvSpPr>
              <p:nvPr/>
            </p:nvSpPr>
            <p:spPr bwMode="auto">
              <a:xfrm>
                <a:off x="3409950" y="1414463"/>
                <a:ext cx="1004888" cy="947737"/>
              </a:xfrm>
              <a:custGeom>
                <a:avLst/>
                <a:gdLst>
                  <a:gd name="T0" fmla="*/ 278315 w 2791"/>
                  <a:gd name="T1" fmla="*/ 947377 h 2634"/>
                  <a:gd name="T2" fmla="*/ 278315 w 2791"/>
                  <a:gd name="T3" fmla="*/ 947377 h 2634"/>
                  <a:gd name="T4" fmla="*/ 262833 w 2791"/>
                  <a:gd name="T5" fmla="*/ 943419 h 2634"/>
                  <a:gd name="T6" fmla="*/ 262833 w 2791"/>
                  <a:gd name="T7" fmla="*/ 943419 h 2634"/>
                  <a:gd name="T8" fmla="*/ 85691 w 2791"/>
                  <a:gd name="T9" fmla="*/ 782585 h 2634"/>
                  <a:gd name="T10" fmla="*/ 85691 w 2791"/>
                  <a:gd name="T11" fmla="*/ 782585 h 2634"/>
                  <a:gd name="T12" fmla="*/ 0 w 2791"/>
                  <a:gd name="T13" fmla="*/ 501934 h 2634"/>
                  <a:gd name="T14" fmla="*/ 0 w 2791"/>
                  <a:gd name="T15" fmla="*/ 501934 h 2634"/>
                  <a:gd name="T16" fmla="*/ 502264 w 2791"/>
                  <a:gd name="T17" fmla="*/ 0 h 2634"/>
                  <a:gd name="T18" fmla="*/ 502264 w 2791"/>
                  <a:gd name="T19" fmla="*/ 0 h 2634"/>
                  <a:gd name="T20" fmla="*/ 1004528 w 2791"/>
                  <a:gd name="T21" fmla="*/ 501934 h 2634"/>
                  <a:gd name="T22" fmla="*/ 1004528 w 2791"/>
                  <a:gd name="T23" fmla="*/ 501934 h 2634"/>
                  <a:gd name="T24" fmla="*/ 964923 w 2791"/>
                  <a:gd name="T25" fmla="*/ 697310 h 2634"/>
                  <a:gd name="T26" fmla="*/ 964923 w 2791"/>
                  <a:gd name="T27" fmla="*/ 697310 h 2634"/>
                  <a:gd name="T28" fmla="*/ 922437 w 2791"/>
                  <a:gd name="T29" fmla="*/ 714581 h 2634"/>
                  <a:gd name="T30" fmla="*/ 922437 w 2791"/>
                  <a:gd name="T31" fmla="*/ 714581 h 2634"/>
                  <a:gd name="T32" fmla="*/ 905155 w 2791"/>
                  <a:gd name="T33" fmla="*/ 672123 h 2634"/>
                  <a:gd name="T34" fmla="*/ 905155 w 2791"/>
                  <a:gd name="T35" fmla="*/ 672123 h 2634"/>
                  <a:gd name="T36" fmla="*/ 939360 w 2791"/>
                  <a:gd name="T37" fmla="*/ 501934 h 2634"/>
                  <a:gd name="T38" fmla="*/ 939360 w 2791"/>
                  <a:gd name="T39" fmla="*/ 501934 h 2634"/>
                  <a:gd name="T40" fmla="*/ 502264 w 2791"/>
                  <a:gd name="T41" fmla="*/ 65125 h 2634"/>
                  <a:gd name="T42" fmla="*/ 502264 w 2791"/>
                  <a:gd name="T43" fmla="*/ 65125 h 2634"/>
                  <a:gd name="T44" fmla="*/ 65168 w 2791"/>
                  <a:gd name="T45" fmla="*/ 501934 h 2634"/>
                  <a:gd name="T46" fmla="*/ 65168 w 2791"/>
                  <a:gd name="T47" fmla="*/ 501934 h 2634"/>
                  <a:gd name="T48" fmla="*/ 139698 w 2791"/>
                  <a:gd name="T49" fmla="*/ 746244 h 2634"/>
                  <a:gd name="T50" fmla="*/ 139698 w 2791"/>
                  <a:gd name="T51" fmla="*/ 746244 h 2634"/>
                  <a:gd name="T52" fmla="*/ 293797 w 2791"/>
                  <a:gd name="T53" fmla="*/ 886210 h 2634"/>
                  <a:gd name="T54" fmla="*/ 293797 w 2791"/>
                  <a:gd name="T55" fmla="*/ 886210 h 2634"/>
                  <a:gd name="T56" fmla="*/ 307119 w 2791"/>
                  <a:gd name="T57" fmla="*/ 930466 h 2634"/>
                  <a:gd name="T58" fmla="*/ 307119 w 2791"/>
                  <a:gd name="T59" fmla="*/ 930466 h 2634"/>
                  <a:gd name="T60" fmla="*/ 278315 w 2791"/>
                  <a:gd name="T61" fmla="*/ 947377 h 263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791" h="2634">
                    <a:moveTo>
                      <a:pt x="773" y="2633"/>
                    </a:moveTo>
                    <a:lnTo>
                      <a:pt x="773" y="2633"/>
                    </a:lnTo>
                    <a:cubicBezTo>
                      <a:pt x="759" y="2633"/>
                      <a:pt x="743" y="2629"/>
                      <a:pt x="730" y="2622"/>
                    </a:cubicBezTo>
                    <a:cubicBezTo>
                      <a:pt x="534" y="2515"/>
                      <a:pt x="363" y="2361"/>
                      <a:pt x="238" y="2175"/>
                    </a:cubicBezTo>
                    <a:cubicBezTo>
                      <a:pt x="82" y="1945"/>
                      <a:pt x="0" y="1675"/>
                      <a:pt x="0" y="1395"/>
                    </a:cubicBezTo>
                    <a:cubicBezTo>
                      <a:pt x="0" y="626"/>
                      <a:pt x="626" y="0"/>
                      <a:pt x="1395" y="0"/>
                    </a:cubicBezTo>
                    <a:cubicBezTo>
                      <a:pt x="2164" y="0"/>
                      <a:pt x="2790" y="626"/>
                      <a:pt x="2790" y="1395"/>
                    </a:cubicBezTo>
                    <a:cubicBezTo>
                      <a:pt x="2790" y="1584"/>
                      <a:pt x="2753" y="1766"/>
                      <a:pt x="2680" y="1938"/>
                    </a:cubicBezTo>
                    <a:cubicBezTo>
                      <a:pt x="2660" y="1984"/>
                      <a:pt x="2608" y="2006"/>
                      <a:pt x="2562" y="1986"/>
                    </a:cubicBezTo>
                    <a:cubicBezTo>
                      <a:pt x="2515" y="1967"/>
                      <a:pt x="2494" y="1914"/>
                      <a:pt x="2514" y="1868"/>
                    </a:cubicBezTo>
                    <a:cubicBezTo>
                      <a:pt x="2577" y="1718"/>
                      <a:pt x="2609" y="1559"/>
                      <a:pt x="2609" y="1395"/>
                    </a:cubicBezTo>
                    <a:cubicBezTo>
                      <a:pt x="2609" y="726"/>
                      <a:pt x="2064" y="181"/>
                      <a:pt x="1395" y="181"/>
                    </a:cubicBezTo>
                    <a:cubicBezTo>
                      <a:pt x="725" y="181"/>
                      <a:pt x="181" y="726"/>
                      <a:pt x="181" y="1395"/>
                    </a:cubicBezTo>
                    <a:cubicBezTo>
                      <a:pt x="181" y="1638"/>
                      <a:pt x="252" y="1873"/>
                      <a:pt x="388" y="2074"/>
                    </a:cubicBezTo>
                    <a:cubicBezTo>
                      <a:pt x="497" y="2236"/>
                      <a:pt x="645" y="2370"/>
                      <a:pt x="816" y="2463"/>
                    </a:cubicBezTo>
                    <a:cubicBezTo>
                      <a:pt x="860" y="2487"/>
                      <a:pt x="876" y="2542"/>
                      <a:pt x="853" y="2586"/>
                    </a:cubicBezTo>
                    <a:cubicBezTo>
                      <a:pt x="836" y="2616"/>
                      <a:pt x="805" y="2633"/>
                      <a:pt x="773" y="263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46" name="Freeform 53">
                <a:extLst>
                  <a:ext uri="{FF2B5EF4-FFF2-40B4-BE49-F238E27FC236}">
                    <a16:creationId xmlns:a16="http://schemas.microsoft.com/office/drawing/2014/main" id="{E8373B56-DF26-B443-BB45-CE146F27DD43}"/>
                  </a:ext>
                </a:extLst>
              </p:cNvPr>
              <p:cNvSpPr>
                <a:spLocks noChangeArrowheads="1"/>
              </p:cNvSpPr>
              <p:nvPr/>
            </p:nvSpPr>
            <p:spPr bwMode="auto">
              <a:xfrm>
                <a:off x="3878263" y="1036638"/>
                <a:ext cx="65087" cy="288925"/>
              </a:xfrm>
              <a:custGeom>
                <a:avLst/>
                <a:gdLst>
                  <a:gd name="T0" fmla="*/ 32544 w 182"/>
                  <a:gd name="T1" fmla="*/ 288566 h 804"/>
                  <a:gd name="T2" fmla="*/ 32544 w 182"/>
                  <a:gd name="T3" fmla="*/ 288566 h 804"/>
                  <a:gd name="T4" fmla="*/ 0 w 182"/>
                  <a:gd name="T5" fmla="*/ 256223 h 804"/>
                  <a:gd name="T6" fmla="*/ 0 w 182"/>
                  <a:gd name="T7" fmla="*/ 32342 h 804"/>
                  <a:gd name="T8" fmla="*/ 0 w 182"/>
                  <a:gd name="T9" fmla="*/ 32342 h 804"/>
                  <a:gd name="T10" fmla="*/ 32544 w 182"/>
                  <a:gd name="T11" fmla="*/ 0 h 804"/>
                  <a:gd name="T12" fmla="*/ 32544 w 182"/>
                  <a:gd name="T13" fmla="*/ 0 h 804"/>
                  <a:gd name="T14" fmla="*/ 64729 w 182"/>
                  <a:gd name="T15" fmla="*/ 32342 h 804"/>
                  <a:gd name="T16" fmla="*/ 64729 w 182"/>
                  <a:gd name="T17" fmla="*/ 256223 h 804"/>
                  <a:gd name="T18" fmla="*/ 64729 w 182"/>
                  <a:gd name="T19" fmla="*/ 256223 h 804"/>
                  <a:gd name="T20" fmla="*/ 32544 w 182"/>
                  <a:gd name="T21" fmla="*/ 288566 h 80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82" h="804">
                    <a:moveTo>
                      <a:pt x="91" y="803"/>
                    </a:moveTo>
                    <a:lnTo>
                      <a:pt x="91" y="803"/>
                    </a:lnTo>
                    <a:cubicBezTo>
                      <a:pt x="41" y="803"/>
                      <a:pt x="0" y="763"/>
                      <a:pt x="0" y="713"/>
                    </a:cubicBezTo>
                    <a:lnTo>
                      <a:pt x="0" y="90"/>
                    </a:lnTo>
                    <a:cubicBezTo>
                      <a:pt x="0" y="41"/>
                      <a:pt x="41" y="0"/>
                      <a:pt x="91" y="0"/>
                    </a:cubicBezTo>
                    <a:cubicBezTo>
                      <a:pt x="141" y="0"/>
                      <a:pt x="181" y="41"/>
                      <a:pt x="181" y="90"/>
                    </a:cubicBezTo>
                    <a:lnTo>
                      <a:pt x="181" y="713"/>
                    </a:lnTo>
                    <a:cubicBezTo>
                      <a:pt x="181" y="763"/>
                      <a:pt x="141" y="803"/>
                      <a:pt x="91" y="8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47" name="Freeform 54">
                <a:extLst>
                  <a:ext uri="{FF2B5EF4-FFF2-40B4-BE49-F238E27FC236}">
                    <a16:creationId xmlns:a16="http://schemas.microsoft.com/office/drawing/2014/main" id="{89116E2F-0248-9842-AED0-8470ADF91A8F}"/>
                  </a:ext>
                </a:extLst>
              </p:cNvPr>
              <p:cNvSpPr>
                <a:spLocks noChangeArrowheads="1"/>
              </p:cNvSpPr>
              <p:nvPr/>
            </p:nvSpPr>
            <p:spPr bwMode="auto">
              <a:xfrm>
                <a:off x="3370263" y="1204913"/>
                <a:ext cx="206375" cy="250825"/>
              </a:xfrm>
              <a:custGeom>
                <a:avLst/>
                <a:gdLst>
                  <a:gd name="T0" fmla="*/ 168852 w 572"/>
                  <a:gd name="T1" fmla="*/ 250465 h 697"/>
                  <a:gd name="T2" fmla="*/ 168852 w 572"/>
                  <a:gd name="T3" fmla="*/ 250465 h 697"/>
                  <a:gd name="T4" fmla="*/ 142514 w 572"/>
                  <a:gd name="T5" fmla="*/ 237150 h 697"/>
                  <a:gd name="T6" fmla="*/ 10824 w 572"/>
                  <a:gd name="T7" fmla="*/ 56139 h 697"/>
                  <a:gd name="T8" fmla="*/ 10824 w 572"/>
                  <a:gd name="T9" fmla="*/ 56139 h 697"/>
                  <a:gd name="T10" fmla="*/ 17679 w 572"/>
                  <a:gd name="T11" fmla="*/ 10796 h 697"/>
                  <a:gd name="T12" fmla="*/ 17679 w 572"/>
                  <a:gd name="T13" fmla="*/ 10796 h 697"/>
                  <a:gd name="T14" fmla="*/ 63500 w 572"/>
                  <a:gd name="T15" fmla="*/ 17993 h 697"/>
                  <a:gd name="T16" fmla="*/ 195551 w 572"/>
                  <a:gd name="T17" fmla="*/ 198645 h 697"/>
                  <a:gd name="T18" fmla="*/ 195551 w 572"/>
                  <a:gd name="T19" fmla="*/ 198645 h 697"/>
                  <a:gd name="T20" fmla="*/ 188335 w 572"/>
                  <a:gd name="T21" fmla="*/ 244347 h 697"/>
                  <a:gd name="T22" fmla="*/ 188335 w 572"/>
                  <a:gd name="T23" fmla="*/ 244347 h 697"/>
                  <a:gd name="T24" fmla="*/ 168852 w 572"/>
                  <a:gd name="T25" fmla="*/ 250465 h 69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72" h="697">
                    <a:moveTo>
                      <a:pt x="468" y="696"/>
                    </a:moveTo>
                    <a:lnTo>
                      <a:pt x="468" y="696"/>
                    </a:lnTo>
                    <a:cubicBezTo>
                      <a:pt x="441" y="696"/>
                      <a:pt x="413" y="683"/>
                      <a:pt x="395" y="659"/>
                    </a:cubicBezTo>
                    <a:lnTo>
                      <a:pt x="30" y="156"/>
                    </a:lnTo>
                    <a:cubicBezTo>
                      <a:pt x="0" y="115"/>
                      <a:pt x="10" y="59"/>
                      <a:pt x="49" y="30"/>
                    </a:cubicBezTo>
                    <a:cubicBezTo>
                      <a:pt x="90" y="0"/>
                      <a:pt x="147" y="9"/>
                      <a:pt x="176" y="50"/>
                    </a:cubicBezTo>
                    <a:lnTo>
                      <a:pt x="542" y="552"/>
                    </a:lnTo>
                    <a:cubicBezTo>
                      <a:pt x="571" y="593"/>
                      <a:pt x="562" y="649"/>
                      <a:pt x="522" y="679"/>
                    </a:cubicBezTo>
                    <a:cubicBezTo>
                      <a:pt x="505" y="690"/>
                      <a:pt x="487" y="696"/>
                      <a:pt x="468" y="696"/>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48" name="Freeform 55">
                <a:extLst>
                  <a:ext uri="{FF2B5EF4-FFF2-40B4-BE49-F238E27FC236}">
                    <a16:creationId xmlns:a16="http://schemas.microsoft.com/office/drawing/2014/main" id="{72B76E62-4C3C-2341-A575-31D870FC09CB}"/>
                  </a:ext>
                </a:extLst>
              </p:cNvPr>
              <p:cNvSpPr>
                <a:spLocks noChangeArrowheads="1"/>
              </p:cNvSpPr>
              <p:nvPr/>
            </p:nvSpPr>
            <p:spPr bwMode="auto">
              <a:xfrm>
                <a:off x="3065463" y="1641475"/>
                <a:ext cx="285750" cy="138113"/>
              </a:xfrm>
              <a:custGeom>
                <a:avLst/>
                <a:gdLst>
                  <a:gd name="T0" fmla="*/ 248728 w 795"/>
                  <a:gd name="T1" fmla="*/ 137754 h 385"/>
                  <a:gd name="T2" fmla="*/ 248728 w 795"/>
                  <a:gd name="T3" fmla="*/ 137754 h 385"/>
                  <a:gd name="T4" fmla="*/ 239024 w 795"/>
                  <a:gd name="T5" fmla="*/ 136319 h 385"/>
                  <a:gd name="T6" fmla="*/ 26239 w 795"/>
                  <a:gd name="T7" fmla="*/ 67442 h 385"/>
                  <a:gd name="T8" fmla="*/ 26239 w 795"/>
                  <a:gd name="T9" fmla="*/ 67442 h 385"/>
                  <a:gd name="T10" fmla="*/ 5392 w 795"/>
                  <a:gd name="T11" fmla="*/ 26546 h 385"/>
                  <a:gd name="T12" fmla="*/ 5392 w 795"/>
                  <a:gd name="T13" fmla="*/ 26546 h 385"/>
                  <a:gd name="T14" fmla="*/ 46367 w 795"/>
                  <a:gd name="T15" fmla="*/ 5740 h 385"/>
                  <a:gd name="T16" fmla="*/ 258792 w 795"/>
                  <a:gd name="T17" fmla="*/ 74617 h 385"/>
                  <a:gd name="T18" fmla="*/ 258792 w 795"/>
                  <a:gd name="T19" fmla="*/ 74617 h 385"/>
                  <a:gd name="T20" fmla="*/ 279999 w 795"/>
                  <a:gd name="T21" fmla="*/ 115513 h 385"/>
                  <a:gd name="T22" fmla="*/ 279999 w 795"/>
                  <a:gd name="T23" fmla="*/ 115513 h 385"/>
                  <a:gd name="T24" fmla="*/ 248728 w 795"/>
                  <a:gd name="T25" fmla="*/ 137754 h 38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5" h="385">
                    <a:moveTo>
                      <a:pt x="692" y="384"/>
                    </a:moveTo>
                    <a:lnTo>
                      <a:pt x="692" y="384"/>
                    </a:lnTo>
                    <a:cubicBezTo>
                      <a:pt x="683" y="384"/>
                      <a:pt x="673" y="383"/>
                      <a:pt x="665" y="380"/>
                    </a:cubicBezTo>
                    <a:lnTo>
                      <a:pt x="73" y="188"/>
                    </a:lnTo>
                    <a:cubicBezTo>
                      <a:pt x="25" y="172"/>
                      <a:pt x="0" y="121"/>
                      <a:pt x="15" y="74"/>
                    </a:cubicBezTo>
                    <a:cubicBezTo>
                      <a:pt x="31" y="26"/>
                      <a:pt x="81" y="0"/>
                      <a:pt x="129" y="16"/>
                    </a:cubicBezTo>
                    <a:lnTo>
                      <a:pt x="720" y="208"/>
                    </a:lnTo>
                    <a:cubicBezTo>
                      <a:pt x="768" y="223"/>
                      <a:pt x="794" y="274"/>
                      <a:pt x="779" y="322"/>
                    </a:cubicBezTo>
                    <a:cubicBezTo>
                      <a:pt x="766" y="360"/>
                      <a:pt x="730" y="384"/>
                      <a:pt x="692" y="38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49" name="Freeform 56">
                <a:extLst>
                  <a:ext uri="{FF2B5EF4-FFF2-40B4-BE49-F238E27FC236}">
                    <a16:creationId xmlns:a16="http://schemas.microsoft.com/office/drawing/2014/main" id="{8F547342-C9C3-F949-AE1F-73AD053D94CB}"/>
                  </a:ext>
                </a:extLst>
              </p:cNvPr>
              <p:cNvSpPr>
                <a:spLocks noChangeArrowheads="1"/>
              </p:cNvSpPr>
              <p:nvPr/>
            </p:nvSpPr>
            <p:spPr bwMode="auto">
              <a:xfrm>
                <a:off x="3074988" y="2103438"/>
                <a:ext cx="285750" cy="138112"/>
              </a:xfrm>
              <a:custGeom>
                <a:avLst/>
                <a:gdLst>
                  <a:gd name="T0" fmla="*/ 36303 w 795"/>
                  <a:gd name="T1" fmla="*/ 137753 h 385"/>
                  <a:gd name="T2" fmla="*/ 36303 w 795"/>
                  <a:gd name="T3" fmla="*/ 137753 h 385"/>
                  <a:gd name="T4" fmla="*/ 5751 w 795"/>
                  <a:gd name="T5" fmla="*/ 115153 h 385"/>
                  <a:gd name="T6" fmla="*/ 5751 w 795"/>
                  <a:gd name="T7" fmla="*/ 115153 h 385"/>
                  <a:gd name="T8" fmla="*/ 26598 w 795"/>
                  <a:gd name="T9" fmla="*/ 74258 h 385"/>
                  <a:gd name="T10" fmla="*/ 239024 w 795"/>
                  <a:gd name="T11" fmla="*/ 5381 h 385"/>
                  <a:gd name="T12" fmla="*/ 239024 w 795"/>
                  <a:gd name="T13" fmla="*/ 5381 h 385"/>
                  <a:gd name="T14" fmla="*/ 279640 w 795"/>
                  <a:gd name="T15" fmla="*/ 26187 h 385"/>
                  <a:gd name="T16" fmla="*/ 279640 w 795"/>
                  <a:gd name="T17" fmla="*/ 26187 h 385"/>
                  <a:gd name="T18" fmla="*/ 258792 w 795"/>
                  <a:gd name="T19" fmla="*/ 67083 h 385"/>
                  <a:gd name="T20" fmla="*/ 46726 w 795"/>
                  <a:gd name="T21" fmla="*/ 135960 h 385"/>
                  <a:gd name="T22" fmla="*/ 46726 w 795"/>
                  <a:gd name="T23" fmla="*/ 135960 h 385"/>
                  <a:gd name="T24" fmla="*/ 36303 w 795"/>
                  <a:gd name="T25" fmla="*/ 137753 h 38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5" h="385">
                    <a:moveTo>
                      <a:pt x="101" y="384"/>
                    </a:moveTo>
                    <a:lnTo>
                      <a:pt x="101" y="384"/>
                    </a:lnTo>
                    <a:cubicBezTo>
                      <a:pt x="63" y="384"/>
                      <a:pt x="28" y="359"/>
                      <a:pt x="16" y="321"/>
                    </a:cubicBezTo>
                    <a:cubicBezTo>
                      <a:pt x="0" y="274"/>
                      <a:pt x="26" y="223"/>
                      <a:pt x="74" y="207"/>
                    </a:cubicBezTo>
                    <a:lnTo>
                      <a:pt x="665" y="15"/>
                    </a:lnTo>
                    <a:cubicBezTo>
                      <a:pt x="712" y="0"/>
                      <a:pt x="763" y="26"/>
                      <a:pt x="778" y="73"/>
                    </a:cubicBezTo>
                    <a:cubicBezTo>
                      <a:pt x="794" y="121"/>
                      <a:pt x="768" y="172"/>
                      <a:pt x="720" y="187"/>
                    </a:cubicBezTo>
                    <a:lnTo>
                      <a:pt x="130" y="379"/>
                    </a:lnTo>
                    <a:cubicBezTo>
                      <a:pt x="120" y="382"/>
                      <a:pt x="111" y="384"/>
                      <a:pt x="101" y="38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50" name="Freeform 57">
                <a:extLst>
                  <a:ext uri="{FF2B5EF4-FFF2-40B4-BE49-F238E27FC236}">
                    <a16:creationId xmlns:a16="http://schemas.microsoft.com/office/drawing/2014/main" id="{89ED4B4A-704B-9843-8199-56A2D4F19D0C}"/>
                  </a:ext>
                </a:extLst>
              </p:cNvPr>
              <p:cNvSpPr>
                <a:spLocks noChangeArrowheads="1"/>
              </p:cNvSpPr>
              <p:nvPr/>
            </p:nvSpPr>
            <p:spPr bwMode="auto">
              <a:xfrm>
                <a:off x="4491038" y="1614488"/>
                <a:ext cx="285750" cy="138112"/>
              </a:xfrm>
              <a:custGeom>
                <a:avLst/>
                <a:gdLst>
                  <a:gd name="T0" fmla="*/ 36394 w 793"/>
                  <a:gd name="T1" fmla="*/ 137753 h 385"/>
                  <a:gd name="T2" fmla="*/ 36394 w 793"/>
                  <a:gd name="T3" fmla="*/ 137753 h 385"/>
                  <a:gd name="T4" fmla="*/ 5405 w 793"/>
                  <a:gd name="T5" fmla="*/ 115153 h 385"/>
                  <a:gd name="T6" fmla="*/ 5405 w 793"/>
                  <a:gd name="T7" fmla="*/ 115153 h 385"/>
                  <a:gd name="T8" fmla="*/ 26305 w 793"/>
                  <a:gd name="T9" fmla="*/ 74258 h 385"/>
                  <a:gd name="T10" fmla="*/ 238906 w 793"/>
                  <a:gd name="T11" fmla="*/ 5381 h 385"/>
                  <a:gd name="T12" fmla="*/ 238906 w 793"/>
                  <a:gd name="T13" fmla="*/ 5381 h 385"/>
                  <a:gd name="T14" fmla="*/ 279985 w 793"/>
                  <a:gd name="T15" fmla="*/ 26546 h 385"/>
                  <a:gd name="T16" fmla="*/ 279985 w 793"/>
                  <a:gd name="T17" fmla="*/ 26546 h 385"/>
                  <a:gd name="T18" fmla="*/ 259085 w 793"/>
                  <a:gd name="T19" fmla="*/ 67083 h 385"/>
                  <a:gd name="T20" fmla="*/ 46484 w 793"/>
                  <a:gd name="T21" fmla="*/ 135960 h 385"/>
                  <a:gd name="T22" fmla="*/ 46484 w 793"/>
                  <a:gd name="T23" fmla="*/ 135960 h 385"/>
                  <a:gd name="T24" fmla="*/ 36394 w 793"/>
                  <a:gd name="T25" fmla="*/ 137753 h 38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3" h="385">
                    <a:moveTo>
                      <a:pt x="101" y="384"/>
                    </a:moveTo>
                    <a:lnTo>
                      <a:pt x="101" y="384"/>
                    </a:lnTo>
                    <a:cubicBezTo>
                      <a:pt x="63" y="384"/>
                      <a:pt x="28" y="359"/>
                      <a:pt x="15" y="321"/>
                    </a:cubicBezTo>
                    <a:cubicBezTo>
                      <a:pt x="0" y="274"/>
                      <a:pt x="26" y="223"/>
                      <a:pt x="73" y="207"/>
                    </a:cubicBezTo>
                    <a:lnTo>
                      <a:pt x="663" y="15"/>
                    </a:lnTo>
                    <a:cubicBezTo>
                      <a:pt x="711" y="0"/>
                      <a:pt x="762" y="26"/>
                      <a:pt x="777" y="74"/>
                    </a:cubicBezTo>
                    <a:cubicBezTo>
                      <a:pt x="792" y="121"/>
                      <a:pt x="767" y="172"/>
                      <a:pt x="719" y="187"/>
                    </a:cubicBezTo>
                    <a:lnTo>
                      <a:pt x="129" y="379"/>
                    </a:lnTo>
                    <a:cubicBezTo>
                      <a:pt x="120" y="382"/>
                      <a:pt x="111" y="384"/>
                      <a:pt x="101" y="38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51" name="Freeform 58">
                <a:extLst>
                  <a:ext uri="{FF2B5EF4-FFF2-40B4-BE49-F238E27FC236}">
                    <a16:creationId xmlns:a16="http://schemas.microsoft.com/office/drawing/2014/main" id="{E188E6E7-AF7E-DC42-8A38-94C41FA6D790}"/>
                  </a:ext>
                </a:extLst>
              </p:cNvPr>
              <p:cNvSpPr>
                <a:spLocks noChangeArrowheads="1"/>
              </p:cNvSpPr>
              <p:nvPr/>
            </p:nvSpPr>
            <p:spPr bwMode="auto">
              <a:xfrm>
                <a:off x="4251325" y="1189038"/>
                <a:ext cx="206375" cy="250825"/>
              </a:xfrm>
              <a:custGeom>
                <a:avLst/>
                <a:gdLst>
                  <a:gd name="T0" fmla="*/ 36801 w 572"/>
                  <a:gd name="T1" fmla="*/ 250465 h 696"/>
                  <a:gd name="T2" fmla="*/ 36801 w 572"/>
                  <a:gd name="T3" fmla="*/ 250465 h 696"/>
                  <a:gd name="T4" fmla="*/ 18040 w 572"/>
                  <a:gd name="T5" fmla="*/ 244338 h 696"/>
                  <a:gd name="T6" fmla="*/ 18040 w 572"/>
                  <a:gd name="T7" fmla="*/ 244338 h 696"/>
                  <a:gd name="T8" fmla="*/ 10824 w 572"/>
                  <a:gd name="T9" fmla="*/ 198930 h 696"/>
                  <a:gd name="T10" fmla="*/ 142153 w 572"/>
                  <a:gd name="T11" fmla="*/ 17659 h 696"/>
                  <a:gd name="T12" fmla="*/ 142153 w 572"/>
                  <a:gd name="T13" fmla="*/ 17659 h 696"/>
                  <a:gd name="T14" fmla="*/ 187974 w 572"/>
                  <a:gd name="T15" fmla="*/ 10451 h 696"/>
                  <a:gd name="T16" fmla="*/ 187974 w 572"/>
                  <a:gd name="T17" fmla="*/ 10451 h 696"/>
                  <a:gd name="T18" fmla="*/ 195190 w 572"/>
                  <a:gd name="T19" fmla="*/ 55859 h 696"/>
                  <a:gd name="T20" fmla="*/ 63500 w 572"/>
                  <a:gd name="T21" fmla="*/ 237131 h 696"/>
                  <a:gd name="T22" fmla="*/ 63500 w 572"/>
                  <a:gd name="T23" fmla="*/ 237131 h 696"/>
                  <a:gd name="T24" fmla="*/ 36801 w 572"/>
                  <a:gd name="T25" fmla="*/ 250465 h 69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72" h="696">
                    <a:moveTo>
                      <a:pt x="102" y="695"/>
                    </a:moveTo>
                    <a:lnTo>
                      <a:pt x="102" y="695"/>
                    </a:lnTo>
                    <a:cubicBezTo>
                      <a:pt x="84" y="695"/>
                      <a:pt x="66" y="690"/>
                      <a:pt x="50" y="678"/>
                    </a:cubicBezTo>
                    <a:cubicBezTo>
                      <a:pt x="9" y="649"/>
                      <a:pt x="0" y="592"/>
                      <a:pt x="30" y="552"/>
                    </a:cubicBezTo>
                    <a:lnTo>
                      <a:pt x="394" y="49"/>
                    </a:lnTo>
                    <a:cubicBezTo>
                      <a:pt x="424" y="9"/>
                      <a:pt x="481" y="0"/>
                      <a:pt x="521" y="29"/>
                    </a:cubicBezTo>
                    <a:cubicBezTo>
                      <a:pt x="561" y="59"/>
                      <a:pt x="571" y="115"/>
                      <a:pt x="541" y="155"/>
                    </a:cubicBezTo>
                    <a:lnTo>
                      <a:pt x="176" y="658"/>
                    </a:lnTo>
                    <a:cubicBezTo>
                      <a:pt x="158" y="682"/>
                      <a:pt x="131" y="695"/>
                      <a:pt x="102" y="695"/>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grpSp>
      </p:grpSp>
    </p:spTree>
    <p:extLst>
      <p:ext uri="{BB962C8B-B14F-4D97-AF65-F5344CB8AC3E}">
        <p14:creationId xmlns:p14="http://schemas.microsoft.com/office/powerpoint/2010/main" val="235257807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85466362-2756-9741-8C0C-026417C1D137}"/>
              </a:ext>
            </a:extLst>
          </p:cNvPr>
          <p:cNvSpPr txBox="1"/>
          <p:nvPr/>
        </p:nvSpPr>
        <p:spPr>
          <a:xfrm>
            <a:off x="1199162" y="589157"/>
            <a:ext cx="6945771" cy="769441"/>
          </a:xfrm>
          <a:prstGeom prst="rect">
            <a:avLst/>
          </a:prstGeom>
          <a:noFill/>
        </p:spPr>
        <p:txBody>
          <a:bodyPr wrap="square" rtlCol="0">
            <a:spAutoFit/>
          </a:bodyPr>
          <a:lstStyle/>
          <a:p>
            <a:r>
              <a:rPr lang="en-US" sz="4400" b="1" dirty="0" err="1">
                <a:solidFill>
                  <a:schemeClr val="tx2"/>
                </a:solidFill>
                <a:latin typeface="Quicksand" panose="02070303000000060000" pitchFamily="18" charset="77"/>
                <a:ea typeface="Nunito Bold" charset="0"/>
                <a:cs typeface="Nunito Bold" charset="0"/>
              </a:rPr>
              <a:t>Nguyên</a:t>
            </a:r>
            <a:r>
              <a:rPr lang="en-US" sz="4400" b="1" dirty="0">
                <a:solidFill>
                  <a:schemeClr val="tx2"/>
                </a:solidFill>
                <a:latin typeface="Quicksand" panose="02070303000000060000" pitchFamily="18" charset="77"/>
                <a:ea typeface="Nunito Bold" charset="0"/>
                <a:cs typeface="Nunito Bold" charset="0"/>
              </a:rPr>
              <a:t> </a:t>
            </a:r>
            <a:r>
              <a:rPr lang="en-US" sz="4400" b="1" dirty="0" err="1">
                <a:solidFill>
                  <a:schemeClr val="tx2"/>
                </a:solidFill>
                <a:latin typeface="Quicksand" panose="02070303000000060000" pitchFamily="18" charset="77"/>
                <a:ea typeface="Nunito Bold" charset="0"/>
                <a:cs typeface="Nunito Bold" charset="0"/>
              </a:rPr>
              <a:t>tắc</a:t>
            </a:r>
            <a:r>
              <a:rPr lang="en-US" sz="4400" b="1" dirty="0">
                <a:solidFill>
                  <a:schemeClr val="tx2"/>
                </a:solidFill>
                <a:latin typeface="Quicksand" panose="02070303000000060000" pitchFamily="18" charset="77"/>
                <a:ea typeface="Nunito Bold" charset="0"/>
                <a:cs typeface="Nunito Bold" charset="0"/>
              </a:rPr>
              <a:t> </a:t>
            </a:r>
            <a:r>
              <a:rPr lang="en-US" sz="4400" b="1" dirty="0" err="1">
                <a:solidFill>
                  <a:schemeClr val="tx2"/>
                </a:solidFill>
                <a:latin typeface="Quicksand" panose="02070303000000060000" pitchFamily="18" charset="77"/>
                <a:ea typeface="Nunito Bold" charset="0"/>
                <a:cs typeface="Nunito Bold" charset="0"/>
              </a:rPr>
              <a:t>cơ</a:t>
            </a:r>
            <a:r>
              <a:rPr lang="en-US" sz="4400" b="1" dirty="0">
                <a:solidFill>
                  <a:schemeClr val="tx2"/>
                </a:solidFill>
                <a:latin typeface="Quicksand" panose="02070303000000060000" pitchFamily="18" charset="77"/>
                <a:ea typeface="Nunito Bold" charset="0"/>
                <a:cs typeface="Nunito Bold" charset="0"/>
              </a:rPr>
              <a:t> </a:t>
            </a:r>
            <a:r>
              <a:rPr lang="en-US" sz="4400" b="1" dirty="0" err="1">
                <a:solidFill>
                  <a:schemeClr val="tx2"/>
                </a:solidFill>
                <a:latin typeface="Quicksand" panose="02070303000000060000" pitchFamily="18" charset="77"/>
                <a:ea typeface="Nunito Bold" charset="0"/>
                <a:cs typeface="Nunito Bold" charset="0"/>
              </a:rPr>
              <a:t>bản</a:t>
            </a:r>
            <a:r>
              <a:rPr lang="en-US" sz="4400" b="1" dirty="0">
                <a:solidFill>
                  <a:schemeClr val="tx2"/>
                </a:solidFill>
                <a:latin typeface="Quicksand" panose="02070303000000060000" pitchFamily="18" charset="77"/>
                <a:ea typeface="Nunito Bold" charset="0"/>
                <a:cs typeface="Nunito Bold" charset="0"/>
              </a:rPr>
              <a:t> </a:t>
            </a:r>
            <a:r>
              <a:rPr lang="en-US" sz="4400" b="1" dirty="0" err="1">
                <a:solidFill>
                  <a:schemeClr val="tx2"/>
                </a:solidFill>
                <a:latin typeface="Quicksand" panose="02070303000000060000" pitchFamily="18" charset="77"/>
                <a:ea typeface="Nunito Bold" charset="0"/>
                <a:cs typeface="Nunito Bold" charset="0"/>
              </a:rPr>
              <a:t>của</a:t>
            </a:r>
            <a:r>
              <a:rPr lang="en-US" sz="4400" b="1" dirty="0">
                <a:solidFill>
                  <a:schemeClr val="tx2"/>
                </a:solidFill>
                <a:latin typeface="Quicksand" panose="02070303000000060000" pitchFamily="18" charset="77"/>
                <a:ea typeface="Nunito Bold" charset="0"/>
                <a:cs typeface="Nunito Bold" charset="0"/>
              </a:rPr>
              <a:t> POH</a:t>
            </a:r>
          </a:p>
        </p:txBody>
      </p:sp>
      <p:sp>
        <p:nvSpPr>
          <p:cNvPr id="13" name="TextBox 12">
            <a:extLst>
              <a:ext uri="{FF2B5EF4-FFF2-40B4-BE49-F238E27FC236}">
                <a16:creationId xmlns:a16="http://schemas.microsoft.com/office/drawing/2014/main" id="{592DB263-5130-7149-84E4-6ACC76E4A8AF}"/>
              </a:ext>
            </a:extLst>
          </p:cNvPr>
          <p:cNvSpPr txBox="1"/>
          <p:nvPr/>
        </p:nvSpPr>
        <p:spPr>
          <a:xfrm>
            <a:off x="1132662" y="2562408"/>
            <a:ext cx="4254672" cy="2308324"/>
          </a:xfrm>
          <a:prstGeom prst="rect">
            <a:avLst/>
          </a:prstGeom>
          <a:noFill/>
        </p:spPr>
        <p:txBody>
          <a:bodyPr wrap="square" rtlCol="0">
            <a:spAutoFit/>
          </a:bodyPr>
          <a:lstStyle/>
          <a:p>
            <a:r>
              <a:rPr lang="en-US" dirty="0"/>
              <a:t>- SHA256 </a:t>
            </a:r>
            <a:r>
              <a:rPr lang="en-US" dirty="0" err="1"/>
              <a:t>lặp</a:t>
            </a:r>
            <a:r>
              <a:rPr lang="en-US" dirty="0"/>
              <a:t> </a:t>
            </a:r>
            <a:r>
              <a:rPr lang="en-US" dirty="0" err="1"/>
              <a:t>nhanh</a:t>
            </a:r>
            <a:r>
              <a:rPr lang="en-US" dirty="0"/>
              <a:t> </a:t>
            </a:r>
            <a:r>
              <a:rPr lang="en-US" dirty="0" err="1"/>
              <a:t>nhất</a:t>
            </a:r>
            <a:r>
              <a:rPr lang="en-US" dirty="0"/>
              <a:t> </a:t>
            </a:r>
            <a:r>
              <a:rPr lang="en-US" dirty="0" err="1"/>
              <a:t>có</a:t>
            </a:r>
            <a:r>
              <a:rPr lang="en-US" dirty="0"/>
              <a:t> </a:t>
            </a:r>
            <a:r>
              <a:rPr lang="en-US" dirty="0" err="1"/>
              <a:t>thể</a:t>
            </a:r>
            <a:r>
              <a:rPr lang="en-US" dirty="0"/>
              <a:t>, </a:t>
            </a:r>
            <a:r>
              <a:rPr lang="en-US" dirty="0" err="1"/>
              <a:t>sao</a:t>
            </a:r>
            <a:r>
              <a:rPr lang="en-US" dirty="0"/>
              <a:t> </a:t>
            </a:r>
            <a:r>
              <a:rPr lang="en-US" dirty="0" err="1"/>
              <a:t>cho</a:t>
            </a:r>
            <a:r>
              <a:rPr lang="en-US" dirty="0"/>
              <a:t> </a:t>
            </a:r>
            <a:r>
              <a:rPr lang="en-US" dirty="0" err="1"/>
              <a:t>mỗi</a:t>
            </a:r>
            <a:r>
              <a:rPr lang="en-US" dirty="0"/>
              <a:t> output </a:t>
            </a:r>
            <a:r>
              <a:rPr lang="en-US" dirty="0" err="1"/>
              <a:t>là</a:t>
            </a:r>
            <a:r>
              <a:rPr lang="en-US" dirty="0"/>
              <a:t> input </a:t>
            </a:r>
            <a:r>
              <a:rPr lang="en-US" dirty="0" err="1"/>
              <a:t>tiếp</a:t>
            </a:r>
            <a:r>
              <a:rPr lang="en-US" dirty="0"/>
              <a:t> </a:t>
            </a:r>
            <a:r>
              <a:rPr lang="en-US" dirty="0" err="1"/>
              <a:t>theo.</a:t>
            </a:r>
            <a:endParaRPr lang="en-US" dirty="0"/>
          </a:p>
          <a:p>
            <a:r>
              <a:rPr lang="en-US" dirty="0"/>
              <a:t>- Chu </a:t>
            </a:r>
            <a:r>
              <a:rPr lang="en-US" dirty="0" err="1"/>
              <a:t>trình</a:t>
            </a:r>
            <a:r>
              <a:rPr lang="en-US" dirty="0"/>
              <a:t> </a:t>
            </a:r>
            <a:r>
              <a:rPr lang="en-US" dirty="0" err="1"/>
              <a:t>số</a:t>
            </a:r>
            <a:r>
              <a:rPr lang="en-US" dirty="0"/>
              <a:t> </a:t>
            </a:r>
            <a:r>
              <a:rPr lang="en-US" dirty="0" err="1"/>
              <a:t>lần</a:t>
            </a:r>
            <a:r>
              <a:rPr lang="en-US" dirty="0"/>
              <a:t> </a:t>
            </a:r>
            <a:r>
              <a:rPr lang="en-US" dirty="0" err="1"/>
              <a:t>lặp</a:t>
            </a:r>
            <a:r>
              <a:rPr lang="en-US" dirty="0"/>
              <a:t> </a:t>
            </a:r>
            <a:r>
              <a:rPr lang="en-US" dirty="0" err="1"/>
              <a:t>và</a:t>
            </a:r>
            <a:r>
              <a:rPr lang="en-US" dirty="0"/>
              <a:t> </a:t>
            </a:r>
            <a:r>
              <a:rPr lang="en-US" dirty="0" err="1"/>
              <a:t>trạng</a:t>
            </a:r>
            <a:r>
              <a:rPr lang="en-US" dirty="0"/>
              <a:t> </a:t>
            </a:r>
            <a:r>
              <a:rPr lang="en-US" dirty="0" err="1"/>
              <a:t>thái</a:t>
            </a:r>
            <a:r>
              <a:rPr lang="en-US" dirty="0"/>
              <a:t> </a:t>
            </a:r>
            <a:r>
              <a:rPr lang="en-US" dirty="0" err="1"/>
              <a:t>đều</a:t>
            </a:r>
            <a:r>
              <a:rPr lang="en-US" dirty="0"/>
              <a:t> </a:t>
            </a:r>
            <a:r>
              <a:rPr lang="en-US" dirty="0" err="1"/>
              <a:t>ghi</a:t>
            </a:r>
            <a:r>
              <a:rPr lang="en-US" dirty="0"/>
              <a:t> </a:t>
            </a:r>
            <a:r>
              <a:rPr lang="en-US" dirty="0" err="1"/>
              <a:t>lại</a:t>
            </a:r>
            <a:r>
              <a:rPr lang="en-US" dirty="0"/>
              <a:t>.</a:t>
            </a:r>
            <a:br>
              <a:rPr lang="en-US" dirty="0"/>
            </a:br>
            <a:endParaRPr lang="vi-VN" dirty="0"/>
          </a:p>
          <a:p>
            <a:br>
              <a:rPr lang="vi-VN" dirty="0"/>
            </a:br>
            <a:br>
              <a:rPr lang="vi-VN" dirty="0"/>
            </a:br>
            <a:endParaRPr lang="en-US" dirty="0"/>
          </a:p>
        </p:txBody>
      </p:sp>
      <p:sp>
        <p:nvSpPr>
          <p:cNvPr id="14" name="TextBox 13">
            <a:extLst>
              <a:ext uri="{FF2B5EF4-FFF2-40B4-BE49-F238E27FC236}">
                <a16:creationId xmlns:a16="http://schemas.microsoft.com/office/drawing/2014/main" id="{B7533A35-5398-2040-A707-D97117D75873}"/>
              </a:ext>
            </a:extLst>
          </p:cNvPr>
          <p:cNvSpPr txBox="1"/>
          <p:nvPr/>
        </p:nvSpPr>
        <p:spPr>
          <a:xfrm>
            <a:off x="1132661" y="1910336"/>
            <a:ext cx="1820627" cy="523220"/>
          </a:xfrm>
          <a:prstGeom prst="rect">
            <a:avLst/>
          </a:prstGeom>
          <a:noFill/>
        </p:spPr>
        <p:txBody>
          <a:bodyPr wrap="none" rtlCol="0">
            <a:spAutoFit/>
          </a:bodyPr>
          <a:lstStyle/>
          <a:p>
            <a:r>
              <a:rPr lang="en-US" sz="2800" dirty="0" err="1">
                <a:solidFill>
                  <a:schemeClr val="accent1"/>
                </a:solidFill>
                <a:latin typeface="Quicksand" panose="02070303000000060000" pitchFamily="18" charset="77"/>
                <a:ea typeface="Nunito Bold" charset="0"/>
                <a:cs typeface="Nunito Bold" charset="0"/>
              </a:rPr>
              <a:t>Nguyên</a:t>
            </a:r>
            <a:r>
              <a:rPr lang="en-US" sz="2800" dirty="0">
                <a:solidFill>
                  <a:schemeClr val="accent1"/>
                </a:solidFill>
                <a:latin typeface="Quicksand" panose="02070303000000060000" pitchFamily="18" charset="77"/>
                <a:ea typeface="Nunito Bold" charset="0"/>
                <a:cs typeface="Nunito Bold" charset="0"/>
              </a:rPr>
              <a:t> </a:t>
            </a:r>
            <a:r>
              <a:rPr lang="en-US" sz="2800" dirty="0" err="1">
                <a:solidFill>
                  <a:schemeClr val="accent1"/>
                </a:solidFill>
                <a:latin typeface="Quicksand" panose="02070303000000060000" pitchFamily="18" charset="77"/>
                <a:ea typeface="Nunito Bold" charset="0"/>
                <a:cs typeface="Nunito Bold" charset="0"/>
              </a:rPr>
              <a:t>tắc</a:t>
            </a:r>
            <a:endParaRPr lang="en-US" sz="2800" dirty="0">
              <a:solidFill>
                <a:schemeClr val="accent1"/>
              </a:solidFill>
              <a:latin typeface="Quicksand" panose="02070303000000060000" pitchFamily="18" charset="77"/>
              <a:ea typeface="Nunito Bold" charset="0"/>
              <a:cs typeface="Nunito Bold" charset="0"/>
            </a:endParaRPr>
          </a:p>
        </p:txBody>
      </p:sp>
      <p:grpSp>
        <p:nvGrpSpPr>
          <p:cNvPr id="40" name="Group 39">
            <a:extLst>
              <a:ext uri="{FF2B5EF4-FFF2-40B4-BE49-F238E27FC236}">
                <a16:creationId xmlns:a16="http://schemas.microsoft.com/office/drawing/2014/main" id="{D8DEF3FB-EC02-6F47-8FE0-0B1399BC917C}"/>
              </a:ext>
            </a:extLst>
          </p:cNvPr>
          <p:cNvGrpSpPr>
            <a:grpSpLocks noChangeAspect="1"/>
          </p:cNvGrpSpPr>
          <p:nvPr/>
        </p:nvGrpSpPr>
        <p:grpSpPr>
          <a:xfrm>
            <a:off x="-530526" y="5072603"/>
            <a:ext cx="8651637" cy="2374327"/>
            <a:chOff x="4356092" y="-331649"/>
            <a:chExt cx="7788729" cy="2137504"/>
          </a:xfrm>
        </p:grpSpPr>
        <p:grpSp>
          <p:nvGrpSpPr>
            <p:cNvPr id="41" name="Group 7">
              <a:extLst>
                <a:ext uri="{FF2B5EF4-FFF2-40B4-BE49-F238E27FC236}">
                  <a16:creationId xmlns:a16="http://schemas.microsoft.com/office/drawing/2014/main" id="{B02DD0F9-8132-0447-AB75-C39202789213}"/>
                </a:ext>
              </a:extLst>
            </p:cNvPr>
            <p:cNvGrpSpPr>
              <a:grpSpLocks/>
            </p:cNvGrpSpPr>
            <p:nvPr/>
          </p:nvGrpSpPr>
          <p:grpSpPr bwMode="auto">
            <a:xfrm>
              <a:off x="5971767" y="-242756"/>
              <a:ext cx="1092528" cy="994943"/>
              <a:chOff x="2135188" y="3590925"/>
              <a:chExt cx="1635125" cy="1489075"/>
            </a:xfrm>
            <a:solidFill>
              <a:schemeClr val="accent2">
                <a:lumMod val="75000"/>
              </a:schemeClr>
            </a:solidFill>
          </p:grpSpPr>
          <p:sp>
            <p:nvSpPr>
              <p:cNvPr id="95" name="Freeform 4">
                <a:extLst>
                  <a:ext uri="{FF2B5EF4-FFF2-40B4-BE49-F238E27FC236}">
                    <a16:creationId xmlns:a16="http://schemas.microsoft.com/office/drawing/2014/main" id="{B133536F-B098-7946-90A2-94F36D0F2791}"/>
                  </a:ext>
                </a:extLst>
              </p:cNvPr>
              <p:cNvSpPr>
                <a:spLocks noChangeArrowheads="1"/>
              </p:cNvSpPr>
              <p:nvPr/>
            </p:nvSpPr>
            <p:spPr bwMode="auto">
              <a:xfrm>
                <a:off x="2135188" y="3590925"/>
                <a:ext cx="1635125" cy="1489075"/>
              </a:xfrm>
              <a:custGeom>
                <a:avLst/>
                <a:gdLst>
                  <a:gd name="T0" fmla="*/ 817383 w 4543"/>
                  <a:gd name="T1" fmla="*/ 172010 h 4138"/>
                  <a:gd name="T2" fmla="*/ 817383 w 4543"/>
                  <a:gd name="T3" fmla="*/ 172010 h 4138"/>
                  <a:gd name="T4" fmla="*/ 412470 w 4543"/>
                  <a:gd name="T5" fmla="*/ 338982 h 4138"/>
                  <a:gd name="T6" fmla="*/ 412470 w 4543"/>
                  <a:gd name="T7" fmla="*/ 338982 h 4138"/>
                  <a:gd name="T8" fmla="*/ 412470 w 4543"/>
                  <a:gd name="T9" fmla="*/ 1149013 h 4138"/>
                  <a:gd name="T10" fmla="*/ 412470 w 4543"/>
                  <a:gd name="T11" fmla="*/ 1149013 h 4138"/>
                  <a:gd name="T12" fmla="*/ 817383 w 4543"/>
                  <a:gd name="T13" fmla="*/ 1316345 h 4138"/>
                  <a:gd name="T14" fmla="*/ 817383 w 4543"/>
                  <a:gd name="T15" fmla="*/ 1316345 h 4138"/>
                  <a:gd name="T16" fmla="*/ 817383 w 4543"/>
                  <a:gd name="T17" fmla="*/ 1316345 h 4138"/>
                  <a:gd name="T18" fmla="*/ 1222295 w 4543"/>
                  <a:gd name="T19" fmla="*/ 1149013 h 4138"/>
                  <a:gd name="T20" fmla="*/ 1222295 w 4543"/>
                  <a:gd name="T21" fmla="*/ 1149013 h 4138"/>
                  <a:gd name="T22" fmla="*/ 1222655 w 4543"/>
                  <a:gd name="T23" fmla="*/ 338982 h 4138"/>
                  <a:gd name="T24" fmla="*/ 1222655 w 4543"/>
                  <a:gd name="T25" fmla="*/ 338982 h 4138"/>
                  <a:gd name="T26" fmla="*/ 817383 w 4543"/>
                  <a:gd name="T27" fmla="*/ 172010 h 4138"/>
                  <a:gd name="T28" fmla="*/ 817383 w 4543"/>
                  <a:gd name="T29" fmla="*/ 1381479 h 4138"/>
                  <a:gd name="T30" fmla="*/ 817383 w 4543"/>
                  <a:gd name="T31" fmla="*/ 1381479 h 4138"/>
                  <a:gd name="T32" fmla="*/ 817383 w 4543"/>
                  <a:gd name="T33" fmla="*/ 1381479 h 4138"/>
                  <a:gd name="T34" fmla="*/ 366400 w 4543"/>
                  <a:gd name="T35" fmla="*/ 1195074 h 4138"/>
                  <a:gd name="T36" fmla="*/ 366400 w 4543"/>
                  <a:gd name="T37" fmla="*/ 1195074 h 4138"/>
                  <a:gd name="T38" fmla="*/ 366400 w 4543"/>
                  <a:gd name="T39" fmla="*/ 293281 h 4138"/>
                  <a:gd name="T40" fmla="*/ 366400 w 4543"/>
                  <a:gd name="T41" fmla="*/ 293281 h 4138"/>
                  <a:gd name="T42" fmla="*/ 817383 w 4543"/>
                  <a:gd name="T43" fmla="*/ 106877 h 4138"/>
                  <a:gd name="T44" fmla="*/ 817383 w 4543"/>
                  <a:gd name="T45" fmla="*/ 106877 h 4138"/>
                  <a:gd name="T46" fmla="*/ 1268365 w 4543"/>
                  <a:gd name="T47" fmla="*/ 293281 h 4138"/>
                  <a:gd name="T48" fmla="*/ 1268365 w 4543"/>
                  <a:gd name="T49" fmla="*/ 293281 h 4138"/>
                  <a:gd name="T50" fmla="*/ 1268365 w 4543"/>
                  <a:gd name="T51" fmla="*/ 1195074 h 4138"/>
                  <a:gd name="T52" fmla="*/ 1268365 w 4543"/>
                  <a:gd name="T53" fmla="*/ 1195074 h 4138"/>
                  <a:gd name="T54" fmla="*/ 817383 w 4543"/>
                  <a:gd name="T55" fmla="*/ 1381479 h 4138"/>
                  <a:gd name="T56" fmla="*/ 817383 w 4543"/>
                  <a:gd name="T57" fmla="*/ 65134 h 4138"/>
                  <a:gd name="T58" fmla="*/ 817383 w 4543"/>
                  <a:gd name="T59" fmla="*/ 65134 h 4138"/>
                  <a:gd name="T60" fmla="*/ 336527 w 4543"/>
                  <a:gd name="T61" fmla="*/ 263413 h 4138"/>
                  <a:gd name="T62" fmla="*/ 336527 w 4543"/>
                  <a:gd name="T63" fmla="*/ 263413 h 4138"/>
                  <a:gd name="T64" fmla="*/ 336527 w 4543"/>
                  <a:gd name="T65" fmla="*/ 1224942 h 4138"/>
                  <a:gd name="T66" fmla="*/ 336527 w 4543"/>
                  <a:gd name="T67" fmla="*/ 1224942 h 4138"/>
                  <a:gd name="T68" fmla="*/ 817383 w 4543"/>
                  <a:gd name="T69" fmla="*/ 1423582 h 4138"/>
                  <a:gd name="T70" fmla="*/ 817383 w 4543"/>
                  <a:gd name="T71" fmla="*/ 1423582 h 4138"/>
                  <a:gd name="T72" fmla="*/ 1298238 w 4543"/>
                  <a:gd name="T73" fmla="*/ 1224942 h 4138"/>
                  <a:gd name="T74" fmla="*/ 1298238 w 4543"/>
                  <a:gd name="T75" fmla="*/ 1224942 h 4138"/>
                  <a:gd name="T76" fmla="*/ 1298238 w 4543"/>
                  <a:gd name="T77" fmla="*/ 263413 h 4138"/>
                  <a:gd name="T78" fmla="*/ 1298238 w 4543"/>
                  <a:gd name="T79" fmla="*/ 263413 h 4138"/>
                  <a:gd name="T80" fmla="*/ 817383 w 4543"/>
                  <a:gd name="T81" fmla="*/ 65134 h 4138"/>
                  <a:gd name="T82" fmla="*/ 817383 w 4543"/>
                  <a:gd name="T83" fmla="*/ 1488715 h 4138"/>
                  <a:gd name="T84" fmla="*/ 817383 w 4543"/>
                  <a:gd name="T85" fmla="*/ 1488715 h 4138"/>
                  <a:gd name="T86" fmla="*/ 290457 w 4543"/>
                  <a:gd name="T87" fmla="*/ 1270644 h 4138"/>
                  <a:gd name="T88" fmla="*/ 290457 w 4543"/>
                  <a:gd name="T89" fmla="*/ 1270644 h 4138"/>
                  <a:gd name="T90" fmla="*/ 290457 w 4543"/>
                  <a:gd name="T91" fmla="*/ 217352 h 4138"/>
                  <a:gd name="T92" fmla="*/ 290457 w 4543"/>
                  <a:gd name="T93" fmla="*/ 217352 h 4138"/>
                  <a:gd name="T94" fmla="*/ 817383 w 4543"/>
                  <a:gd name="T95" fmla="*/ 0 h 4138"/>
                  <a:gd name="T96" fmla="*/ 817383 w 4543"/>
                  <a:gd name="T97" fmla="*/ 0 h 4138"/>
                  <a:gd name="T98" fmla="*/ 1344308 w 4543"/>
                  <a:gd name="T99" fmla="*/ 217352 h 4138"/>
                  <a:gd name="T100" fmla="*/ 1344308 w 4543"/>
                  <a:gd name="T101" fmla="*/ 217352 h 4138"/>
                  <a:gd name="T102" fmla="*/ 1344308 w 4543"/>
                  <a:gd name="T103" fmla="*/ 1270644 h 4138"/>
                  <a:gd name="T104" fmla="*/ 1344308 w 4543"/>
                  <a:gd name="T105" fmla="*/ 1270644 h 4138"/>
                  <a:gd name="T106" fmla="*/ 817383 w 4543"/>
                  <a:gd name="T107" fmla="*/ 1488715 h 4138"/>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4543" h="4138">
                    <a:moveTo>
                      <a:pt x="2271" y="478"/>
                    </a:moveTo>
                    <a:lnTo>
                      <a:pt x="2271" y="478"/>
                    </a:lnTo>
                    <a:cubicBezTo>
                      <a:pt x="1845" y="478"/>
                      <a:pt x="1446" y="642"/>
                      <a:pt x="1146" y="942"/>
                    </a:cubicBezTo>
                    <a:cubicBezTo>
                      <a:pt x="525" y="1563"/>
                      <a:pt x="525" y="2573"/>
                      <a:pt x="1146" y="3193"/>
                    </a:cubicBezTo>
                    <a:cubicBezTo>
                      <a:pt x="1445" y="3493"/>
                      <a:pt x="1845" y="3658"/>
                      <a:pt x="2271" y="3658"/>
                    </a:cubicBezTo>
                    <a:cubicBezTo>
                      <a:pt x="2696" y="3658"/>
                      <a:pt x="3096" y="3493"/>
                      <a:pt x="3396" y="3193"/>
                    </a:cubicBezTo>
                    <a:cubicBezTo>
                      <a:pt x="4017" y="2573"/>
                      <a:pt x="4017" y="1563"/>
                      <a:pt x="3397" y="942"/>
                    </a:cubicBezTo>
                    <a:cubicBezTo>
                      <a:pt x="3096" y="642"/>
                      <a:pt x="2696" y="478"/>
                      <a:pt x="2271" y="478"/>
                    </a:cubicBezTo>
                    <a:close/>
                    <a:moveTo>
                      <a:pt x="2271" y="3839"/>
                    </a:moveTo>
                    <a:lnTo>
                      <a:pt x="2271" y="3839"/>
                    </a:lnTo>
                    <a:cubicBezTo>
                      <a:pt x="1797" y="3839"/>
                      <a:pt x="1352" y="3655"/>
                      <a:pt x="1018" y="3321"/>
                    </a:cubicBezTo>
                    <a:cubicBezTo>
                      <a:pt x="327" y="2630"/>
                      <a:pt x="327" y="1506"/>
                      <a:pt x="1018" y="815"/>
                    </a:cubicBezTo>
                    <a:cubicBezTo>
                      <a:pt x="1352" y="481"/>
                      <a:pt x="1797" y="297"/>
                      <a:pt x="2271" y="297"/>
                    </a:cubicBezTo>
                    <a:cubicBezTo>
                      <a:pt x="2744" y="297"/>
                      <a:pt x="3190" y="481"/>
                      <a:pt x="3524" y="815"/>
                    </a:cubicBezTo>
                    <a:cubicBezTo>
                      <a:pt x="4215" y="1506"/>
                      <a:pt x="4215" y="2630"/>
                      <a:pt x="3524" y="3321"/>
                    </a:cubicBezTo>
                    <a:cubicBezTo>
                      <a:pt x="3190" y="3655"/>
                      <a:pt x="2744" y="3839"/>
                      <a:pt x="2271" y="3839"/>
                    </a:cubicBezTo>
                    <a:close/>
                    <a:moveTo>
                      <a:pt x="2271" y="181"/>
                    </a:moveTo>
                    <a:lnTo>
                      <a:pt x="2271" y="181"/>
                    </a:lnTo>
                    <a:cubicBezTo>
                      <a:pt x="1766" y="181"/>
                      <a:pt x="1292" y="377"/>
                      <a:pt x="935" y="732"/>
                    </a:cubicBezTo>
                    <a:cubicBezTo>
                      <a:pt x="199" y="1469"/>
                      <a:pt x="199" y="2667"/>
                      <a:pt x="935" y="3404"/>
                    </a:cubicBezTo>
                    <a:cubicBezTo>
                      <a:pt x="1292" y="3760"/>
                      <a:pt x="1766" y="3956"/>
                      <a:pt x="2271" y="3956"/>
                    </a:cubicBezTo>
                    <a:cubicBezTo>
                      <a:pt x="2776" y="3956"/>
                      <a:pt x="3251" y="3760"/>
                      <a:pt x="3607" y="3404"/>
                    </a:cubicBezTo>
                    <a:cubicBezTo>
                      <a:pt x="4343" y="2667"/>
                      <a:pt x="4343" y="1469"/>
                      <a:pt x="3607" y="732"/>
                    </a:cubicBezTo>
                    <a:cubicBezTo>
                      <a:pt x="3251" y="377"/>
                      <a:pt x="2776" y="181"/>
                      <a:pt x="2271" y="181"/>
                    </a:cubicBezTo>
                    <a:close/>
                    <a:moveTo>
                      <a:pt x="2271" y="4137"/>
                    </a:moveTo>
                    <a:lnTo>
                      <a:pt x="2271" y="4137"/>
                    </a:lnTo>
                    <a:cubicBezTo>
                      <a:pt x="1717" y="4137"/>
                      <a:pt x="1198" y="3922"/>
                      <a:pt x="807" y="3531"/>
                    </a:cubicBezTo>
                    <a:cubicBezTo>
                      <a:pt x="0" y="2724"/>
                      <a:pt x="0" y="1411"/>
                      <a:pt x="807" y="604"/>
                    </a:cubicBezTo>
                    <a:cubicBezTo>
                      <a:pt x="1198" y="214"/>
                      <a:pt x="1717" y="0"/>
                      <a:pt x="2271" y="0"/>
                    </a:cubicBezTo>
                    <a:cubicBezTo>
                      <a:pt x="2824" y="0"/>
                      <a:pt x="3344" y="214"/>
                      <a:pt x="3735" y="604"/>
                    </a:cubicBezTo>
                    <a:cubicBezTo>
                      <a:pt x="4542" y="1411"/>
                      <a:pt x="4542" y="2724"/>
                      <a:pt x="3735" y="3531"/>
                    </a:cubicBezTo>
                    <a:cubicBezTo>
                      <a:pt x="3344" y="3922"/>
                      <a:pt x="2824" y="4137"/>
                      <a:pt x="2271" y="4137"/>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96" name="Freeform 5">
                <a:extLst>
                  <a:ext uri="{FF2B5EF4-FFF2-40B4-BE49-F238E27FC236}">
                    <a16:creationId xmlns:a16="http://schemas.microsoft.com/office/drawing/2014/main" id="{7B218578-E469-7548-AD3B-1D40679BE58E}"/>
                  </a:ext>
                </a:extLst>
              </p:cNvPr>
              <p:cNvSpPr>
                <a:spLocks noChangeArrowheads="1"/>
              </p:cNvSpPr>
              <p:nvPr/>
            </p:nvSpPr>
            <p:spPr bwMode="auto">
              <a:xfrm>
                <a:off x="2514600" y="3898900"/>
                <a:ext cx="92075" cy="92075"/>
              </a:xfrm>
              <a:custGeom>
                <a:avLst/>
                <a:gdLst>
                  <a:gd name="T0" fmla="*/ 85241 w 256"/>
                  <a:gd name="T1" fmla="*/ 82004 h 256"/>
                  <a:gd name="T2" fmla="*/ 85241 w 256"/>
                  <a:gd name="T3" fmla="*/ 82004 h 256"/>
                  <a:gd name="T4" fmla="*/ 85241 w 256"/>
                  <a:gd name="T5" fmla="*/ 58986 h 256"/>
                  <a:gd name="T6" fmla="*/ 33809 w 256"/>
                  <a:gd name="T7" fmla="*/ 7553 h 256"/>
                  <a:gd name="T8" fmla="*/ 33809 w 256"/>
                  <a:gd name="T9" fmla="*/ 7553 h 256"/>
                  <a:gd name="T10" fmla="*/ 13308 w 256"/>
                  <a:gd name="T11" fmla="*/ 4676 h 256"/>
                  <a:gd name="T12" fmla="*/ 8992 w 256"/>
                  <a:gd name="T13" fmla="*/ 8632 h 256"/>
                  <a:gd name="T14" fmla="*/ 4676 w 256"/>
                  <a:gd name="T15" fmla="*/ 13308 h 256"/>
                  <a:gd name="T16" fmla="*/ 4676 w 256"/>
                  <a:gd name="T17" fmla="*/ 13308 h 256"/>
                  <a:gd name="T18" fmla="*/ 7553 w 256"/>
                  <a:gd name="T19" fmla="*/ 33809 h 256"/>
                  <a:gd name="T20" fmla="*/ 58986 w 256"/>
                  <a:gd name="T21" fmla="*/ 85241 h 256"/>
                  <a:gd name="T22" fmla="*/ 58986 w 256"/>
                  <a:gd name="T23" fmla="*/ 85241 h 256"/>
                  <a:gd name="T24" fmla="*/ 82004 w 256"/>
                  <a:gd name="T25" fmla="*/ 85241 h 256"/>
                  <a:gd name="T26" fmla="*/ 85241 w 256"/>
                  <a:gd name="T27" fmla="*/ 82004 h 25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56" h="256">
                    <a:moveTo>
                      <a:pt x="237" y="228"/>
                    </a:moveTo>
                    <a:lnTo>
                      <a:pt x="237" y="228"/>
                    </a:lnTo>
                    <a:cubicBezTo>
                      <a:pt x="255" y="211"/>
                      <a:pt x="255" y="182"/>
                      <a:pt x="237" y="164"/>
                    </a:cubicBezTo>
                    <a:lnTo>
                      <a:pt x="94" y="21"/>
                    </a:lnTo>
                    <a:cubicBezTo>
                      <a:pt x="76" y="3"/>
                      <a:pt x="51" y="0"/>
                      <a:pt x="37" y="13"/>
                    </a:cubicBezTo>
                    <a:lnTo>
                      <a:pt x="25" y="24"/>
                    </a:lnTo>
                    <a:lnTo>
                      <a:pt x="13" y="37"/>
                    </a:lnTo>
                    <a:cubicBezTo>
                      <a:pt x="0" y="51"/>
                      <a:pt x="4" y="77"/>
                      <a:pt x="21" y="94"/>
                    </a:cubicBezTo>
                    <a:lnTo>
                      <a:pt x="164" y="237"/>
                    </a:lnTo>
                    <a:cubicBezTo>
                      <a:pt x="182" y="255"/>
                      <a:pt x="210" y="255"/>
                      <a:pt x="228" y="237"/>
                    </a:cubicBezTo>
                    <a:lnTo>
                      <a:pt x="237" y="22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97" name="Freeform 6">
                <a:extLst>
                  <a:ext uri="{FF2B5EF4-FFF2-40B4-BE49-F238E27FC236}">
                    <a16:creationId xmlns:a16="http://schemas.microsoft.com/office/drawing/2014/main" id="{026717FA-B64E-404A-A316-FBE4E1B4275E}"/>
                  </a:ext>
                </a:extLst>
              </p:cNvPr>
              <p:cNvSpPr>
                <a:spLocks noChangeArrowheads="1"/>
              </p:cNvSpPr>
              <p:nvPr/>
            </p:nvSpPr>
            <p:spPr bwMode="auto">
              <a:xfrm>
                <a:off x="2346325" y="4316413"/>
                <a:ext cx="106363" cy="38100"/>
              </a:xfrm>
              <a:custGeom>
                <a:avLst/>
                <a:gdLst>
                  <a:gd name="T0" fmla="*/ 106001 w 294"/>
                  <a:gd name="T1" fmla="*/ 16486 h 104"/>
                  <a:gd name="T2" fmla="*/ 106001 w 294"/>
                  <a:gd name="T3" fmla="*/ 16486 h 104"/>
                  <a:gd name="T4" fmla="*/ 89721 w 294"/>
                  <a:gd name="T5" fmla="*/ 0 h 104"/>
                  <a:gd name="T6" fmla="*/ 17004 w 294"/>
                  <a:gd name="T7" fmla="*/ 0 h 104"/>
                  <a:gd name="T8" fmla="*/ 17004 w 294"/>
                  <a:gd name="T9" fmla="*/ 0 h 104"/>
                  <a:gd name="T10" fmla="*/ 362 w 294"/>
                  <a:gd name="T11" fmla="*/ 12822 h 104"/>
                  <a:gd name="T12" fmla="*/ 362 w 294"/>
                  <a:gd name="T13" fmla="*/ 12822 h 104"/>
                  <a:gd name="T14" fmla="*/ 17004 w 294"/>
                  <a:gd name="T15" fmla="*/ 37734 h 104"/>
                  <a:gd name="T16" fmla="*/ 89721 w 294"/>
                  <a:gd name="T17" fmla="*/ 37734 h 104"/>
                  <a:gd name="T18" fmla="*/ 89721 w 294"/>
                  <a:gd name="T19" fmla="*/ 37734 h 104"/>
                  <a:gd name="T20" fmla="*/ 106001 w 294"/>
                  <a:gd name="T21" fmla="*/ 21248 h 104"/>
                  <a:gd name="T22" fmla="*/ 106001 w 294"/>
                  <a:gd name="T23" fmla="*/ 16486 h 10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94" h="104">
                    <a:moveTo>
                      <a:pt x="293" y="45"/>
                    </a:moveTo>
                    <a:lnTo>
                      <a:pt x="293" y="45"/>
                    </a:lnTo>
                    <a:cubicBezTo>
                      <a:pt x="293" y="21"/>
                      <a:pt x="273" y="0"/>
                      <a:pt x="248" y="0"/>
                    </a:cubicBezTo>
                    <a:lnTo>
                      <a:pt x="47" y="0"/>
                    </a:lnTo>
                    <a:cubicBezTo>
                      <a:pt x="21" y="0"/>
                      <a:pt x="1" y="15"/>
                      <a:pt x="1" y="35"/>
                    </a:cubicBezTo>
                    <a:cubicBezTo>
                      <a:pt x="0" y="53"/>
                      <a:pt x="21" y="103"/>
                      <a:pt x="47" y="103"/>
                    </a:cubicBezTo>
                    <a:lnTo>
                      <a:pt x="248" y="103"/>
                    </a:lnTo>
                    <a:cubicBezTo>
                      <a:pt x="273" y="103"/>
                      <a:pt x="293" y="83"/>
                      <a:pt x="293" y="58"/>
                    </a:cubicBezTo>
                    <a:lnTo>
                      <a:pt x="293" y="45"/>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98" name="Freeform 7">
                <a:extLst>
                  <a:ext uri="{FF2B5EF4-FFF2-40B4-BE49-F238E27FC236}">
                    <a16:creationId xmlns:a16="http://schemas.microsoft.com/office/drawing/2014/main" id="{750E44D2-025F-054A-B30B-D773F90A3D18}"/>
                  </a:ext>
                </a:extLst>
              </p:cNvPr>
              <p:cNvSpPr>
                <a:spLocks noChangeArrowheads="1"/>
              </p:cNvSpPr>
              <p:nvPr/>
            </p:nvSpPr>
            <p:spPr bwMode="auto">
              <a:xfrm>
                <a:off x="2514600" y="4679950"/>
                <a:ext cx="92075" cy="92075"/>
              </a:xfrm>
              <a:custGeom>
                <a:avLst/>
                <a:gdLst>
                  <a:gd name="T0" fmla="*/ 82004 w 256"/>
                  <a:gd name="T1" fmla="*/ 6114 h 256"/>
                  <a:gd name="T2" fmla="*/ 82004 w 256"/>
                  <a:gd name="T3" fmla="*/ 6114 h 256"/>
                  <a:gd name="T4" fmla="*/ 58986 w 256"/>
                  <a:gd name="T5" fmla="*/ 6114 h 256"/>
                  <a:gd name="T6" fmla="*/ 7553 w 256"/>
                  <a:gd name="T7" fmla="*/ 57907 h 256"/>
                  <a:gd name="T8" fmla="*/ 7553 w 256"/>
                  <a:gd name="T9" fmla="*/ 57907 h 256"/>
                  <a:gd name="T10" fmla="*/ 4676 w 256"/>
                  <a:gd name="T11" fmla="*/ 78408 h 256"/>
                  <a:gd name="T12" fmla="*/ 8992 w 256"/>
                  <a:gd name="T13" fmla="*/ 82724 h 256"/>
                  <a:gd name="T14" fmla="*/ 13308 w 256"/>
                  <a:gd name="T15" fmla="*/ 87399 h 256"/>
                  <a:gd name="T16" fmla="*/ 13308 w 256"/>
                  <a:gd name="T17" fmla="*/ 87399 h 256"/>
                  <a:gd name="T18" fmla="*/ 33809 w 256"/>
                  <a:gd name="T19" fmla="*/ 84162 h 256"/>
                  <a:gd name="T20" fmla="*/ 85241 w 256"/>
                  <a:gd name="T21" fmla="*/ 32370 h 256"/>
                  <a:gd name="T22" fmla="*/ 85241 w 256"/>
                  <a:gd name="T23" fmla="*/ 32370 h 256"/>
                  <a:gd name="T24" fmla="*/ 85241 w 256"/>
                  <a:gd name="T25" fmla="*/ 9711 h 256"/>
                  <a:gd name="T26" fmla="*/ 82004 w 256"/>
                  <a:gd name="T27" fmla="*/ 6114 h 25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56" h="256">
                    <a:moveTo>
                      <a:pt x="228" y="17"/>
                    </a:moveTo>
                    <a:lnTo>
                      <a:pt x="228" y="17"/>
                    </a:lnTo>
                    <a:cubicBezTo>
                      <a:pt x="210" y="0"/>
                      <a:pt x="182" y="0"/>
                      <a:pt x="164" y="17"/>
                    </a:cubicBezTo>
                    <a:lnTo>
                      <a:pt x="21" y="161"/>
                    </a:lnTo>
                    <a:cubicBezTo>
                      <a:pt x="4" y="178"/>
                      <a:pt x="0" y="204"/>
                      <a:pt x="13" y="218"/>
                    </a:cubicBezTo>
                    <a:lnTo>
                      <a:pt x="25" y="230"/>
                    </a:lnTo>
                    <a:lnTo>
                      <a:pt x="37" y="243"/>
                    </a:lnTo>
                    <a:cubicBezTo>
                      <a:pt x="51" y="255"/>
                      <a:pt x="76" y="251"/>
                      <a:pt x="94" y="234"/>
                    </a:cubicBezTo>
                    <a:lnTo>
                      <a:pt x="237" y="90"/>
                    </a:lnTo>
                    <a:cubicBezTo>
                      <a:pt x="255" y="73"/>
                      <a:pt x="255" y="44"/>
                      <a:pt x="237" y="27"/>
                    </a:cubicBezTo>
                    <a:lnTo>
                      <a:pt x="228" y="1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99" name="Freeform 8">
                <a:extLst>
                  <a:ext uri="{FF2B5EF4-FFF2-40B4-BE49-F238E27FC236}">
                    <a16:creationId xmlns:a16="http://schemas.microsoft.com/office/drawing/2014/main" id="{85A80998-2B3E-A14B-A9E1-B9307DC43395}"/>
                  </a:ext>
                </a:extLst>
              </p:cNvPr>
              <p:cNvSpPr>
                <a:spLocks noChangeArrowheads="1"/>
              </p:cNvSpPr>
              <p:nvPr/>
            </p:nvSpPr>
            <p:spPr bwMode="auto">
              <a:xfrm>
                <a:off x="2933700" y="4835525"/>
                <a:ext cx="38100" cy="104775"/>
              </a:xfrm>
              <a:custGeom>
                <a:avLst/>
                <a:gdLst>
                  <a:gd name="T0" fmla="*/ 16329 w 105"/>
                  <a:gd name="T1" fmla="*/ 0 h 293"/>
                  <a:gd name="T2" fmla="*/ 16329 w 105"/>
                  <a:gd name="T3" fmla="*/ 0 h 293"/>
                  <a:gd name="T4" fmla="*/ 0 w 105"/>
                  <a:gd name="T5" fmla="*/ 16092 h 293"/>
                  <a:gd name="T6" fmla="*/ 0 w 105"/>
                  <a:gd name="T7" fmla="*/ 87968 h 293"/>
                  <a:gd name="T8" fmla="*/ 0 w 105"/>
                  <a:gd name="T9" fmla="*/ 87968 h 293"/>
                  <a:gd name="T10" fmla="*/ 12700 w 105"/>
                  <a:gd name="T11" fmla="*/ 104417 h 293"/>
                  <a:gd name="T12" fmla="*/ 12700 w 105"/>
                  <a:gd name="T13" fmla="*/ 104417 h 293"/>
                  <a:gd name="T14" fmla="*/ 37737 w 105"/>
                  <a:gd name="T15" fmla="*/ 87968 h 293"/>
                  <a:gd name="T16" fmla="*/ 37737 w 105"/>
                  <a:gd name="T17" fmla="*/ 16092 h 293"/>
                  <a:gd name="T18" fmla="*/ 37737 w 105"/>
                  <a:gd name="T19" fmla="*/ 16092 h 293"/>
                  <a:gd name="T20" fmla="*/ 21046 w 105"/>
                  <a:gd name="T21" fmla="*/ 0 h 293"/>
                  <a:gd name="T22" fmla="*/ 16329 w 105"/>
                  <a:gd name="T23" fmla="*/ 0 h 29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05" h="293">
                    <a:moveTo>
                      <a:pt x="45" y="0"/>
                    </a:moveTo>
                    <a:lnTo>
                      <a:pt x="45" y="0"/>
                    </a:lnTo>
                    <a:cubicBezTo>
                      <a:pt x="20" y="0"/>
                      <a:pt x="0" y="20"/>
                      <a:pt x="0" y="45"/>
                    </a:cubicBezTo>
                    <a:lnTo>
                      <a:pt x="0" y="246"/>
                    </a:lnTo>
                    <a:cubicBezTo>
                      <a:pt x="0" y="271"/>
                      <a:pt x="16" y="292"/>
                      <a:pt x="35" y="292"/>
                    </a:cubicBezTo>
                    <a:cubicBezTo>
                      <a:pt x="54" y="292"/>
                      <a:pt x="104" y="271"/>
                      <a:pt x="104" y="246"/>
                    </a:cubicBezTo>
                    <a:lnTo>
                      <a:pt x="104" y="45"/>
                    </a:lnTo>
                    <a:cubicBezTo>
                      <a:pt x="104" y="20"/>
                      <a:pt x="83" y="0"/>
                      <a:pt x="58" y="0"/>
                    </a:cubicBezTo>
                    <a:lnTo>
                      <a:pt x="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00" name="Freeform 9">
                <a:extLst>
                  <a:ext uri="{FF2B5EF4-FFF2-40B4-BE49-F238E27FC236}">
                    <a16:creationId xmlns:a16="http://schemas.microsoft.com/office/drawing/2014/main" id="{C2B1B241-A856-AE47-8731-CB2A65FA9282}"/>
                  </a:ext>
                </a:extLst>
              </p:cNvPr>
              <p:cNvSpPr>
                <a:spLocks noChangeArrowheads="1"/>
              </p:cNvSpPr>
              <p:nvPr/>
            </p:nvSpPr>
            <p:spPr bwMode="auto">
              <a:xfrm>
                <a:off x="3297238" y="4679950"/>
                <a:ext cx="92075" cy="92075"/>
              </a:xfrm>
              <a:custGeom>
                <a:avLst/>
                <a:gdLst>
                  <a:gd name="T0" fmla="*/ 6449 w 257"/>
                  <a:gd name="T1" fmla="*/ 9711 h 256"/>
                  <a:gd name="T2" fmla="*/ 6449 w 257"/>
                  <a:gd name="T3" fmla="*/ 9711 h 256"/>
                  <a:gd name="T4" fmla="*/ 6449 w 257"/>
                  <a:gd name="T5" fmla="*/ 32370 h 256"/>
                  <a:gd name="T6" fmla="*/ 57681 w 257"/>
                  <a:gd name="T7" fmla="*/ 84162 h 256"/>
                  <a:gd name="T8" fmla="*/ 57681 w 257"/>
                  <a:gd name="T9" fmla="*/ 84162 h 256"/>
                  <a:gd name="T10" fmla="*/ 78461 w 257"/>
                  <a:gd name="T11" fmla="*/ 87399 h 256"/>
                  <a:gd name="T12" fmla="*/ 82760 w 257"/>
                  <a:gd name="T13" fmla="*/ 82724 h 256"/>
                  <a:gd name="T14" fmla="*/ 87059 w 257"/>
                  <a:gd name="T15" fmla="*/ 78408 h 256"/>
                  <a:gd name="T16" fmla="*/ 87059 w 257"/>
                  <a:gd name="T17" fmla="*/ 78408 h 256"/>
                  <a:gd name="T18" fmla="*/ 83835 w 257"/>
                  <a:gd name="T19" fmla="*/ 57907 h 256"/>
                  <a:gd name="T20" fmla="*/ 32961 w 257"/>
                  <a:gd name="T21" fmla="*/ 6114 h 256"/>
                  <a:gd name="T22" fmla="*/ 32961 w 257"/>
                  <a:gd name="T23" fmla="*/ 6114 h 256"/>
                  <a:gd name="T24" fmla="*/ 10032 w 257"/>
                  <a:gd name="T25" fmla="*/ 6114 h 256"/>
                  <a:gd name="T26" fmla="*/ 6449 w 257"/>
                  <a:gd name="T27" fmla="*/ 9711 h 25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57" h="256">
                    <a:moveTo>
                      <a:pt x="18" y="27"/>
                    </a:moveTo>
                    <a:lnTo>
                      <a:pt x="18" y="27"/>
                    </a:lnTo>
                    <a:cubicBezTo>
                      <a:pt x="0" y="44"/>
                      <a:pt x="0" y="73"/>
                      <a:pt x="18" y="90"/>
                    </a:cubicBezTo>
                    <a:lnTo>
                      <a:pt x="161" y="234"/>
                    </a:lnTo>
                    <a:cubicBezTo>
                      <a:pt x="179" y="251"/>
                      <a:pt x="205" y="255"/>
                      <a:pt x="219" y="243"/>
                    </a:cubicBezTo>
                    <a:lnTo>
                      <a:pt x="231" y="230"/>
                    </a:lnTo>
                    <a:lnTo>
                      <a:pt x="243" y="218"/>
                    </a:lnTo>
                    <a:cubicBezTo>
                      <a:pt x="256" y="204"/>
                      <a:pt x="252" y="178"/>
                      <a:pt x="234" y="161"/>
                    </a:cubicBezTo>
                    <a:lnTo>
                      <a:pt x="92" y="17"/>
                    </a:lnTo>
                    <a:cubicBezTo>
                      <a:pt x="74" y="0"/>
                      <a:pt x="45" y="0"/>
                      <a:pt x="28" y="17"/>
                    </a:cubicBezTo>
                    <a:lnTo>
                      <a:pt x="18" y="2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01" name="Freeform 10">
                <a:extLst>
                  <a:ext uri="{FF2B5EF4-FFF2-40B4-BE49-F238E27FC236}">
                    <a16:creationId xmlns:a16="http://schemas.microsoft.com/office/drawing/2014/main" id="{FA73B61A-0E70-4640-ACBF-9739783A064A}"/>
                  </a:ext>
                </a:extLst>
              </p:cNvPr>
              <p:cNvSpPr>
                <a:spLocks noChangeArrowheads="1"/>
              </p:cNvSpPr>
              <p:nvPr/>
            </p:nvSpPr>
            <p:spPr bwMode="auto">
              <a:xfrm>
                <a:off x="3451225" y="4316413"/>
                <a:ext cx="106363" cy="38100"/>
              </a:xfrm>
              <a:custGeom>
                <a:avLst/>
                <a:gdLst>
                  <a:gd name="T0" fmla="*/ 0 w 294"/>
                  <a:gd name="T1" fmla="*/ 21046 h 105"/>
                  <a:gd name="T2" fmla="*/ 0 w 294"/>
                  <a:gd name="T3" fmla="*/ 21046 h 105"/>
                  <a:gd name="T4" fmla="*/ 16642 w 294"/>
                  <a:gd name="T5" fmla="*/ 37374 h 105"/>
                  <a:gd name="T6" fmla="*/ 89721 w 294"/>
                  <a:gd name="T7" fmla="*/ 37737 h 105"/>
                  <a:gd name="T8" fmla="*/ 89721 w 294"/>
                  <a:gd name="T9" fmla="*/ 37737 h 105"/>
                  <a:gd name="T10" fmla="*/ 106001 w 294"/>
                  <a:gd name="T11" fmla="*/ 25037 h 105"/>
                  <a:gd name="T12" fmla="*/ 106001 w 294"/>
                  <a:gd name="T13" fmla="*/ 25037 h 105"/>
                  <a:gd name="T14" fmla="*/ 89721 w 294"/>
                  <a:gd name="T15" fmla="*/ 0 h 105"/>
                  <a:gd name="T16" fmla="*/ 16642 w 294"/>
                  <a:gd name="T17" fmla="*/ 0 h 105"/>
                  <a:gd name="T18" fmla="*/ 16642 w 294"/>
                  <a:gd name="T19" fmla="*/ 0 h 105"/>
                  <a:gd name="T20" fmla="*/ 0 w 294"/>
                  <a:gd name="T21" fmla="*/ 16329 h 105"/>
                  <a:gd name="T22" fmla="*/ 0 w 294"/>
                  <a:gd name="T23" fmla="*/ 21046 h 10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94" h="105">
                    <a:moveTo>
                      <a:pt x="0" y="58"/>
                    </a:moveTo>
                    <a:lnTo>
                      <a:pt x="0" y="58"/>
                    </a:lnTo>
                    <a:cubicBezTo>
                      <a:pt x="0" y="83"/>
                      <a:pt x="21" y="103"/>
                      <a:pt x="46" y="103"/>
                    </a:cubicBezTo>
                    <a:lnTo>
                      <a:pt x="248" y="104"/>
                    </a:lnTo>
                    <a:cubicBezTo>
                      <a:pt x="272" y="104"/>
                      <a:pt x="293" y="88"/>
                      <a:pt x="293" y="69"/>
                    </a:cubicBezTo>
                    <a:cubicBezTo>
                      <a:pt x="293" y="50"/>
                      <a:pt x="272" y="0"/>
                      <a:pt x="248" y="0"/>
                    </a:cubicBezTo>
                    <a:lnTo>
                      <a:pt x="46" y="0"/>
                    </a:lnTo>
                    <a:cubicBezTo>
                      <a:pt x="21" y="0"/>
                      <a:pt x="0" y="21"/>
                      <a:pt x="0" y="45"/>
                    </a:cubicBez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02" name="Freeform 11">
                <a:extLst>
                  <a:ext uri="{FF2B5EF4-FFF2-40B4-BE49-F238E27FC236}">
                    <a16:creationId xmlns:a16="http://schemas.microsoft.com/office/drawing/2014/main" id="{BE9F0194-66CC-D546-919E-EAA5338028AB}"/>
                  </a:ext>
                </a:extLst>
              </p:cNvPr>
              <p:cNvSpPr>
                <a:spLocks noChangeArrowheads="1"/>
              </p:cNvSpPr>
              <p:nvPr/>
            </p:nvSpPr>
            <p:spPr bwMode="auto">
              <a:xfrm>
                <a:off x="3297238" y="3898900"/>
                <a:ext cx="92075" cy="92075"/>
              </a:xfrm>
              <a:custGeom>
                <a:avLst/>
                <a:gdLst>
                  <a:gd name="T0" fmla="*/ 10032 w 257"/>
                  <a:gd name="T1" fmla="*/ 85601 h 256"/>
                  <a:gd name="T2" fmla="*/ 10032 w 257"/>
                  <a:gd name="T3" fmla="*/ 85601 h 256"/>
                  <a:gd name="T4" fmla="*/ 32961 w 257"/>
                  <a:gd name="T5" fmla="*/ 85601 h 256"/>
                  <a:gd name="T6" fmla="*/ 84193 w 257"/>
                  <a:gd name="T7" fmla="*/ 33809 h 256"/>
                  <a:gd name="T8" fmla="*/ 84193 w 257"/>
                  <a:gd name="T9" fmla="*/ 33809 h 256"/>
                  <a:gd name="T10" fmla="*/ 87059 w 257"/>
                  <a:gd name="T11" fmla="*/ 13308 h 256"/>
                  <a:gd name="T12" fmla="*/ 82760 w 257"/>
                  <a:gd name="T13" fmla="*/ 8632 h 256"/>
                  <a:gd name="T14" fmla="*/ 78461 w 257"/>
                  <a:gd name="T15" fmla="*/ 4676 h 256"/>
                  <a:gd name="T16" fmla="*/ 78461 w 257"/>
                  <a:gd name="T17" fmla="*/ 4676 h 256"/>
                  <a:gd name="T18" fmla="*/ 57681 w 257"/>
                  <a:gd name="T19" fmla="*/ 7553 h 256"/>
                  <a:gd name="T20" fmla="*/ 6449 w 257"/>
                  <a:gd name="T21" fmla="*/ 58986 h 256"/>
                  <a:gd name="T22" fmla="*/ 6449 w 257"/>
                  <a:gd name="T23" fmla="*/ 58986 h 256"/>
                  <a:gd name="T24" fmla="*/ 6449 w 257"/>
                  <a:gd name="T25" fmla="*/ 82004 h 256"/>
                  <a:gd name="T26" fmla="*/ 10032 w 257"/>
                  <a:gd name="T27" fmla="*/ 85601 h 25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57" h="256">
                    <a:moveTo>
                      <a:pt x="28" y="238"/>
                    </a:moveTo>
                    <a:lnTo>
                      <a:pt x="28" y="238"/>
                    </a:lnTo>
                    <a:cubicBezTo>
                      <a:pt x="45" y="255"/>
                      <a:pt x="74" y="255"/>
                      <a:pt x="92" y="238"/>
                    </a:cubicBezTo>
                    <a:lnTo>
                      <a:pt x="235" y="94"/>
                    </a:lnTo>
                    <a:cubicBezTo>
                      <a:pt x="252" y="77"/>
                      <a:pt x="256" y="51"/>
                      <a:pt x="243" y="37"/>
                    </a:cubicBezTo>
                    <a:lnTo>
                      <a:pt x="231" y="24"/>
                    </a:lnTo>
                    <a:lnTo>
                      <a:pt x="219" y="13"/>
                    </a:lnTo>
                    <a:cubicBezTo>
                      <a:pt x="205" y="0"/>
                      <a:pt x="179" y="3"/>
                      <a:pt x="161" y="21"/>
                    </a:cubicBezTo>
                    <a:lnTo>
                      <a:pt x="18" y="164"/>
                    </a:lnTo>
                    <a:cubicBezTo>
                      <a:pt x="0" y="182"/>
                      <a:pt x="0" y="211"/>
                      <a:pt x="18" y="228"/>
                    </a:cubicBezTo>
                    <a:lnTo>
                      <a:pt x="28" y="23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03" name="Freeform 12">
                <a:extLst>
                  <a:ext uri="{FF2B5EF4-FFF2-40B4-BE49-F238E27FC236}">
                    <a16:creationId xmlns:a16="http://schemas.microsoft.com/office/drawing/2014/main" id="{0CC6582E-E2B6-C04E-B64E-333B838338FB}"/>
                  </a:ext>
                </a:extLst>
              </p:cNvPr>
              <p:cNvSpPr>
                <a:spLocks noChangeArrowheads="1"/>
              </p:cNvSpPr>
              <p:nvPr/>
            </p:nvSpPr>
            <p:spPr bwMode="auto">
              <a:xfrm>
                <a:off x="2933700" y="3730625"/>
                <a:ext cx="38100" cy="104775"/>
              </a:xfrm>
              <a:custGeom>
                <a:avLst/>
                <a:gdLst>
                  <a:gd name="T0" fmla="*/ 21046 w 105"/>
                  <a:gd name="T1" fmla="*/ 104417 h 293"/>
                  <a:gd name="T2" fmla="*/ 21046 w 105"/>
                  <a:gd name="T3" fmla="*/ 104417 h 293"/>
                  <a:gd name="T4" fmla="*/ 37737 w 105"/>
                  <a:gd name="T5" fmla="*/ 88326 h 293"/>
                  <a:gd name="T6" fmla="*/ 37737 w 105"/>
                  <a:gd name="T7" fmla="*/ 16449 h 293"/>
                  <a:gd name="T8" fmla="*/ 37737 w 105"/>
                  <a:gd name="T9" fmla="*/ 16449 h 293"/>
                  <a:gd name="T10" fmla="*/ 25037 w 105"/>
                  <a:gd name="T11" fmla="*/ 0 h 293"/>
                  <a:gd name="T12" fmla="*/ 25037 w 105"/>
                  <a:gd name="T13" fmla="*/ 0 h 293"/>
                  <a:gd name="T14" fmla="*/ 0 w 105"/>
                  <a:gd name="T15" fmla="*/ 16449 h 293"/>
                  <a:gd name="T16" fmla="*/ 0 w 105"/>
                  <a:gd name="T17" fmla="*/ 88326 h 293"/>
                  <a:gd name="T18" fmla="*/ 0 w 105"/>
                  <a:gd name="T19" fmla="*/ 88326 h 293"/>
                  <a:gd name="T20" fmla="*/ 16329 w 105"/>
                  <a:gd name="T21" fmla="*/ 104417 h 293"/>
                  <a:gd name="T22" fmla="*/ 21046 w 105"/>
                  <a:gd name="T23" fmla="*/ 104417 h 29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05" h="293">
                    <a:moveTo>
                      <a:pt x="58" y="292"/>
                    </a:moveTo>
                    <a:lnTo>
                      <a:pt x="58" y="292"/>
                    </a:lnTo>
                    <a:cubicBezTo>
                      <a:pt x="83" y="292"/>
                      <a:pt x="104" y="272"/>
                      <a:pt x="104" y="247"/>
                    </a:cubicBezTo>
                    <a:lnTo>
                      <a:pt x="104" y="46"/>
                    </a:lnTo>
                    <a:cubicBezTo>
                      <a:pt x="104" y="21"/>
                      <a:pt x="88" y="1"/>
                      <a:pt x="69" y="0"/>
                    </a:cubicBezTo>
                    <a:cubicBezTo>
                      <a:pt x="50" y="0"/>
                      <a:pt x="0" y="21"/>
                      <a:pt x="0" y="46"/>
                    </a:cubicBezTo>
                    <a:lnTo>
                      <a:pt x="0" y="247"/>
                    </a:lnTo>
                    <a:cubicBezTo>
                      <a:pt x="0" y="272"/>
                      <a:pt x="20" y="292"/>
                      <a:pt x="45" y="292"/>
                    </a:cubicBezTo>
                    <a:lnTo>
                      <a:pt x="58" y="29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04" name="Freeform 13">
                <a:extLst>
                  <a:ext uri="{FF2B5EF4-FFF2-40B4-BE49-F238E27FC236}">
                    <a16:creationId xmlns:a16="http://schemas.microsoft.com/office/drawing/2014/main" id="{FD93DCAE-0434-A241-A9DC-ABB3577604F8}"/>
                  </a:ext>
                </a:extLst>
              </p:cNvPr>
              <p:cNvSpPr>
                <a:spLocks noChangeArrowheads="1"/>
              </p:cNvSpPr>
              <p:nvPr/>
            </p:nvSpPr>
            <p:spPr bwMode="auto">
              <a:xfrm>
                <a:off x="2760663" y="4143375"/>
                <a:ext cx="250825" cy="250825"/>
              </a:xfrm>
              <a:custGeom>
                <a:avLst/>
                <a:gdLst>
                  <a:gd name="T0" fmla="*/ 237529 w 698"/>
                  <a:gd name="T1" fmla="*/ 185064 h 698"/>
                  <a:gd name="T2" fmla="*/ 237529 w 698"/>
                  <a:gd name="T3" fmla="*/ 185064 h 698"/>
                  <a:gd name="T4" fmla="*/ 237529 w 698"/>
                  <a:gd name="T5" fmla="*/ 231420 h 698"/>
                  <a:gd name="T6" fmla="*/ 230702 w 698"/>
                  <a:gd name="T7" fmla="*/ 237888 h 698"/>
                  <a:gd name="T8" fmla="*/ 230702 w 698"/>
                  <a:gd name="T9" fmla="*/ 237888 h 698"/>
                  <a:gd name="T10" fmla="*/ 185064 w 698"/>
                  <a:gd name="T11" fmla="*/ 237888 h 698"/>
                  <a:gd name="T12" fmla="*/ 23717 w 698"/>
                  <a:gd name="T13" fmla="*/ 76901 h 698"/>
                  <a:gd name="T14" fmla="*/ 23717 w 698"/>
                  <a:gd name="T15" fmla="*/ 76901 h 698"/>
                  <a:gd name="T16" fmla="*/ 0 w 698"/>
                  <a:gd name="T17" fmla="*/ 26951 h 698"/>
                  <a:gd name="T18" fmla="*/ 0 w 698"/>
                  <a:gd name="T19" fmla="*/ 26951 h 698"/>
                  <a:gd name="T20" fmla="*/ 26592 w 698"/>
                  <a:gd name="T21" fmla="*/ 719 h 698"/>
                  <a:gd name="T22" fmla="*/ 26592 w 698"/>
                  <a:gd name="T23" fmla="*/ 719 h 698"/>
                  <a:gd name="T24" fmla="*/ 76182 w 698"/>
                  <a:gd name="T25" fmla="*/ 24076 h 698"/>
                  <a:gd name="T26" fmla="*/ 237529 w 698"/>
                  <a:gd name="T27" fmla="*/ 185064 h 69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698" h="698">
                    <a:moveTo>
                      <a:pt x="661" y="515"/>
                    </a:moveTo>
                    <a:lnTo>
                      <a:pt x="661" y="515"/>
                    </a:lnTo>
                    <a:cubicBezTo>
                      <a:pt x="697" y="551"/>
                      <a:pt x="697" y="608"/>
                      <a:pt x="661" y="644"/>
                    </a:cubicBezTo>
                    <a:lnTo>
                      <a:pt x="642" y="662"/>
                    </a:lnTo>
                    <a:cubicBezTo>
                      <a:pt x="608" y="697"/>
                      <a:pt x="550" y="697"/>
                      <a:pt x="515" y="662"/>
                    </a:cubicBezTo>
                    <a:lnTo>
                      <a:pt x="66" y="214"/>
                    </a:lnTo>
                    <a:cubicBezTo>
                      <a:pt x="31" y="178"/>
                      <a:pt x="2" y="116"/>
                      <a:pt x="0" y="75"/>
                    </a:cubicBezTo>
                    <a:cubicBezTo>
                      <a:pt x="0" y="34"/>
                      <a:pt x="33" y="0"/>
                      <a:pt x="74" y="2"/>
                    </a:cubicBezTo>
                    <a:cubicBezTo>
                      <a:pt x="115" y="2"/>
                      <a:pt x="177" y="32"/>
                      <a:pt x="212" y="67"/>
                    </a:cubicBezTo>
                    <a:lnTo>
                      <a:pt x="661" y="515"/>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05" name="Freeform 14">
                <a:extLst>
                  <a:ext uri="{FF2B5EF4-FFF2-40B4-BE49-F238E27FC236}">
                    <a16:creationId xmlns:a16="http://schemas.microsoft.com/office/drawing/2014/main" id="{8DC52A58-B175-794B-B84F-62263335B2A0}"/>
                  </a:ext>
                </a:extLst>
              </p:cNvPr>
              <p:cNvSpPr>
                <a:spLocks noChangeArrowheads="1"/>
              </p:cNvSpPr>
              <p:nvPr/>
            </p:nvSpPr>
            <p:spPr bwMode="auto">
              <a:xfrm>
                <a:off x="2889250" y="4049713"/>
                <a:ext cx="349250" cy="349250"/>
              </a:xfrm>
              <a:custGeom>
                <a:avLst/>
                <a:gdLst>
                  <a:gd name="T0" fmla="*/ 52154 w 971"/>
                  <a:gd name="T1" fmla="*/ 334518 h 972"/>
                  <a:gd name="T2" fmla="*/ 52154 w 971"/>
                  <a:gd name="T3" fmla="*/ 334518 h 972"/>
                  <a:gd name="T4" fmla="*/ 10071 w 971"/>
                  <a:gd name="T5" fmla="*/ 338471 h 972"/>
                  <a:gd name="T6" fmla="*/ 10071 w 971"/>
                  <a:gd name="T7" fmla="*/ 338471 h 972"/>
                  <a:gd name="T8" fmla="*/ 14387 w 971"/>
                  <a:gd name="T9" fmla="*/ 296431 h 972"/>
                  <a:gd name="T10" fmla="*/ 287745 w 971"/>
                  <a:gd name="T11" fmla="*/ 23715 h 972"/>
                  <a:gd name="T12" fmla="*/ 287745 w 971"/>
                  <a:gd name="T13" fmla="*/ 23715 h 972"/>
                  <a:gd name="T14" fmla="*/ 329827 w 971"/>
                  <a:gd name="T15" fmla="*/ 359 h 972"/>
                  <a:gd name="T16" fmla="*/ 329827 w 971"/>
                  <a:gd name="T17" fmla="*/ 359 h 972"/>
                  <a:gd name="T18" fmla="*/ 348890 w 971"/>
                  <a:gd name="T19" fmla="*/ 19403 h 972"/>
                  <a:gd name="T20" fmla="*/ 348890 w 971"/>
                  <a:gd name="T21" fmla="*/ 19403 h 972"/>
                  <a:gd name="T22" fmla="*/ 325511 w 971"/>
                  <a:gd name="T23" fmla="*/ 61801 h 972"/>
                  <a:gd name="T24" fmla="*/ 52154 w 971"/>
                  <a:gd name="T25" fmla="*/ 334518 h 9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71" h="972">
                    <a:moveTo>
                      <a:pt x="145" y="931"/>
                    </a:moveTo>
                    <a:lnTo>
                      <a:pt x="145" y="931"/>
                    </a:lnTo>
                    <a:cubicBezTo>
                      <a:pt x="110" y="966"/>
                      <a:pt x="58" y="971"/>
                      <a:pt x="28" y="942"/>
                    </a:cubicBezTo>
                    <a:cubicBezTo>
                      <a:pt x="0" y="913"/>
                      <a:pt x="4" y="861"/>
                      <a:pt x="40" y="825"/>
                    </a:cubicBezTo>
                    <a:lnTo>
                      <a:pt x="800" y="66"/>
                    </a:lnTo>
                    <a:cubicBezTo>
                      <a:pt x="834" y="31"/>
                      <a:pt x="888" y="1"/>
                      <a:pt x="917" y="1"/>
                    </a:cubicBezTo>
                    <a:cubicBezTo>
                      <a:pt x="947" y="0"/>
                      <a:pt x="970" y="24"/>
                      <a:pt x="970" y="54"/>
                    </a:cubicBezTo>
                    <a:cubicBezTo>
                      <a:pt x="969" y="84"/>
                      <a:pt x="940" y="136"/>
                      <a:pt x="905" y="172"/>
                    </a:cubicBezTo>
                    <a:lnTo>
                      <a:pt x="145" y="931"/>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grpSp>
        <p:grpSp>
          <p:nvGrpSpPr>
            <p:cNvPr id="42" name="Group 4">
              <a:extLst>
                <a:ext uri="{FF2B5EF4-FFF2-40B4-BE49-F238E27FC236}">
                  <a16:creationId xmlns:a16="http://schemas.microsoft.com/office/drawing/2014/main" id="{ED1020E9-B564-7D4B-9AC0-E9DADF053EF8}"/>
                </a:ext>
              </a:extLst>
            </p:cNvPr>
            <p:cNvGrpSpPr>
              <a:grpSpLocks/>
            </p:cNvGrpSpPr>
            <p:nvPr/>
          </p:nvGrpSpPr>
          <p:grpSpPr bwMode="auto">
            <a:xfrm>
              <a:off x="5700106" y="797571"/>
              <a:ext cx="1657884" cy="914329"/>
              <a:chOff x="5265738" y="5084763"/>
              <a:chExt cx="2481262" cy="1368425"/>
            </a:xfrm>
            <a:solidFill>
              <a:schemeClr val="accent3">
                <a:lumMod val="75000"/>
              </a:schemeClr>
            </a:solidFill>
          </p:grpSpPr>
          <p:sp>
            <p:nvSpPr>
              <p:cNvPr id="82" name="Freeform 20">
                <a:extLst>
                  <a:ext uri="{FF2B5EF4-FFF2-40B4-BE49-F238E27FC236}">
                    <a16:creationId xmlns:a16="http://schemas.microsoft.com/office/drawing/2014/main" id="{F64A08D9-73F9-164E-9F53-A6F62872549B}"/>
                  </a:ext>
                </a:extLst>
              </p:cNvPr>
              <p:cNvSpPr>
                <a:spLocks noChangeArrowheads="1"/>
              </p:cNvSpPr>
              <p:nvPr/>
            </p:nvSpPr>
            <p:spPr bwMode="auto">
              <a:xfrm>
                <a:off x="7173913" y="5557838"/>
                <a:ext cx="180975" cy="180975"/>
              </a:xfrm>
              <a:custGeom>
                <a:avLst/>
                <a:gdLst>
                  <a:gd name="T0" fmla="*/ 180614 w 502"/>
                  <a:gd name="T1" fmla="*/ 90307 h 501"/>
                  <a:gd name="T2" fmla="*/ 180614 w 502"/>
                  <a:gd name="T3" fmla="*/ 90307 h 501"/>
                  <a:gd name="T4" fmla="*/ 90488 w 502"/>
                  <a:gd name="T5" fmla="*/ 180614 h 501"/>
                  <a:gd name="T6" fmla="*/ 90488 w 502"/>
                  <a:gd name="T7" fmla="*/ 180614 h 501"/>
                  <a:gd name="T8" fmla="*/ 0 w 502"/>
                  <a:gd name="T9" fmla="*/ 90307 h 501"/>
                  <a:gd name="T10" fmla="*/ 0 w 502"/>
                  <a:gd name="T11" fmla="*/ 90307 h 501"/>
                  <a:gd name="T12" fmla="*/ 90488 w 502"/>
                  <a:gd name="T13" fmla="*/ 0 h 501"/>
                  <a:gd name="T14" fmla="*/ 90488 w 502"/>
                  <a:gd name="T15" fmla="*/ 0 h 501"/>
                  <a:gd name="T16" fmla="*/ 180614 w 502"/>
                  <a:gd name="T17" fmla="*/ 90307 h 50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02" h="501">
                    <a:moveTo>
                      <a:pt x="501" y="250"/>
                    </a:moveTo>
                    <a:lnTo>
                      <a:pt x="501" y="250"/>
                    </a:lnTo>
                    <a:cubicBezTo>
                      <a:pt x="501" y="388"/>
                      <a:pt x="389" y="500"/>
                      <a:pt x="251" y="500"/>
                    </a:cubicBezTo>
                    <a:cubicBezTo>
                      <a:pt x="112" y="500"/>
                      <a:pt x="0" y="388"/>
                      <a:pt x="0" y="250"/>
                    </a:cubicBezTo>
                    <a:cubicBezTo>
                      <a:pt x="0" y="111"/>
                      <a:pt x="112" y="0"/>
                      <a:pt x="251" y="0"/>
                    </a:cubicBezTo>
                    <a:cubicBezTo>
                      <a:pt x="389" y="0"/>
                      <a:pt x="501" y="111"/>
                      <a:pt x="501" y="25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83" name="Freeform 25">
                <a:extLst>
                  <a:ext uri="{FF2B5EF4-FFF2-40B4-BE49-F238E27FC236}">
                    <a16:creationId xmlns:a16="http://schemas.microsoft.com/office/drawing/2014/main" id="{2C1940B3-3D8C-E74F-ABFE-A25B8A36BB6F}"/>
                  </a:ext>
                </a:extLst>
              </p:cNvPr>
              <p:cNvSpPr>
                <a:spLocks noChangeArrowheads="1"/>
              </p:cNvSpPr>
              <p:nvPr/>
            </p:nvSpPr>
            <p:spPr bwMode="auto">
              <a:xfrm>
                <a:off x="5627688" y="5230813"/>
                <a:ext cx="180975" cy="180975"/>
              </a:xfrm>
              <a:custGeom>
                <a:avLst/>
                <a:gdLst>
                  <a:gd name="T0" fmla="*/ 0 w 501"/>
                  <a:gd name="T1" fmla="*/ 180614 h 501"/>
                  <a:gd name="T2" fmla="*/ 180614 w 501"/>
                  <a:gd name="T3" fmla="*/ 0 h 501"/>
                  <a:gd name="T4" fmla="*/ 0 w 501"/>
                  <a:gd name="T5" fmla="*/ 0 h 501"/>
                  <a:gd name="T6" fmla="*/ 0 w 501"/>
                  <a:gd name="T7" fmla="*/ 180614 h 50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01" h="501">
                    <a:moveTo>
                      <a:pt x="0" y="500"/>
                    </a:moveTo>
                    <a:lnTo>
                      <a:pt x="500" y="0"/>
                    </a:lnTo>
                    <a:lnTo>
                      <a:pt x="0" y="0"/>
                    </a:lnTo>
                    <a:lnTo>
                      <a:pt x="0" y="50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84" name="Freeform 26">
                <a:extLst>
                  <a:ext uri="{FF2B5EF4-FFF2-40B4-BE49-F238E27FC236}">
                    <a16:creationId xmlns:a16="http://schemas.microsoft.com/office/drawing/2014/main" id="{603947E6-9B90-5947-8076-A24CA8603E99}"/>
                  </a:ext>
                </a:extLst>
              </p:cNvPr>
              <p:cNvSpPr>
                <a:spLocks noChangeArrowheads="1"/>
              </p:cNvSpPr>
              <p:nvPr/>
            </p:nvSpPr>
            <p:spPr bwMode="auto">
              <a:xfrm>
                <a:off x="5627688" y="5884863"/>
                <a:ext cx="180975" cy="180975"/>
              </a:xfrm>
              <a:custGeom>
                <a:avLst/>
                <a:gdLst>
                  <a:gd name="T0" fmla="*/ 180614 w 501"/>
                  <a:gd name="T1" fmla="*/ 180614 h 502"/>
                  <a:gd name="T2" fmla="*/ 0 w 501"/>
                  <a:gd name="T3" fmla="*/ 0 h 502"/>
                  <a:gd name="T4" fmla="*/ 0 w 501"/>
                  <a:gd name="T5" fmla="*/ 180614 h 502"/>
                  <a:gd name="T6" fmla="*/ 180614 w 501"/>
                  <a:gd name="T7" fmla="*/ 180614 h 50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01" h="502">
                    <a:moveTo>
                      <a:pt x="500" y="501"/>
                    </a:moveTo>
                    <a:lnTo>
                      <a:pt x="0" y="0"/>
                    </a:lnTo>
                    <a:lnTo>
                      <a:pt x="0" y="501"/>
                    </a:lnTo>
                    <a:lnTo>
                      <a:pt x="500" y="501"/>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85" name="Freeform 27">
                <a:extLst>
                  <a:ext uri="{FF2B5EF4-FFF2-40B4-BE49-F238E27FC236}">
                    <a16:creationId xmlns:a16="http://schemas.microsoft.com/office/drawing/2014/main" id="{F34C8DFA-C1CC-934B-8EB5-ADCF4E2F78C1}"/>
                  </a:ext>
                </a:extLst>
              </p:cNvPr>
              <p:cNvSpPr>
                <a:spLocks noChangeArrowheads="1"/>
              </p:cNvSpPr>
              <p:nvPr/>
            </p:nvSpPr>
            <p:spPr bwMode="auto">
              <a:xfrm>
                <a:off x="7432675" y="5884863"/>
                <a:ext cx="180975" cy="180975"/>
              </a:xfrm>
              <a:custGeom>
                <a:avLst/>
                <a:gdLst>
                  <a:gd name="T0" fmla="*/ 180614 w 502"/>
                  <a:gd name="T1" fmla="*/ 0 h 502"/>
                  <a:gd name="T2" fmla="*/ 0 w 502"/>
                  <a:gd name="T3" fmla="*/ 180614 h 502"/>
                  <a:gd name="T4" fmla="*/ 180614 w 502"/>
                  <a:gd name="T5" fmla="*/ 180614 h 502"/>
                  <a:gd name="T6" fmla="*/ 180614 w 502"/>
                  <a:gd name="T7" fmla="*/ 0 h 50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02" h="502">
                    <a:moveTo>
                      <a:pt x="501" y="0"/>
                    </a:moveTo>
                    <a:lnTo>
                      <a:pt x="0" y="501"/>
                    </a:lnTo>
                    <a:lnTo>
                      <a:pt x="501" y="501"/>
                    </a:lnTo>
                    <a:lnTo>
                      <a:pt x="501"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86" name="Freeform 15">
                <a:extLst>
                  <a:ext uri="{FF2B5EF4-FFF2-40B4-BE49-F238E27FC236}">
                    <a16:creationId xmlns:a16="http://schemas.microsoft.com/office/drawing/2014/main" id="{4FC90007-A7BA-B044-9786-16F48D82247F}"/>
                  </a:ext>
                </a:extLst>
              </p:cNvPr>
              <p:cNvSpPr>
                <a:spLocks noChangeArrowheads="1"/>
              </p:cNvSpPr>
              <p:nvPr/>
            </p:nvSpPr>
            <p:spPr bwMode="auto">
              <a:xfrm>
                <a:off x="5265738" y="5329238"/>
                <a:ext cx="2252662" cy="1123950"/>
              </a:xfrm>
              <a:custGeom>
                <a:avLst/>
                <a:gdLst>
                  <a:gd name="T0" fmla="*/ 2219905 w 6258"/>
                  <a:gd name="T1" fmla="*/ 1123590 h 3124"/>
                  <a:gd name="T2" fmla="*/ 64794 w 6258"/>
                  <a:gd name="T3" fmla="*/ 1123590 h 3124"/>
                  <a:gd name="T4" fmla="*/ 64794 w 6258"/>
                  <a:gd name="T5" fmla="*/ 1123590 h 3124"/>
                  <a:gd name="T6" fmla="*/ 0 w 6258"/>
                  <a:gd name="T7" fmla="*/ 1058470 h 3124"/>
                  <a:gd name="T8" fmla="*/ 0 w 6258"/>
                  <a:gd name="T9" fmla="*/ 32380 h 3124"/>
                  <a:gd name="T10" fmla="*/ 0 w 6258"/>
                  <a:gd name="T11" fmla="*/ 32380 h 3124"/>
                  <a:gd name="T12" fmla="*/ 32397 w 6258"/>
                  <a:gd name="T13" fmla="*/ 0 h 3124"/>
                  <a:gd name="T14" fmla="*/ 32397 w 6258"/>
                  <a:gd name="T15" fmla="*/ 0 h 3124"/>
                  <a:gd name="T16" fmla="*/ 64794 w 6258"/>
                  <a:gd name="T17" fmla="*/ 32380 h 3124"/>
                  <a:gd name="T18" fmla="*/ 64794 w 6258"/>
                  <a:gd name="T19" fmla="*/ 1058470 h 3124"/>
                  <a:gd name="T20" fmla="*/ 2219905 w 6258"/>
                  <a:gd name="T21" fmla="*/ 1058470 h 3124"/>
                  <a:gd name="T22" fmla="*/ 2219905 w 6258"/>
                  <a:gd name="T23" fmla="*/ 1058470 h 3124"/>
                  <a:gd name="T24" fmla="*/ 2252302 w 6258"/>
                  <a:gd name="T25" fmla="*/ 1090850 h 3124"/>
                  <a:gd name="T26" fmla="*/ 2252302 w 6258"/>
                  <a:gd name="T27" fmla="*/ 1090850 h 3124"/>
                  <a:gd name="T28" fmla="*/ 2219905 w 6258"/>
                  <a:gd name="T29" fmla="*/ 1123590 h 312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6258" h="3124">
                    <a:moveTo>
                      <a:pt x="6167" y="3123"/>
                    </a:moveTo>
                    <a:lnTo>
                      <a:pt x="180" y="3123"/>
                    </a:lnTo>
                    <a:cubicBezTo>
                      <a:pt x="81" y="3123"/>
                      <a:pt x="0" y="3042"/>
                      <a:pt x="0" y="2942"/>
                    </a:cubicBezTo>
                    <a:lnTo>
                      <a:pt x="0" y="90"/>
                    </a:lnTo>
                    <a:cubicBezTo>
                      <a:pt x="0" y="40"/>
                      <a:pt x="40" y="0"/>
                      <a:pt x="90" y="0"/>
                    </a:cubicBezTo>
                    <a:cubicBezTo>
                      <a:pt x="140" y="0"/>
                      <a:pt x="180" y="40"/>
                      <a:pt x="180" y="90"/>
                    </a:cubicBezTo>
                    <a:lnTo>
                      <a:pt x="180" y="2942"/>
                    </a:lnTo>
                    <a:lnTo>
                      <a:pt x="6167" y="2942"/>
                    </a:lnTo>
                    <a:cubicBezTo>
                      <a:pt x="6217" y="2942"/>
                      <a:pt x="6257" y="2982"/>
                      <a:pt x="6257" y="3032"/>
                    </a:cubicBezTo>
                    <a:cubicBezTo>
                      <a:pt x="6257" y="3082"/>
                      <a:pt x="6217" y="3123"/>
                      <a:pt x="6167" y="31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87" name="Freeform 16">
                <a:extLst>
                  <a:ext uri="{FF2B5EF4-FFF2-40B4-BE49-F238E27FC236}">
                    <a16:creationId xmlns:a16="http://schemas.microsoft.com/office/drawing/2014/main" id="{3A839B11-8592-7848-BAEF-7D49060D46F1}"/>
                  </a:ext>
                </a:extLst>
              </p:cNvPr>
              <p:cNvSpPr>
                <a:spLocks noChangeArrowheads="1"/>
              </p:cNvSpPr>
              <p:nvPr/>
            </p:nvSpPr>
            <p:spPr bwMode="auto">
              <a:xfrm>
                <a:off x="5380038" y="5214938"/>
                <a:ext cx="2254250" cy="1123950"/>
              </a:xfrm>
              <a:custGeom>
                <a:avLst/>
                <a:gdLst>
                  <a:gd name="T0" fmla="*/ 2221120 w 6260"/>
                  <a:gd name="T1" fmla="*/ 1123590 h 3124"/>
                  <a:gd name="T2" fmla="*/ 65179 w 6260"/>
                  <a:gd name="T3" fmla="*/ 1123590 h 3124"/>
                  <a:gd name="T4" fmla="*/ 65179 w 6260"/>
                  <a:gd name="T5" fmla="*/ 1123590 h 3124"/>
                  <a:gd name="T6" fmla="*/ 0 w 6260"/>
                  <a:gd name="T7" fmla="*/ 1058470 h 3124"/>
                  <a:gd name="T8" fmla="*/ 0 w 6260"/>
                  <a:gd name="T9" fmla="*/ 32740 h 3124"/>
                  <a:gd name="T10" fmla="*/ 0 w 6260"/>
                  <a:gd name="T11" fmla="*/ 32740 h 3124"/>
                  <a:gd name="T12" fmla="*/ 32769 w 6260"/>
                  <a:gd name="T13" fmla="*/ 0 h 3124"/>
                  <a:gd name="T14" fmla="*/ 32769 w 6260"/>
                  <a:gd name="T15" fmla="*/ 0 h 3124"/>
                  <a:gd name="T16" fmla="*/ 65179 w 6260"/>
                  <a:gd name="T17" fmla="*/ 32740 h 3124"/>
                  <a:gd name="T18" fmla="*/ 65179 w 6260"/>
                  <a:gd name="T19" fmla="*/ 1058470 h 3124"/>
                  <a:gd name="T20" fmla="*/ 2221120 w 6260"/>
                  <a:gd name="T21" fmla="*/ 1058470 h 3124"/>
                  <a:gd name="T22" fmla="*/ 2221120 w 6260"/>
                  <a:gd name="T23" fmla="*/ 1058470 h 3124"/>
                  <a:gd name="T24" fmla="*/ 2253890 w 6260"/>
                  <a:gd name="T25" fmla="*/ 1091210 h 3124"/>
                  <a:gd name="T26" fmla="*/ 2253890 w 6260"/>
                  <a:gd name="T27" fmla="*/ 1091210 h 3124"/>
                  <a:gd name="T28" fmla="*/ 2221120 w 6260"/>
                  <a:gd name="T29" fmla="*/ 1123590 h 312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6260" h="3124">
                    <a:moveTo>
                      <a:pt x="6168" y="3123"/>
                    </a:moveTo>
                    <a:lnTo>
                      <a:pt x="181" y="3123"/>
                    </a:lnTo>
                    <a:cubicBezTo>
                      <a:pt x="81" y="3123"/>
                      <a:pt x="0" y="3042"/>
                      <a:pt x="0" y="2942"/>
                    </a:cubicBezTo>
                    <a:lnTo>
                      <a:pt x="0" y="91"/>
                    </a:lnTo>
                    <a:cubicBezTo>
                      <a:pt x="0" y="41"/>
                      <a:pt x="41" y="0"/>
                      <a:pt x="91" y="0"/>
                    </a:cubicBezTo>
                    <a:cubicBezTo>
                      <a:pt x="141" y="0"/>
                      <a:pt x="181" y="41"/>
                      <a:pt x="181" y="91"/>
                    </a:cubicBezTo>
                    <a:lnTo>
                      <a:pt x="181" y="2942"/>
                    </a:lnTo>
                    <a:lnTo>
                      <a:pt x="6168" y="2942"/>
                    </a:lnTo>
                    <a:cubicBezTo>
                      <a:pt x="6218" y="2942"/>
                      <a:pt x="6259" y="2983"/>
                      <a:pt x="6259" y="3033"/>
                    </a:cubicBezTo>
                    <a:cubicBezTo>
                      <a:pt x="6259" y="3083"/>
                      <a:pt x="6218" y="3123"/>
                      <a:pt x="6168" y="31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88" name="Freeform 17">
                <a:extLst>
                  <a:ext uri="{FF2B5EF4-FFF2-40B4-BE49-F238E27FC236}">
                    <a16:creationId xmlns:a16="http://schemas.microsoft.com/office/drawing/2014/main" id="{A69C59D5-B29F-5145-B594-28D2D33C0410}"/>
                  </a:ext>
                </a:extLst>
              </p:cNvPr>
              <p:cNvSpPr>
                <a:spLocks noChangeArrowheads="1"/>
              </p:cNvSpPr>
              <p:nvPr/>
            </p:nvSpPr>
            <p:spPr bwMode="auto">
              <a:xfrm>
                <a:off x="5594350" y="5195888"/>
                <a:ext cx="2051050" cy="903287"/>
              </a:xfrm>
              <a:custGeom>
                <a:avLst/>
                <a:gdLst>
                  <a:gd name="T0" fmla="*/ 65141 w 5699"/>
                  <a:gd name="T1" fmla="*/ 65215 h 2507"/>
                  <a:gd name="T2" fmla="*/ 65141 w 5699"/>
                  <a:gd name="T3" fmla="*/ 837711 h 2507"/>
                  <a:gd name="T4" fmla="*/ 1985549 w 5699"/>
                  <a:gd name="T5" fmla="*/ 837711 h 2507"/>
                  <a:gd name="T6" fmla="*/ 1985549 w 5699"/>
                  <a:gd name="T7" fmla="*/ 65215 h 2507"/>
                  <a:gd name="T8" fmla="*/ 65141 w 5699"/>
                  <a:gd name="T9" fmla="*/ 65215 h 2507"/>
                  <a:gd name="T10" fmla="*/ 1985549 w 5699"/>
                  <a:gd name="T11" fmla="*/ 837711 h 2507"/>
                  <a:gd name="T12" fmla="*/ 1985549 w 5699"/>
                  <a:gd name="T13" fmla="*/ 870499 h 2507"/>
                  <a:gd name="T14" fmla="*/ 1985549 w 5699"/>
                  <a:gd name="T15" fmla="*/ 837711 h 2507"/>
                  <a:gd name="T16" fmla="*/ 1985549 w 5699"/>
                  <a:gd name="T17" fmla="*/ 902927 h 2507"/>
                  <a:gd name="T18" fmla="*/ 65141 w 5699"/>
                  <a:gd name="T19" fmla="*/ 902927 h 2507"/>
                  <a:gd name="T20" fmla="*/ 65141 w 5699"/>
                  <a:gd name="T21" fmla="*/ 902927 h 2507"/>
                  <a:gd name="T22" fmla="*/ 0 w 5699"/>
                  <a:gd name="T23" fmla="*/ 837711 h 2507"/>
                  <a:gd name="T24" fmla="*/ 0 w 5699"/>
                  <a:gd name="T25" fmla="*/ 65215 h 2507"/>
                  <a:gd name="T26" fmla="*/ 0 w 5699"/>
                  <a:gd name="T27" fmla="*/ 65215 h 2507"/>
                  <a:gd name="T28" fmla="*/ 65141 w 5699"/>
                  <a:gd name="T29" fmla="*/ 0 h 2507"/>
                  <a:gd name="T30" fmla="*/ 1985549 w 5699"/>
                  <a:gd name="T31" fmla="*/ 0 h 2507"/>
                  <a:gd name="T32" fmla="*/ 1985549 w 5699"/>
                  <a:gd name="T33" fmla="*/ 0 h 2507"/>
                  <a:gd name="T34" fmla="*/ 2050690 w 5699"/>
                  <a:gd name="T35" fmla="*/ 65215 h 2507"/>
                  <a:gd name="T36" fmla="*/ 2050690 w 5699"/>
                  <a:gd name="T37" fmla="*/ 837711 h 2507"/>
                  <a:gd name="T38" fmla="*/ 2050690 w 5699"/>
                  <a:gd name="T39" fmla="*/ 837711 h 2507"/>
                  <a:gd name="T40" fmla="*/ 1985549 w 5699"/>
                  <a:gd name="T41" fmla="*/ 902927 h 250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699" h="2507">
                    <a:moveTo>
                      <a:pt x="181" y="181"/>
                    </a:moveTo>
                    <a:lnTo>
                      <a:pt x="181" y="2325"/>
                    </a:lnTo>
                    <a:lnTo>
                      <a:pt x="5517" y="2325"/>
                    </a:lnTo>
                    <a:lnTo>
                      <a:pt x="5517" y="181"/>
                    </a:lnTo>
                    <a:lnTo>
                      <a:pt x="181" y="181"/>
                    </a:lnTo>
                    <a:close/>
                    <a:moveTo>
                      <a:pt x="5517" y="2325"/>
                    </a:moveTo>
                    <a:lnTo>
                      <a:pt x="5517" y="2416"/>
                    </a:lnTo>
                    <a:lnTo>
                      <a:pt x="5517" y="2325"/>
                    </a:lnTo>
                    <a:close/>
                    <a:moveTo>
                      <a:pt x="5517" y="2506"/>
                    </a:moveTo>
                    <a:lnTo>
                      <a:pt x="181" y="2506"/>
                    </a:lnTo>
                    <a:cubicBezTo>
                      <a:pt x="81" y="2506"/>
                      <a:pt x="0" y="2425"/>
                      <a:pt x="0" y="2325"/>
                    </a:cubicBezTo>
                    <a:lnTo>
                      <a:pt x="0" y="181"/>
                    </a:lnTo>
                    <a:cubicBezTo>
                      <a:pt x="0" y="81"/>
                      <a:pt x="81" y="0"/>
                      <a:pt x="181" y="0"/>
                    </a:cubicBezTo>
                    <a:lnTo>
                      <a:pt x="5517" y="0"/>
                    </a:lnTo>
                    <a:cubicBezTo>
                      <a:pt x="5617" y="0"/>
                      <a:pt x="5698" y="81"/>
                      <a:pt x="5698" y="181"/>
                    </a:cubicBezTo>
                    <a:lnTo>
                      <a:pt x="5698" y="2325"/>
                    </a:lnTo>
                    <a:cubicBezTo>
                      <a:pt x="5698" y="2425"/>
                      <a:pt x="5617" y="2506"/>
                      <a:pt x="5517" y="2506"/>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89" name="Freeform 18">
                <a:extLst>
                  <a:ext uri="{FF2B5EF4-FFF2-40B4-BE49-F238E27FC236}">
                    <a16:creationId xmlns:a16="http://schemas.microsoft.com/office/drawing/2014/main" id="{9941185C-6ADC-C94E-8344-C586EB6A6E8E}"/>
                  </a:ext>
                </a:extLst>
              </p:cNvPr>
              <p:cNvSpPr>
                <a:spLocks noChangeArrowheads="1"/>
              </p:cNvSpPr>
              <p:nvPr/>
            </p:nvSpPr>
            <p:spPr bwMode="auto">
              <a:xfrm>
                <a:off x="5494338" y="5084763"/>
                <a:ext cx="2252662" cy="1123950"/>
              </a:xfrm>
              <a:custGeom>
                <a:avLst/>
                <a:gdLst>
                  <a:gd name="T0" fmla="*/ 65143 w 6259"/>
                  <a:gd name="T1" fmla="*/ 64781 h 3123"/>
                  <a:gd name="T2" fmla="*/ 65143 w 6259"/>
                  <a:gd name="T3" fmla="*/ 1058809 h 3123"/>
                  <a:gd name="T4" fmla="*/ 2187519 w 6259"/>
                  <a:gd name="T5" fmla="*/ 1058809 h 3123"/>
                  <a:gd name="T6" fmla="*/ 2187519 w 6259"/>
                  <a:gd name="T7" fmla="*/ 64781 h 3123"/>
                  <a:gd name="T8" fmla="*/ 65143 w 6259"/>
                  <a:gd name="T9" fmla="*/ 64781 h 3123"/>
                  <a:gd name="T10" fmla="*/ 2187519 w 6259"/>
                  <a:gd name="T11" fmla="*/ 1058809 h 3123"/>
                  <a:gd name="T12" fmla="*/ 2187519 w 6259"/>
                  <a:gd name="T13" fmla="*/ 1091200 h 3123"/>
                  <a:gd name="T14" fmla="*/ 2187519 w 6259"/>
                  <a:gd name="T15" fmla="*/ 1058809 h 3123"/>
                  <a:gd name="T16" fmla="*/ 2187519 w 6259"/>
                  <a:gd name="T17" fmla="*/ 1123590 h 3123"/>
                  <a:gd name="T18" fmla="*/ 65143 w 6259"/>
                  <a:gd name="T19" fmla="*/ 1123590 h 3123"/>
                  <a:gd name="T20" fmla="*/ 65143 w 6259"/>
                  <a:gd name="T21" fmla="*/ 1123590 h 3123"/>
                  <a:gd name="T22" fmla="*/ 0 w 6259"/>
                  <a:gd name="T23" fmla="*/ 1058809 h 3123"/>
                  <a:gd name="T24" fmla="*/ 0 w 6259"/>
                  <a:gd name="T25" fmla="*/ 64781 h 3123"/>
                  <a:gd name="T26" fmla="*/ 0 w 6259"/>
                  <a:gd name="T27" fmla="*/ 64781 h 3123"/>
                  <a:gd name="T28" fmla="*/ 65143 w 6259"/>
                  <a:gd name="T29" fmla="*/ 0 h 3123"/>
                  <a:gd name="T30" fmla="*/ 2187519 w 6259"/>
                  <a:gd name="T31" fmla="*/ 0 h 3123"/>
                  <a:gd name="T32" fmla="*/ 2187519 w 6259"/>
                  <a:gd name="T33" fmla="*/ 0 h 3123"/>
                  <a:gd name="T34" fmla="*/ 2252302 w 6259"/>
                  <a:gd name="T35" fmla="*/ 64781 h 3123"/>
                  <a:gd name="T36" fmla="*/ 2252302 w 6259"/>
                  <a:gd name="T37" fmla="*/ 1058809 h 3123"/>
                  <a:gd name="T38" fmla="*/ 2252302 w 6259"/>
                  <a:gd name="T39" fmla="*/ 1058809 h 3123"/>
                  <a:gd name="T40" fmla="*/ 2187519 w 6259"/>
                  <a:gd name="T41" fmla="*/ 1123590 h 312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6259" h="3123">
                    <a:moveTo>
                      <a:pt x="181" y="180"/>
                    </a:moveTo>
                    <a:lnTo>
                      <a:pt x="181" y="2942"/>
                    </a:lnTo>
                    <a:lnTo>
                      <a:pt x="6078" y="2942"/>
                    </a:lnTo>
                    <a:lnTo>
                      <a:pt x="6078" y="180"/>
                    </a:lnTo>
                    <a:lnTo>
                      <a:pt x="181" y="180"/>
                    </a:lnTo>
                    <a:close/>
                    <a:moveTo>
                      <a:pt x="6078" y="2942"/>
                    </a:moveTo>
                    <a:lnTo>
                      <a:pt x="6078" y="3032"/>
                    </a:lnTo>
                    <a:lnTo>
                      <a:pt x="6078" y="2942"/>
                    </a:lnTo>
                    <a:close/>
                    <a:moveTo>
                      <a:pt x="6078" y="3122"/>
                    </a:moveTo>
                    <a:lnTo>
                      <a:pt x="181" y="3122"/>
                    </a:lnTo>
                    <a:cubicBezTo>
                      <a:pt x="81" y="3122"/>
                      <a:pt x="0" y="3041"/>
                      <a:pt x="0" y="2942"/>
                    </a:cubicBezTo>
                    <a:lnTo>
                      <a:pt x="0" y="180"/>
                    </a:lnTo>
                    <a:cubicBezTo>
                      <a:pt x="0" y="81"/>
                      <a:pt x="81" y="0"/>
                      <a:pt x="181" y="0"/>
                    </a:cubicBezTo>
                    <a:lnTo>
                      <a:pt x="6078" y="0"/>
                    </a:lnTo>
                    <a:cubicBezTo>
                      <a:pt x="6177" y="0"/>
                      <a:pt x="6258" y="81"/>
                      <a:pt x="6258" y="180"/>
                    </a:cubicBezTo>
                    <a:lnTo>
                      <a:pt x="6258" y="2942"/>
                    </a:lnTo>
                    <a:cubicBezTo>
                      <a:pt x="6258" y="3041"/>
                      <a:pt x="6177" y="3122"/>
                      <a:pt x="6078" y="312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90" name="Freeform 19">
                <a:extLst>
                  <a:ext uri="{FF2B5EF4-FFF2-40B4-BE49-F238E27FC236}">
                    <a16:creationId xmlns:a16="http://schemas.microsoft.com/office/drawing/2014/main" id="{ABC8BA23-450D-0A41-9208-DA30B6E7E96A}"/>
                  </a:ext>
                </a:extLst>
              </p:cNvPr>
              <p:cNvSpPr>
                <a:spLocks noChangeArrowheads="1"/>
              </p:cNvSpPr>
              <p:nvPr/>
            </p:nvSpPr>
            <p:spPr bwMode="auto">
              <a:xfrm>
                <a:off x="6300788" y="5273675"/>
                <a:ext cx="639762" cy="747713"/>
              </a:xfrm>
              <a:custGeom>
                <a:avLst/>
                <a:gdLst>
                  <a:gd name="T0" fmla="*/ 319521 w 1778"/>
                  <a:gd name="T1" fmla="*/ 65159 h 2077"/>
                  <a:gd name="T2" fmla="*/ 319521 w 1778"/>
                  <a:gd name="T3" fmla="*/ 65159 h 2077"/>
                  <a:gd name="T4" fmla="*/ 64768 w 1778"/>
                  <a:gd name="T5" fmla="*/ 373677 h 2077"/>
                  <a:gd name="T6" fmla="*/ 64768 w 1778"/>
                  <a:gd name="T7" fmla="*/ 373677 h 2077"/>
                  <a:gd name="T8" fmla="*/ 319521 w 1778"/>
                  <a:gd name="T9" fmla="*/ 682194 h 2077"/>
                  <a:gd name="T10" fmla="*/ 319521 w 1778"/>
                  <a:gd name="T11" fmla="*/ 682194 h 2077"/>
                  <a:gd name="T12" fmla="*/ 574275 w 1778"/>
                  <a:gd name="T13" fmla="*/ 373677 h 2077"/>
                  <a:gd name="T14" fmla="*/ 574275 w 1778"/>
                  <a:gd name="T15" fmla="*/ 373677 h 2077"/>
                  <a:gd name="T16" fmla="*/ 319521 w 1778"/>
                  <a:gd name="T17" fmla="*/ 65159 h 2077"/>
                  <a:gd name="T18" fmla="*/ 319521 w 1778"/>
                  <a:gd name="T19" fmla="*/ 747353 h 2077"/>
                  <a:gd name="T20" fmla="*/ 319521 w 1778"/>
                  <a:gd name="T21" fmla="*/ 747353 h 2077"/>
                  <a:gd name="T22" fmla="*/ 0 w 1778"/>
                  <a:gd name="T23" fmla="*/ 373677 h 2077"/>
                  <a:gd name="T24" fmla="*/ 0 w 1778"/>
                  <a:gd name="T25" fmla="*/ 373677 h 2077"/>
                  <a:gd name="T26" fmla="*/ 319521 w 1778"/>
                  <a:gd name="T27" fmla="*/ 0 h 2077"/>
                  <a:gd name="T28" fmla="*/ 319521 w 1778"/>
                  <a:gd name="T29" fmla="*/ 0 h 2077"/>
                  <a:gd name="T30" fmla="*/ 639402 w 1778"/>
                  <a:gd name="T31" fmla="*/ 373677 h 2077"/>
                  <a:gd name="T32" fmla="*/ 639402 w 1778"/>
                  <a:gd name="T33" fmla="*/ 373677 h 2077"/>
                  <a:gd name="T34" fmla="*/ 319521 w 1778"/>
                  <a:gd name="T35" fmla="*/ 747353 h 207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778" h="2077">
                    <a:moveTo>
                      <a:pt x="888" y="181"/>
                    </a:moveTo>
                    <a:lnTo>
                      <a:pt x="888" y="181"/>
                    </a:lnTo>
                    <a:cubicBezTo>
                      <a:pt x="498" y="181"/>
                      <a:pt x="180" y="565"/>
                      <a:pt x="180" y="1038"/>
                    </a:cubicBezTo>
                    <a:cubicBezTo>
                      <a:pt x="180" y="1510"/>
                      <a:pt x="498" y="1895"/>
                      <a:pt x="888" y="1895"/>
                    </a:cubicBezTo>
                    <a:cubicBezTo>
                      <a:pt x="1279" y="1895"/>
                      <a:pt x="1596" y="1510"/>
                      <a:pt x="1596" y="1038"/>
                    </a:cubicBezTo>
                    <a:cubicBezTo>
                      <a:pt x="1596" y="565"/>
                      <a:pt x="1279" y="181"/>
                      <a:pt x="888" y="181"/>
                    </a:cubicBezTo>
                    <a:close/>
                    <a:moveTo>
                      <a:pt x="888" y="2076"/>
                    </a:moveTo>
                    <a:lnTo>
                      <a:pt x="888" y="2076"/>
                    </a:lnTo>
                    <a:cubicBezTo>
                      <a:pt x="398" y="2076"/>
                      <a:pt x="0" y="1610"/>
                      <a:pt x="0" y="1038"/>
                    </a:cubicBezTo>
                    <a:cubicBezTo>
                      <a:pt x="0" y="466"/>
                      <a:pt x="398" y="0"/>
                      <a:pt x="888" y="0"/>
                    </a:cubicBezTo>
                    <a:cubicBezTo>
                      <a:pt x="1379" y="0"/>
                      <a:pt x="1777" y="466"/>
                      <a:pt x="1777" y="1038"/>
                    </a:cubicBezTo>
                    <a:cubicBezTo>
                      <a:pt x="1777" y="1610"/>
                      <a:pt x="1379" y="2076"/>
                      <a:pt x="888" y="2076"/>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91" name="Freeform 21">
                <a:extLst>
                  <a:ext uri="{FF2B5EF4-FFF2-40B4-BE49-F238E27FC236}">
                    <a16:creationId xmlns:a16="http://schemas.microsoft.com/office/drawing/2014/main" id="{9B0FBCA9-EBB6-B24C-BB7E-055B84C33534}"/>
                  </a:ext>
                </a:extLst>
              </p:cNvPr>
              <p:cNvSpPr>
                <a:spLocks noChangeArrowheads="1"/>
              </p:cNvSpPr>
              <p:nvPr/>
            </p:nvSpPr>
            <p:spPr bwMode="auto">
              <a:xfrm>
                <a:off x="5886450" y="5557838"/>
                <a:ext cx="180975" cy="180975"/>
              </a:xfrm>
              <a:custGeom>
                <a:avLst/>
                <a:gdLst>
                  <a:gd name="T0" fmla="*/ 180614 w 502"/>
                  <a:gd name="T1" fmla="*/ 90307 h 501"/>
                  <a:gd name="T2" fmla="*/ 180614 w 502"/>
                  <a:gd name="T3" fmla="*/ 90307 h 501"/>
                  <a:gd name="T4" fmla="*/ 90488 w 502"/>
                  <a:gd name="T5" fmla="*/ 180614 h 501"/>
                  <a:gd name="T6" fmla="*/ 90488 w 502"/>
                  <a:gd name="T7" fmla="*/ 180614 h 501"/>
                  <a:gd name="T8" fmla="*/ 0 w 502"/>
                  <a:gd name="T9" fmla="*/ 90307 h 501"/>
                  <a:gd name="T10" fmla="*/ 0 w 502"/>
                  <a:gd name="T11" fmla="*/ 90307 h 501"/>
                  <a:gd name="T12" fmla="*/ 90488 w 502"/>
                  <a:gd name="T13" fmla="*/ 0 h 501"/>
                  <a:gd name="T14" fmla="*/ 90488 w 502"/>
                  <a:gd name="T15" fmla="*/ 0 h 501"/>
                  <a:gd name="T16" fmla="*/ 180614 w 502"/>
                  <a:gd name="T17" fmla="*/ 90307 h 50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02" h="501">
                    <a:moveTo>
                      <a:pt x="501" y="250"/>
                    </a:moveTo>
                    <a:lnTo>
                      <a:pt x="501" y="250"/>
                    </a:lnTo>
                    <a:cubicBezTo>
                      <a:pt x="501" y="388"/>
                      <a:pt x="389" y="500"/>
                      <a:pt x="251" y="500"/>
                    </a:cubicBezTo>
                    <a:cubicBezTo>
                      <a:pt x="112" y="500"/>
                      <a:pt x="0" y="388"/>
                      <a:pt x="0" y="250"/>
                    </a:cubicBezTo>
                    <a:cubicBezTo>
                      <a:pt x="0" y="111"/>
                      <a:pt x="112" y="0"/>
                      <a:pt x="251" y="0"/>
                    </a:cubicBezTo>
                    <a:cubicBezTo>
                      <a:pt x="389" y="0"/>
                      <a:pt x="501" y="111"/>
                      <a:pt x="501" y="25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92" name="Freeform 22">
                <a:extLst>
                  <a:ext uri="{FF2B5EF4-FFF2-40B4-BE49-F238E27FC236}">
                    <a16:creationId xmlns:a16="http://schemas.microsoft.com/office/drawing/2014/main" id="{F7135490-355B-CF4C-99B2-25A9DF1141AF}"/>
                  </a:ext>
                </a:extLst>
              </p:cNvPr>
              <p:cNvSpPr>
                <a:spLocks noChangeArrowheads="1"/>
              </p:cNvSpPr>
              <p:nvPr/>
            </p:nvSpPr>
            <p:spPr bwMode="auto">
              <a:xfrm>
                <a:off x="6350000" y="5665788"/>
                <a:ext cx="541338" cy="322262"/>
              </a:xfrm>
              <a:custGeom>
                <a:avLst/>
                <a:gdLst>
                  <a:gd name="T0" fmla="*/ 270489 w 1503"/>
                  <a:gd name="T1" fmla="*/ 0 h 895"/>
                  <a:gd name="T2" fmla="*/ 270489 w 1503"/>
                  <a:gd name="T3" fmla="*/ 0 h 895"/>
                  <a:gd name="T4" fmla="*/ 0 w 1503"/>
                  <a:gd name="T5" fmla="*/ 97219 h 895"/>
                  <a:gd name="T6" fmla="*/ 0 w 1503"/>
                  <a:gd name="T7" fmla="*/ 97219 h 895"/>
                  <a:gd name="T8" fmla="*/ 270489 w 1503"/>
                  <a:gd name="T9" fmla="*/ 321902 h 895"/>
                  <a:gd name="T10" fmla="*/ 270489 w 1503"/>
                  <a:gd name="T11" fmla="*/ 321902 h 895"/>
                  <a:gd name="T12" fmla="*/ 540978 w 1503"/>
                  <a:gd name="T13" fmla="*/ 97219 h 895"/>
                  <a:gd name="T14" fmla="*/ 540978 w 1503"/>
                  <a:gd name="T15" fmla="*/ 97219 h 895"/>
                  <a:gd name="T16" fmla="*/ 270489 w 1503"/>
                  <a:gd name="T17" fmla="*/ 0 h 89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503" h="895">
                    <a:moveTo>
                      <a:pt x="751" y="0"/>
                    </a:moveTo>
                    <a:lnTo>
                      <a:pt x="751" y="0"/>
                    </a:lnTo>
                    <a:cubicBezTo>
                      <a:pt x="466" y="0"/>
                      <a:pt x="204" y="102"/>
                      <a:pt x="0" y="270"/>
                    </a:cubicBezTo>
                    <a:cubicBezTo>
                      <a:pt x="112" y="634"/>
                      <a:pt x="406" y="894"/>
                      <a:pt x="751" y="894"/>
                    </a:cubicBezTo>
                    <a:cubicBezTo>
                      <a:pt x="1097" y="894"/>
                      <a:pt x="1391" y="634"/>
                      <a:pt x="1502" y="270"/>
                    </a:cubicBezTo>
                    <a:cubicBezTo>
                      <a:pt x="1298" y="102"/>
                      <a:pt x="1037" y="0"/>
                      <a:pt x="751"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93" name="Freeform 24">
                <a:extLst>
                  <a:ext uri="{FF2B5EF4-FFF2-40B4-BE49-F238E27FC236}">
                    <a16:creationId xmlns:a16="http://schemas.microsoft.com/office/drawing/2014/main" id="{70023394-940E-5F4F-B3B6-2C9B8F84D420}"/>
                  </a:ext>
                </a:extLst>
              </p:cNvPr>
              <p:cNvSpPr>
                <a:spLocks noChangeArrowheads="1"/>
              </p:cNvSpPr>
              <p:nvPr/>
            </p:nvSpPr>
            <p:spPr bwMode="auto">
              <a:xfrm>
                <a:off x="6492875" y="5381625"/>
                <a:ext cx="255588" cy="255588"/>
              </a:xfrm>
              <a:custGeom>
                <a:avLst/>
                <a:gdLst>
                  <a:gd name="T0" fmla="*/ 255229 w 711"/>
                  <a:gd name="T1" fmla="*/ 127614 h 711"/>
                  <a:gd name="T2" fmla="*/ 255229 w 711"/>
                  <a:gd name="T3" fmla="*/ 127614 h 711"/>
                  <a:gd name="T4" fmla="*/ 127614 w 711"/>
                  <a:gd name="T5" fmla="*/ 255229 h 711"/>
                  <a:gd name="T6" fmla="*/ 127614 w 711"/>
                  <a:gd name="T7" fmla="*/ 255229 h 711"/>
                  <a:gd name="T8" fmla="*/ 0 w 711"/>
                  <a:gd name="T9" fmla="*/ 127614 h 711"/>
                  <a:gd name="T10" fmla="*/ 0 w 711"/>
                  <a:gd name="T11" fmla="*/ 127614 h 711"/>
                  <a:gd name="T12" fmla="*/ 127614 w 711"/>
                  <a:gd name="T13" fmla="*/ 0 h 711"/>
                  <a:gd name="T14" fmla="*/ 127614 w 711"/>
                  <a:gd name="T15" fmla="*/ 0 h 711"/>
                  <a:gd name="T16" fmla="*/ 255229 w 711"/>
                  <a:gd name="T17" fmla="*/ 127614 h 7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11" h="711">
                    <a:moveTo>
                      <a:pt x="710" y="355"/>
                    </a:moveTo>
                    <a:lnTo>
                      <a:pt x="710" y="355"/>
                    </a:lnTo>
                    <a:cubicBezTo>
                      <a:pt x="710" y="552"/>
                      <a:pt x="551" y="710"/>
                      <a:pt x="355" y="710"/>
                    </a:cubicBezTo>
                    <a:cubicBezTo>
                      <a:pt x="159" y="710"/>
                      <a:pt x="0" y="552"/>
                      <a:pt x="0" y="355"/>
                    </a:cubicBezTo>
                    <a:cubicBezTo>
                      <a:pt x="0" y="159"/>
                      <a:pt x="159" y="0"/>
                      <a:pt x="355" y="0"/>
                    </a:cubicBezTo>
                    <a:cubicBezTo>
                      <a:pt x="551" y="0"/>
                      <a:pt x="710" y="159"/>
                      <a:pt x="710" y="355"/>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94" name="Freeform 28">
                <a:extLst>
                  <a:ext uri="{FF2B5EF4-FFF2-40B4-BE49-F238E27FC236}">
                    <a16:creationId xmlns:a16="http://schemas.microsoft.com/office/drawing/2014/main" id="{5565D324-444B-C440-B8AB-FAC5A31F1A1F}"/>
                  </a:ext>
                </a:extLst>
              </p:cNvPr>
              <p:cNvSpPr>
                <a:spLocks noChangeArrowheads="1"/>
              </p:cNvSpPr>
              <p:nvPr/>
            </p:nvSpPr>
            <p:spPr bwMode="auto">
              <a:xfrm>
                <a:off x="7432675" y="5230813"/>
                <a:ext cx="180975" cy="180975"/>
              </a:xfrm>
              <a:custGeom>
                <a:avLst/>
                <a:gdLst>
                  <a:gd name="T0" fmla="*/ 0 w 502"/>
                  <a:gd name="T1" fmla="*/ 0 h 501"/>
                  <a:gd name="T2" fmla="*/ 180614 w 502"/>
                  <a:gd name="T3" fmla="*/ 180614 h 501"/>
                  <a:gd name="T4" fmla="*/ 180614 w 502"/>
                  <a:gd name="T5" fmla="*/ 0 h 501"/>
                  <a:gd name="T6" fmla="*/ 0 w 502"/>
                  <a:gd name="T7" fmla="*/ 0 h 50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02" h="501">
                    <a:moveTo>
                      <a:pt x="0" y="0"/>
                    </a:moveTo>
                    <a:lnTo>
                      <a:pt x="501" y="500"/>
                    </a:lnTo>
                    <a:lnTo>
                      <a:pt x="501" y="0"/>
                    </a:lnTo>
                    <a:lnTo>
                      <a:pt x="0"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grpSp>
        <p:sp>
          <p:nvSpPr>
            <p:cNvPr id="43" name="Freeform 29">
              <a:extLst>
                <a:ext uri="{FF2B5EF4-FFF2-40B4-BE49-F238E27FC236}">
                  <a16:creationId xmlns:a16="http://schemas.microsoft.com/office/drawing/2014/main" id="{7A177E16-6FD7-6B40-BC3C-FEFA8240F67C}"/>
                </a:ext>
              </a:extLst>
            </p:cNvPr>
            <p:cNvSpPr>
              <a:spLocks noChangeArrowheads="1"/>
            </p:cNvSpPr>
            <p:nvPr/>
          </p:nvSpPr>
          <p:spPr bwMode="auto">
            <a:xfrm>
              <a:off x="7082331" y="-56272"/>
              <a:ext cx="731887" cy="740373"/>
            </a:xfrm>
            <a:custGeom>
              <a:avLst/>
              <a:gdLst>
                <a:gd name="T0" fmla="*/ 403066 w 3041"/>
                <a:gd name="T1" fmla="*/ 553858 h 3079"/>
                <a:gd name="T2" fmla="*/ 551470 w 3041"/>
                <a:gd name="T3" fmla="*/ 702848 h 3079"/>
                <a:gd name="T4" fmla="*/ 551470 w 3041"/>
                <a:gd name="T5" fmla="*/ 405227 h 3079"/>
                <a:gd name="T6" fmla="*/ 337870 w 3041"/>
                <a:gd name="T7" fmla="*/ 553858 h 3079"/>
                <a:gd name="T8" fmla="*/ 551470 w 3041"/>
                <a:gd name="T9" fmla="*/ 340088 h 3079"/>
                <a:gd name="T10" fmla="*/ 551470 w 3041"/>
                <a:gd name="T11" fmla="*/ 767987 h 3079"/>
                <a:gd name="T12" fmla="*/ 320580 w 3041"/>
                <a:gd name="T13" fmla="*/ 843562 h 3079"/>
                <a:gd name="T14" fmla="*/ 416394 w 3041"/>
                <a:gd name="T15" fmla="*/ 898984 h 3079"/>
                <a:gd name="T16" fmla="*/ 436925 w 3041"/>
                <a:gd name="T17" fmla="*/ 1026742 h 3079"/>
                <a:gd name="T18" fmla="*/ 650525 w 3041"/>
                <a:gd name="T19" fmla="*/ 1042577 h 3079"/>
                <a:gd name="T20" fmla="*/ 666374 w 3041"/>
                <a:gd name="T21" fmla="*/ 929214 h 3079"/>
                <a:gd name="T22" fmla="*/ 782719 w 3041"/>
                <a:gd name="T23" fmla="*/ 843562 h 3079"/>
                <a:gd name="T24" fmla="*/ 904108 w 3041"/>
                <a:gd name="T25" fmla="*/ 889987 h 3079"/>
                <a:gd name="T26" fmla="*/ 912032 w 3041"/>
                <a:gd name="T27" fmla="*/ 892146 h 3079"/>
                <a:gd name="T28" fmla="*/ 1024775 w 3041"/>
                <a:gd name="T29" fmla="*/ 712925 h 3079"/>
                <a:gd name="T30" fmla="*/ 1019012 w 3041"/>
                <a:gd name="T31" fmla="*/ 691332 h 3079"/>
                <a:gd name="T32" fmla="*/ 918516 w 3041"/>
                <a:gd name="T33" fmla="*/ 609279 h 3079"/>
                <a:gd name="T34" fmla="*/ 922478 w 3041"/>
                <a:gd name="T35" fmla="*/ 553858 h 3079"/>
                <a:gd name="T36" fmla="*/ 934365 w 3041"/>
                <a:gd name="T37" fmla="*/ 466046 h 3079"/>
                <a:gd name="T38" fmla="*/ 1026216 w 3041"/>
                <a:gd name="T39" fmla="*/ 407386 h 3079"/>
                <a:gd name="T40" fmla="*/ 925720 w 3041"/>
                <a:gd name="T41" fmla="*/ 224206 h 3079"/>
                <a:gd name="T42" fmla="*/ 912032 w 3041"/>
                <a:gd name="T43" fmla="*/ 216289 h 3079"/>
                <a:gd name="T44" fmla="*/ 819460 w 3041"/>
                <a:gd name="T45" fmla="*/ 267032 h 3079"/>
                <a:gd name="T46" fmla="*/ 687266 w 3041"/>
                <a:gd name="T47" fmla="*/ 209091 h 3079"/>
                <a:gd name="T48" fmla="*/ 666374 w 3041"/>
                <a:gd name="T49" fmla="*/ 80973 h 3079"/>
                <a:gd name="T50" fmla="*/ 452774 w 3041"/>
                <a:gd name="T51" fmla="*/ 65139 h 3079"/>
                <a:gd name="T52" fmla="*/ 436925 w 3041"/>
                <a:gd name="T53" fmla="*/ 178861 h 3079"/>
                <a:gd name="T54" fmla="*/ 416394 w 3041"/>
                <a:gd name="T55" fmla="*/ 209091 h 3079"/>
                <a:gd name="T56" fmla="*/ 283839 w 3041"/>
                <a:gd name="T57" fmla="*/ 267032 h 3079"/>
                <a:gd name="T58" fmla="*/ 191267 w 3041"/>
                <a:gd name="T59" fmla="*/ 216289 h 3079"/>
                <a:gd name="T60" fmla="*/ 78524 w 3041"/>
                <a:gd name="T61" fmla="*/ 395150 h 3079"/>
                <a:gd name="T62" fmla="*/ 77083 w 3041"/>
                <a:gd name="T63" fmla="*/ 407386 h 3079"/>
                <a:gd name="T64" fmla="*/ 169295 w 3041"/>
                <a:gd name="T65" fmla="*/ 465687 h 3079"/>
                <a:gd name="T66" fmla="*/ 180822 w 3041"/>
                <a:gd name="T67" fmla="*/ 553858 h 3079"/>
                <a:gd name="T68" fmla="*/ 184784 w 3041"/>
                <a:gd name="T69" fmla="*/ 609279 h 3079"/>
                <a:gd name="T70" fmla="*/ 84287 w 3041"/>
                <a:gd name="T71" fmla="*/ 691332 h 3079"/>
                <a:gd name="T72" fmla="*/ 177580 w 3041"/>
                <a:gd name="T73" fmla="*/ 883869 h 3079"/>
                <a:gd name="T74" fmla="*/ 199192 w 3041"/>
                <a:gd name="T75" fmla="*/ 889987 h 3079"/>
                <a:gd name="T76" fmla="*/ 300409 w 3041"/>
                <a:gd name="T77" fmla="*/ 836724 h 3079"/>
                <a:gd name="T78" fmla="*/ 452774 w 3041"/>
                <a:gd name="T79" fmla="*/ 1107715 h 3079"/>
                <a:gd name="T80" fmla="*/ 371729 w 3041"/>
                <a:gd name="T81" fmla="*/ 950807 h 3079"/>
                <a:gd name="T82" fmla="*/ 231610 w 3041"/>
                <a:gd name="T83" fmla="*/ 946128 h 3079"/>
                <a:gd name="T84" fmla="*/ 121028 w 3041"/>
                <a:gd name="T85" fmla="*/ 916618 h 3079"/>
                <a:gd name="T86" fmla="*/ 51869 w 3041"/>
                <a:gd name="T87" fmla="*/ 634831 h 3079"/>
                <a:gd name="T88" fmla="*/ 115625 w 3041"/>
                <a:gd name="T89" fmla="*/ 553858 h 3079"/>
                <a:gd name="T90" fmla="*/ 51869 w 3041"/>
                <a:gd name="T91" fmla="*/ 473244 h 3079"/>
                <a:gd name="T92" fmla="*/ 14048 w 3041"/>
                <a:gd name="T93" fmla="*/ 424300 h 3079"/>
                <a:gd name="T94" fmla="*/ 121028 w 3041"/>
                <a:gd name="T95" fmla="*/ 191457 h 3079"/>
                <a:gd name="T96" fmla="*/ 231610 w 3041"/>
                <a:gd name="T97" fmla="*/ 161947 h 3079"/>
                <a:gd name="T98" fmla="*/ 371729 w 3041"/>
                <a:gd name="T99" fmla="*/ 157268 h 3079"/>
                <a:gd name="T100" fmla="*/ 452774 w 3041"/>
                <a:gd name="T101" fmla="*/ 0 h 3079"/>
                <a:gd name="T102" fmla="*/ 731571 w 3041"/>
                <a:gd name="T103" fmla="*/ 80973 h 3079"/>
                <a:gd name="T104" fmla="*/ 805412 w 3041"/>
                <a:gd name="T105" fmla="*/ 200094 h 3079"/>
                <a:gd name="T106" fmla="*/ 912032 w 3041"/>
                <a:gd name="T107" fmla="*/ 151150 h 3079"/>
                <a:gd name="T108" fmla="*/ 1080967 w 3041"/>
                <a:gd name="T109" fmla="*/ 362761 h 3079"/>
                <a:gd name="T110" fmla="*/ 1089252 w 3041"/>
                <a:gd name="T111" fmla="*/ 424300 h 3079"/>
                <a:gd name="T112" fmla="*/ 985513 w 3041"/>
                <a:gd name="T113" fmla="*/ 511392 h 3079"/>
                <a:gd name="T114" fmla="*/ 985513 w 3041"/>
                <a:gd name="T115" fmla="*/ 596683 h 3079"/>
                <a:gd name="T116" fmla="*/ 1089252 w 3041"/>
                <a:gd name="T117" fmla="*/ 684135 h 3079"/>
                <a:gd name="T118" fmla="*/ 982271 w 3041"/>
                <a:gd name="T119" fmla="*/ 916618 h 3079"/>
                <a:gd name="T120" fmla="*/ 912032 w 3041"/>
                <a:gd name="T121" fmla="*/ 956925 h 3079"/>
                <a:gd name="T122" fmla="*/ 805412 w 3041"/>
                <a:gd name="T123" fmla="*/ 907981 h 3079"/>
                <a:gd name="T124" fmla="*/ 731571 w 3041"/>
                <a:gd name="T125" fmla="*/ 1026742 h 3079"/>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3041" h="3079">
                  <a:moveTo>
                    <a:pt x="1531" y="1126"/>
                  </a:moveTo>
                  <a:lnTo>
                    <a:pt x="1531" y="1126"/>
                  </a:lnTo>
                  <a:cubicBezTo>
                    <a:pt x="1303" y="1126"/>
                    <a:pt x="1119" y="1312"/>
                    <a:pt x="1119" y="1539"/>
                  </a:cubicBezTo>
                  <a:cubicBezTo>
                    <a:pt x="1119" y="1767"/>
                    <a:pt x="1303" y="1953"/>
                    <a:pt x="1531" y="1953"/>
                  </a:cubicBezTo>
                  <a:cubicBezTo>
                    <a:pt x="1759" y="1953"/>
                    <a:pt x="1945" y="1767"/>
                    <a:pt x="1945" y="1539"/>
                  </a:cubicBezTo>
                  <a:cubicBezTo>
                    <a:pt x="1945" y="1312"/>
                    <a:pt x="1759" y="1126"/>
                    <a:pt x="1531" y="1126"/>
                  </a:cubicBezTo>
                  <a:close/>
                  <a:moveTo>
                    <a:pt x="1531" y="2134"/>
                  </a:moveTo>
                  <a:lnTo>
                    <a:pt x="1531" y="2134"/>
                  </a:lnTo>
                  <a:cubicBezTo>
                    <a:pt x="1204" y="2134"/>
                    <a:pt x="938" y="1867"/>
                    <a:pt x="938" y="1539"/>
                  </a:cubicBezTo>
                  <a:cubicBezTo>
                    <a:pt x="938" y="1212"/>
                    <a:pt x="1204" y="945"/>
                    <a:pt x="1531" y="945"/>
                  </a:cubicBezTo>
                  <a:cubicBezTo>
                    <a:pt x="1859" y="945"/>
                    <a:pt x="2126" y="1212"/>
                    <a:pt x="2126" y="1539"/>
                  </a:cubicBezTo>
                  <a:cubicBezTo>
                    <a:pt x="2126" y="1867"/>
                    <a:pt x="1859" y="2134"/>
                    <a:pt x="1531" y="2134"/>
                  </a:cubicBezTo>
                  <a:close/>
                  <a:moveTo>
                    <a:pt x="834" y="2325"/>
                  </a:moveTo>
                  <a:lnTo>
                    <a:pt x="834" y="2325"/>
                  </a:lnTo>
                  <a:cubicBezTo>
                    <a:pt x="854" y="2325"/>
                    <a:pt x="874" y="2331"/>
                    <a:pt x="890" y="2344"/>
                  </a:cubicBezTo>
                  <a:cubicBezTo>
                    <a:pt x="970" y="2409"/>
                    <a:pt x="1060" y="2460"/>
                    <a:pt x="1156" y="2498"/>
                  </a:cubicBezTo>
                  <a:cubicBezTo>
                    <a:pt x="1190" y="2511"/>
                    <a:pt x="1213" y="2545"/>
                    <a:pt x="1213" y="2582"/>
                  </a:cubicBezTo>
                  <a:lnTo>
                    <a:pt x="1213" y="2853"/>
                  </a:lnTo>
                  <a:cubicBezTo>
                    <a:pt x="1213" y="2877"/>
                    <a:pt x="1233" y="2897"/>
                    <a:pt x="1257" y="2897"/>
                  </a:cubicBezTo>
                  <a:lnTo>
                    <a:pt x="1806" y="2897"/>
                  </a:lnTo>
                  <a:cubicBezTo>
                    <a:pt x="1830" y="2897"/>
                    <a:pt x="1850" y="2877"/>
                    <a:pt x="1850" y="2853"/>
                  </a:cubicBezTo>
                  <a:lnTo>
                    <a:pt x="1850" y="2582"/>
                  </a:lnTo>
                  <a:cubicBezTo>
                    <a:pt x="1850" y="2545"/>
                    <a:pt x="1873" y="2511"/>
                    <a:pt x="1908" y="2498"/>
                  </a:cubicBezTo>
                  <a:cubicBezTo>
                    <a:pt x="2003" y="2460"/>
                    <a:pt x="2093" y="2409"/>
                    <a:pt x="2173" y="2344"/>
                  </a:cubicBezTo>
                  <a:cubicBezTo>
                    <a:pt x="2202" y="2321"/>
                    <a:pt x="2243" y="2318"/>
                    <a:pt x="2275" y="2337"/>
                  </a:cubicBezTo>
                  <a:lnTo>
                    <a:pt x="2510" y="2473"/>
                  </a:lnTo>
                  <a:cubicBezTo>
                    <a:pt x="2517" y="2476"/>
                    <a:pt x="2524" y="2479"/>
                    <a:pt x="2532" y="2479"/>
                  </a:cubicBezTo>
                  <a:cubicBezTo>
                    <a:pt x="2545" y="2479"/>
                    <a:pt x="2561" y="2473"/>
                    <a:pt x="2570" y="2456"/>
                  </a:cubicBezTo>
                  <a:lnTo>
                    <a:pt x="2845" y="1981"/>
                  </a:lnTo>
                  <a:cubicBezTo>
                    <a:pt x="2853" y="1967"/>
                    <a:pt x="2851" y="1954"/>
                    <a:pt x="2849" y="1947"/>
                  </a:cubicBezTo>
                  <a:cubicBezTo>
                    <a:pt x="2848" y="1941"/>
                    <a:pt x="2842" y="1928"/>
                    <a:pt x="2829" y="1921"/>
                  </a:cubicBezTo>
                  <a:lnTo>
                    <a:pt x="2594" y="1785"/>
                  </a:lnTo>
                  <a:cubicBezTo>
                    <a:pt x="2561" y="1766"/>
                    <a:pt x="2544" y="1730"/>
                    <a:pt x="2550" y="1693"/>
                  </a:cubicBezTo>
                  <a:cubicBezTo>
                    <a:pt x="2557" y="1642"/>
                    <a:pt x="2561" y="1590"/>
                    <a:pt x="2561" y="1539"/>
                  </a:cubicBezTo>
                  <a:cubicBezTo>
                    <a:pt x="2561" y="1488"/>
                    <a:pt x="2557" y="1437"/>
                    <a:pt x="2550" y="1386"/>
                  </a:cubicBezTo>
                  <a:cubicBezTo>
                    <a:pt x="2544" y="1349"/>
                    <a:pt x="2561" y="1313"/>
                    <a:pt x="2594" y="1295"/>
                  </a:cubicBezTo>
                  <a:lnTo>
                    <a:pt x="2829" y="1158"/>
                  </a:lnTo>
                  <a:cubicBezTo>
                    <a:pt x="2842" y="1151"/>
                    <a:pt x="2848" y="1138"/>
                    <a:pt x="2849" y="1132"/>
                  </a:cubicBezTo>
                  <a:cubicBezTo>
                    <a:pt x="2851" y="1125"/>
                    <a:pt x="2853" y="1112"/>
                    <a:pt x="2845" y="1098"/>
                  </a:cubicBezTo>
                  <a:lnTo>
                    <a:pt x="2570" y="623"/>
                  </a:lnTo>
                  <a:cubicBezTo>
                    <a:pt x="2561" y="607"/>
                    <a:pt x="2545" y="601"/>
                    <a:pt x="2532" y="601"/>
                  </a:cubicBezTo>
                  <a:cubicBezTo>
                    <a:pt x="2524" y="601"/>
                    <a:pt x="2517" y="603"/>
                    <a:pt x="2510" y="607"/>
                  </a:cubicBezTo>
                  <a:lnTo>
                    <a:pt x="2275" y="742"/>
                  </a:lnTo>
                  <a:cubicBezTo>
                    <a:pt x="2243" y="760"/>
                    <a:pt x="2202" y="758"/>
                    <a:pt x="2173" y="735"/>
                  </a:cubicBezTo>
                  <a:cubicBezTo>
                    <a:pt x="2092" y="670"/>
                    <a:pt x="2003" y="618"/>
                    <a:pt x="1908" y="581"/>
                  </a:cubicBezTo>
                  <a:cubicBezTo>
                    <a:pt x="1873" y="567"/>
                    <a:pt x="1850" y="535"/>
                    <a:pt x="1850" y="497"/>
                  </a:cubicBezTo>
                  <a:lnTo>
                    <a:pt x="1850" y="225"/>
                  </a:lnTo>
                  <a:cubicBezTo>
                    <a:pt x="1850" y="201"/>
                    <a:pt x="1830" y="181"/>
                    <a:pt x="1806" y="181"/>
                  </a:cubicBezTo>
                  <a:lnTo>
                    <a:pt x="1257" y="181"/>
                  </a:lnTo>
                  <a:cubicBezTo>
                    <a:pt x="1233" y="181"/>
                    <a:pt x="1213" y="201"/>
                    <a:pt x="1213" y="225"/>
                  </a:cubicBezTo>
                  <a:lnTo>
                    <a:pt x="1213" y="497"/>
                  </a:lnTo>
                  <a:cubicBezTo>
                    <a:pt x="1213" y="535"/>
                    <a:pt x="1190" y="567"/>
                    <a:pt x="1156" y="581"/>
                  </a:cubicBezTo>
                  <a:cubicBezTo>
                    <a:pt x="1060" y="618"/>
                    <a:pt x="970" y="670"/>
                    <a:pt x="890" y="735"/>
                  </a:cubicBezTo>
                  <a:cubicBezTo>
                    <a:pt x="861" y="758"/>
                    <a:pt x="821" y="760"/>
                    <a:pt x="788" y="742"/>
                  </a:cubicBezTo>
                  <a:lnTo>
                    <a:pt x="553" y="607"/>
                  </a:lnTo>
                  <a:cubicBezTo>
                    <a:pt x="546" y="603"/>
                    <a:pt x="539" y="601"/>
                    <a:pt x="531" y="601"/>
                  </a:cubicBezTo>
                  <a:cubicBezTo>
                    <a:pt x="519" y="601"/>
                    <a:pt x="502" y="607"/>
                    <a:pt x="493" y="623"/>
                  </a:cubicBezTo>
                  <a:lnTo>
                    <a:pt x="218" y="1098"/>
                  </a:lnTo>
                  <a:cubicBezTo>
                    <a:pt x="210" y="1112"/>
                    <a:pt x="212" y="1125"/>
                    <a:pt x="214" y="1132"/>
                  </a:cubicBezTo>
                  <a:cubicBezTo>
                    <a:pt x="216" y="1138"/>
                    <a:pt x="220" y="1151"/>
                    <a:pt x="234" y="1158"/>
                  </a:cubicBezTo>
                  <a:lnTo>
                    <a:pt x="470" y="1294"/>
                  </a:lnTo>
                  <a:cubicBezTo>
                    <a:pt x="502" y="1313"/>
                    <a:pt x="519" y="1349"/>
                    <a:pt x="513" y="1386"/>
                  </a:cubicBezTo>
                  <a:cubicBezTo>
                    <a:pt x="506" y="1437"/>
                    <a:pt x="502" y="1488"/>
                    <a:pt x="502" y="1539"/>
                  </a:cubicBezTo>
                  <a:cubicBezTo>
                    <a:pt x="502" y="1590"/>
                    <a:pt x="506" y="1642"/>
                    <a:pt x="513" y="1693"/>
                  </a:cubicBezTo>
                  <a:cubicBezTo>
                    <a:pt x="519" y="1730"/>
                    <a:pt x="501" y="1766"/>
                    <a:pt x="470" y="1785"/>
                  </a:cubicBezTo>
                  <a:lnTo>
                    <a:pt x="234" y="1921"/>
                  </a:lnTo>
                  <a:cubicBezTo>
                    <a:pt x="213" y="1932"/>
                    <a:pt x="206" y="1960"/>
                    <a:pt x="218" y="1981"/>
                  </a:cubicBezTo>
                  <a:lnTo>
                    <a:pt x="493" y="2456"/>
                  </a:lnTo>
                  <a:cubicBezTo>
                    <a:pt x="502" y="2473"/>
                    <a:pt x="519" y="2479"/>
                    <a:pt x="531" y="2479"/>
                  </a:cubicBezTo>
                  <a:cubicBezTo>
                    <a:pt x="539" y="2479"/>
                    <a:pt x="546" y="2476"/>
                    <a:pt x="553" y="2473"/>
                  </a:cubicBezTo>
                  <a:lnTo>
                    <a:pt x="788" y="2337"/>
                  </a:lnTo>
                  <a:cubicBezTo>
                    <a:pt x="803" y="2328"/>
                    <a:pt x="818" y="2325"/>
                    <a:pt x="834" y="2325"/>
                  </a:cubicBezTo>
                  <a:close/>
                  <a:moveTo>
                    <a:pt x="1806" y="3078"/>
                  </a:moveTo>
                  <a:lnTo>
                    <a:pt x="1257" y="3078"/>
                  </a:lnTo>
                  <a:cubicBezTo>
                    <a:pt x="1133" y="3078"/>
                    <a:pt x="1032" y="2978"/>
                    <a:pt x="1032" y="2853"/>
                  </a:cubicBezTo>
                  <a:lnTo>
                    <a:pt x="1032" y="2642"/>
                  </a:lnTo>
                  <a:cubicBezTo>
                    <a:pt x="960" y="2609"/>
                    <a:pt x="891" y="2570"/>
                    <a:pt x="827" y="2523"/>
                  </a:cubicBezTo>
                  <a:lnTo>
                    <a:pt x="643" y="2629"/>
                  </a:lnTo>
                  <a:cubicBezTo>
                    <a:pt x="609" y="2649"/>
                    <a:pt x="571" y="2659"/>
                    <a:pt x="531" y="2659"/>
                  </a:cubicBezTo>
                  <a:cubicBezTo>
                    <a:pt x="451" y="2659"/>
                    <a:pt x="376" y="2616"/>
                    <a:pt x="336" y="2547"/>
                  </a:cubicBezTo>
                  <a:lnTo>
                    <a:pt x="61" y="2071"/>
                  </a:lnTo>
                  <a:cubicBezTo>
                    <a:pt x="0" y="1963"/>
                    <a:pt x="37" y="1826"/>
                    <a:pt x="144" y="1764"/>
                  </a:cubicBezTo>
                  <a:lnTo>
                    <a:pt x="327" y="1658"/>
                  </a:lnTo>
                  <a:cubicBezTo>
                    <a:pt x="323" y="1619"/>
                    <a:pt x="321" y="1579"/>
                    <a:pt x="321" y="1539"/>
                  </a:cubicBezTo>
                  <a:cubicBezTo>
                    <a:pt x="321" y="1500"/>
                    <a:pt x="323" y="1460"/>
                    <a:pt x="327" y="1421"/>
                  </a:cubicBezTo>
                  <a:lnTo>
                    <a:pt x="144" y="1315"/>
                  </a:lnTo>
                  <a:cubicBezTo>
                    <a:pt x="92" y="1285"/>
                    <a:pt x="55" y="1237"/>
                    <a:pt x="39" y="1179"/>
                  </a:cubicBezTo>
                  <a:cubicBezTo>
                    <a:pt x="24" y="1121"/>
                    <a:pt x="32" y="1060"/>
                    <a:pt x="62" y="1008"/>
                  </a:cubicBezTo>
                  <a:lnTo>
                    <a:pt x="336" y="532"/>
                  </a:lnTo>
                  <a:cubicBezTo>
                    <a:pt x="376" y="463"/>
                    <a:pt x="451" y="420"/>
                    <a:pt x="531" y="420"/>
                  </a:cubicBezTo>
                  <a:cubicBezTo>
                    <a:pt x="571" y="420"/>
                    <a:pt x="609" y="431"/>
                    <a:pt x="643" y="450"/>
                  </a:cubicBezTo>
                  <a:lnTo>
                    <a:pt x="827" y="556"/>
                  </a:lnTo>
                  <a:cubicBezTo>
                    <a:pt x="891" y="509"/>
                    <a:pt x="960" y="470"/>
                    <a:pt x="1032" y="437"/>
                  </a:cubicBezTo>
                  <a:lnTo>
                    <a:pt x="1032" y="225"/>
                  </a:lnTo>
                  <a:cubicBezTo>
                    <a:pt x="1032" y="102"/>
                    <a:pt x="1133" y="0"/>
                    <a:pt x="1257" y="0"/>
                  </a:cubicBezTo>
                  <a:lnTo>
                    <a:pt x="1806" y="0"/>
                  </a:lnTo>
                  <a:cubicBezTo>
                    <a:pt x="1930" y="0"/>
                    <a:pt x="2031" y="102"/>
                    <a:pt x="2031" y="225"/>
                  </a:cubicBezTo>
                  <a:lnTo>
                    <a:pt x="2031" y="437"/>
                  </a:lnTo>
                  <a:cubicBezTo>
                    <a:pt x="2103" y="470"/>
                    <a:pt x="2172" y="510"/>
                    <a:pt x="2236" y="556"/>
                  </a:cubicBezTo>
                  <a:lnTo>
                    <a:pt x="2420" y="450"/>
                  </a:lnTo>
                  <a:cubicBezTo>
                    <a:pt x="2454" y="431"/>
                    <a:pt x="2493" y="420"/>
                    <a:pt x="2532" y="420"/>
                  </a:cubicBezTo>
                  <a:cubicBezTo>
                    <a:pt x="2612" y="420"/>
                    <a:pt x="2687" y="463"/>
                    <a:pt x="2727" y="532"/>
                  </a:cubicBezTo>
                  <a:lnTo>
                    <a:pt x="3001" y="1008"/>
                  </a:lnTo>
                  <a:cubicBezTo>
                    <a:pt x="3031" y="1060"/>
                    <a:pt x="3040" y="1121"/>
                    <a:pt x="3024" y="1179"/>
                  </a:cubicBezTo>
                  <a:cubicBezTo>
                    <a:pt x="3009" y="1236"/>
                    <a:pt x="2971" y="1285"/>
                    <a:pt x="2919" y="1315"/>
                  </a:cubicBezTo>
                  <a:lnTo>
                    <a:pt x="2736" y="1421"/>
                  </a:lnTo>
                  <a:cubicBezTo>
                    <a:pt x="2740" y="1460"/>
                    <a:pt x="2742" y="1500"/>
                    <a:pt x="2742" y="1539"/>
                  </a:cubicBezTo>
                  <a:cubicBezTo>
                    <a:pt x="2742" y="1579"/>
                    <a:pt x="2740" y="1619"/>
                    <a:pt x="2736" y="1658"/>
                  </a:cubicBezTo>
                  <a:lnTo>
                    <a:pt x="2919" y="1764"/>
                  </a:lnTo>
                  <a:cubicBezTo>
                    <a:pt x="2971" y="1794"/>
                    <a:pt x="3009" y="1842"/>
                    <a:pt x="3024" y="1901"/>
                  </a:cubicBezTo>
                  <a:cubicBezTo>
                    <a:pt x="3040" y="1959"/>
                    <a:pt x="3031" y="2019"/>
                    <a:pt x="3001" y="2071"/>
                  </a:cubicBezTo>
                  <a:lnTo>
                    <a:pt x="2727" y="2547"/>
                  </a:lnTo>
                  <a:cubicBezTo>
                    <a:pt x="2687" y="2616"/>
                    <a:pt x="2612" y="2659"/>
                    <a:pt x="2532" y="2659"/>
                  </a:cubicBezTo>
                  <a:cubicBezTo>
                    <a:pt x="2493" y="2659"/>
                    <a:pt x="2454" y="2649"/>
                    <a:pt x="2420" y="2629"/>
                  </a:cubicBezTo>
                  <a:lnTo>
                    <a:pt x="2236" y="2523"/>
                  </a:lnTo>
                  <a:cubicBezTo>
                    <a:pt x="2172" y="2570"/>
                    <a:pt x="2103" y="2609"/>
                    <a:pt x="2031" y="2642"/>
                  </a:cubicBezTo>
                  <a:lnTo>
                    <a:pt x="2031" y="2853"/>
                  </a:lnTo>
                  <a:cubicBezTo>
                    <a:pt x="2031" y="2978"/>
                    <a:pt x="1930" y="3078"/>
                    <a:pt x="1806" y="3078"/>
                  </a:cubicBezTo>
                  <a:close/>
                </a:path>
              </a:pathLst>
            </a:custGeom>
            <a:solidFill>
              <a:schemeClr val="accent1">
                <a:lumMod val="75000"/>
              </a:schemeClr>
            </a:solidFill>
            <a:ln>
              <a:noFill/>
            </a:ln>
            <a:effectLst/>
          </p:spPr>
          <p:txBody>
            <a:bodyPr wrap="none" anchor="ctr"/>
            <a:lstStyle/>
            <a:p>
              <a:endParaRPr lang="es-ES_tradnl" sz="1633"/>
            </a:p>
          </p:txBody>
        </p:sp>
        <p:sp>
          <p:nvSpPr>
            <p:cNvPr id="44" name="Freeform 30">
              <a:extLst>
                <a:ext uri="{FF2B5EF4-FFF2-40B4-BE49-F238E27FC236}">
                  <a16:creationId xmlns:a16="http://schemas.microsoft.com/office/drawing/2014/main" id="{8BF5F390-4ADF-8247-80E9-4C81B07295E6}"/>
                </a:ext>
              </a:extLst>
            </p:cNvPr>
            <p:cNvSpPr>
              <a:spLocks noChangeArrowheads="1"/>
            </p:cNvSpPr>
            <p:nvPr/>
          </p:nvSpPr>
          <p:spPr bwMode="auto">
            <a:xfrm rot="8442237">
              <a:off x="4615955" y="-288783"/>
              <a:ext cx="1289819" cy="1259059"/>
            </a:xfrm>
            <a:custGeom>
              <a:avLst/>
              <a:gdLst>
                <a:gd name="T0" fmla="*/ 1748198 w 5361"/>
                <a:gd name="T1" fmla="*/ 1076676 h 5233"/>
                <a:gd name="T2" fmla="*/ 1662139 w 5361"/>
                <a:gd name="T3" fmla="*/ 1002857 h 5233"/>
                <a:gd name="T4" fmla="*/ 1669701 w 5361"/>
                <a:gd name="T5" fmla="*/ 897710 h 5233"/>
                <a:gd name="T6" fmla="*/ 1677982 w 5361"/>
                <a:gd name="T7" fmla="*/ 759435 h 5233"/>
                <a:gd name="T8" fmla="*/ 1858744 w 5361"/>
                <a:gd name="T9" fmla="*/ 636283 h 5233"/>
                <a:gd name="T10" fmla="*/ 1785647 w 5361"/>
                <a:gd name="T11" fmla="*/ 476762 h 5233"/>
                <a:gd name="T12" fmla="*/ 1797530 w 5361"/>
                <a:gd name="T13" fmla="*/ 432471 h 5233"/>
                <a:gd name="T14" fmla="*/ 1909515 w 5361"/>
                <a:gd name="T15" fmla="*/ 561384 h 5233"/>
                <a:gd name="T16" fmla="*/ 1865225 w 5361"/>
                <a:gd name="T17" fmla="*/ 726306 h 5233"/>
                <a:gd name="T18" fmla="*/ 1734875 w 5361"/>
                <a:gd name="T19" fmla="*/ 897710 h 5233"/>
                <a:gd name="T20" fmla="*/ 1780966 w 5361"/>
                <a:gd name="T21" fmla="*/ 1020141 h 5233"/>
                <a:gd name="T22" fmla="*/ 1792489 w 5361"/>
                <a:gd name="T23" fmla="*/ 1064433 h 5233"/>
                <a:gd name="T24" fmla="*/ 965020 w 5361"/>
                <a:gd name="T25" fmla="*/ 598473 h 5233"/>
                <a:gd name="T26" fmla="*/ 965020 w 5361"/>
                <a:gd name="T27" fmla="*/ 1196587 h 5233"/>
                <a:gd name="T28" fmla="*/ 1263888 w 5361"/>
                <a:gd name="T29" fmla="*/ 897710 h 5233"/>
                <a:gd name="T30" fmla="*/ 965020 w 5361"/>
                <a:gd name="T31" fmla="*/ 1261763 h 5233"/>
                <a:gd name="T32" fmla="*/ 965020 w 5361"/>
                <a:gd name="T33" fmla="*/ 533297 h 5233"/>
                <a:gd name="T34" fmla="*/ 1329063 w 5361"/>
                <a:gd name="T35" fmla="*/ 897710 h 5233"/>
                <a:gd name="T36" fmla="*/ 784259 w 5361"/>
                <a:gd name="T37" fmla="*/ 1884003 h 5233"/>
                <a:gd name="T38" fmla="*/ 662911 w 5361"/>
                <a:gd name="T39" fmla="*/ 1606012 h 5233"/>
                <a:gd name="T40" fmla="*/ 366564 w 5361"/>
                <a:gd name="T41" fmla="*/ 1591968 h 5233"/>
                <a:gd name="T42" fmla="*/ 275103 w 5361"/>
                <a:gd name="T43" fmla="*/ 1603851 h 5233"/>
                <a:gd name="T44" fmla="*/ 20165 w 5361"/>
                <a:gd name="T45" fmla="*/ 1234396 h 5233"/>
                <a:gd name="T46" fmla="*/ 64455 w 5361"/>
                <a:gd name="T47" fmla="*/ 1068754 h 5233"/>
                <a:gd name="T48" fmla="*/ 194804 w 5361"/>
                <a:gd name="T49" fmla="*/ 897710 h 5233"/>
                <a:gd name="T50" fmla="*/ 64815 w 5361"/>
                <a:gd name="T51" fmla="*/ 726306 h 5233"/>
                <a:gd name="T52" fmla="*/ 8642 w 5361"/>
                <a:gd name="T53" fmla="*/ 652847 h 5233"/>
                <a:gd name="T54" fmla="*/ 201286 w 5361"/>
                <a:gd name="T55" fmla="*/ 247744 h 5233"/>
                <a:gd name="T56" fmla="*/ 366564 w 5361"/>
                <a:gd name="T57" fmla="*/ 203452 h 5233"/>
                <a:gd name="T58" fmla="*/ 662911 w 5361"/>
                <a:gd name="T59" fmla="*/ 189409 h 5233"/>
                <a:gd name="T60" fmla="*/ 695679 w 5361"/>
                <a:gd name="T61" fmla="*/ 0 h 5233"/>
                <a:gd name="T62" fmla="*/ 728086 w 5361"/>
                <a:gd name="T63" fmla="*/ 211014 h 5233"/>
                <a:gd name="T64" fmla="*/ 707561 w 5361"/>
                <a:gd name="T65" fmla="*/ 241262 h 5233"/>
                <a:gd name="T66" fmla="*/ 488991 w 5361"/>
                <a:gd name="T67" fmla="*/ 349290 h 5233"/>
                <a:gd name="T68" fmla="*/ 291666 w 5361"/>
                <a:gd name="T69" fmla="*/ 254225 h 5233"/>
                <a:gd name="T70" fmla="*/ 76697 w 5361"/>
                <a:gd name="T71" fmla="*/ 593792 h 5233"/>
                <a:gd name="T72" fmla="*/ 71296 w 5361"/>
                <a:gd name="T73" fmla="*/ 636283 h 5233"/>
                <a:gd name="T74" fmla="*/ 252057 w 5361"/>
                <a:gd name="T75" fmla="*/ 759435 h 5233"/>
                <a:gd name="T76" fmla="*/ 259979 w 5361"/>
                <a:gd name="T77" fmla="*/ 897710 h 5233"/>
                <a:gd name="T78" fmla="*/ 267901 w 5361"/>
                <a:gd name="T79" fmla="*/ 1002857 h 5233"/>
                <a:gd name="T80" fmla="*/ 96862 w 5361"/>
                <a:gd name="T81" fmla="*/ 1125288 h 5233"/>
                <a:gd name="T82" fmla="*/ 76697 w 5361"/>
                <a:gd name="T83" fmla="*/ 1201628 h 5233"/>
                <a:gd name="T84" fmla="*/ 291666 w 5361"/>
                <a:gd name="T85" fmla="*/ 1540835 h 5233"/>
                <a:gd name="T86" fmla="*/ 488991 w 5361"/>
                <a:gd name="T87" fmla="*/ 1445771 h 5233"/>
                <a:gd name="T88" fmla="*/ 525720 w 5361"/>
                <a:gd name="T89" fmla="*/ 1448651 h 5233"/>
                <a:gd name="T90" fmla="*/ 728086 w 5361"/>
                <a:gd name="T91" fmla="*/ 1584406 h 5233"/>
                <a:gd name="T92" fmla="*/ 784259 w 5361"/>
                <a:gd name="T93" fmla="*/ 1818826 h 5233"/>
                <a:gd name="T94" fmla="*/ 1201954 w 5361"/>
                <a:gd name="T95" fmla="*/ 1763012 h 5233"/>
                <a:gd name="T96" fmla="*/ 1222479 w 5361"/>
                <a:gd name="T97" fmla="*/ 1553798 h 5233"/>
                <a:gd name="T98" fmla="*/ 1404320 w 5361"/>
                <a:gd name="T99" fmla="*/ 1448651 h 5233"/>
                <a:gd name="T100" fmla="*/ 1595884 w 5361"/>
                <a:gd name="T101" fmla="*/ 1535434 h 5233"/>
                <a:gd name="T102" fmla="*/ 1744238 w 5361"/>
                <a:gd name="T103" fmla="*/ 1391037 h 5233"/>
                <a:gd name="T104" fmla="*/ 1800410 w 5361"/>
                <a:gd name="T105" fmla="*/ 1423085 h 5233"/>
                <a:gd name="T106" fmla="*/ 1563116 w 5361"/>
                <a:gd name="T107" fmla="*/ 1591968 h 5233"/>
                <a:gd name="T108" fmla="*/ 1266769 w 5361"/>
                <a:gd name="T109" fmla="*/ 1606012 h 5233"/>
                <a:gd name="T110" fmla="*/ 1145781 w 5361"/>
                <a:gd name="T111" fmla="*/ 1884003 h 5233"/>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5361" h="5233">
                  <a:moveTo>
                    <a:pt x="4901" y="3002"/>
                  </a:moveTo>
                  <a:lnTo>
                    <a:pt x="4901" y="3002"/>
                  </a:lnTo>
                  <a:cubicBezTo>
                    <a:pt x="4885" y="3002"/>
                    <a:pt x="4869" y="2998"/>
                    <a:pt x="4855" y="2990"/>
                  </a:cubicBezTo>
                  <a:lnTo>
                    <a:pt x="4660" y="2876"/>
                  </a:lnTo>
                  <a:cubicBezTo>
                    <a:pt x="4627" y="2858"/>
                    <a:pt x="4610" y="2822"/>
                    <a:pt x="4616" y="2785"/>
                  </a:cubicBezTo>
                  <a:cubicBezTo>
                    <a:pt x="4630" y="2689"/>
                    <a:pt x="4637" y="2591"/>
                    <a:pt x="4637" y="2493"/>
                  </a:cubicBezTo>
                  <a:cubicBezTo>
                    <a:pt x="4637" y="2396"/>
                    <a:pt x="4630" y="2297"/>
                    <a:pt x="4616" y="2201"/>
                  </a:cubicBezTo>
                  <a:cubicBezTo>
                    <a:pt x="4610" y="2164"/>
                    <a:pt x="4627" y="2128"/>
                    <a:pt x="4660" y="2109"/>
                  </a:cubicBezTo>
                  <a:lnTo>
                    <a:pt x="5089" y="1861"/>
                  </a:lnTo>
                  <a:cubicBezTo>
                    <a:pt x="5126" y="1841"/>
                    <a:pt x="5151" y="1807"/>
                    <a:pt x="5162" y="1767"/>
                  </a:cubicBezTo>
                  <a:cubicBezTo>
                    <a:pt x="5172" y="1727"/>
                    <a:pt x="5167" y="1684"/>
                    <a:pt x="5147" y="1649"/>
                  </a:cubicBezTo>
                  <a:lnTo>
                    <a:pt x="4959" y="1324"/>
                  </a:lnTo>
                  <a:cubicBezTo>
                    <a:pt x="4934" y="1281"/>
                    <a:pt x="4949" y="1225"/>
                    <a:pt x="4992" y="1201"/>
                  </a:cubicBezTo>
                  <a:cubicBezTo>
                    <a:pt x="5036" y="1176"/>
                    <a:pt x="5091" y="1190"/>
                    <a:pt x="5116" y="1234"/>
                  </a:cubicBezTo>
                  <a:lnTo>
                    <a:pt x="5303" y="1559"/>
                  </a:lnTo>
                  <a:cubicBezTo>
                    <a:pt x="5348" y="1636"/>
                    <a:pt x="5360" y="1727"/>
                    <a:pt x="5336" y="1813"/>
                  </a:cubicBezTo>
                  <a:cubicBezTo>
                    <a:pt x="5313" y="1900"/>
                    <a:pt x="5258" y="1973"/>
                    <a:pt x="5180" y="2017"/>
                  </a:cubicBezTo>
                  <a:lnTo>
                    <a:pt x="4802" y="2236"/>
                  </a:lnTo>
                  <a:cubicBezTo>
                    <a:pt x="4813" y="2321"/>
                    <a:pt x="4818" y="2407"/>
                    <a:pt x="4818" y="2493"/>
                  </a:cubicBezTo>
                  <a:cubicBezTo>
                    <a:pt x="4818" y="2579"/>
                    <a:pt x="4813" y="2665"/>
                    <a:pt x="4802" y="2750"/>
                  </a:cubicBezTo>
                  <a:lnTo>
                    <a:pt x="4946" y="2833"/>
                  </a:lnTo>
                  <a:cubicBezTo>
                    <a:pt x="4989" y="2858"/>
                    <a:pt x="5004" y="2914"/>
                    <a:pt x="4978" y="2956"/>
                  </a:cubicBezTo>
                  <a:cubicBezTo>
                    <a:pt x="4962" y="2986"/>
                    <a:pt x="4932" y="3002"/>
                    <a:pt x="4901" y="3002"/>
                  </a:cubicBezTo>
                  <a:close/>
                  <a:moveTo>
                    <a:pt x="2680" y="1662"/>
                  </a:moveTo>
                  <a:lnTo>
                    <a:pt x="2680" y="1662"/>
                  </a:lnTo>
                  <a:cubicBezTo>
                    <a:pt x="2222" y="1662"/>
                    <a:pt x="1849" y="2035"/>
                    <a:pt x="1849" y="2493"/>
                  </a:cubicBezTo>
                  <a:cubicBezTo>
                    <a:pt x="1849" y="2951"/>
                    <a:pt x="2222" y="3323"/>
                    <a:pt x="2680" y="3323"/>
                  </a:cubicBezTo>
                  <a:cubicBezTo>
                    <a:pt x="3138" y="3323"/>
                    <a:pt x="3510" y="2951"/>
                    <a:pt x="3510" y="2493"/>
                  </a:cubicBezTo>
                  <a:cubicBezTo>
                    <a:pt x="3510" y="2035"/>
                    <a:pt x="3138" y="1662"/>
                    <a:pt x="2680" y="1662"/>
                  </a:cubicBezTo>
                  <a:close/>
                  <a:moveTo>
                    <a:pt x="2680" y="3504"/>
                  </a:moveTo>
                  <a:lnTo>
                    <a:pt x="2680" y="3504"/>
                  </a:lnTo>
                  <a:cubicBezTo>
                    <a:pt x="2122" y="3504"/>
                    <a:pt x="1668" y="3051"/>
                    <a:pt x="1668" y="2493"/>
                  </a:cubicBezTo>
                  <a:cubicBezTo>
                    <a:pt x="1668" y="1935"/>
                    <a:pt x="2122" y="1481"/>
                    <a:pt x="2680" y="1481"/>
                  </a:cubicBezTo>
                  <a:cubicBezTo>
                    <a:pt x="3237" y="1481"/>
                    <a:pt x="3691" y="1935"/>
                    <a:pt x="3691" y="2493"/>
                  </a:cubicBezTo>
                  <a:cubicBezTo>
                    <a:pt x="3691" y="3051"/>
                    <a:pt x="3237" y="3504"/>
                    <a:pt x="2680" y="3504"/>
                  </a:cubicBezTo>
                  <a:close/>
                  <a:moveTo>
                    <a:pt x="3182" y="5232"/>
                  </a:moveTo>
                  <a:lnTo>
                    <a:pt x="2178" y="5232"/>
                  </a:lnTo>
                  <a:cubicBezTo>
                    <a:pt x="1992" y="5232"/>
                    <a:pt x="1841" y="5081"/>
                    <a:pt x="1841" y="4896"/>
                  </a:cubicBezTo>
                  <a:lnTo>
                    <a:pt x="1841" y="4460"/>
                  </a:lnTo>
                  <a:cubicBezTo>
                    <a:pt x="1683" y="4393"/>
                    <a:pt x="1533" y="4306"/>
                    <a:pt x="1395" y="4203"/>
                  </a:cubicBezTo>
                  <a:lnTo>
                    <a:pt x="1018" y="4421"/>
                  </a:lnTo>
                  <a:cubicBezTo>
                    <a:pt x="941" y="4465"/>
                    <a:pt x="850" y="4477"/>
                    <a:pt x="764" y="4454"/>
                  </a:cubicBezTo>
                  <a:cubicBezTo>
                    <a:pt x="676" y="4431"/>
                    <a:pt x="604" y="4375"/>
                    <a:pt x="559" y="4298"/>
                  </a:cubicBezTo>
                  <a:lnTo>
                    <a:pt x="56" y="3428"/>
                  </a:lnTo>
                  <a:cubicBezTo>
                    <a:pt x="12" y="3350"/>
                    <a:pt x="0" y="3259"/>
                    <a:pt x="23" y="3173"/>
                  </a:cubicBezTo>
                  <a:cubicBezTo>
                    <a:pt x="46" y="3086"/>
                    <a:pt x="102" y="3013"/>
                    <a:pt x="179" y="2968"/>
                  </a:cubicBezTo>
                  <a:lnTo>
                    <a:pt x="557" y="2750"/>
                  </a:lnTo>
                  <a:cubicBezTo>
                    <a:pt x="547" y="2664"/>
                    <a:pt x="541" y="2578"/>
                    <a:pt x="541" y="2493"/>
                  </a:cubicBezTo>
                  <a:cubicBezTo>
                    <a:pt x="541" y="2407"/>
                    <a:pt x="547" y="2321"/>
                    <a:pt x="557" y="2236"/>
                  </a:cubicBezTo>
                  <a:lnTo>
                    <a:pt x="180" y="2017"/>
                  </a:lnTo>
                  <a:cubicBezTo>
                    <a:pt x="102" y="1973"/>
                    <a:pt x="46" y="1900"/>
                    <a:pt x="24" y="1813"/>
                  </a:cubicBezTo>
                  <a:cubicBezTo>
                    <a:pt x="0" y="1727"/>
                    <a:pt x="12" y="1636"/>
                    <a:pt x="56" y="1559"/>
                  </a:cubicBezTo>
                  <a:lnTo>
                    <a:pt x="559" y="688"/>
                  </a:lnTo>
                  <a:cubicBezTo>
                    <a:pt x="604" y="611"/>
                    <a:pt x="676" y="555"/>
                    <a:pt x="763" y="532"/>
                  </a:cubicBezTo>
                  <a:cubicBezTo>
                    <a:pt x="850" y="508"/>
                    <a:pt x="940" y="521"/>
                    <a:pt x="1018" y="565"/>
                  </a:cubicBezTo>
                  <a:lnTo>
                    <a:pt x="1396" y="783"/>
                  </a:lnTo>
                  <a:cubicBezTo>
                    <a:pt x="1533" y="679"/>
                    <a:pt x="1683" y="593"/>
                    <a:pt x="1841" y="526"/>
                  </a:cubicBezTo>
                  <a:lnTo>
                    <a:pt x="1841" y="90"/>
                  </a:lnTo>
                  <a:cubicBezTo>
                    <a:pt x="1841" y="40"/>
                    <a:pt x="1882" y="0"/>
                    <a:pt x="1932" y="0"/>
                  </a:cubicBezTo>
                  <a:cubicBezTo>
                    <a:pt x="1981" y="0"/>
                    <a:pt x="2022" y="40"/>
                    <a:pt x="2022" y="90"/>
                  </a:cubicBezTo>
                  <a:lnTo>
                    <a:pt x="2022" y="586"/>
                  </a:lnTo>
                  <a:cubicBezTo>
                    <a:pt x="2022" y="624"/>
                    <a:pt x="1999" y="657"/>
                    <a:pt x="1965" y="670"/>
                  </a:cubicBezTo>
                  <a:cubicBezTo>
                    <a:pt x="1783" y="742"/>
                    <a:pt x="1613" y="840"/>
                    <a:pt x="1460" y="962"/>
                  </a:cubicBezTo>
                  <a:cubicBezTo>
                    <a:pt x="1431" y="986"/>
                    <a:pt x="1390" y="989"/>
                    <a:pt x="1358" y="970"/>
                  </a:cubicBezTo>
                  <a:lnTo>
                    <a:pt x="927" y="722"/>
                  </a:lnTo>
                  <a:cubicBezTo>
                    <a:pt x="892" y="701"/>
                    <a:pt x="850" y="696"/>
                    <a:pt x="810" y="706"/>
                  </a:cubicBezTo>
                  <a:cubicBezTo>
                    <a:pt x="769" y="717"/>
                    <a:pt x="736" y="743"/>
                    <a:pt x="715" y="779"/>
                  </a:cubicBezTo>
                  <a:lnTo>
                    <a:pt x="213" y="1649"/>
                  </a:lnTo>
                  <a:cubicBezTo>
                    <a:pt x="193" y="1685"/>
                    <a:pt x="187" y="1727"/>
                    <a:pt x="198" y="1767"/>
                  </a:cubicBezTo>
                  <a:cubicBezTo>
                    <a:pt x="208" y="1807"/>
                    <a:pt x="234" y="1841"/>
                    <a:pt x="270" y="1861"/>
                  </a:cubicBezTo>
                  <a:lnTo>
                    <a:pt x="700" y="2109"/>
                  </a:lnTo>
                  <a:cubicBezTo>
                    <a:pt x="732" y="2128"/>
                    <a:pt x="749" y="2164"/>
                    <a:pt x="744" y="2201"/>
                  </a:cubicBezTo>
                  <a:cubicBezTo>
                    <a:pt x="729" y="2298"/>
                    <a:pt x="722" y="2396"/>
                    <a:pt x="722" y="2493"/>
                  </a:cubicBezTo>
                  <a:cubicBezTo>
                    <a:pt x="722" y="2590"/>
                    <a:pt x="729" y="2688"/>
                    <a:pt x="744" y="2785"/>
                  </a:cubicBezTo>
                  <a:cubicBezTo>
                    <a:pt x="749" y="2822"/>
                    <a:pt x="732" y="2858"/>
                    <a:pt x="700" y="2876"/>
                  </a:cubicBezTo>
                  <a:lnTo>
                    <a:pt x="269" y="3125"/>
                  </a:lnTo>
                  <a:cubicBezTo>
                    <a:pt x="234" y="3146"/>
                    <a:pt x="208" y="3179"/>
                    <a:pt x="198" y="3219"/>
                  </a:cubicBezTo>
                  <a:cubicBezTo>
                    <a:pt x="187" y="3259"/>
                    <a:pt x="193" y="3301"/>
                    <a:pt x="213" y="3337"/>
                  </a:cubicBezTo>
                  <a:lnTo>
                    <a:pt x="715" y="4208"/>
                  </a:lnTo>
                  <a:cubicBezTo>
                    <a:pt x="736" y="4243"/>
                    <a:pt x="769" y="4269"/>
                    <a:pt x="810" y="4279"/>
                  </a:cubicBezTo>
                  <a:cubicBezTo>
                    <a:pt x="850" y="4290"/>
                    <a:pt x="892" y="4284"/>
                    <a:pt x="927" y="4264"/>
                  </a:cubicBezTo>
                  <a:lnTo>
                    <a:pt x="1358" y="4015"/>
                  </a:lnTo>
                  <a:cubicBezTo>
                    <a:pt x="1390" y="3997"/>
                    <a:pt x="1431" y="4000"/>
                    <a:pt x="1460" y="4023"/>
                  </a:cubicBezTo>
                  <a:cubicBezTo>
                    <a:pt x="1612" y="4145"/>
                    <a:pt x="1782" y="4244"/>
                    <a:pt x="1965" y="4315"/>
                  </a:cubicBezTo>
                  <a:cubicBezTo>
                    <a:pt x="1999" y="4329"/>
                    <a:pt x="2022" y="4362"/>
                    <a:pt x="2022" y="4400"/>
                  </a:cubicBezTo>
                  <a:lnTo>
                    <a:pt x="2022" y="4896"/>
                  </a:lnTo>
                  <a:cubicBezTo>
                    <a:pt x="2022" y="4982"/>
                    <a:pt x="2092" y="5051"/>
                    <a:pt x="2178" y="5051"/>
                  </a:cubicBezTo>
                  <a:lnTo>
                    <a:pt x="3182" y="5051"/>
                  </a:lnTo>
                  <a:cubicBezTo>
                    <a:pt x="3268" y="5051"/>
                    <a:pt x="3338" y="4982"/>
                    <a:pt x="3338" y="4896"/>
                  </a:cubicBezTo>
                  <a:lnTo>
                    <a:pt x="3338" y="4400"/>
                  </a:lnTo>
                  <a:cubicBezTo>
                    <a:pt x="3338" y="4362"/>
                    <a:pt x="3360" y="4329"/>
                    <a:pt x="3395" y="4315"/>
                  </a:cubicBezTo>
                  <a:cubicBezTo>
                    <a:pt x="3577" y="4244"/>
                    <a:pt x="3747" y="4146"/>
                    <a:pt x="3900" y="4023"/>
                  </a:cubicBezTo>
                  <a:cubicBezTo>
                    <a:pt x="3929" y="4000"/>
                    <a:pt x="3970" y="3997"/>
                    <a:pt x="4001" y="4015"/>
                  </a:cubicBezTo>
                  <a:lnTo>
                    <a:pt x="4432" y="4264"/>
                  </a:lnTo>
                  <a:cubicBezTo>
                    <a:pt x="4506" y="4307"/>
                    <a:pt x="4602" y="4282"/>
                    <a:pt x="4644" y="4207"/>
                  </a:cubicBezTo>
                  <a:lnTo>
                    <a:pt x="4844" y="3863"/>
                  </a:lnTo>
                  <a:cubicBezTo>
                    <a:pt x="4868" y="3819"/>
                    <a:pt x="4923" y="3805"/>
                    <a:pt x="4967" y="3829"/>
                  </a:cubicBezTo>
                  <a:cubicBezTo>
                    <a:pt x="5010" y="3855"/>
                    <a:pt x="5025" y="3910"/>
                    <a:pt x="5000" y="3952"/>
                  </a:cubicBezTo>
                  <a:lnTo>
                    <a:pt x="4801" y="4298"/>
                  </a:lnTo>
                  <a:cubicBezTo>
                    <a:pt x="4708" y="4458"/>
                    <a:pt x="4502" y="4514"/>
                    <a:pt x="4341" y="4421"/>
                  </a:cubicBezTo>
                  <a:lnTo>
                    <a:pt x="3964" y="4203"/>
                  </a:lnTo>
                  <a:cubicBezTo>
                    <a:pt x="3826" y="4306"/>
                    <a:pt x="3677" y="4393"/>
                    <a:pt x="3518" y="4460"/>
                  </a:cubicBezTo>
                  <a:lnTo>
                    <a:pt x="3518" y="4896"/>
                  </a:lnTo>
                  <a:cubicBezTo>
                    <a:pt x="3518" y="5081"/>
                    <a:pt x="3368" y="5232"/>
                    <a:pt x="3182" y="5232"/>
                  </a:cubicBezTo>
                  <a:close/>
                </a:path>
              </a:pathLst>
            </a:custGeom>
            <a:solidFill>
              <a:schemeClr val="accent5">
                <a:lumMod val="75000"/>
              </a:schemeClr>
            </a:solidFill>
            <a:ln>
              <a:noFill/>
            </a:ln>
            <a:effectLst/>
          </p:spPr>
          <p:txBody>
            <a:bodyPr wrap="none" anchor="ctr"/>
            <a:lstStyle/>
            <a:p>
              <a:endParaRPr lang="es-ES_tradnl" sz="1633"/>
            </a:p>
          </p:txBody>
        </p:sp>
        <p:grpSp>
          <p:nvGrpSpPr>
            <p:cNvPr id="45" name="Group 6">
              <a:extLst>
                <a:ext uri="{FF2B5EF4-FFF2-40B4-BE49-F238E27FC236}">
                  <a16:creationId xmlns:a16="http://schemas.microsoft.com/office/drawing/2014/main" id="{AC289FFB-840F-C54A-A0CB-2D400D5A07A1}"/>
                </a:ext>
              </a:extLst>
            </p:cNvPr>
            <p:cNvGrpSpPr>
              <a:grpSpLocks/>
            </p:cNvGrpSpPr>
            <p:nvPr/>
          </p:nvGrpSpPr>
          <p:grpSpPr bwMode="auto">
            <a:xfrm>
              <a:off x="7512830" y="221160"/>
              <a:ext cx="1227236" cy="1584695"/>
              <a:chOff x="3309938" y="4121150"/>
              <a:chExt cx="1836737" cy="2371725"/>
            </a:xfrm>
            <a:solidFill>
              <a:schemeClr val="accent6">
                <a:lumMod val="75000"/>
              </a:schemeClr>
            </a:solidFill>
          </p:grpSpPr>
          <p:sp>
            <p:nvSpPr>
              <p:cNvPr id="78" name="Freeform 1">
                <a:extLst>
                  <a:ext uri="{FF2B5EF4-FFF2-40B4-BE49-F238E27FC236}">
                    <a16:creationId xmlns:a16="http://schemas.microsoft.com/office/drawing/2014/main" id="{2FCDD7EF-5A05-3540-B8D5-F30AA936294A}"/>
                  </a:ext>
                </a:extLst>
              </p:cNvPr>
              <p:cNvSpPr>
                <a:spLocks noChangeArrowheads="1"/>
              </p:cNvSpPr>
              <p:nvPr/>
            </p:nvSpPr>
            <p:spPr bwMode="auto">
              <a:xfrm>
                <a:off x="4108450" y="5248275"/>
                <a:ext cx="290513" cy="741363"/>
              </a:xfrm>
              <a:custGeom>
                <a:avLst/>
                <a:gdLst>
                  <a:gd name="T0" fmla="*/ 175099 w 808"/>
                  <a:gd name="T1" fmla="*/ 51798 h 2061"/>
                  <a:gd name="T2" fmla="*/ 175099 w 808"/>
                  <a:gd name="T3" fmla="*/ 51798 h 2061"/>
                  <a:gd name="T4" fmla="*/ 289075 w 808"/>
                  <a:gd name="T5" fmla="*/ 210431 h 2061"/>
                  <a:gd name="T6" fmla="*/ 289075 w 808"/>
                  <a:gd name="T7" fmla="*/ 227697 h 2061"/>
                  <a:gd name="T8" fmla="*/ 221840 w 808"/>
                  <a:gd name="T9" fmla="*/ 227697 h 2061"/>
                  <a:gd name="T10" fmla="*/ 221840 w 808"/>
                  <a:gd name="T11" fmla="*/ 205754 h 2061"/>
                  <a:gd name="T12" fmla="*/ 221840 w 808"/>
                  <a:gd name="T13" fmla="*/ 205754 h 2061"/>
                  <a:gd name="T14" fmla="*/ 147414 w 808"/>
                  <a:gd name="T15" fmla="*/ 113668 h 2061"/>
                  <a:gd name="T16" fmla="*/ 147414 w 808"/>
                  <a:gd name="T17" fmla="*/ 113668 h 2061"/>
                  <a:gd name="T18" fmla="*/ 73707 w 808"/>
                  <a:gd name="T19" fmla="*/ 205754 h 2061"/>
                  <a:gd name="T20" fmla="*/ 73707 w 808"/>
                  <a:gd name="T21" fmla="*/ 205754 h 2061"/>
                  <a:gd name="T22" fmla="*/ 290153 w 808"/>
                  <a:gd name="T23" fmla="*/ 532731 h 2061"/>
                  <a:gd name="T24" fmla="*/ 290153 w 808"/>
                  <a:gd name="T25" fmla="*/ 532731 h 2061"/>
                  <a:gd name="T26" fmla="*/ 175099 w 808"/>
                  <a:gd name="T27" fmla="*/ 692083 h 2061"/>
                  <a:gd name="T28" fmla="*/ 175099 w 808"/>
                  <a:gd name="T29" fmla="*/ 741003 h 2061"/>
                  <a:gd name="T30" fmla="*/ 116133 w 808"/>
                  <a:gd name="T31" fmla="*/ 741003 h 2061"/>
                  <a:gd name="T32" fmla="*/ 116133 w 808"/>
                  <a:gd name="T33" fmla="*/ 692083 h 2061"/>
                  <a:gd name="T34" fmla="*/ 116133 w 808"/>
                  <a:gd name="T35" fmla="*/ 692083 h 2061"/>
                  <a:gd name="T36" fmla="*/ 0 w 808"/>
                  <a:gd name="T37" fmla="*/ 532731 h 2061"/>
                  <a:gd name="T38" fmla="*/ 0 w 808"/>
                  <a:gd name="T39" fmla="*/ 493163 h 2061"/>
                  <a:gd name="T40" fmla="*/ 67235 w 808"/>
                  <a:gd name="T41" fmla="*/ 493163 h 2061"/>
                  <a:gd name="T42" fmla="*/ 67235 w 808"/>
                  <a:gd name="T43" fmla="*/ 537407 h 2061"/>
                  <a:gd name="T44" fmla="*/ 67235 w 808"/>
                  <a:gd name="T45" fmla="*/ 537407 h 2061"/>
                  <a:gd name="T46" fmla="*/ 142740 w 808"/>
                  <a:gd name="T47" fmla="*/ 628774 h 2061"/>
                  <a:gd name="T48" fmla="*/ 142740 w 808"/>
                  <a:gd name="T49" fmla="*/ 628774 h 2061"/>
                  <a:gd name="T50" fmla="*/ 218244 w 808"/>
                  <a:gd name="T51" fmla="*/ 537407 h 2061"/>
                  <a:gd name="T52" fmla="*/ 218244 w 808"/>
                  <a:gd name="T53" fmla="*/ 537407 h 2061"/>
                  <a:gd name="T54" fmla="*/ 2876 w 808"/>
                  <a:gd name="T55" fmla="*/ 210431 h 2061"/>
                  <a:gd name="T56" fmla="*/ 2876 w 808"/>
                  <a:gd name="T57" fmla="*/ 210431 h 2061"/>
                  <a:gd name="T58" fmla="*/ 116133 w 808"/>
                  <a:gd name="T59" fmla="*/ 51798 h 2061"/>
                  <a:gd name="T60" fmla="*/ 116133 w 808"/>
                  <a:gd name="T61" fmla="*/ 0 h 2061"/>
                  <a:gd name="T62" fmla="*/ 175099 w 808"/>
                  <a:gd name="T63" fmla="*/ 0 h 2061"/>
                  <a:gd name="T64" fmla="*/ 175099 w 808"/>
                  <a:gd name="T65" fmla="*/ 51798 h 206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808" h="2061">
                    <a:moveTo>
                      <a:pt x="487" y="144"/>
                    </a:moveTo>
                    <a:lnTo>
                      <a:pt x="487" y="144"/>
                    </a:lnTo>
                    <a:cubicBezTo>
                      <a:pt x="705" y="175"/>
                      <a:pt x="804" y="344"/>
                      <a:pt x="804" y="585"/>
                    </a:cubicBezTo>
                    <a:lnTo>
                      <a:pt x="804" y="633"/>
                    </a:lnTo>
                    <a:lnTo>
                      <a:pt x="617" y="633"/>
                    </a:lnTo>
                    <a:lnTo>
                      <a:pt x="617" y="572"/>
                    </a:lnTo>
                    <a:cubicBezTo>
                      <a:pt x="617" y="413"/>
                      <a:pt x="553" y="316"/>
                      <a:pt x="410" y="316"/>
                    </a:cubicBezTo>
                    <a:cubicBezTo>
                      <a:pt x="269" y="316"/>
                      <a:pt x="205" y="413"/>
                      <a:pt x="205" y="572"/>
                    </a:cubicBezTo>
                    <a:cubicBezTo>
                      <a:pt x="205" y="974"/>
                      <a:pt x="807" y="977"/>
                      <a:pt x="807" y="1481"/>
                    </a:cubicBezTo>
                    <a:cubicBezTo>
                      <a:pt x="807" y="1722"/>
                      <a:pt x="705" y="1893"/>
                      <a:pt x="487" y="1924"/>
                    </a:cubicBezTo>
                    <a:lnTo>
                      <a:pt x="487" y="2060"/>
                    </a:lnTo>
                    <a:lnTo>
                      <a:pt x="323" y="2060"/>
                    </a:lnTo>
                    <a:lnTo>
                      <a:pt x="323" y="1924"/>
                    </a:lnTo>
                    <a:cubicBezTo>
                      <a:pt x="100" y="1893"/>
                      <a:pt x="0" y="1724"/>
                      <a:pt x="0" y="1481"/>
                    </a:cubicBezTo>
                    <a:lnTo>
                      <a:pt x="0" y="1371"/>
                    </a:lnTo>
                    <a:lnTo>
                      <a:pt x="187" y="1371"/>
                    </a:lnTo>
                    <a:lnTo>
                      <a:pt x="187" y="1494"/>
                    </a:lnTo>
                    <a:cubicBezTo>
                      <a:pt x="187" y="1656"/>
                      <a:pt x="254" y="1748"/>
                      <a:pt x="397" y="1748"/>
                    </a:cubicBezTo>
                    <a:cubicBezTo>
                      <a:pt x="543" y="1748"/>
                      <a:pt x="607" y="1656"/>
                      <a:pt x="607" y="1494"/>
                    </a:cubicBezTo>
                    <a:cubicBezTo>
                      <a:pt x="607" y="1095"/>
                      <a:pt x="8" y="1089"/>
                      <a:pt x="8" y="585"/>
                    </a:cubicBezTo>
                    <a:cubicBezTo>
                      <a:pt x="8" y="339"/>
                      <a:pt x="107" y="177"/>
                      <a:pt x="323" y="144"/>
                    </a:cubicBezTo>
                    <a:lnTo>
                      <a:pt x="323" y="0"/>
                    </a:lnTo>
                    <a:lnTo>
                      <a:pt x="487" y="0"/>
                    </a:lnTo>
                    <a:lnTo>
                      <a:pt x="487" y="14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79" name="Freeform 31">
                <a:extLst>
                  <a:ext uri="{FF2B5EF4-FFF2-40B4-BE49-F238E27FC236}">
                    <a16:creationId xmlns:a16="http://schemas.microsoft.com/office/drawing/2014/main" id="{5A9A55B0-2EEC-DE4B-B97F-DDC2AA72EE55}"/>
                  </a:ext>
                </a:extLst>
              </p:cNvPr>
              <p:cNvSpPr>
                <a:spLocks noChangeArrowheads="1"/>
              </p:cNvSpPr>
              <p:nvPr/>
            </p:nvSpPr>
            <p:spPr bwMode="auto">
              <a:xfrm>
                <a:off x="3309938" y="4754563"/>
                <a:ext cx="1836737" cy="1738312"/>
              </a:xfrm>
              <a:custGeom>
                <a:avLst/>
                <a:gdLst>
                  <a:gd name="T0" fmla="*/ 918008 w 5102"/>
                  <a:gd name="T1" fmla="*/ 64782 h 4830"/>
                  <a:gd name="T2" fmla="*/ 918008 w 5102"/>
                  <a:gd name="T3" fmla="*/ 64782 h 4830"/>
                  <a:gd name="T4" fmla="*/ 317163 w 5102"/>
                  <a:gd name="T5" fmla="*/ 396609 h 4830"/>
                  <a:gd name="T6" fmla="*/ 317163 w 5102"/>
                  <a:gd name="T7" fmla="*/ 396609 h 4830"/>
                  <a:gd name="T8" fmla="*/ 64801 w 5102"/>
                  <a:gd name="T9" fmla="*/ 1044787 h 4830"/>
                  <a:gd name="T10" fmla="*/ 64801 w 5102"/>
                  <a:gd name="T11" fmla="*/ 1044787 h 4830"/>
                  <a:gd name="T12" fmla="*/ 918008 w 5102"/>
                  <a:gd name="T13" fmla="*/ 1672810 h 4830"/>
                  <a:gd name="T14" fmla="*/ 918008 w 5102"/>
                  <a:gd name="T15" fmla="*/ 1672810 h 4830"/>
                  <a:gd name="T16" fmla="*/ 1771216 w 5102"/>
                  <a:gd name="T17" fmla="*/ 1044787 h 4830"/>
                  <a:gd name="T18" fmla="*/ 1771216 w 5102"/>
                  <a:gd name="T19" fmla="*/ 1044787 h 4830"/>
                  <a:gd name="T20" fmla="*/ 1518854 w 5102"/>
                  <a:gd name="T21" fmla="*/ 396609 h 4830"/>
                  <a:gd name="T22" fmla="*/ 1518854 w 5102"/>
                  <a:gd name="T23" fmla="*/ 396609 h 4830"/>
                  <a:gd name="T24" fmla="*/ 918008 w 5102"/>
                  <a:gd name="T25" fmla="*/ 64782 h 4830"/>
                  <a:gd name="T26" fmla="*/ 918008 w 5102"/>
                  <a:gd name="T27" fmla="*/ 1737952 h 4830"/>
                  <a:gd name="T28" fmla="*/ 918008 w 5102"/>
                  <a:gd name="T29" fmla="*/ 1737952 h 4830"/>
                  <a:gd name="T30" fmla="*/ 0 w 5102"/>
                  <a:gd name="T31" fmla="*/ 1044787 h 4830"/>
                  <a:gd name="T32" fmla="*/ 0 w 5102"/>
                  <a:gd name="T33" fmla="*/ 1044787 h 4830"/>
                  <a:gd name="T34" fmla="*/ 918008 w 5102"/>
                  <a:gd name="T35" fmla="*/ 0 h 4830"/>
                  <a:gd name="T36" fmla="*/ 918008 w 5102"/>
                  <a:gd name="T37" fmla="*/ 0 h 4830"/>
                  <a:gd name="T38" fmla="*/ 1569615 w 5102"/>
                  <a:gd name="T39" fmla="*/ 355940 h 4830"/>
                  <a:gd name="T40" fmla="*/ 1569615 w 5102"/>
                  <a:gd name="T41" fmla="*/ 355940 h 4830"/>
                  <a:gd name="T42" fmla="*/ 1836377 w 5102"/>
                  <a:gd name="T43" fmla="*/ 1044787 h 4830"/>
                  <a:gd name="T44" fmla="*/ 1836377 w 5102"/>
                  <a:gd name="T45" fmla="*/ 1044787 h 4830"/>
                  <a:gd name="T46" fmla="*/ 918008 w 5102"/>
                  <a:gd name="T47" fmla="*/ 1737952 h 483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5102" h="4830">
                    <a:moveTo>
                      <a:pt x="2550" y="180"/>
                    </a:moveTo>
                    <a:lnTo>
                      <a:pt x="2550" y="180"/>
                    </a:lnTo>
                    <a:cubicBezTo>
                      <a:pt x="1952" y="180"/>
                      <a:pt x="1360" y="507"/>
                      <a:pt x="881" y="1102"/>
                    </a:cubicBezTo>
                    <a:cubicBezTo>
                      <a:pt x="449" y="1638"/>
                      <a:pt x="180" y="2329"/>
                      <a:pt x="180" y="2903"/>
                    </a:cubicBezTo>
                    <a:cubicBezTo>
                      <a:pt x="180" y="3963"/>
                      <a:pt x="1111" y="4648"/>
                      <a:pt x="2550" y="4648"/>
                    </a:cubicBezTo>
                    <a:cubicBezTo>
                      <a:pt x="3989" y="4648"/>
                      <a:pt x="4920" y="3963"/>
                      <a:pt x="4920" y="2903"/>
                    </a:cubicBezTo>
                    <a:cubicBezTo>
                      <a:pt x="4920" y="2329"/>
                      <a:pt x="4651" y="1638"/>
                      <a:pt x="4219" y="1102"/>
                    </a:cubicBezTo>
                    <a:cubicBezTo>
                      <a:pt x="3741" y="507"/>
                      <a:pt x="3149" y="180"/>
                      <a:pt x="2550" y="180"/>
                    </a:cubicBezTo>
                    <a:close/>
                    <a:moveTo>
                      <a:pt x="2550" y="4829"/>
                    </a:moveTo>
                    <a:lnTo>
                      <a:pt x="2550" y="4829"/>
                    </a:lnTo>
                    <a:cubicBezTo>
                      <a:pt x="1001" y="4829"/>
                      <a:pt x="0" y="4072"/>
                      <a:pt x="0" y="2903"/>
                    </a:cubicBezTo>
                    <a:cubicBezTo>
                      <a:pt x="0" y="1596"/>
                      <a:pt x="1176" y="0"/>
                      <a:pt x="2550" y="0"/>
                    </a:cubicBezTo>
                    <a:cubicBezTo>
                      <a:pt x="3204" y="0"/>
                      <a:pt x="3846" y="351"/>
                      <a:pt x="4360" y="989"/>
                    </a:cubicBezTo>
                    <a:cubicBezTo>
                      <a:pt x="4823" y="1564"/>
                      <a:pt x="5101" y="2280"/>
                      <a:pt x="5101" y="2903"/>
                    </a:cubicBezTo>
                    <a:cubicBezTo>
                      <a:pt x="5101" y="4072"/>
                      <a:pt x="4099" y="4829"/>
                      <a:pt x="2550" y="4829"/>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80" name="Freeform 32">
                <a:extLst>
                  <a:ext uri="{FF2B5EF4-FFF2-40B4-BE49-F238E27FC236}">
                    <a16:creationId xmlns:a16="http://schemas.microsoft.com/office/drawing/2014/main" id="{993D96ED-C596-9E41-9398-BF8F60C4FA41}"/>
                  </a:ext>
                </a:extLst>
              </p:cNvPr>
              <p:cNvSpPr>
                <a:spLocks noChangeArrowheads="1"/>
              </p:cNvSpPr>
              <p:nvPr/>
            </p:nvSpPr>
            <p:spPr bwMode="auto">
              <a:xfrm>
                <a:off x="3843338" y="4121150"/>
                <a:ext cx="769937" cy="534988"/>
              </a:xfrm>
              <a:custGeom>
                <a:avLst/>
                <a:gdLst>
                  <a:gd name="T0" fmla="*/ 80705 w 2137"/>
                  <a:gd name="T1" fmla="*/ 65076 h 1488"/>
                  <a:gd name="T2" fmla="*/ 381546 w 2137"/>
                  <a:gd name="T3" fmla="*/ 466676 h 1488"/>
                  <a:gd name="T4" fmla="*/ 381546 w 2137"/>
                  <a:gd name="T5" fmla="*/ 466676 h 1488"/>
                  <a:gd name="T6" fmla="*/ 384788 w 2137"/>
                  <a:gd name="T7" fmla="*/ 469553 h 1488"/>
                  <a:gd name="T8" fmla="*/ 384788 w 2137"/>
                  <a:gd name="T9" fmla="*/ 469553 h 1488"/>
                  <a:gd name="T10" fmla="*/ 388031 w 2137"/>
                  <a:gd name="T11" fmla="*/ 466676 h 1488"/>
                  <a:gd name="T12" fmla="*/ 688872 w 2137"/>
                  <a:gd name="T13" fmla="*/ 65076 h 1488"/>
                  <a:gd name="T14" fmla="*/ 80705 w 2137"/>
                  <a:gd name="T15" fmla="*/ 65076 h 1488"/>
                  <a:gd name="T16" fmla="*/ 384788 w 2137"/>
                  <a:gd name="T17" fmla="*/ 534628 h 1488"/>
                  <a:gd name="T18" fmla="*/ 384788 w 2137"/>
                  <a:gd name="T19" fmla="*/ 534628 h 1488"/>
                  <a:gd name="T20" fmla="*/ 329664 w 2137"/>
                  <a:gd name="T21" fmla="*/ 505506 h 1488"/>
                  <a:gd name="T22" fmla="*/ 19095 w 2137"/>
                  <a:gd name="T23" fmla="*/ 90962 h 1488"/>
                  <a:gd name="T24" fmla="*/ 19095 w 2137"/>
                  <a:gd name="T25" fmla="*/ 90962 h 1488"/>
                  <a:gd name="T26" fmla="*/ 9728 w 2137"/>
                  <a:gd name="T27" fmla="*/ 29482 h 1488"/>
                  <a:gd name="T28" fmla="*/ 9728 w 2137"/>
                  <a:gd name="T29" fmla="*/ 29482 h 1488"/>
                  <a:gd name="T30" fmla="*/ 64852 w 2137"/>
                  <a:gd name="T31" fmla="*/ 0 h 1488"/>
                  <a:gd name="T32" fmla="*/ 705085 w 2137"/>
                  <a:gd name="T33" fmla="*/ 0 h 1488"/>
                  <a:gd name="T34" fmla="*/ 705085 w 2137"/>
                  <a:gd name="T35" fmla="*/ 0 h 1488"/>
                  <a:gd name="T36" fmla="*/ 760209 w 2137"/>
                  <a:gd name="T37" fmla="*/ 29482 h 1488"/>
                  <a:gd name="T38" fmla="*/ 760209 w 2137"/>
                  <a:gd name="T39" fmla="*/ 29482 h 1488"/>
                  <a:gd name="T40" fmla="*/ 750842 w 2137"/>
                  <a:gd name="T41" fmla="*/ 90962 h 1488"/>
                  <a:gd name="T42" fmla="*/ 440273 w 2137"/>
                  <a:gd name="T43" fmla="*/ 505506 h 1488"/>
                  <a:gd name="T44" fmla="*/ 440273 w 2137"/>
                  <a:gd name="T45" fmla="*/ 505506 h 1488"/>
                  <a:gd name="T46" fmla="*/ 384788 w 2137"/>
                  <a:gd name="T47" fmla="*/ 534628 h 148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2137" h="1488">
                    <a:moveTo>
                      <a:pt x="224" y="181"/>
                    </a:moveTo>
                    <a:lnTo>
                      <a:pt x="1059" y="1298"/>
                    </a:lnTo>
                    <a:cubicBezTo>
                      <a:pt x="1063" y="1303"/>
                      <a:pt x="1067" y="1305"/>
                      <a:pt x="1068" y="1306"/>
                    </a:cubicBezTo>
                    <a:cubicBezTo>
                      <a:pt x="1070" y="1305"/>
                      <a:pt x="1073" y="1303"/>
                      <a:pt x="1077" y="1298"/>
                    </a:cubicBezTo>
                    <a:lnTo>
                      <a:pt x="1912" y="181"/>
                    </a:lnTo>
                    <a:lnTo>
                      <a:pt x="224" y="181"/>
                    </a:lnTo>
                    <a:close/>
                    <a:moveTo>
                      <a:pt x="1068" y="1487"/>
                    </a:moveTo>
                    <a:lnTo>
                      <a:pt x="1068" y="1487"/>
                    </a:lnTo>
                    <a:cubicBezTo>
                      <a:pt x="1009" y="1487"/>
                      <a:pt x="953" y="1457"/>
                      <a:pt x="915" y="1406"/>
                    </a:cubicBezTo>
                    <a:lnTo>
                      <a:pt x="53" y="253"/>
                    </a:lnTo>
                    <a:cubicBezTo>
                      <a:pt x="10" y="197"/>
                      <a:pt x="0" y="134"/>
                      <a:pt x="27" y="82"/>
                    </a:cubicBezTo>
                    <a:cubicBezTo>
                      <a:pt x="53" y="30"/>
                      <a:pt x="108" y="0"/>
                      <a:pt x="180" y="0"/>
                    </a:cubicBezTo>
                    <a:lnTo>
                      <a:pt x="1957" y="0"/>
                    </a:lnTo>
                    <a:cubicBezTo>
                      <a:pt x="2028" y="0"/>
                      <a:pt x="2084" y="30"/>
                      <a:pt x="2110" y="82"/>
                    </a:cubicBezTo>
                    <a:cubicBezTo>
                      <a:pt x="2136" y="134"/>
                      <a:pt x="2126" y="197"/>
                      <a:pt x="2084" y="253"/>
                    </a:cubicBezTo>
                    <a:lnTo>
                      <a:pt x="1222" y="1406"/>
                    </a:lnTo>
                    <a:cubicBezTo>
                      <a:pt x="1183" y="1457"/>
                      <a:pt x="1128" y="1487"/>
                      <a:pt x="1068" y="1487"/>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81" name="Freeform 33">
                <a:extLst>
                  <a:ext uri="{FF2B5EF4-FFF2-40B4-BE49-F238E27FC236}">
                    <a16:creationId xmlns:a16="http://schemas.microsoft.com/office/drawing/2014/main" id="{32FEC3B3-7DE0-7D47-9032-1702C2445B42}"/>
                  </a:ext>
                </a:extLst>
              </p:cNvPr>
              <p:cNvSpPr>
                <a:spLocks noChangeArrowheads="1"/>
              </p:cNvSpPr>
              <p:nvPr/>
            </p:nvSpPr>
            <p:spPr bwMode="auto">
              <a:xfrm>
                <a:off x="4024313" y="4597400"/>
                <a:ext cx="407987" cy="222250"/>
              </a:xfrm>
              <a:custGeom>
                <a:avLst/>
                <a:gdLst>
                  <a:gd name="T0" fmla="*/ 111007 w 1132"/>
                  <a:gd name="T1" fmla="*/ 64987 h 619"/>
                  <a:gd name="T2" fmla="*/ 111007 w 1132"/>
                  <a:gd name="T3" fmla="*/ 64987 h 619"/>
                  <a:gd name="T4" fmla="*/ 64874 w 1132"/>
                  <a:gd name="T5" fmla="*/ 110945 h 619"/>
                  <a:gd name="T6" fmla="*/ 64874 w 1132"/>
                  <a:gd name="T7" fmla="*/ 110945 h 619"/>
                  <a:gd name="T8" fmla="*/ 111007 w 1132"/>
                  <a:gd name="T9" fmla="*/ 157263 h 619"/>
                  <a:gd name="T10" fmla="*/ 296259 w 1132"/>
                  <a:gd name="T11" fmla="*/ 157263 h 619"/>
                  <a:gd name="T12" fmla="*/ 296259 w 1132"/>
                  <a:gd name="T13" fmla="*/ 157263 h 619"/>
                  <a:gd name="T14" fmla="*/ 342392 w 1132"/>
                  <a:gd name="T15" fmla="*/ 110945 h 619"/>
                  <a:gd name="T16" fmla="*/ 342392 w 1132"/>
                  <a:gd name="T17" fmla="*/ 110945 h 619"/>
                  <a:gd name="T18" fmla="*/ 296259 w 1132"/>
                  <a:gd name="T19" fmla="*/ 64987 h 619"/>
                  <a:gd name="T20" fmla="*/ 111007 w 1132"/>
                  <a:gd name="T21" fmla="*/ 64987 h 619"/>
                  <a:gd name="T22" fmla="*/ 296259 w 1132"/>
                  <a:gd name="T23" fmla="*/ 221891 h 619"/>
                  <a:gd name="T24" fmla="*/ 111007 w 1132"/>
                  <a:gd name="T25" fmla="*/ 221891 h 619"/>
                  <a:gd name="T26" fmla="*/ 111007 w 1132"/>
                  <a:gd name="T27" fmla="*/ 221891 h 619"/>
                  <a:gd name="T28" fmla="*/ 0 w 1132"/>
                  <a:gd name="T29" fmla="*/ 110945 h 619"/>
                  <a:gd name="T30" fmla="*/ 0 w 1132"/>
                  <a:gd name="T31" fmla="*/ 110945 h 619"/>
                  <a:gd name="T32" fmla="*/ 111007 w 1132"/>
                  <a:gd name="T33" fmla="*/ 0 h 619"/>
                  <a:gd name="T34" fmla="*/ 296259 w 1132"/>
                  <a:gd name="T35" fmla="*/ 0 h 619"/>
                  <a:gd name="T36" fmla="*/ 296259 w 1132"/>
                  <a:gd name="T37" fmla="*/ 0 h 619"/>
                  <a:gd name="T38" fmla="*/ 407627 w 1132"/>
                  <a:gd name="T39" fmla="*/ 110945 h 619"/>
                  <a:gd name="T40" fmla="*/ 407627 w 1132"/>
                  <a:gd name="T41" fmla="*/ 110945 h 619"/>
                  <a:gd name="T42" fmla="*/ 296259 w 1132"/>
                  <a:gd name="T43" fmla="*/ 221891 h 61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132" h="619">
                    <a:moveTo>
                      <a:pt x="308" y="181"/>
                    </a:moveTo>
                    <a:lnTo>
                      <a:pt x="308" y="181"/>
                    </a:lnTo>
                    <a:cubicBezTo>
                      <a:pt x="237" y="181"/>
                      <a:pt x="180" y="239"/>
                      <a:pt x="180" y="309"/>
                    </a:cubicBezTo>
                    <a:cubicBezTo>
                      <a:pt x="180" y="380"/>
                      <a:pt x="237" y="438"/>
                      <a:pt x="308" y="438"/>
                    </a:cubicBezTo>
                    <a:lnTo>
                      <a:pt x="822" y="438"/>
                    </a:lnTo>
                    <a:cubicBezTo>
                      <a:pt x="893" y="438"/>
                      <a:pt x="950" y="380"/>
                      <a:pt x="950" y="309"/>
                    </a:cubicBezTo>
                    <a:cubicBezTo>
                      <a:pt x="950" y="239"/>
                      <a:pt x="893" y="181"/>
                      <a:pt x="822" y="181"/>
                    </a:cubicBezTo>
                    <a:lnTo>
                      <a:pt x="308" y="181"/>
                    </a:lnTo>
                    <a:close/>
                    <a:moveTo>
                      <a:pt x="822" y="618"/>
                    </a:moveTo>
                    <a:lnTo>
                      <a:pt x="308" y="618"/>
                    </a:lnTo>
                    <a:cubicBezTo>
                      <a:pt x="138" y="618"/>
                      <a:pt x="0" y="480"/>
                      <a:pt x="0" y="309"/>
                    </a:cubicBezTo>
                    <a:cubicBezTo>
                      <a:pt x="0" y="139"/>
                      <a:pt x="138" y="0"/>
                      <a:pt x="308" y="0"/>
                    </a:cubicBezTo>
                    <a:lnTo>
                      <a:pt x="822" y="0"/>
                    </a:lnTo>
                    <a:cubicBezTo>
                      <a:pt x="993" y="0"/>
                      <a:pt x="1131" y="139"/>
                      <a:pt x="1131" y="309"/>
                    </a:cubicBezTo>
                    <a:cubicBezTo>
                      <a:pt x="1131" y="480"/>
                      <a:pt x="993" y="618"/>
                      <a:pt x="822" y="61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grpSp>
        <p:grpSp>
          <p:nvGrpSpPr>
            <p:cNvPr id="46" name="Group 9">
              <a:extLst>
                <a:ext uri="{FF2B5EF4-FFF2-40B4-BE49-F238E27FC236}">
                  <a16:creationId xmlns:a16="http://schemas.microsoft.com/office/drawing/2014/main" id="{15F24AE7-3C47-9548-AA38-3DE77B7C0ED5}"/>
                </a:ext>
              </a:extLst>
            </p:cNvPr>
            <p:cNvGrpSpPr>
              <a:grpSpLocks/>
            </p:cNvGrpSpPr>
            <p:nvPr/>
          </p:nvGrpSpPr>
          <p:grpSpPr bwMode="auto">
            <a:xfrm>
              <a:off x="4356092" y="808244"/>
              <a:ext cx="1245270" cy="711734"/>
              <a:chOff x="5507038" y="1647825"/>
              <a:chExt cx="1863725" cy="1065213"/>
            </a:xfrm>
            <a:solidFill>
              <a:schemeClr val="accent4">
                <a:lumMod val="75000"/>
              </a:schemeClr>
            </a:solidFill>
          </p:grpSpPr>
          <p:sp>
            <p:nvSpPr>
              <p:cNvPr id="76" name="Freeform 34">
                <a:extLst>
                  <a:ext uri="{FF2B5EF4-FFF2-40B4-BE49-F238E27FC236}">
                    <a16:creationId xmlns:a16="http://schemas.microsoft.com/office/drawing/2014/main" id="{3AE0BBB4-0499-EE4E-A25F-60D9690C3AC2}"/>
                  </a:ext>
                </a:extLst>
              </p:cNvPr>
              <p:cNvSpPr>
                <a:spLocks noChangeArrowheads="1"/>
              </p:cNvSpPr>
              <p:nvPr/>
            </p:nvSpPr>
            <p:spPr bwMode="auto">
              <a:xfrm>
                <a:off x="7092950" y="1647825"/>
                <a:ext cx="277813" cy="246063"/>
              </a:xfrm>
              <a:custGeom>
                <a:avLst/>
                <a:gdLst>
                  <a:gd name="T0" fmla="*/ 15474 w 772"/>
                  <a:gd name="T1" fmla="*/ 110764 h 682"/>
                  <a:gd name="T2" fmla="*/ 15474 w 772"/>
                  <a:gd name="T3" fmla="*/ 110764 h 682"/>
                  <a:gd name="T4" fmla="*/ 17273 w 772"/>
                  <a:gd name="T5" fmla="*/ 139989 h 682"/>
                  <a:gd name="T6" fmla="*/ 250823 w 772"/>
                  <a:gd name="T7" fmla="*/ 238486 h 682"/>
                  <a:gd name="T8" fmla="*/ 250823 w 772"/>
                  <a:gd name="T9" fmla="*/ 238486 h 682"/>
                  <a:gd name="T10" fmla="*/ 272775 w 772"/>
                  <a:gd name="T11" fmla="*/ 219725 h 682"/>
                  <a:gd name="T12" fmla="*/ 224554 w 772"/>
                  <a:gd name="T13" fmla="*/ 24173 h 682"/>
                  <a:gd name="T14" fmla="*/ 224554 w 772"/>
                  <a:gd name="T15" fmla="*/ 24173 h 682"/>
                  <a:gd name="T16" fmla="*/ 188927 w 772"/>
                  <a:gd name="T17" fmla="*/ 9020 h 682"/>
                  <a:gd name="T18" fmla="*/ 15474 w 772"/>
                  <a:gd name="T19" fmla="*/ 110764 h 68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72" h="682">
                    <a:moveTo>
                      <a:pt x="43" y="307"/>
                    </a:moveTo>
                    <a:lnTo>
                      <a:pt x="43" y="307"/>
                    </a:lnTo>
                    <a:cubicBezTo>
                      <a:pt x="0" y="332"/>
                      <a:pt x="2" y="368"/>
                      <a:pt x="48" y="388"/>
                    </a:cubicBezTo>
                    <a:lnTo>
                      <a:pt x="697" y="661"/>
                    </a:lnTo>
                    <a:cubicBezTo>
                      <a:pt x="743" y="681"/>
                      <a:pt x="771" y="657"/>
                      <a:pt x="758" y="609"/>
                    </a:cubicBezTo>
                    <a:lnTo>
                      <a:pt x="624" y="67"/>
                    </a:lnTo>
                    <a:cubicBezTo>
                      <a:pt x="612" y="19"/>
                      <a:pt x="567" y="0"/>
                      <a:pt x="525" y="25"/>
                    </a:cubicBezTo>
                    <a:lnTo>
                      <a:pt x="43" y="30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77" name="Freeform 35">
                <a:extLst>
                  <a:ext uri="{FF2B5EF4-FFF2-40B4-BE49-F238E27FC236}">
                    <a16:creationId xmlns:a16="http://schemas.microsoft.com/office/drawing/2014/main" id="{FD04FBEA-E2CB-A84C-867F-002387F1DA4C}"/>
                  </a:ext>
                </a:extLst>
              </p:cNvPr>
              <p:cNvSpPr>
                <a:spLocks noChangeArrowheads="1"/>
              </p:cNvSpPr>
              <p:nvPr/>
            </p:nvSpPr>
            <p:spPr bwMode="auto">
              <a:xfrm>
                <a:off x="5507038" y="1752600"/>
                <a:ext cx="1771650" cy="960438"/>
              </a:xfrm>
              <a:custGeom>
                <a:avLst/>
                <a:gdLst>
                  <a:gd name="T0" fmla="*/ 37067 w 4923"/>
                  <a:gd name="T1" fmla="*/ 960078 h 2666"/>
                  <a:gd name="T2" fmla="*/ 37067 w 4923"/>
                  <a:gd name="T3" fmla="*/ 960078 h 2666"/>
                  <a:gd name="T4" fmla="*/ 20873 w 4923"/>
                  <a:gd name="T5" fmla="*/ 955755 h 2666"/>
                  <a:gd name="T6" fmla="*/ 20873 w 4923"/>
                  <a:gd name="T7" fmla="*/ 955755 h 2666"/>
                  <a:gd name="T8" fmla="*/ 8637 w 4923"/>
                  <a:gd name="T9" fmla="*/ 911443 h 2666"/>
                  <a:gd name="T10" fmla="*/ 393340 w 4923"/>
                  <a:gd name="T11" fmla="*/ 235967 h 2666"/>
                  <a:gd name="T12" fmla="*/ 393340 w 4923"/>
                  <a:gd name="T13" fmla="*/ 235967 h 2666"/>
                  <a:gd name="T14" fmla="*/ 445522 w 4923"/>
                  <a:gd name="T15" fmla="*/ 201742 h 2666"/>
                  <a:gd name="T16" fmla="*/ 445522 w 4923"/>
                  <a:gd name="T17" fmla="*/ 201742 h 2666"/>
                  <a:gd name="T18" fmla="*/ 499143 w 4923"/>
                  <a:gd name="T19" fmla="*/ 233805 h 2666"/>
                  <a:gd name="T20" fmla="*/ 747814 w 4923"/>
                  <a:gd name="T21" fmla="*/ 631526 h 2666"/>
                  <a:gd name="T22" fmla="*/ 987129 w 4923"/>
                  <a:gd name="T23" fmla="*/ 284241 h 2666"/>
                  <a:gd name="T24" fmla="*/ 987129 w 4923"/>
                  <a:gd name="T25" fmla="*/ 284241 h 2666"/>
                  <a:gd name="T26" fmla="*/ 1040390 w 4923"/>
                  <a:gd name="T27" fmla="*/ 253979 h 2666"/>
                  <a:gd name="T28" fmla="*/ 1040390 w 4923"/>
                  <a:gd name="T29" fmla="*/ 253979 h 2666"/>
                  <a:gd name="T30" fmla="*/ 1041830 w 4923"/>
                  <a:gd name="T31" fmla="*/ 253979 h 2666"/>
                  <a:gd name="T32" fmla="*/ 1041830 w 4923"/>
                  <a:gd name="T33" fmla="*/ 253979 h 2666"/>
                  <a:gd name="T34" fmla="*/ 1095091 w 4923"/>
                  <a:gd name="T35" fmla="*/ 286402 h 2666"/>
                  <a:gd name="T36" fmla="*/ 1373991 w 4923"/>
                  <a:gd name="T37" fmla="*/ 730956 h 2666"/>
                  <a:gd name="T38" fmla="*/ 1704714 w 4923"/>
                  <a:gd name="T39" fmla="*/ 23056 h 2666"/>
                  <a:gd name="T40" fmla="*/ 1704714 w 4923"/>
                  <a:gd name="T41" fmla="*/ 23056 h 2666"/>
                  <a:gd name="T42" fmla="*/ 1747898 w 4923"/>
                  <a:gd name="T43" fmla="*/ 7565 h 2666"/>
                  <a:gd name="T44" fmla="*/ 1747898 w 4923"/>
                  <a:gd name="T45" fmla="*/ 7565 h 2666"/>
                  <a:gd name="T46" fmla="*/ 1763733 w 4923"/>
                  <a:gd name="T47" fmla="*/ 50796 h 2666"/>
                  <a:gd name="T48" fmla="*/ 1428332 w 4923"/>
                  <a:gd name="T49" fmla="*/ 768422 h 2666"/>
                  <a:gd name="T50" fmla="*/ 1428332 w 4923"/>
                  <a:gd name="T51" fmla="*/ 768422 h 2666"/>
                  <a:gd name="T52" fmla="*/ 1378670 w 4923"/>
                  <a:gd name="T53" fmla="*/ 806249 h 2666"/>
                  <a:gd name="T54" fmla="*/ 1378670 w 4923"/>
                  <a:gd name="T55" fmla="*/ 806249 h 2666"/>
                  <a:gd name="T56" fmla="*/ 1324329 w 4923"/>
                  <a:gd name="T57" fmla="*/ 774907 h 2666"/>
                  <a:gd name="T58" fmla="*/ 1040390 w 4923"/>
                  <a:gd name="T59" fmla="*/ 321707 h 2666"/>
                  <a:gd name="T60" fmla="*/ 801075 w 4923"/>
                  <a:gd name="T61" fmla="*/ 668992 h 2666"/>
                  <a:gd name="T62" fmla="*/ 801075 w 4923"/>
                  <a:gd name="T63" fmla="*/ 668992 h 2666"/>
                  <a:gd name="T64" fmla="*/ 746015 w 4923"/>
                  <a:gd name="T65" fmla="*/ 698893 h 2666"/>
                  <a:gd name="T66" fmla="*/ 746015 w 4923"/>
                  <a:gd name="T67" fmla="*/ 698893 h 2666"/>
                  <a:gd name="T68" fmla="*/ 692754 w 4923"/>
                  <a:gd name="T69" fmla="*/ 666470 h 2666"/>
                  <a:gd name="T70" fmla="*/ 446961 w 4923"/>
                  <a:gd name="T71" fmla="*/ 273073 h 2666"/>
                  <a:gd name="T72" fmla="*/ 65497 w 4923"/>
                  <a:gd name="T73" fmla="*/ 943506 h 2666"/>
                  <a:gd name="T74" fmla="*/ 65497 w 4923"/>
                  <a:gd name="T75" fmla="*/ 943506 h 2666"/>
                  <a:gd name="T76" fmla="*/ 37067 w 4923"/>
                  <a:gd name="T77" fmla="*/ 960078 h 266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4923" h="2666">
                    <a:moveTo>
                      <a:pt x="103" y="2665"/>
                    </a:moveTo>
                    <a:lnTo>
                      <a:pt x="103" y="2665"/>
                    </a:lnTo>
                    <a:cubicBezTo>
                      <a:pt x="88" y="2665"/>
                      <a:pt x="73" y="2661"/>
                      <a:pt x="58" y="2653"/>
                    </a:cubicBezTo>
                    <a:cubicBezTo>
                      <a:pt x="15" y="2628"/>
                      <a:pt x="0" y="2573"/>
                      <a:pt x="24" y="2530"/>
                    </a:cubicBezTo>
                    <a:lnTo>
                      <a:pt x="1093" y="655"/>
                    </a:lnTo>
                    <a:cubicBezTo>
                      <a:pt x="1127" y="596"/>
                      <a:pt x="1179" y="561"/>
                      <a:pt x="1238" y="560"/>
                    </a:cubicBezTo>
                    <a:cubicBezTo>
                      <a:pt x="1297" y="560"/>
                      <a:pt x="1351" y="591"/>
                      <a:pt x="1387" y="649"/>
                    </a:cubicBezTo>
                    <a:lnTo>
                      <a:pt x="2078" y="1753"/>
                    </a:lnTo>
                    <a:lnTo>
                      <a:pt x="2743" y="789"/>
                    </a:lnTo>
                    <a:cubicBezTo>
                      <a:pt x="2780" y="735"/>
                      <a:pt x="2834" y="705"/>
                      <a:pt x="2891" y="705"/>
                    </a:cubicBezTo>
                    <a:cubicBezTo>
                      <a:pt x="2893" y="705"/>
                      <a:pt x="2894" y="705"/>
                      <a:pt x="2895" y="705"/>
                    </a:cubicBezTo>
                    <a:cubicBezTo>
                      <a:pt x="2954" y="706"/>
                      <a:pt x="3008" y="739"/>
                      <a:pt x="3043" y="795"/>
                    </a:cubicBezTo>
                    <a:lnTo>
                      <a:pt x="3818" y="2029"/>
                    </a:lnTo>
                    <a:lnTo>
                      <a:pt x="4737" y="64"/>
                    </a:lnTo>
                    <a:cubicBezTo>
                      <a:pt x="4758" y="19"/>
                      <a:pt x="4812" y="0"/>
                      <a:pt x="4857" y="21"/>
                    </a:cubicBezTo>
                    <a:cubicBezTo>
                      <a:pt x="4903" y="42"/>
                      <a:pt x="4922" y="95"/>
                      <a:pt x="4901" y="141"/>
                    </a:cubicBezTo>
                    <a:lnTo>
                      <a:pt x="3969" y="2133"/>
                    </a:lnTo>
                    <a:cubicBezTo>
                      <a:pt x="3939" y="2197"/>
                      <a:pt x="3889" y="2235"/>
                      <a:pt x="3831" y="2238"/>
                    </a:cubicBezTo>
                    <a:cubicBezTo>
                      <a:pt x="3771" y="2242"/>
                      <a:pt x="3717" y="2210"/>
                      <a:pt x="3680" y="2151"/>
                    </a:cubicBezTo>
                    <a:lnTo>
                      <a:pt x="2891" y="893"/>
                    </a:lnTo>
                    <a:lnTo>
                      <a:pt x="2226" y="1857"/>
                    </a:lnTo>
                    <a:cubicBezTo>
                      <a:pt x="2188" y="1912"/>
                      <a:pt x="2134" y="1942"/>
                      <a:pt x="2073" y="1940"/>
                    </a:cubicBezTo>
                    <a:cubicBezTo>
                      <a:pt x="2015" y="1939"/>
                      <a:pt x="1961" y="1906"/>
                      <a:pt x="1925" y="1850"/>
                    </a:cubicBezTo>
                    <a:lnTo>
                      <a:pt x="1242" y="758"/>
                    </a:lnTo>
                    <a:lnTo>
                      <a:pt x="182" y="2619"/>
                    </a:lnTo>
                    <a:cubicBezTo>
                      <a:pt x="165" y="2648"/>
                      <a:pt x="134" y="2665"/>
                      <a:pt x="103" y="2665"/>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grpSp>
        <p:grpSp>
          <p:nvGrpSpPr>
            <p:cNvPr id="47" name="Group 5">
              <a:extLst>
                <a:ext uri="{FF2B5EF4-FFF2-40B4-BE49-F238E27FC236}">
                  <a16:creationId xmlns:a16="http://schemas.microsoft.com/office/drawing/2014/main" id="{70868E55-3ABF-8B47-8042-F7FDA19F098E}"/>
                </a:ext>
              </a:extLst>
            </p:cNvPr>
            <p:cNvGrpSpPr>
              <a:grpSpLocks/>
            </p:cNvGrpSpPr>
            <p:nvPr/>
          </p:nvGrpSpPr>
          <p:grpSpPr bwMode="auto">
            <a:xfrm>
              <a:off x="10332332" y="563343"/>
              <a:ext cx="1086163" cy="999185"/>
              <a:chOff x="4892675" y="3322638"/>
              <a:chExt cx="1625600" cy="1495425"/>
            </a:xfrm>
            <a:solidFill>
              <a:schemeClr val="accent1">
                <a:lumMod val="75000"/>
              </a:schemeClr>
            </a:solidFill>
          </p:grpSpPr>
          <p:sp>
            <p:nvSpPr>
              <p:cNvPr id="73" name="Freeform 2">
                <a:extLst>
                  <a:ext uri="{FF2B5EF4-FFF2-40B4-BE49-F238E27FC236}">
                    <a16:creationId xmlns:a16="http://schemas.microsoft.com/office/drawing/2014/main" id="{026F96C2-E43E-DB4F-BC91-B6020BE7E32A}"/>
                  </a:ext>
                </a:extLst>
              </p:cNvPr>
              <p:cNvSpPr>
                <a:spLocks noChangeArrowheads="1"/>
              </p:cNvSpPr>
              <p:nvPr/>
            </p:nvSpPr>
            <p:spPr bwMode="auto">
              <a:xfrm>
                <a:off x="5665788" y="3751263"/>
                <a:ext cx="252412" cy="642937"/>
              </a:xfrm>
              <a:custGeom>
                <a:avLst/>
                <a:gdLst>
                  <a:gd name="T0" fmla="*/ 152311 w 701"/>
                  <a:gd name="T1" fmla="*/ 44229 h 1788"/>
                  <a:gd name="T2" fmla="*/ 152311 w 701"/>
                  <a:gd name="T3" fmla="*/ 44229 h 1788"/>
                  <a:gd name="T4" fmla="*/ 251332 w 701"/>
                  <a:gd name="T5" fmla="*/ 181950 h 1788"/>
                  <a:gd name="T6" fmla="*/ 251332 w 701"/>
                  <a:gd name="T7" fmla="*/ 197052 h 1788"/>
                  <a:gd name="T8" fmla="*/ 193000 w 701"/>
                  <a:gd name="T9" fmla="*/ 197052 h 1788"/>
                  <a:gd name="T10" fmla="*/ 193000 w 701"/>
                  <a:gd name="T11" fmla="*/ 177994 h 1788"/>
                  <a:gd name="T12" fmla="*/ 193000 w 701"/>
                  <a:gd name="T13" fmla="*/ 177994 h 1788"/>
                  <a:gd name="T14" fmla="*/ 128186 w 701"/>
                  <a:gd name="T15" fmla="*/ 97807 h 1788"/>
                  <a:gd name="T16" fmla="*/ 128186 w 701"/>
                  <a:gd name="T17" fmla="*/ 97807 h 1788"/>
                  <a:gd name="T18" fmla="*/ 64093 w 701"/>
                  <a:gd name="T19" fmla="*/ 177994 h 1788"/>
                  <a:gd name="T20" fmla="*/ 64093 w 701"/>
                  <a:gd name="T21" fmla="*/ 177994 h 1788"/>
                  <a:gd name="T22" fmla="*/ 252052 w 701"/>
                  <a:gd name="T23" fmla="*/ 461706 h 1788"/>
                  <a:gd name="T24" fmla="*/ 252052 w 701"/>
                  <a:gd name="T25" fmla="*/ 461706 h 1788"/>
                  <a:gd name="T26" fmla="*/ 152311 w 701"/>
                  <a:gd name="T27" fmla="*/ 600146 h 1788"/>
                  <a:gd name="T28" fmla="*/ 152311 w 701"/>
                  <a:gd name="T29" fmla="*/ 642577 h 1788"/>
                  <a:gd name="T30" fmla="*/ 100821 w 701"/>
                  <a:gd name="T31" fmla="*/ 642577 h 1788"/>
                  <a:gd name="T32" fmla="*/ 100821 w 701"/>
                  <a:gd name="T33" fmla="*/ 600146 h 1788"/>
                  <a:gd name="T34" fmla="*/ 100821 w 701"/>
                  <a:gd name="T35" fmla="*/ 600146 h 1788"/>
                  <a:gd name="T36" fmla="*/ 0 w 701"/>
                  <a:gd name="T37" fmla="*/ 461706 h 1788"/>
                  <a:gd name="T38" fmla="*/ 0 w 701"/>
                  <a:gd name="T39" fmla="*/ 427186 h 1788"/>
                  <a:gd name="T40" fmla="*/ 58332 w 701"/>
                  <a:gd name="T41" fmla="*/ 427186 h 1788"/>
                  <a:gd name="T42" fmla="*/ 58332 w 701"/>
                  <a:gd name="T43" fmla="*/ 465662 h 1788"/>
                  <a:gd name="T44" fmla="*/ 58332 w 701"/>
                  <a:gd name="T45" fmla="*/ 465662 h 1788"/>
                  <a:gd name="T46" fmla="*/ 124226 w 701"/>
                  <a:gd name="T47" fmla="*/ 545130 h 1788"/>
                  <a:gd name="T48" fmla="*/ 124226 w 701"/>
                  <a:gd name="T49" fmla="*/ 545130 h 1788"/>
                  <a:gd name="T50" fmla="*/ 189759 w 701"/>
                  <a:gd name="T51" fmla="*/ 465662 h 1788"/>
                  <a:gd name="T52" fmla="*/ 189759 w 701"/>
                  <a:gd name="T53" fmla="*/ 465662 h 1788"/>
                  <a:gd name="T54" fmla="*/ 2521 w 701"/>
                  <a:gd name="T55" fmla="*/ 181950 h 1788"/>
                  <a:gd name="T56" fmla="*/ 2521 w 701"/>
                  <a:gd name="T57" fmla="*/ 181950 h 1788"/>
                  <a:gd name="T58" fmla="*/ 100821 w 701"/>
                  <a:gd name="T59" fmla="*/ 44229 h 1788"/>
                  <a:gd name="T60" fmla="*/ 100821 w 701"/>
                  <a:gd name="T61" fmla="*/ 0 h 1788"/>
                  <a:gd name="T62" fmla="*/ 152311 w 701"/>
                  <a:gd name="T63" fmla="*/ 0 h 1788"/>
                  <a:gd name="T64" fmla="*/ 152311 w 701"/>
                  <a:gd name="T65" fmla="*/ 44229 h 178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701" h="1788">
                    <a:moveTo>
                      <a:pt x="423" y="123"/>
                    </a:moveTo>
                    <a:lnTo>
                      <a:pt x="423" y="123"/>
                    </a:lnTo>
                    <a:cubicBezTo>
                      <a:pt x="612" y="150"/>
                      <a:pt x="698" y="297"/>
                      <a:pt x="698" y="506"/>
                    </a:cubicBezTo>
                    <a:lnTo>
                      <a:pt x="698" y="548"/>
                    </a:lnTo>
                    <a:lnTo>
                      <a:pt x="536" y="548"/>
                    </a:lnTo>
                    <a:lnTo>
                      <a:pt x="536" y="495"/>
                    </a:lnTo>
                    <a:cubicBezTo>
                      <a:pt x="536" y="357"/>
                      <a:pt x="481" y="272"/>
                      <a:pt x="356" y="272"/>
                    </a:cubicBezTo>
                    <a:cubicBezTo>
                      <a:pt x="233" y="272"/>
                      <a:pt x="178" y="357"/>
                      <a:pt x="178" y="495"/>
                    </a:cubicBezTo>
                    <a:cubicBezTo>
                      <a:pt x="178" y="844"/>
                      <a:pt x="700" y="846"/>
                      <a:pt x="700" y="1284"/>
                    </a:cubicBezTo>
                    <a:cubicBezTo>
                      <a:pt x="700" y="1493"/>
                      <a:pt x="612" y="1642"/>
                      <a:pt x="423" y="1669"/>
                    </a:cubicBezTo>
                    <a:lnTo>
                      <a:pt x="423" y="1787"/>
                    </a:lnTo>
                    <a:lnTo>
                      <a:pt x="280" y="1787"/>
                    </a:lnTo>
                    <a:lnTo>
                      <a:pt x="280" y="1669"/>
                    </a:lnTo>
                    <a:cubicBezTo>
                      <a:pt x="87" y="1642"/>
                      <a:pt x="0" y="1496"/>
                      <a:pt x="0" y="1284"/>
                    </a:cubicBezTo>
                    <a:lnTo>
                      <a:pt x="0" y="1188"/>
                    </a:lnTo>
                    <a:lnTo>
                      <a:pt x="162" y="1188"/>
                    </a:lnTo>
                    <a:lnTo>
                      <a:pt x="162" y="1295"/>
                    </a:lnTo>
                    <a:cubicBezTo>
                      <a:pt x="162" y="1435"/>
                      <a:pt x="221" y="1516"/>
                      <a:pt x="345" y="1516"/>
                    </a:cubicBezTo>
                    <a:cubicBezTo>
                      <a:pt x="471" y="1516"/>
                      <a:pt x="527" y="1435"/>
                      <a:pt x="527" y="1295"/>
                    </a:cubicBezTo>
                    <a:cubicBezTo>
                      <a:pt x="527" y="948"/>
                      <a:pt x="7" y="944"/>
                      <a:pt x="7" y="506"/>
                    </a:cubicBezTo>
                    <a:cubicBezTo>
                      <a:pt x="7" y="292"/>
                      <a:pt x="94" y="152"/>
                      <a:pt x="280" y="123"/>
                    </a:cubicBezTo>
                    <a:lnTo>
                      <a:pt x="280" y="0"/>
                    </a:lnTo>
                    <a:lnTo>
                      <a:pt x="423" y="0"/>
                    </a:lnTo>
                    <a:lnTo>
                      <a:pt x="423" y="123"/>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74" name="Freeform 36">
                <a:extLst>
                  <a:ext uri="{FF2B5EF4-FFF2-40B4-BE49-F238E27FC236}">
                    <a16:creationId xmlns:a16="http://schemas.microsoft.com/office/drawing/2014/main" id="{E78AC493-42D8-F044-BC4A-9830362806E0}"/>
                  </a:ext>
                </a:extLst>
              </p:cNvPr>
              <p:cNvSpPr>
                <a:spLocks noChangeArrowheads="1"/>
              </p:cNvSpPr>
              <p:nvPr/>
            </p:nvSpPr>
            <p:spPr bwMode="auto">
              <a:xfrm>
                <a:off x="5022850" y="3322638"/>
                <a:ext cx="1495425" cy="1495425"/>
              </a:xfrm>
              <a:custGeom>
                <a:avLst/>
                <a:gdLst>
                  <a:gd name="T0" fmla="*/ 747353 w 4154"/>
                  <a:gd name="T1" fmla="*/ 65175 h 4153"/>
                  <a:gd name="T2" fmla="*/ 747353 w 4154"/>
                  <a:gd name="T3" fmla="*/ 65175 h 4153"/>
                  <a:gd name="T4" fmla="*/ 65159 w 4154"/>
                  <a:gd name="T5" fmla="*/ 747172 h 4153"/>
                  <a:gd name="T6" fmla="*/ 65159 w 4154"/>
                  <a:gd name="T7" fmla="*/ 747172 h 4153"/>
                  <a:gd name="T8" fmla="*/ 747353 w 4154"/>
                  <a:gd name="T9" fmla="*/ 1429890 h 4153"/>
                  <a:gd name="T10" fmla="*/ 747353 w 4154"/>
                  <a:gd name="T11" fmla="*/ 1429890 h 4153"/>
                  <a:gd name="T12" fmla="*/ 1429906 w 4154"/>
                  <a:gd name="T13" fmla="*/ 747172 h 4153"/>
                  <a:gd name="T14" fmla="*/ 1429906 w 4154"/>
                  <a:gd name="T15" fmla="*/ 747172 h 4153"/>
                  <a:gd name="T16" fmla="*/ 747353 w 4154"/>
                  <a:gd name="T17" fmla="*/ 65175 h 4153"/>
                  <a:gd name="T18" fmla="*/ 747353 w 4154"/>
                  <a:gd name="T19" fmla="*/ 1495065 h 4153"/>
                  <a:gd name="T20" fmla="*/ 747353 w 4154"/>
                  <a:gd name="T21" fmla="*/ 1495065 h 4153"/>
                  <a:gd name="T22" fmla="*/ 0 w 4154"/>
                  <a:gd name="T23" fmla="*/ 747172 h 4153"/>
                  <a:gd name="T24" fmla="*/ 0 w 4154"/>
                  <a:gd name="T25" fmla="*/ 747172 h 4153"/>
                  <a:gd name="T26" fmla="*/ 747353 w 4154"/>
                  <a:gd name="T27" fmla="*/ 0 h 4153"/>
                  <a:gd name="T28" fmla="*/ 747353 w 4154"/>
                  <a:gd name="T29" fmla="*/ 0 h 4153"/>
                  <a:gd name="T30" fmla="*/ 1495065 w 4154"/>
                  <a:gd name="T31" fmla="*/ 747172 h 4153"/>
                  <a:gd name="T32" fmla="*/ 1495065 w 4154"/>
                  <a:gd name="T33" fmla="*/ 747172 h 4153"/>
                  <a:gd name="T34" fmla="*/ 747353 w 4154"/>
                  <a:gd name="T35" fmla="*/ 1495065 h 415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4154" h="4153">
                    <a:moveTo>
                      <a:pt x="2076" y="181"/>
                    </a:moveTo>
                    <a:lnTo>
                      <a:pt x="2076" y="181"/>
                    </a:lnTo>
                    <a:cubicBezTo>
                      <a:pt x="1031" y="181"/>
                      <a:pt x="181" y="1032"/>
                      <a:pt x="181" y="2075"/>
                    </a:cubicBezTo>
                    <a:cubicBezTo>
                      <a:pt x="181" y="3121"/>
                      <a:pt x="1031" y="3971"/>
                      <a:pt x="2076" y="3971"/>
                    </a:cubicBezTo>
                    <a:cubicBezTo>
                      <a:pt x="3121" y="3971"/>
                      <a:pt x="3972" y="3121"/>
                      <a:pt x="3972" y="2075"/>
                    </a:cubicBezTo>
                    <a:cubicBezTo>
                      <a:pt x="3972" y="1032"/>
                      <a:pt x="3121" y="181"/>
                      <a:pt x="2076" y="181"/>
                    </a:cubicBezTo>
                    <a:close/>
                    <a:moveTo>
                      <a:pt x="2076" y="4152"/>
                    </a:moveTo>
                    <a:lnTo>
                      <a:pt x="2076" y="4152"/>
                    </a:lnTo>
                    <a:cubicBezTo>
                      <a:pt x="931" y="4152"/>
                      <a:pt x="0" y="3220"/>
                      <a:pt x="0" y="2075"/>
                    </a:cubicBezTo>
                    <a:cubicBezTo>
                      <a:pt x="0" y="932"/>
                      <a:pt x="931" y="0"/>
                      <a:pt x="2076" y="0"/>
                    </a:cubicBezTo>
                    <a:cubicBezTo>
                      <a:pt x="3221" y="0"/>
                      <a:pt x="4153" y="932"/>
                      <a:pt x="4153" y="2075"/>
                    </a:cubicBezTo>
                    <a:cubicBezTo>
                      <a:pt x="4153" y="3220"/>
                      <a:pt x="3221" y="4152"/>
                      <a:pt x="2076" y="415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75" name="Freeform 37">
                <a:extLst>
                  <a:ext uri="{FF2B5EF4-FFF2-40B4-BE49-F238E27FC236}">
                    <a16:creationId xmlns:a16="http://schemas.microsoft.com/office/drawing/2014/main" id="{4BEEB8CE-E2CB-E94D-A3C7-24252E1AD7AF}"/>
                  </a:ext>
                </a:extLst>
              </p:cNvPr>
              <p:cNvSpPr>
                <a:spLocks noChangeArrowheads="1"/>
              </p:cNvSpPr>
              <p:nvPr/>
            </p:nvSpPr>
            <p:spPr bwMode="auto">
              <a:xfrm>
                <a:off x="4892675" y="3322638"/>
                <a:ext cx="909638" cy="1495425"/>
              </a:xfrm>
              <a:custGeom>
                <a:avLst/>
                <a:gdLst>
                  <a:gd name="T0" fmla="*/ 876534 w 2528"/>
                  <a:gd name="T1" fmla="*/ 1495065 h 4153"/>
                  <a:gd name="T2" fmla="*/ 746997 w 2528"/>
                  <a:gd name="T3" fmla="*/ 1495065 h 4153"/>
                  <a:gd name="T4" fmla="*/ 746997 w 2528"/>
                  <a:gd name="T5" fmla="*/ 1495065 h 4153"/>
                  <a:gd name="T6" fmla="*/ 0 w 2528"/>
                  <a:gd name="T7" fmla="*/ 747172 h 4153"/>
                  <a:gd name="T8" fmla="*/ 0 w 2528"/>
                  <a:gd name="T9" fmla="*/ 747172 h 4153"/>
                  <a:gd name="T10" fmla="*/ 746997 w 2528"/>
                  <a:gd name="T11" fmla="*/ 0 h 4153"/>
                  <a:gd name="T12" fmla="*/ 876534 w 2528"/>
                  <a:gd name="T13" fmla="*/ 0 h 4153"/>
                  <a:gd name="T14" fmla="*/ 876534 w 2528"/>
                  <a:gd name="T15" fmla="*/ 0 h 4153"/>
                  <a:gd name="T16" fmla="*/ 909278 w 2528"/>
                  <a:gd name="T17" fmla="*/ 32768 h 4153"/>
                  <a:gd name="T18" fmla="*/ 909278 w 2528"/>
                  <a:gd name="T19" fmla="*/ 32768 h 4153"/>
                  <a:gd name="T20" fmla="*/ 876534 w 2528"/>
                  <a:gd name="T21" fmla="*/ 65175 h 4153"/>
                  <a:gd name="T22" fmla="*/ 746997 w 2528"/>
                  <a:gd name="T23" fmla="*/ 65175 h 4153"/>
                  <a:gd name="T24" fmla="*/ 746997 w 2528"/>
                  <a:gd name="T25" fmla="*/ 65175 h 4153"/>
                  <a:gd name="T26" fmla="*/ 64769 w 2528"/>
                  <a:gd name="T27" fmla="*/ 747172 h 4153"/>
                  <a:gd name="T28" fmla="*/ 64769 w 2528"/>
                  <a:gd name="T29" fmla="*/ 747172 h 4153"/>
                  <a:gd name="T30" fmla="*/ 746997 w 2528"/>
                  <a:gd name="T31" fmla="*/ 1429890 h 4153"/>
                  <a:gd name="T32" fmla="*/ 876534 w 2528"/>
                  <a:gd name="T33" fmla="*/ 1429890 h 4153"/>
                  <a:gd name="T34" fmla="*/ 876534 w 2528"/>
                  <a:gd name="T35" fmla="*/ 1429890 h 4153"/>
                  <a:gd name="T36" fmla="*/ 909278 w 2528"/>
                  <a:gd name="T37" fmla="*/ 1462297 h 4153"/>
                  <a:gd name="T38" fmla="*/ 909278 w 2528"/>
                  <a:gd name="T39" fmla="*/ 1462297 h 4153"/>
                  <a:gd name="T40" fmla="*/ 876534 w 2528"/>
                  <a:gd name="T41" fmla="*/ 1495065 h 415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528" h="4153">
                    <a:moveTo>
                      <a:pt x="2436" y="4152"/>
                    </a:moveTo>
                    <a:lnTo>
                      <a:pt x="2076" y="4152"/>
                    </a:lnTo>
                    <a:cubicBezTo>
                      <a:pt x="930" y="4152"/>
                      <a:pt x="0" y="3221"/>
                      <a:pt x="0" y="2075"/>
                    </a:cubicBezTo>
                    <a:cubicBezTo>
                      <a:pt x="0" y="932"/>
                      <a:pt x="930" y="0"/>
                      <a:pt x="2076" y="0"/>
                    </a:cubicBezTo>
                    <a:lnTo>
                      <a:pt x="2436" y="0"/>
                    </a:lnTo>
                    <a:cubicBezTo>
                      <a:pt x="2486" y="0"/>
                      <a:pt x="2527" y="41"/>
                      <a:pt x="2527" y="91"/>
                    </a:cubicBezTo>
                    <a:cubicBezTo>
                      <a:pt x="2527" y="141"/>
                      <a:pt x="2486" y="181"/>
                      <a:pt x="2436" y="181"/>
                    </a:cubicBezTo>
                    <a:lnTo>
                      <a:pt x="2076" y="181"/>
                    </a:lnTo>
                    <a:cubicBezTo>
                      <a:pt x="1030" y="181"/>
                      <a:pt x="180" y="1032"/>
                      <a:pt x="180" y="2075"/>
                    </a:cubicBezTo>
                    <a:cubicBezTo>
                      <a:pt x="180" y="3121"/>
                      <a:pt x="1030" y="3971"/>
                      <a:pt x="2076" y="3971"/>
                    </a:cubicBezTo>
                    <a:lnTo>
                      <a:pt x="2436" y="3971"/>
                    </a:lnTo>
                    <a:cubicBezTo>
                      <a:pt x="2486" y="3971"/>
                      <a:pt x="2527" y="4011"/>
                      <a:pt x="2527" y="4061"/>
                    </a:cubicBezTo>
                    <a:cubicBezTo>
                      <a:pt x="2527" y="4111"/>
                      <a:pt x="2486" y="4152"/>
                      <a:pt x="2436" y="4152"/>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grpSp>
        <p:grpSp>
          <p:nvGrpSpPr>
            <p:cNvPr id="48" name="Group 11">
              <a:extLst>
                <a:ext uri="{FF2B5EF4-FFF2-40B4-BE49-F238E27FC236}">
                  <a16:creationId xmlns:a16="http://schemas.microsoft.com/office/drawing/2014/main" id="{A5B4BD3D-AC8E-4142-ABB7-9EC8ECC9A526}"/>
                </a:ext>
              </a:extLst>
            </p:cNvPr>
            <p:cNvGrpSpPr>
              <a:grpSpLocks/>
            </p:cNvGrpSpPr>
            <p:nvPr/>
          </p:nvGrpSpPr>
          <p:grpSpPr bwMode="auto">
            <a:xfrm>
              <a:off x="8726951" y="422846"/>
              <a:ext cx="1300426" cy="1221934"/>
              <a:chOff x="3332163" y="2060575"/>
              <a:chExt cx="1946275" cy="1828800"/>
            </a:xfrm>
            <a:solidFill>
              <a:schemeClr val="accent3">
                <a:lumMod val="75000"/>
              </a:schemeClr>
            </a:solidFill>
          </p:grpSpPr>
          <p:sp>
            <p:nvSpPr>
              <p:cNvPr id="66" name="Freeform 43">
                <a:extLst>
                  <a:ext uri="{FF2B5EF4-FFF2-40B4-BE49-F238E27FC236}">
                    <a16:creationId xmlns:a16="http://schemas.microsoft.com/office/drawing/2014/main" id="{8D90C658-70F2-4B46-92F5-B8C52564F1E2}"/>
                  </a:ext>
                </a:extLst>
              </p:cNvPr>
              <p:cNvSpPr>
                <a:spLocks noChangeArrowheads="1"/>
              </p:cNvSpPr>
              <p:nvPr/>
            </p:nvSpPr>
            <p:spPr bwMode="auto">
              <a:xfrm>
                <a:off x="4411663" y="2060575"/>
                <a:ext cx="273050" cy="481013"/>
              </a:xfrm>
              <a:custGeom>
                <a:avLst/>
                <a:gdLst>
                  <a:gd name="T0" fmla="*/ 65115 w 759"/>
                  <a:gd name="T1" fmla="*/ 415584 h 1338"/>
                  <a:gd name="T2" fmla="*/ 207935 w 759"/>
                  <a:gd name="T3" fmla="*/ 415584 h 1338"/>
                  <a:gd name="T4" fmla="*/ 207935 w 759"/>
                  <a:gd name="T5" fmla="*/ 68305 h 1338"/>
                  <a:gd name="T6" fmla="*/ 207935 w 759"/>
                  <a:gd name="T7" fmla="*/ 68305 h 1338"/>
                  <a:gd name="T8" fmla="*/ 65115 w 759"/>
                  <a:gd name="T9" fmla="*/ 240507 h 1338"/>
                  <a:gd name="T10" fmla="*/ 65115 w 759"/>
                  <a:gd name="T11" fmla="*/ 415584 h 1338"/>
                  <a:gd name="T12" fmla="*/ 240313 w 759"/>
                  <a:gd name="T13" fmla="*/ 480653 h 1338"/>
                  <a:gd name="T14" fmla="*/ 32377 w 759"/>
                  <a:gd name="T15" fmla="*/ 480653 h 1338"/>
                  <a:gd name="T16" fmla="*/ 32377 w 759"/>
                  <a:gd name="T17" fmla="*/ 480653 h 1338"/>
                  <a:gd name="T18" fmla="*/ 0 w 759"/>
                  <a:gd name="T19" fmla="*/ 448298 h 1338"/>
                  <a:gd name="T20" fmla="*/ 0 w 759"/>
                  <a:gd name="T21" fmla="*/ 240507 h 1338"/>
                  <a:gd name="T22" fmla="*/ 0 w 759"/>
                  <a:gd name="T23" fmla="*/ 240507 h 1338"/>
                  <a:gd name="T24" fmla="*/ 240313 w 759"/>
                  <a:gd name="T25" fmla="*/ 0 h 1338"/>
                  <a:gd name="T26" fmla="*/ 240313 w 759"/>
                  <a:gd name="T27" fmla="*/ 0 h 1338"/>
                  <a:gd name="T28" fmla="*/ 272690 w 759"/>
                  <a:gd name="T29" fmla="*/ 32715 h 1338"/>
                  <a:gd name="T30" fmla="*/ 272690 w 759"/>
                  <a:gd name="T31" fmla="*/ 448298 h 1338"/>
                  <a:gd name="T32" fmla="*/ 272690 w 759"/>
                  <a:gd name="T33" fmla="*/ 448298 h 1338"/>
                  <a:gd name="T34" fmla="*/ 240313 w 759"/>
                  <a:gd name="T35" fmla="*/ 480653 h 13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759" h="1338">
                    <a:moveTo>
                      <a:pt x="181" y="1156"/>
                    </a:moveTo>
                    <a:lnTo>
                      <a:pt x="578" y="1156"/>
                    </a:lnTo>
                    <a:lnTo>
                      <a:pt x="578" y="190"/>
                    </a:lnTo>
                    <a:cubicBezTo>
                      <a:pt x="352" y="232"/>
                      <a:pt x="181" y="431"/>
                      <a:pt x="181" y="669"/>
                    </a:cubicBezTo>
                    <a:lnTo>
                      <a:pt x="181" y="1156"/>
                    </a:lnTo>
                    <a:close/>
                    <a:moveTo>
                      <a:pt x="668" y="1337"/>
                    </a:moveTo>
                    <a:lnTo>
                      <a:pt x="90" y="1337"/>
                    </a:lnTo>
                    <a:cubicBezTo>
                      <a:pt x="40" y="1337"/>
                      <a:pt x="0" y="1297"/>
                      <a:pt x="0" y="1247"/>
                    </a:cubicBezTo>
                    <a:lnTo>
                      <a:pt x="0" y="669"/>
                    </a:lnTo>
                    <a:cubicBezTo>
                      <a:pt x="0" y="300"/>
                      <a:pt x="300" y="0"/>
                      <a:pt x="668" y="0"/>
                    </a:cubicBezTo>
                    <a:cubicBezTo>
                      <a:pt x="717" y="0"/>
                      <a:pt x="758" y="41"/>
                      <a:pt x="758" y="91"/>
                    </a:cubicBezTo>
                    <a:lnTo>
                      <a:pt x="758" y="1247"/>
                    </a:lnTo>
                    <a:cubicBezTo>
                      <a:pt x="758" y="1297"/>
                      <a:pt x="717" y="1337"/>
                      <a:pt x="668" y="1337"/>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67" name="Freeform 38">
                <a:extLst>
                  <a:ext uri="{FF2B5EF4-FFF2-40B4-BE49-F238E27FC236}">
                    <a16:creationId xmlns:a16="http://schemas.microsoft.com/office/drawing/2014/main" id="{3017B8EC-BF71-1143-8C90-8155ABB92FC4}"/>
                  </a:ext>
                </a:extLst>
              </p:cNvPr>
              <p:cNvSpPr>
                <a:spLocks noChangeArrowheads="1"/>
              </p:cNvSpPr>
              <p:nvPr/>
            </p:nvSpPr>
            <p:spPr bwMode="auto">
              <a:xfrm>
                <a:off x="4991100" y="2716213"/>
                <a:ext cx="287338" cy="500062"/>
              </a:xfrm>
              <a:custGeom>
                <a:avLst/>
                <a:gdLst>
                  <a:gd name="T0" fmla="*/ 254530 w 797"/>
                  <a:gd name="T1" fmla="*/ 499702 h 1390"/>
                  <a:gd name="T2" fmla="*/ 32087 w 797"/>
                  <a:gd name="T3" fmla="*/ 499702 h 1390"/>
                  <a:gd name="T4" fmla="*/ 32087 w 797"/>
                  <a:gd name="T5" fmla="*/ 499702 h 1390"/>
                  <a:gd name="T6" fmla="*/ 0 w 797"/>
                  <a:gd name="T7" fmla="*/ 466964 h 1390"/>
                  <a:gd name="T8" fmla="*/ 0 w 797"/>
                  <a:gd name="T9" fmla="*/ 466964 h 1390"/>
                  <a:gd name="T10" fmla="*/ 32087 w 797"/>
                  <a:gd name="T11" fmla="*/ 434586 h 1390"/>
                  <a:gd name="T12" fmla="*/ 221723 w 797"/>
                  <a:gd name="T13" fmla="*/ 434586 h 1390"/>
                  <a:gd name="T14" fmla="*/ 221723 w 797"/>
                  <a:gd name="T15" fmla="*/ 64756 h 1390"/>
                  <a:gd name="T16" fmla="*/ 32087 w 797"/>
                  <a:gd name="T17" fmla="*/ 64756 h 1390"/>
                  <a:gd name="T18" fmla="*/ 32087 w 797"/>
                  <a:gd name="T19" fmla="*/ 64756 h 1390"/>
                  <a:gd name="T20" fmla="*/ 0 w 797"/>
                  <a:gd name="T21" fmla="*/ 32378 h 1390"/>
                  <a:gd name="T22" fmla="*/ 0 w 797"/>
                  <a:gd name="T23" fmla="*/ 32378 h 1390"/>
                  <a:gd name="T24" fmla="*/ 32087 w 797"/>
                  <a:gd name="T25" fmla="*/ 0 h 1390"/>
                  <a:gd name="T26" fmla="*/ 254530 w 797"/>
                  <a:gd name="T27" fmla="*/ 0 h 1390"/>
                  <a:gd name="T28" fmla="*/ 254530 w 797"/>
                  <a:gd name="T29" fmla="*/ 0 h 1390"/>
                  <a:gd name="T30" fmla="*/ 286977 w 797"/>
                  <a:gd name="T31" fmla="*/ 32378 h 1390"/>
                  <a:gd name="T32" fmla="*/ 286977 w 797"/>
                  <a:gd name="T33" fmla="*/ 466964 h 1390"/>
                  <a:gd name="T34" fmla="*/ 286977 w 797"/>
                  <a:gd name="T35" fmla="*/ 466964 h 1390"/>
                  <a:gd name="T36" fmla="*/ 254530 w 797"/>
                  <a:gd name="T37" fmla="*/ 499702 h 139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797" h="1390">
                    <a:moveTo>
                      <a:pt x="706" y="1389"/>
                    </a:moveTo>
                    <a:lnTo>
                      <a:pt x="89" y="1389"/>
                    </a:lnTo>
                    <a:cubicBezTo>
                      <a:pt x="40" y="1389"/>
                      <a:pt x="0" y="1348"/>
                      <a:pt x="0" y="1298"/>
                    </a:cubicBezTo>
                    <a:cubicBezTo>
                      <a:pt x="0" y="1248"/>
                      <a:pt x="40" y="1208"/>
                      <a:pt x="89" y="1208"/>
                    </a:cubicBezTo>
                    <a:lnTo>
                      <a:pt x="615" y="1208"/>
                    </a:lnTo>
                    <a:lnTo>
                      <a:pt x="615" y="180"/>
                    </a:lnTo>
                    <a:lnTo>
                      <a:pt x="89" y="180"/>
                    </a:lnTo>
                    <a:cubicBezTo>
                      <a:pt x="40" y="180"/>
                      <a:pt x="0" y="140"/>
                      <a:pt x="0" y="90"/>
                    </a:cubicBezTo>
                    <a:cubicBezTo>
                      <a:pt x="0" y="40"/>
                      <a:pt x="40" y="0"/>
                      <a:pt x="89" y="0"/>
                    </a:cubicBezTo>
                    <a:lnTo>
                      <a:pt x="706" y="0"/>
                    </a:lnTo>
                    <a:cubicBezTo>
                      <a:pt x="756" y="0"/>
                      <a:pt x="796" y="40"/>
                      <a:pt x="796" y="90"/>
                    </a:cubicBezTo>
                    <a:lnTo>
                      <a:pt x="796" y="1298"/>
                    </a:lnTo>
                    <a:cubicBezTo>
                      <a:pt x="796" y="1348"/>
                      <a:pt x="756" y="1389"/>
                      <a:pt x="706" y="1389"/>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68" name="Freeform 39">
                <a:extLst>
                  <a:ext uri="{FF2B5EF4-FFF2-40B4-BE49-F238E27FC236}">
                    <a16:creationId xmlns:a16="http://schemas.microsoft.com/office/drawing/2014/main" id="{896342F6-CE32-3943-8442-4EA07AF117C9}"/>
                  </a:ext>
                </a:extLst>
              </p:cNvPr>
              <p:cNvSpPr>
                <a:spLocks noChangeArrowheads="1"/>
              </p:cNvSpPr>
              <p:nvPr/>
            </p:nvSpPr>
            <p:spPr bwMode="auto">
              <a:xfrm>
                <a:off x="4678363" y="2614613"/>
                <a:ext cx="153987" cy="153987"/>
              </a:xfrm>
              <a:custGeom>
                <a:avLst/>
                <a:gdLst>
                  <a:gd name="T0" fmla="*/ 153628 w 429"/>
                  <a:gd name="T1" fmla="*/ 76994 h 428"/>
                  <a:gd name="T2" fmla="*/ 153628 w 429"/>
                  <a:gd name="T3" fmla="*/ 76994 h 428"/>
                  <a:gd name="T4" fmla="*/ 76814 w 429"/>
                  <a:gd name="T5" fmla="*/ 153627 h 428"/>
                  <a:gd name="T6" fmla="*/ 76814 w 429"/>
                  <a:gd name="T7" fmla="*/ 153627 h 428"/>
                  <a:gd name="T8" fmla="*/ 0 w 429"/>
                  <a:gd name="T9" fmla="*/ 76994 h 428"/>
                  <a:gd name="T10" fmla="*/ 0 w 429"/>
                  <a:gd name="T11" fmla="*/ 76994 h 428"/>
                  <a:gd name="T12" fmla="*/ 76814 w 429"/>
                  <a:gd name="T13" fmla="*/ 0 h 428"/>
                  <a:gd name="T14" fmla="*/ 76814 w 429"/>
                  <a:gd name="T15" fmla="*/ 0 h 428"/>
                  <a:gd name="T16" fmla="*/ 153628 w 429"/>
                  <a:gd name="T17" fmla="*/ 76994 h 42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29" h="428">
                    <a:moveTo>
                      <a:pt x="428" y="214"/>
                    </a:moveTo>
                    <a:lnTo>
                      <a:pt x="428" y="214"/>
                    </a:lnTo>
                    <a:cubicBezTo>
                      <a:pt x="428" y="332"/>
                      <a:pt x="332" y="427"/>
                      <a:pt x="214" y="427"/>
                    </a:cubicBezTo>
                    <a:cubicBezTo>
                      <a:pt x="96" y="427"/>
                      <a:pt x="0" y="332"/>
                      <a:pt x="0" y="214"/>
                    </a:cubicBezTo>
                    <a:cubicBezTo>
                      <a:pt x="0" y="96"/>
                      <a:pt x="96" y="0"/>
                      <a:pt x="214" y="0"/>
                    </a:cubicBezTo>
                    <a:cubicBezTo>
                      <a:pt x="332" y="0"/>
                      <a:pt x="428" y="96"/>
                      <a:pt x="428" y="21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69" name="Freeform 40">
                <a:extLst>
                  <a:ext uri="{FF2B5EF4-FFF2-40B4-BE49-F238E27FC236}">
                    <a16:creationId xmlns:a16="http://schemas.microsoft.com/office/drawing/2014/main" id="{3141ECD9-9879-B04B-9B1C-B79743F20AAE}"/>
                  </a:ext>
                </a:extLst>
              </p:cNvPr>
              <p:cNvSpPr>
                <a:spLocks noChangeArrowheads="1"/>
              </p:cNvSpPr>
              <p:nvPr/>
            </p:nvSpPr>
            <p:spPr bwMode="auto">
              <a:xfrm>
                <a:off x="3838575" y="3552825"/>
                <a:ext cx="355600" cy="336550"/>
              </a:xfrm>
              <a:custGeom>
                <a:avLst/>
                <a:gdLst>
                  <a:gd name="T0" fmla="*/ 322847 w 988"/>
                  <a:gd name="T1" fmla="*/ 336190 h 936"/>
                  <a:gd name="T2" fmla="*/ 32393 w 988"/>
                  <a:gd name="T3" fmla="*/ 336190 h 936"/>
                  <a:gd name="T4" fmla="*/ 32393 w 988"/>
                  <a:gd name="T5" fmla="*/ 336190 h 936"/>
                  <a:gd name="T6" fmla="*/ 0 w 988"/>
                  <a:gd name="T7" fmla="*/ 303830 h 936"/>
                  <a:gd name="T8" fmla="*/ 0 w 988"/>
                  <a:gd name="T9" fmla="*/ 32720 h 936"/>
                  <a:gd name="T10" fmla="*/ 0 w 988"/>
                  <a:gd name="T11" fmla="*/ 32720 h 936"/>
                  <a:gd name="T12" fmla="*/ 32393 w 988"/>
                  <a:gd name="T13" fmla="*/ 0 h 936"/>
                  <a:gd name="T14" fmla="*/ 32393 w 988"/>
                  <a:gd name="T15" fmla="*/ 0 h 936"/>
                  <a:gd name="T16" fmla="*/ 65145 w 988"/>
                  <a:gd name="T17" fmla="*/ 32720 h 936"/>
                  <a:gd name="T18" fmla="*/ 65145 w 988"/>
                  <a:gd name="T19" fmla="*/ 271469 h 936"/>
                  <a:gd name="T20" fmla="*/ 290095 w 988"/>
                  <a:gd name="T21" fmla="*/ 271469 h 936"/>
                  <a:gd name="T22" fmla="*/ 290095 w 988"/>
                  <a:gd name="T23" fmla="*/ 154612 h 936"/>
                  <a:gd name="T24" fmla="*/ 290095 w 988"/>
                  <a:gd name="T25" fmla="*/ 154612 h 936"/>
                  <a:gd name="T26" fmla="*/ 322847 w 988"/>
                  <a:gd name="T27" fmla="*/ 121892 h 936"/>
                  <a:gd name="T28" fmla="*/ 322847 w 988"/>
                  <a:gd name="T29" fmla="*/ 121892 h 936"/>
                  <a:gd name="T30" fmla="*/ 355240 w 988"/>
                  <a:gd name="T31" fmla="*/ 154612 h 936"/>
                  <a:gd name="T32" fmla="*/ 355240 w 988"/>
                  <a:gd name="T33" fmla="*/ 303830 h 936"/>
                  <a:gd name="T34" fmla="*/ 355240 w 988"/>
                  <a:gd name="T35" fmla="*/ 303830 h 936"/>
                  <a:gd name="T36" fmla="*/ 322847 w 988"/>
                  <a:gd name="T37" fmla="*/ 336190 h 9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88" h="936">
                    <a:moveTo>
                      <a:pt x="897" y="935"/>
                    </a:moveTo>
                    <a:lnTo>
                      <a:pt x="90" y="935"/>
                    </a:lnTo>
                    <a:cubicBezTo>
                      <a:pt x="41" y="935"/>
                      <a:pt x="0" y="894"/>
                      <a:pt x="0" y="845"/>
                    </a:cubicBezTo>
                    <a:lnTo>
                      <a:pt x="0" y="91"/>
                    </a:lnTo>
                    <a:cubicBezTo>
                      <a:pt x="0" y="41"/>
                      <a:pt x="41" y="0"/>
                      <a:pt x="90" y="0"/>
                    </a:cubicBezTo>
                    <a:cubicBezTo>
                      <a:pt x="140" y="0"/>
                      <a:pt x="181" y="41"/>
                      <a:pt x="181" y="91"/>
                    </a:cubicBezTo>
                    <a:lnTo>
                      <a:pt x="181" y="755"/>
                    </a:lnTo>
                    <a:lnTo>
                      <a:pt x="806" y="755"/>
                    </a:lnTo>
                    <a:lnTo>
                      <a:pt x="806" y="430"/>
                    </a:lnTo>
                    <a:cubicBezTo>
                      <a:pt x="806" y="380"/>
                      <a:pt x="847" y="339"/>
                      <a:pt x="897" y="339"/>
                    </a:cubicBezTo>
                    <a:cubicBezTo>
                      <a:pt x="947" y="339"/>
                      <a:pt x="987" y="380"/>
                      <a:pt x="987" y="430"/>
                    </a:cubicBezTo>
                    <a:lnTo>
                      <a:pt x="987" y="845"/>
                    </a:lnTo>
                    <a:cubicBezTo>
                      <a:pt x="987" y="894"/>
                      <a:pt x="947" y="935"/>
                      <a:pt x="897" y="935"/>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70" name="Freeform 41">
                <a:extLst>
                  <a:ext uri="{FF2B5EF4-FFF2-40B4-BE49-F238E27FC236}">
                    <a16:creationId xmlns:a16="http://schemas.microsoft.com/office/drawing/2014/main" id="{2E0C734D-2A39-5141-8625-B94B08BEA4DF}"/>
                  </a:ext>
                </a:extLst>
              </p:cNvPr>
              <p:cNvSpPr>
                <a:spLocks noChangeArrowheads="1"/>
              </p:cNvSpPr>
              <p:nvPr/>
            </p:nvSpPr>
            <p:spPr bwMode="auto">
              <a:xfrm>
                <a:off x="4408488" y="3552825"/>
                <a:ext cx="355600" cy="336550"/>
              </a:xfrm>
              <a:custGeom>
                <a:avLst/>
                <a:gdLst>
                  <a:gd name="T0" fmla="*/ 322814 w 987"/>
                  <a:gd name="T1" fmla="*/ 336190 h 936"/>
                  <a:gd name="T2" fmla="*/ 32426 w 987"/>
                  <a:gd name="T3" fmla="*/ 336190 h 936"/>
                  <a:gd name="T4" fmla="*/ 32426 w 987"/>
                  <a:gd name="T5" fmla="*/ 336190 h 936"/>
                  <a:gd name="T6" fmla="*/ 0 w 987"/>
                  <a:gd name="T7" fmla="*/ 303830 h 936"/>
                  <a:gd name="T8" fmla="*/ 0 w 987"/>
                  <a:gd name="T9" fmla="*/ 154612 h 936"/>
                  <a:gd name="T10" fmla="*/ 0 w 987"/>
                  <a:gd name="T11" fmla="*/ 154612 h 936"/>
                  <a:gd name="T12" fmla="*/ 32426 w 987"/>
                  <a:gd name="T13" fmla="*/ 121892 h 936"/>
                  <a:gd name="T14" fmla="*/ 32426 w 987"/>
                  <a:gd name="T15" fmla="*/ 121892 h 936"/>
                  <a:gd name="T16" fmla="*/ 65211 w 987"/>
                  <a:gd name="T17" fmla="*/ 154612 h 936"/>
                  <a:gd name="T18" fmla="*/ 65211 w 987"/>
                  <a:gd name="T19" fmla="*/ 271469 h 936"/>
                  <a:gd name="T20" fmla="*/ 290028 w 987"/>
                  <a:gd name="T21" fmla="*/ 271469 h 936"/>
                  <a:gd name="T22" fmla="*/ 290028 w 987"/>
                  <a:gd name="T23" fmla="*/ 32720 h 936"/>
                  <a:gd name="T24" fmla="*/ 290028 w 987"/>
                  <a:gd name="T25" fmla="*/ 32720 h 936"/>
                  <a:gd name="T26" fmla="*/ 322814 w 987"/>
                  <a:gd name="T27" fmla="*/ 0 h 936"/>
                  <a:gd name="T28" fmla="*/ 322814 w 987"/>
                  <a:gd name="T29" fmla="*/ 0 h 936"/>
                  <a:gd name="T30" fmla="*/ 355240 w 987"/>
                  <a:gd name="T31" fmla="*/ 32720 h 936"/>
                  <a:gd name="T32" fmla="*/ 355240 w 987"/>
                  <a:gd name="T33" fmla="*/ 303830 h 936"/>
                  <a:gd name="T34" fmla="*/ 355240 w 987"/>
                  <a:gd name="T35" fmla="*/ 303830 h 936"/>
                  <a:gd name="T36" fmla="*/ 322814 w 987"/>
                  <a:gd name="T37" fmla="*/ 336190 h 9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87" h="936">
                    <a:moveTo>
                      <a:pt x="896" y="935"/>
                    </a:moveTo>
                    <a:lnTo>
                      <a:pt x="90" y="935"/>
                    </a:lnTo>
                    <a:cubicBezTo>
                      <a:pt x="40" y="935"/>
                      <a:pt x="0" y="894"/>
                      <a:pt x="0" y="845"/>
                    </a:cubicBezTo>
                    <a:lnTo>
                      <a:pt x="0" y="430"/>
                    </a:lnTo>
                    <a:cubicBezTo>
                      <a:pt x="0" y="380"/>
                      <a:pt x="40" y="339"/>
                      <a:pt x="90" y="339"/>
                    </a:cubicBezTo>
                    <a:cubicBezTo>
                      <a:pt x="140" y="339"/>
                      <a:pt x="181" y="380"/>
                      <a:pt x="181" y="430"/>
                    </a:cubicBezTo>
                    <a:lnTo>
                      <a:pt x="181" y="755"/>
                    </a:lnTo>
                    <a:lnTo>
                      <a:pt x="805" y="755"/>
                    </a:lnTo>
                    <a:lnTo>
                      <a:pt x="805" y="91"/>
                    </a:lnTo>
                    <a:cubicBezTo>
                      <a:pt x="805" y="41"/>
                      <a:pt x="846" y="0"/>
                      <a:pt x="896" y="0"/>
                    </a:cubicBezTo>
                    <a:cubicBezTo>
                      <a:pt x="946" y="0"/>
                      <a:pt x="986" y="41"/>
                      <a:pt x="986" y="91"/>
                    </a:cubicBezTo>
                    <a:lnTo>
                      <a:pt x="986" y="845"/>
                    </a:lnTo>
                    <a:cubicBezTo>
                      <a:pt x="986" y="894"/>
                      <a:pt x="946" y="935"/>
                      <a:pt x="896" y="935"/>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71" name="Freeform 42">
                <a:extLst>
                  <a:ext uri="{FF2B5EF4-FFF2-40B4-BE49-F238E27FC236}">
                    <a16:creationId xmlns:a16="http://schemas.microsoft.com/office/drawing/2014/main" id="{E42D7EAA-B9C9-BB42-8348-24198BEC4DF1}"/>
                  </a:ext>
                </a:extLst>
              </p:cNvPr>
              <p:cNvSpPr>
                <a:spLocks noChangeArrowheads="1"/>
              </p:cNvSpPr>
              <p:nvPr/>
            </p:nvSpPr>
            <p:spPr bwMode="auto">
              <a:xfrm>
                <a:off x="3332163" y="2924175"/>
                <a:ext cx="236537" cy="65088"/>
              </a:xfrm>
              <a:custGeom>
                <a:avLst/>
                <a:gdLst>
                  <a:gd name="T0" fmla="*/ 203775 w 657"/>
                  <a:gd name="T1" fmla="*/ 64730 h 182"/>
                  <a:gd name="T2" fmla="*/ 32402 w 657"/>
                  <a:gd name="T3" fmla="*/ 64730 h 182"/>
                  <a:gd name="T4" fmla="*/ 32402 w 657"/>
                  <a:gd name="T5" fmla="*/ 64730 h 182"/>
                  <a:gd name="T6" fmla="*/ 0 w 657"/>
                  <a:gd name="T7" fmla="*/ 32544 h 182"/>
                  <a:gd name="T8" fmla="*/ 0 w 657"/>
                  <a:gd name="T9" fmla="*/ 32544 h 182"/>
                  <a:gd name="T10" fmla="*/ 32402 w 657"/>
                  <a:gd name="T11" fmla="*/ 0 h 182"/>
                  <a:gd name="T12" fmla="*/ 203775 w 657"/>
                  <a:gd name="T13" fmla="*/ 0 h 182"/>
                  <a:gd name="T14" fmla="*/ 203775 w 657"/>
                  <a:gd name="T15" fmla="*/ 0 h 182"/>
                  <a:gd name="T16" fmla="*/ 236177 w 657"/>
                  <a:gd name="T17" fmla="*/ 32544 h 182"/>
                  <a:gd name="T18" fmla="*/ 236177 w 657"/>
                  <a:gd name="T19" fmla="*/ 32544 h 182"/>
                  <a:gd name="T20" fmla="*/ 203775 w 657"/>
                  <a:gd name="T21" fmla="*/ 64730 h 18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57" h="182">
                    <a:moveTo>
                      <a:pt x="566" y="181"/>
                    </a:moveTo>
                    <a:lnTo>
                      <a:pt x="90" y="181"/>
                    </a:lnTo>
                    <a:cubicBezTo>
                      <a:pt x="40" y="181"/>
                      <a:pt x="0" y="141"/>
                      <a:pt x="0" y="91"/>
                    </a:cubicBezTo>
                    <a:cubicBezTo>
                      <a:pt x="0" y="41"/>
                      <a:pt x="40" y="0"/>
                      <a:pt x="90" y="0"/>
                    </a:cubicBezTo>
                    <a:lnTo>
                      <a:pt x="566" y="0"/>
                    </a:lnTo>
                    <a:cubicBezTo>
                      <a:pt x="616" y="0"/>
                      <a:pt x="656" y="41"/>
                      <a:pt x="656" y="91"/>
                    </a:cubicBezTo>
                    <a:cubicBezTo>
                      <a:pt x="656" y="141"/>
                      <a:pt x="616" y="181"/>
                      <a:pt x="566" y="181"/>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72" name="Freeform 44">
                <a:extLst>
                  <a:ext uri="{FF2B5EF4-FFF2-40B4-BE49-F238E27FC236}">
                    <a16:creationId xmlns:a16="http://schemas.microsoft.com/office/drawing/2014/main" id="{CF64736E-CE6E-A34D-8731-B6B7B0546AC3}"/>
                  </a:ext>
                </a:extLst>
              </p:cNvPr>
              <p:cNvSpPr>
                <a:spLocks noChangeArrowheads="1"/>
              </p:cNvSpPr>
              <p:nvPr/>
            </p:nvSpPr>
            <p:spPr bwMode="auto">
              <a:xfrm>
                <a:off x="3503613" y="2165350"/>
                <a:ext cx="1581150" cy="1581150"/>
              </a:xfrm>
              <a:custGeom>
                <a:avLst/>
                <a:gdLst>
                  <a:gd name="T0" fmla="*/ 790395 w 4393"/>
                  <a:gd name="T1" fmla="*/ 1580790 h 4394"/>
                  <a:gd name="T2" fmla="*/ 790395 w 4393"/>
                  <a:gd name="T3" fmla="*/ 1580790 h 4394"/>
                  <a:gd name="T4" fmla="*/ 0 w 4393"/>
                  <a:gd name="T5" fmla="*/ 790575 h 4394"/>
                  <a:gd name="T6" fmla="*/ 0 w 4393"/>
                  <a:gd name="T7" fmla="*/ 790575 h 4394"/>
                  <a:gd name="T8" fmla="*/ 790395 w 4393"/>
                  <a:gd name="T9" fmla="*/ 0 h 4394"/>
                  <a:gd name="T10" fmla="*/ 790395 w 4393"/>
                  <a:gd name="T11" fmla="*/ 0 h 4394"/>
                  <a:gd name="T12" fmla="*/ 965678 w 4393"/>
                  <a:gd name="T13" fmla="*/ 19432 h 4394"/>
                  <a:gd name="T14" fmla="*/ 965678 w 4393"/>
                  <a:gd name="T15" fmla="*/ 19432 h 4394"/>
                  <a:gd name="T16" fmla="*/ 990513 w 4393"/>
                  <a:gd name="T17" fmla="*/ 58295 h 4394"/>
                  <a:gd name="T18" fmla="*/ 990513 w 4393"/>
                  <a:gd name="T19" fmla="*/ 58295 h 4394"/>
                  <a:gd name="T20" fmla="*/ 951281 w 4393"/>
                  <a:gd name="T21" fmla="*/ 82764 h 4394"/>
                  <a:gd name="T22" fmla="*/ 951281 w 4393"/>
                  <a:gd name="T23" fmla="*/ 82764 h 4394"/>
                  <a:gd name="T24" fmla="*/ 790395 w 4393"/>
                  <a:gd name="T25" fmla="*/ 65132 h 4394"/>
                  <a:gd name="T26" fmla="*/ 790395 w 4393"/>
                  <a:gd name="T27" fmla="*/ 65132 h 4394"/>
                  <a:gd name="T28" fmla="*/ 65146 w 4393"/>
                  <a:gd name="T29" fmla="*/ 790575 h 4394"/>
                  <a:gd name="T30" fmla="*/ 65146 w 4393"/>
                  <a:gd name="T31" fmla="*/ 790575 h 4394"/>
                  <a:gd name="T32" fmla="*/ 790395 w 4393"/>
                  <a:gd name="T33" fmla="*/ 1515659 h 4394"/>
                  <a:gd name="T34" fmla="*/ 790395 w 4393"/>
                  <a:gd name="T35" fmla="*/ 1515659 h 4394"/>
                  <a:gd name="T36" fmla="*/ 1515644 w 4393"/>
                  <a:gd name="T37" fmla="*/ 790575 h 4394"/>
                  <a:gd name="T38" fmla="*/ 1515644 w 4393"/>
                  <a:gd name="T39" fmla="*/ 790575 h 4394"/>
                  <a:gd name="T40" fmla="*/ 1133403 w 4393"/>
                  <a:gd name="T41" fmla="*/ 150774 h 4394"/>
                  <a:gd name="T42" fmla="*/ 1133403 w 4393"/>
                  <a:gd name="T43" fmla="*/ 150774 h 4394"/>
                  <a:gd name="T44" fmla="*/ 1120086 w 4393"/>
                  <a:gd name="T45" fmla="*/ 106873 h 4394"/>
                  <a:gd name="T46" fmla="*/ 1120086 w 4393"/>
                  <a:gd name="T47" fmla="*/ 106873 h 4394"/>
                  <a:gd name="T48" fmla="*/ 1163637 w 4393"/>
                  <a:gd name="T49" fmla="*/ 93559 h 4394"/>
                  <a:gd name="T50" fmla="*/ 1163637 w 4393"/>
                  <a:gd name="T51" fmla="*/ 93559 h 4394"/>
                  <a:gd name="T52" fmla="*/ 1580790 w 4393"/>
                  <a:gd name="T53" fmla="*/ 790575 h 4394"/>
                  <a:gd name="T54" fmla="*/ 1580790 w 4393"/>
                  <a:gd name="T55" fmla="*/ 790575 h 4394"/>
                  <a:gd name="T56" fmla="*/ 790395 w 4393"/>
                  <a:gd name="T57" fmla="*/ 1580790 h 439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4393" h="4394">
                    <a:moveTo>
                      <a:pt x="2196" y="4393"/>
                    </a:moveTo>
                    <a:lnTo>
                      <a:pt x="2196" y="4393"/>
                    </a:lnTo>
                    <a:cubicBezTo>
                      <a:pt x="985" y="4393"/>
                      <a:pt x="0" y="3408"/>
                      <a:pt x="0" y="2197"/>
                    </a:cubicBezTo>
                    <a:cubicBezTo>
                      <a:pt x="0" y="985"/>
                      <a:pt x="985" y="0"/>
                      <a:pt x="2196" y="0"/>
                    </a:cubicBezTo>
                    <a:cubicBezTo>
                      <a:pt x="2361" y="0"/>
                      <a:pt x="2525" y="18"/>
                      <a:pt x="2683" y="54"/>
                    </a:cubicBezTo>
                    <a:cubicBezTo>
                      <a:pt x="2732" y="65"/>
                      <a:pt x="2763" y="113"/>
                      <a:pt x="2752" y="162"/>
                    </a:cubicBezTo>
                    <a:cubicBezTo>
                      <a:pt x="2740" y="211"/>
                      <a:pt x="2692" y="241"/>
                      <a:pt x="2643" y="230"/>
                    </a:cubicBezTo>
                    <a:cubicBezTo>
                      <a:pt x="2498" y="197"/>
                      <a:pt x="2347" y="181"/>
                      <a:pt x="2196" y="181"/>
                    </a:cubicBezTo>
                    <a:cubicBezTo>
                      <a:pt x="1085" y="181"/>
                      <a:pt x="181" y="1085"/>
                      <a:pt x="181" y="2197"/>
                    </a:cubicBezTo>
                    <a:cubicBezTo>
                      <a:pt x="181" y="3308"/>
                      <a:pt x="1085" y="4212"/>
                      <a:pt x="2196" y="4212"/>
                    </a:cubicBezTo>
                    <a:cubicBezTo>
                      <a:pt x="3307" y="4212"/>
                      <a:pt x="4211" y="3308"/>
                      <a:pt x="4211" y="2197"/>
                    </a:cubicBezTo>
                    <a:cubicBezTo>
                      <a:pt x="4211" y="1452"/>
                      <a:pt x="3804" y="772"/>
                      <a:pt x="3149" y="419"/>
                    </a:cubicBezTo>
                    <a:cubicBezTo>
                      <a:pt x="3105" y="396"/>
                      <a:pt x="3088" y="341"/>
                      <a:pt x="3112" y="297"/>
                    </a:cubicBezTo>
                    <a:cubicBezTo>
                      <a:pt x="3136" y="253"/>
                      <a:pt x="3190" y="236"/>
                      <a:pt x="3233" y="260"/>
                    </a:cubicBezTo>
                    <a:cubicBezTo>
                      <a:pt x="3948" y="644"/>
                      <a:pt x="4392" y="1386"/>
                      <a:pt x="4392" y="2197"/>
                    </a:cubicBezTo>
                    <a:cubicBezTo>
                      <a:pt x="4392" y="3408"/>
                      <a:pt x="3406" y="4393"/>
                      <a:pt x="2196" y="439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grpSp>
        <p:grpSp>
          <p:nvGrpSpPr>
            <p:cNvPr id="49" name="Group 13">
              <a:extLst>
                <a:ext uri="{FF2B5EF4-FFF2-40B4-BE49-F238E27FC236}">
                  <a16:creationId xmlns:a16="http://schemas.microsoft.com/office/drawing/2014/main" id="{AE5BD590-65F1-414E-8A3B-22BDF2ADB17F}"/>
                </a:ext>
              </a:extLst>
            </p:cNvPr>
            <p:cNvGrpSpPr>
              <a:grpSpLocks/>
            </p:cNvGrpSpPr>
            <p:nvPr/>
          </p:nvGrpSpPr>
          <p:grpSpPr bwMode="auto">
            <a:xfrm>
              <a:off x="10961073" y="138675"/>
              <a:ext cx="1183748" cy="596117"/>
              <a:chOff x="5826125" y="2760663"/>
              <a:chExt cx="1771650" cy="892175"/>
            </a:xfrm>
            <a:solidFill>
              <a:schemeClr val="accent5"/>
            </a:solidFill>
          </p:grpSpPr>
          <p:sp>
            <p:nvSpPr>
              <p:cNvPr id="60" name="Freeform 45">
                <a:extLst>
                  <a:ext uri="{FF2B5EF4-FFF2-40B4-BE49-F238E27FC236}">
                    <a16:creationId xmlns:a16="http://schemas.microsoft.com/office/drawing/2014/main" id="{82E5BFAF-F4F4-3244-A495-4631A112454E}"/>
                  </a:ext>
                </a:extLst>
              </p:cNvPr>
              <p:cNvSpPr>
                <a:spLocks noChangeArrowheads="1"/>
              </p:cNvSpPr>
              <p:nvPr/>
            </p:nvSpPr>
            <p:spPr bwMode="auto">
              <a:xfrm>
                <a:off x="5826125" y="2760663"/>
                <a:ext cx="1771650" cy="892175"/>
              </a:xfrm>
              <a:custGeom>
                <a:avLst/>
                <a:gdLst>
                  <a:gd name="T0" fmla="*/ 1706153 w 4923"/>
                  <a:gd name="T1" fmla="*/ 891815 h 2477"/>
                  <a:gd name="T2" fmla="*/ 647770 w 4923"/>
                  <a:gd name="T3" fmla="*/ 891815 h 2477"/>
                  <a:gd name="T4" fmla="*/ 647770 w 4923"/>
                  <a:gd name="T5" fmla="*/ 891815 h 2477"/>
                  <a:gd name="T6" fmla="*/ 615381 w 4923"/>
                  <a:gd name="T7" fmla="*/ 859398 h 2477"/>
                  <a:gd name="T8" fmla="*/ 615381 w 4923"/>
                  <a:gd name="T9" fmla="*/ 859398 h 2477"/>
                  <a:gd name="T10" fmla="*/ 647770 w 4923"/>
                  <a:gd name="T11" fmla="*/ 826622 h 2477"/>
                  <a:gd name="T12" fmla="*/ 1706153 w 4923"/>
                  <a:gd name="T13" fmla="*/ 826622 h 2477"/>
                  <a:gd name="T14" fmla="*/ 1706153 w 4923"/>
                  <a:gd name="T15" fmla="*/ 65193 h 2477"/>
                  <a:gd name="T16" fmla="*/ 65137 w 4923"/>
                  <a:gd name="T17" fmla="*/ 65193 h 2477"/>
                  <a:gd name="T18" fmla="*/ 65137 w 4923"/>
                  <a:gd name="T19" fmla="*/ 497774 h 2477"/>
                  <a:gd name="T20" fmla="*/ 65137 w 4923"/>
                  <a:gd name="T21" fmla="*/ 497774 h 2477"/>
                  <a:gd name="T22" fmla="*/ 32748 w 4923"/>
                  <a:gd name="T23" fmla="*/ 530190 h 2477"/>
                  <a:gd name="T24" fmla="*/ 32748 w 4923"/>
                  <a:gd name="T25" fmla="*/ 530190 h 2477"/>
                  <a:gd name="T26" fmla="*/ 0 w 4923"/>
                  <a:gd name="T27" fmla="*/ 497774 h 2477"/>
                  <a:gd name="T28" fmla="*/ 0 w 4923"/>
                  <a:gd name="T29" fmla="*/ 65193 h 2477"/>
                  <a:gd name="T30" fmla="*/ 0 w 4923"/>
                  <a:gd name="T31" fmla="*/ 65193 h 2477"/>
                  <a:gd name="T32" fmla="*/ 65137 w 4923"/>
                  <a:gd name="T33" fmla="*/ 0 h 2477"/>
                  <a:gd name="T34" fmla="*/ 1706153 w 4923"/>
                  <a:gd name="T35" fmla="*/ 0 h 2477"/>
                  <a:gd name="T36" fmla="*/ 1706153 w 4923"/>
                  <a:gd name="T37" fmla="*/ 0 h 2477"/>
                  <a:gd name="T38" fmla="*/ 1771290 w 4923"/>
                  <a:gd name="T39" fmla="*/ 65193 h 2477"/>
                  <a:gd name="T40" fmla="*/ 1771290 w 4923"/>
                  <a:gd name="T41" fmla="*/ 826622 h 2477"/>
                  <a:gd name="T42" fmla="*/ 1771290 w 4923"/>
                  <a:gd name="T43" fmla="*/ 826622 h 2477"/>
                  <a:gd name="T44" fmla="*/ 1706153 w 4923"/>
                  <a:gd name="T45" fmla="*/ 891815 h 247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4923" h="2477">
                    <a:moveTo>
                      <a:pt x="4741" y="2476"/>
                    </a:moveTo>
                    <a:lnTo>
                      <a:pt x="1800" y="2476"/>
                    </a:lnTo>
                    <a:cubicBezTo>
                      <a:pt x="1751" y="2476"/>
                      <a:pt x="1710" y="2436"/>
                      <a:pt x="1710" y="2386"/>
                    </a:cubicBezTo>
                    <a:cubicBezTo>
                      <a:pt x="1710" y="2336"/>
                      <a:pt x="1751" y="2295"/>
                      <a:pt x="1800" y="2295"/>
                    </a:cubicBezTo>
                    <a:lnTo>
                      <a:pt x="4741" y="2295"/>
                    </a:lnTo>
                    <a:lnTo>
                      <a:pt x="4741" y="181"/>
                    </a:lnTo>
                    <a:lnTo>
                      <a:pt x="181" y="181"/>
                    </a:lnTo>
                    <a:lnTo>
                      <a:pt x="181" y="1382"/>
                    </a:lnTo>
                    <a:cubicBezTo>
                      <a:pt x="181" y="1432"/>
                      <a:pt x="141" y="1472"/>
                      <a:pt x="91" y="1472"/>
                    </a:cubicBezTo>
                    <a:cubicBezTo>
                      <a:pt x="41" y="1472"/>
                      <a:pt x="0" y="1432"/>
                      <a:pt x="0" y="1382"/>
                    </a:cubicBezTo>
                    <a:lnTo>
                      <a:pt x="0" y="181"/>
                    </a:lnTo>
                    <a:cubicBezTo>
                      <a:pt x="0" y="82"/>
                      <a:pt x="81" y="0"/>
                      <a:pt x="181" y="0"/>
                    </a:cubicBezTo>
                    <a:lnTo>
                      <a:pt x="4741" y="0"/>
                    </a:lnTo>
                    <a:cubicBezTo>
                      <a:pt x="4841" y="0"/>
                      <a:pt x="4922" y="82"/>
                      <a:pt x="4922" y="181"/>
                    </a:cubicBezTo>
                    <a:lnTo>
                      <a:pt x="4922" y="2295"/>
                    </a:lnTo>
                    <a:cubicBezTo>
                      <a:pt x="4922" y="2395"/>
                      <a:pt x="4841" y="2476"/>
                      <a:pt x="4741" y="2476"/>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61" name="Freeform 46">
                <a:extLst>
                  <a:ext uri="{FF2B5EF4-FFF2-40B4-BE49-F238E27FC236}">
                    <a16:creationId xmlns:a16="http://schemas.microsoft.com/office/drawing/2014/main" id="{621AF6C1-58BE-D74A-A4DB-664E8195AD5E}"/>
                  </a:ext>
                </a:extLst>
              </p:cNvPr>
              <p:cNvSpPr>
                <a:spLocks noChangeArrowheads="1"/>
              </p:cNvSpPr>
              <p:nvPr/>
            </p:nvSpPr>
            <p:spPr bwMode="auto">
              <a:xfrm>
                <a:off x="6097588" y="2955925"/>
                <a:ext cx="923925" cy="85725"/>
              </a:xfrm>
              <a:custGeom>
                <a:avLst/>
                <a:gdLst>
                  <a:gd name="T0" fmla="*/ 923565 w 2565"/>
                  <a:gd name="T1" fmla="*/ 69156 h 238"/>
                  <a:gd name="T2" fmla="*/ 923565 w 2565"/>
                  <a:gd name="T3" fmla="*/ 69156 h 238"/>
                  <a:gd name="T4" fmla="*/ 907356 w 2565"/>
                  <a:gd name="T5" fmla="*/ 85365 h 238"/>
                  <a:gd name="T6" fmla="*/ 16209 w 2565"/>
                  <a:gd name="T7" fmla="*/ 85365 h 238"/>
                  <a:gd name="T8" fmla="*/ 16209 w 2565"/>
                  <a:gd name="T9" fmla="*/ 85365 h 238"/>
                  <a:gd name="T10" fmla="*/ 0 w 2565"/>
                  <a:gd name="T11" fmla="*/ 69156 h 238"/>
                  <a:gd name="T12" fmla="*/ 0 w 2565"/>
                  <a:gd name="T13" fmla="*/ 16209 h 238"/>
                  <a:gd name="T14" fmla="*/ 0 w 2565"/>
                  <a:gd name="T15" fmla="*/ 16209 h 238"/>
                  <a:gd name="T16" fmla="*/ 16209 w 2565"/>
                  <a:gd name="T17" fmla="*/ 0 h 238"/>
                  <a:gd name="T18" fmla="*/ 907356 w 2565"/>
                  <a:gd name="T19" fmla="*/ 0 h 238"/>
                  <a:gd name="T20" fmla="*/ 907356 w 2565"/>
                  <a:gd name="T21" fmla="*/ 0 h 238"/>
                  <a:gd name="T22" fmla="*/ 923565 w 2565"/>
                  <a:gd name="T23" fmla="*/ 16209 h 238"/>
                  <a:gd name="T24" fmla="*/ 923565 w 2565"/>
                  <a:gd name="T25" fmla="*/ 69156 h 23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65" h="238">
                    <a:moveTo>
                      <a:pt x="2564" y="192"/>
                    </a:moveTo>
                    <a:lnTo>
                      <a:pt x="2564" y="192"/>
                    </a:lnTo>
                    <a:cubicBezTo>
                      <a:pt x="2564" y="216"/>
                      <a:pt x="2543" y="237"/>
                      <a:pt x="2519" y="237"/>
                    </a:cubicBezTo>
                    <a:lnTo>
                      <a:pt x="45" y="237"/>
                    </a:lnTo>
                    <a:cubicBezTo>
                      <a:pt x="21" y="237"/>
                      <a:pt x="0" y="216"/>
                      <a:pt x="0" y="192"/>
                    </a:cubicBezTo>
                    <a:lnTo>
                      <a:pt x="0" y="45"/>
                    </a:lnTo>
                    <a:cubicBezTo>
                      <a:pt x="0" y="21"/>
                      <a:pt x="21" y="0"/>
                      <a:pt x="45" y="0"/>
                    </a:cubicBezTo>
                    <a:lnTo>
                      <a:pt x="2519" y="0"/>
                    </a:lnTo>
                    <a:cubicBezTo>
                      <a:pt x="2543" y="0"/>
                      <a:pt x="2564" y="21"/>
                      <a:pt x="2564" y="45"/>
                    </a:cubicBezTo>
                    <a:lnTo>
                      <a:pt x="2564" y="19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62" name="Freeform 47">
                <a:extLst>
                  <a:ext uri="{FF2B5EF4-FFF2-40B4-BE49-F238E27FC236}">
                    <a16:creationId xmlns:a16="http://schemas.microsoft.com/office/drawing/2014/main" id="{C8E7F83D-9E39-004F-A58A-ABEC243F0915}"/>
                  </a:ext>
                </a:extLst>
              </p:cNvPr>
              <p:cNvSpPr>
                <a:spLocks noChangeArrowheads="1"/>
              </p:cNvSpPr>
              <p:nvPr/>
            </p:nvSpPr>
            <p:spPr bwMode="auto">
              <a:xfrm>
                <a:off x="7070725" y="2955925"/>
                <a:ext cx="257175" cy="85725"/>
              </a:xfrm>
              <a:custGeom>
                <a:avLst/>
                <a:gdLst>
                  <a:gd name="T0" fmla="*/ 256815 w 714"/>
                  <a:gd name="T1" fmla="*/ 69156 h 238"/>
                  <a:gd name="T2" fmla="*/ 256815 w 714"/>
                  <a:gd name="T3" fmla="*/ 69156 h 238"/>
                  <a:gd name="T4" fmla="*/ 240606 w 714"/>
                  <a:gd name="T5" fmla="*/ 85365 h 238"/>
                  <a:gd name="T6" fmla="*/ 16209 w 714"/>
                  <a:gd name="T7" fmla="*/ 85365 h 238"/>
                  <a:gd name="T8" fmla="*/ 16209 w 714"/>
                  <a:gd name="T9" fmla="*/ 85365 h 238"/>
                  <a:gd name="T10" fmla="*/ 0 w 714"/>
                  <a:gd name="T11" fmla="*/ 69156 h 238"/>
                  <a:gd name="T12" fmla="*/ 0 w 714"/>
                  <a:gd name="T13" fmla="*/ 16209 h 238"/>
                  <a:gd name="T14" fmla="*/ 0 w 714"/>
                  <a:gd name="T15" fmla="*/ 16209 h 238"/>
                  <a:gd name="T16" fmla="*/ 16209 w 714"/>
                  <a:gd name="T17" fmla="*/ 0 h 238"/>
                  <a:gd name="T18" fmla="*/ 240606 w 714"/>
                  <a:gd name="T19" fmla="*/ 0 h 238"/>
                  <a:gd name="T20" fmla="*/ 240606 w 714"/>
                  <a:gd name="T21" fmla="*/ 0 h 238"/>
                  <a:gd name="T22" fmla="*/ 256815 w 714"/>
                  <a:gd name="T23" fmla="*/ 16209 h 238"/>
                  <a:gd name="T24" fmla="*/ 256815 w 714"/>
                  <a:gd name="T25" fmla="*/ 69156 h 23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14" h="238">
                    <a:moveTo>
                      <a:pt x="713" y="192"/>
                    </a:moveTo>
                    <a:lnTo>
                      <a:pt x="713" y="192"/>
                    </a:lnTo>
                    <a:cubicBezTo>
                      <a:pt x="713" y="216"/>
                      <a:pt x="693" y="237"/>
                      <a:pt x="668" y="237"/>
                    </a:cubicBezTo>
                    <a:lnTo>
                      <a:pt x="45" y="237"/>
                    </a:lnTo>
                    <a:cubicBezTo>
                      <a:pt x="20" y="237"/>
                      <a:pt x="0" y="216"/>
                      <a:pt x="0" y="192"/>
                    </a:cubicBezTo>
                    <a:lnTo>
                      <a:pt x="0" y="45"/>
                    </a:lnTo>
                    <a:cubicBezTo>
                      <a:pt x="0" y="21"/>
                      <a:pt x="20" y="0"/>
                      <a:pt x="45" y="0"/>
                    </a:cubicBezTo>
                    <a:lnTo>
                      <a:pt x="668" y="0"/>
                    </a:lnTo>
                    <a:cubicBezTo>
                      <a:pt x="693" y="0"/>
                      <a:pt x="713" y="21"/>
                      <a:pt x="713" y="45"/>
                    </a:cubicBezTo>
                    <a:lnTo>
                      <a:pt x="713" y="19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63" name="Freeform 48">
                <a:extLst>
                  <a:ext uri="{FF2B5EF4-FFF2-40B4-BE49-F238E27FC236}">
                    <a16:creationId xmlns:a16="http://schemas.microsoft.com/office/drawing/2014/main" id="{0D31B3D5-A88D-0B4A-9A85-4985CBBE2AE5}"/>
                  </a:ext>
                </a:extLst>
              </p:cNvPr>
              <p:cNvSpPr>
                <a:spLocks noChangeArrowheads="1"/>
              </p:cNvSpPr>
              <p:nvPr/>
            </p:nvSpPr>
            <p:spPr bwMode="auto">
              <a:xfrm>
                <a:off x="6108700" y="3217863"/>
                <a:ext cx="1219200" cy="34925"/>
              </a:xfrm>
              <a:custGeom>
                <a:avLst/>
                <a:gdLst>
                  <a:gd name="T0" fmla="*/ 1218840 w 3388"/>
                  <a:gd name="T1" fmla="*/ 18190 h 96"/>
                  <a:gd name="T2" fmla="*/ 1218840 w 3388"/>
                  <a:gd name="T3" fmla="*/ 18190 h 96"/>
                  <a:gd name="T4" fmla="*/ 1202647 w 3388"/>
                  <a:gd name="T5" fmla="*/ 34561 h 96"/>
                  <a:gd name="T6" fmla="*/ 16194 w 3388"/>
                  <a:gd name="T7" fmla="*/ 34561 h 96"/>
                  <a:gd name="T8" fmla="*/ 16194 w 3388"/>
                  <a:gd name="T9" fmla="*/ 34561 h 96"/>
                  <a:gd name="T10" fmla="*/ 0 w 3388"/>
                  <a:gd name="T11" fmla="*/ 18190 h 96"/>
                  <a:gd name="T12" fmla="*/ 0 w 3388"/>
                  <a:gd name="T13" fmla="*/ 16371 h 96"/>
                  <a:gd name="T14" fmla="*/ 0 w 3388"/>
                  <a:gd name="T15" fmla="*/ 16371 h 96"/>
                  <a:gd name="T16" fmla="*/ 16194 w 3388"/>
                  <a:gd name="T17" fmla="*/ 0 h 96"/>
                  <a:gd name="T18" fmla="*/ 1202647 w 3388"/>
                  <a:gd name="T19" fmla="*/ 0 h 96"/>
                  <a:gd name="T20" fmla="*/ 1202647 w 3388"/>
                  <a:gd name="T21" fmla="*/ 0 h 96"/>
                  <a:gd name="T22" fmla="*/ 1218840 w 3388"/>
                  <a:gd name="T23" fmla="*/ 16371 h 96"/>
                  <a:gd name="T24" fmla="*/ 1218840 w 3388"/>
                  <a:gd name="T25" fmla="*/ 18190 h 9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388" h="96">
                    <a:moveTo>
                      <a:pt x="3387" y="50"/>
                    </a:moveTo>
                    <a:lnTo>
                      <a:pt x="3387" y="50"/>
                    </a:lnTo>
                    <a:cubicBezTo>
                      <a:pt x="3387" y="75"/>
                      <a:pt x="3367" y="95"/>
                      <a:pt x="3342" y="95"/>
                    </a:cubicBezTo>
                    <a:lnTo>
                      <a:pt x="45" y="95"/>
                    </a:lnTo>
                    <a:cubicBezTo>
                      <a:pt x="20" y="95"/>
                      <a:pt x="0" y="75"/>
                      <a:pt x="0" y="50"/>
                    </a:cubicBezTo>
                    <a:lnTo>
                      <a:pt x="0" y="45"/>
                    </a:lnTo>
                    <a:cubicBezTo>
                      <a:pt x="0" y="20"/>
                      <a:pt x="20" y="0"/>
                      <a:pt x="45" y="0"/>
                    </a:cubicBezTo>
                    <a:lnTo>
                      <a:pt x="3342" y="0"/>
                    </a:lnTo>
                    <a:cubicBezTo>
                      <a:pt x="3367" y="0"/>
                      <a:pt x="3387" y="20"/>
                      <a:pt x="3387" y="45"/>
                    </a:cubicBezTo>
                    <a:lnTo>
                      <a:pt x="3387" y="5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64" name="Freeform 49">
                <a:extLst>
                  <a:ext uri="{FF2B5EF4-FFF2-40B4-BE49-F238E27FC236}">
                    <a16:creationId xmlns:a16="http://schemas.microsoft.com/office/drawing/2014/main" id="{D53B7DA2-02BF-4F43-AC97-04BAADA9F109}"/>
                  </a:ext>
                </a:extLst>
              </p:cNvPr>
              <p:cNvSpPr>
                <a:spLocks noChangeArrowheads="1"/>
              </p:cNvSpPr>
              <p:nvPr/>
            </p:nvSpPr>
            <p:spPr bwMode="auto">
              <a:xfrm>
                <a:off x="6108700" y="3144838"/>
                <a:ext cx="1219200" cy="34925"/>
              </a:xfrm>
              <a:custGeom>
                <a:avLst/>
                <a:gdLst>
                  <a:gd name="T0" fmla="*/ 1218840 w 3388"/>
                  <a:gd name="T1" fmla="*/ 18003 h 97"/>
                  <a:gd name="T2" fmla="*/ 1218840 w 3388"/>
                  <a:gd name="T3" fmla="*/ 18003 h 97"/>
                  <a:gd name="T4" fmla="*/ 1202647 w 3388"/>
                  <a:gd name="T5" fmla="*/ 34565 h 97"/>
                  <a:gd name="T6" fmla="*/ 16194 w 3388"/>
                  <a:gd name="T7" fmla="*/ 34565 h 97"/>
                  <a:gd name="T8" fmla="*/ 16194 w 3388"/>
                  <a:gd name="T9" fmla="*/ 34565 h 97"/>
                  <a:gd name="T10" fmla="*/ 0 w 3388"/>
                  <a:gd name="T11" fmla="*/ 18003 h 97"/>
                  <a:gd name="T12" fmla="*/ 0 w 3388"/>
                  <a:gd name="T13" fmla="*/ 16202 h 97"/>
                  <a:gd name="T14" fmla="*/ 0 w 3388"/>
                  <a:gd name="T15" fmla="*/ 16202 h 97"/>
                  <a:gd name="T16" fmla="*/ 16194 w 3388"/>
                  <a:gd name="T17" fmla="*/ 0 h 97"/>
                  <a:gd name="T18" fmla="*/ 1202647 w 3388"/>
                  <a:gd name="T19" fmla="*/ 0 h 97"/>
                  <a:gd name="T20" fmla="*/ 1202647 w 3388"/>
                  <a:gd name="T21" fmla="*/ 0 h 97"/>
                  <a:gd name="T22" fmla="*/ 1218840 w 3388"/>
                  <a:gd name="T23" fmla="*/ 16202 h 97"/>
                  <a:gd name="T24" fmla="*/ 1218840 w 3388"/>
                  <a:gd name="T25" fmla="*/ 18003 h 9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388" h="97">
                    <a:moveTo>
                      <a:pt x="3387" y="50"/>
                    </a:moveTo>
                    <a:lnTo>
                      <a:pt x="3387" y="50"/>
                    </a:lnTo>
                    <a:cubicBezTo>
                      <a:pt x="3387" y="76"/>
                      <a:pt x="3367" y="96"/>
                      <a:pt x="3342" y="96"/>
                    </a:cubicBezTo>
                    <a:lnTo>
                      <a:pt x="45" y="96"/>
                    </a:lnTo>
                    <a:cubicBezTo>
                      <a:pt x="20" y="96"/>
                      <a:pt x="0" y="76"/>
                      <a:pt x="0" y="50"/>
                    </a:cubicBezTo>
                    <a:lnTo>
                      <a:pt x="0" y="45"/>
                    </a:lnTo>
                    <a:cubicBezTo>
                      <a:pt x="0" y="20"/>
                      <a:pt x="20" y="0"/>
                      <a:pt x="45" y="0"/>
                    </a:cubicBezTo>
                    <a:lnTo>
                      <a:pt x="3342" y="0"/>
                    </a:lnTo>
                    <a:cubicBezTo>
                      <a:pt x="3367" y="0"/>
                      <a:pt x="3387" y="20"/>
                      <a:pt x="3387" y="45"/>
                    </a:cubicBezTo>
                    <a:lnTo>
                      <a:pt x="3387" y="5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65" name="Freeform 50">
                <a:extLst>
                  <a:ext uri="{FF2B5EF4-FFF2-40B4-BE49-F238E27FC236}">
                    <a16:creationId xmlns:a16="http://schemas.microsoft.com/office/drawing/2014/main" id="{8BD84EEA-42CD-DF44-A238-E9BEE561DF70}"/>
                  </a:ext>
                </a:extLst>
              </p:cNvPr>
              <p:cNvSpPr>
                <a:spLocks noChangeArrowheads="1"/>
              </p:cNvSpPr>
              <p:nvPr/>
            </p:nvSpPr>
            <p:spPr bwMode="auto">
              <a:xfrm>
                <a:off x="6915150" y="3471863"/>
                <a:ext cx="504825" cy="33337"/>
              </a:xfrm>
              <a:custGeom>
                <a:avLst/>
                <a:gdLst>
                  <a:gd name="T0" fmla="*/ 488273 w 1403"/>
                  <a:gd name="T1" fmla="*/ 32975 h 92"/>
                  <a:gd name="T2" fmla="*/ 15832 w 1403"/>
                  <a:gd name="T3" fmla="*/ 32975 h 92"/>
                  <a:gd name="T4" fmla="*/ 15832 w 1403"/>
                  <a:gd name="T5" fmla="*/ 32975 h 92"/>
                  <a:gd name="T6" fmla="*/ 0 w 1403"/>
                  <a:gd name="T7" fmla="*/ 16669 h 92"/>
                  <a:gd name="T8" fmla="*/ 0 w 1403"/>
                  <a:gd name="T9" fmla="*/ 16669 h 92"/>
                  <a:gd name="T10" fmla="*/ 15832 w 1403"/>
                  <a:gd name="T11" fmla="*/ 0 h 92"/>
                  <a:gd name="T12" fmla="*/ 488273 w 1403"/>
                  <a:gd name="T13" fmla="*/ 0 h 92"/>
                  <a:gd name="T14" fmla="*/ 488273 w 1403"/>
                  <a:gd name="T15" fmla="*/ 0 h 92"/>
                  <a:gd name="T16" fmla="*/ 504465 w 1403"/>
                  <a:gd name="T17" fmla="*/ 16669 h 92"/>
                  <a:gd name="T18" fmla="*/ 504465 w 1403"/>
                  <a:gd name="T19" fmla="*/ 16669 h 92"/>
                  <a:gd name="T20" fmla="*/ 488273 w 1403"/>
                  <a:gd name="T21" fmla="*/ 32975 h 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403" h="92">
                    <a:moveTo>
                      <a:pt x="1357" y="91"/>
                    </a:moveTo>
                    <a:lnTo>
                      <a:pt x="44" y="91"/>
                    </a:lnTo>
                    <a:cubicBezTo>
                      <a:pt x="20" y="91"/>
                      <a:pt x="0" y="70"/>
                      <a:pt x="0" y="46"/>
                    </a:cubicBezTo>
                    <a:cubicBezTo>
                      <a:pt x="0" y="20"/>
                      <a:pt x="20" y="0"/>
                      <a:pt x="44" y="0"/>
                    </a:cubicBezTo>
                    <a:lnTo>
                      <a:pt x="1357" y="0"/>
                    </a:lnTo>
                    <a:cubicBezTo>
                      <a:pt x="1382" y="0"/>
                      <a:pt x="1402" y="20"/>
                      <a:pt x="1402" y="46"/>
                    </a:cubicBezTo>
                    <a:cubicBezTo>
                      <a:pt x="1402" y="70"/>
                      <a:pt x="1382" y="91"/>
                      <a:pt x="1357" y="91"/>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grpSp>
        <p:sp>
          <p:nvSpPr>
            <p:cNvPr id="50" name="Freeform 52">
              <a:extLst>
                <a:ext uri="{FF2B5EF4-FFF2-40B4-BE49-F238E27FC236}">
                  <a16:creationId xmlns:a16="http://schemas.microsoft.com/office/drawing/2014/main" id="{B898C850-954F-FE49-B2EA-841DA078942D}"/>
                </a:ext>
              </a:extLst>
            </p:cNvPr>
            <p:cNvSpPr>
              <a:spLocks noChangeArrowheads="1"/>
            </p:cNvSpPr>
            <p:nvPr/>
          </p:nvSpPr>
          <p:spPr bwMode="auto">
            <a:xfrm rot="18972385">
              <a:off x="9814219" y="-64103"/>
              <a:ext cx="985397" cy="866597"/>
            </a:xfrm>
            <a:custGeom>
              <a:avLst/>
              <a:gdLst>
                <a:gd name="T0" fmla="*/ 519327 w 4095"/>
                <a:gd name="T1" fmla="*/ 752916 h 3602"/>
                <a:gd name="T2" fmla="*/ 737214 w 4095"/>
                <a:gd name="T3" fmla="*/ 971121 h 3602"/>
                <a:gd name="T4" fmla="*/ 737214 w 4095"/>
                <a:gd name="T5" fmla="*/ 535071 h 3602"/>
                <a:gd name="T6" fmla="*/ 454141 w 4095"/>
                <a:gd name="T7" fmla="*/ 752916 h 3602"/>
                <a:gd name="T8" fmla="*/ 737214 w 4095"/>
                <a:gd name="T9" fmla="*/ 469897 h 3602"/>
                <a:gd name="T10" fmla="*/ 737214 w 4095"/>
                <a:gd name="T11" fmla="*/ 1035934 h 3602"/>
                <a:gd name="T12" fmla="*/ 1212603 w 4095"/>
                <a:gd name="T13" fmla="*/ 1268902 h 3602"/>
                <a:gd name="T14" fmla="*/ 1240335 w 4095"/>
                <a:gd name="T15" fmla="*/ 1232175 h 3602"/>
                <a:gd name="T16" fmla="*/ 1401319 w 4095"/>
                <a:gd name="T17" fmla="*/ 978322 h 3602"/>
                <a:gd name="T18" fmla="*/ 1388714 w 4095"/>
                <a:gd name="T19" fmla="*/ 931512 h 3602"/>
                <a:gd name="T20" fmla="*/ 1255821 w 4095"/>
                <a:gd name="T21" fmla="*/ 831052 h 3602"/>
                <a:gd name="T22" fmla="*/ 1261943 w 4095"/>
                <a:gd name="T23" fmla="*/ 752916 h 3602"/>
                <a:gd name="T24" fmla="*/ 1272027 w 4095"/>
                <a:gd name="T25" fmla="*/ 641653 h 3602"/>
                <a:gd name="T26" fmla="*/ 1404560 w 4095"/>
                <a:gd name="T27" fmla="*/ 553434 h 3602"/>
                <a:gd name="T28" fmla="*/ 1264824 w 4095"/>
                <a:gd name="T29" fmla="*/ 290580 h 3602"/>
                <a:gd name="T30" fmla="*/ 1100599 w 4095"/>
                <a:gd name="T31" fmla="*/ 345671 h 3602"/>
                <a:gd name="T32" fmla="*/ 1064224 w 4095"/>
                <a:gd name="T33" fmla="*/ 342791 h 3602"/>
                <a:gd name="T34" fmla="*/ 908282 w 4095"/>
                <a:gd name="T35" fmla="*/ 234408 h 3602"/>
                <a:gd name="T36" fmla="*/ 873708 w 4095"/>
                <a:gd name="T37" fmla="*/ 65173 h 3602"/>
                <a:gd name="T38" fmla="*/ 566146 w 4095"/>
                <a:gd name="T39" fmla="*/ 99381 h 3602"/>
                <a:gd name="T40" fmla="*/ 545618 w 4095"/>
                <a:gd name="T41" fmla="*/ 264655 h 3602"/>
                <a:gd name="T42" fmla="*/ 410204 w 4095"/>
                <a:gd name="T43" fmla="*/ 342791 h 3602"/>
                <a:gd name="T44" fmla="*/ 256422 w 4095"/>
                <a:gd name="T45" fmla="*/ 277977 h 3602"/>
                <a:gd name="T46" fmla="*/ 73109 w 4095"/>
                <a:gd name="T47" fmla="*/ 527509 h 3602"/>
                <a:gd name="T48" fmla="*/ 85714 w 4095"/>
                <a:gd name="T49" fmla="*/ 573959 h 3602"/>
                <a:gd name="T50" fmla="*/ 218607 w 4095"/>
                <a:gd name="T51" fmla="*/ 674419 h 3602"/>
                <a:gd name="T52" fmla="*/ 212485 w 4095"/>
                <a:gd name="T53" fmla="*/ 752916 h 3602"/>
                <a:gd name="T54" fmla="*/ 202761 w 4095"/>
                <a:gd name="T55" fmla="*/ 864179 h 3602"/>
                <a:gd name="T56" fmla="*/ 69868 w 4095"/>
                <a:gd name="T57" fmla="*/ 952397 h 3602"/>
                <a:gd name="T58" fmla="*/ 145858 w 4095"/>
                <a:gd name="T59" fmla="*/ 1104708 h 3602"/>
                <a:gd name="T60" fmla="*/ 133973 w 4095"/>
                <a:gd name="T61" fmla="*/ 1148997 h 3602"/>
                <a:gd name="T62" fmla="*/ 16567 w 4095"/>
                <a:gd name="T63" fmla="*/ 1011089 h 3602"/>
                <a:gd name="T64" fmla="*/ 52941 w 4095"/>
                <a:gd name="T65" fmla="*/ 875341 h 3602"/>
                <a:gd name="T66" fmla="*/ 147659 w 4095"/>
                <a:gd name="T67" fmla="*/ 752916 h 3602"/>
                <a:gd name="T68" fmla="*/ 52941 w 4095"/>
                <a:gd name="T69" fmla="*/ 630490 h 3602"/>
                <a:gd name="T70" fmla="*/ 6843 w 4095"/>
                <a:gd name="T71" fmla="*/ 569998 h 3602"/>
                <a:gd name="T72" fmla="*/ 153421 w 4095"/>
                <a:gd name="T73" fmla="*/ 258173 h 3602"/>
                <a:gd name="T74" fmla="*/ 387154 w 4095"/>
                <a:gd name="T75" fmla="*/ 278338 h 3602"/>
                <a:gd name="T76" fmla="*/ 500960 w 4095"/>
                <a:gd name="T77" fmla="*/ 99381 h 3602"/>
                <a:gd name="T78" fmla="*/ 873708 w 4095"/>
                <a:gd name="T79" fmla="*/ 0 h 3602"/>
                <a:gd name="T80" fmla="*/ 973468 w 4095"/>
                <a:gd name="T81" fmla="*/ 212444 h 3602"/>
                <a:gd name="T82" fmla="*/ 1185233 w 4095"/>
                <a:gd name="T83" fmla="*/ 221806 h 3602"/>
                <a:gd name="T84" fmla="*/ 1457861 w 4095"/>
                <a:gd name="T85" fmla="*/ 494742 h 3602"/>
                <a:gd name="T86" fmla="*/ 1421487 w 4095"/>
                <a:gd name="T87" fmla="*/ 630490 h 3602"/>
                <a:gd name="T88" fmla="*/ 1326769 w 4095"/>
                <a:gd name="T89" fmla="*/ 752916 h 3602"/>
                <a:gd name="T90" fmla="*/ 1421487 w 4095"/>
                <a:gd name="T91" fmla="*/ 875341 h 3602"/>
                <a:gd name="T92" fmla="*/ 1467585 w 4095"/>
                <a:gd name="T93" fmla="*/ 935833 h 3602"/>
                <a:gd name="T94" fmla="*/ 1321007 w 4095"/>
                <a:gd name="T95" fmla="*/ 1248018 h 3602"/>
                <a:gd name="T96" fmla="*/ 1244656 w 4095"/>
                <a:gd name="T97" fmla="*/ 1296628 h 360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4095" h="3602">
                  <a:moveTo>
                    <a:pt x="2047" y="1486"/>
                  </a:moveTo>
                  <a:lnTo>
                    <a:pt x="2047" y="1486"/>
                  </a:lnTo>
                  <a:cubicBezTo>
                    <a:pt x="1713" y="1486"/>
                    <a:pt x="1442" y="1757"/>
                    <a:pt x="1442" y="2091"/>
                  </a:cubicBezTo>
                  <a:cubicBezTo>
                    <a:pt x="1442" y="2425"/>
                    <a:pt x="1713" y="2697"/>
                    <a:pt x="2047" y="2697"/>
                  </a:cubicBezTo>
                  <a:cubicBezTo>
                    <a:pt x="2381" y="2697"/>
                    <a:pt x="2653" y="2425"/>
                    <a:pt x="2653" y="2091"/>
                  </a:cubicBezTo>
                  <a:cubicBezTo>
                    <a:pt x="2653" y="1757"/>
                    <a:pt x="2381" y="1486"/>
                    <a:pt x="2047" y="1486"/>
                  </a:cubicBezTo>
                  <a:close/>
                  <a:moveTo>
                    <a:pt x="2047" y="2877"/>
                  </a:moveTo>
                  <a:lnTo>
                    <a:pt x="2047" y="2877"/>
                  </a:lnTo>
                  <a:cubicBezTo>
                    <a:pt x="1613" y="2877"/>
                    <a:pt x="1261" y="2525"/>
                    <a:pt x="1261" y="2091"/>
                  </a:cubicBezTo>
                  <a:cubicBezTo>
                    <a:pt x="1261" y="1657"/>
                    <a:pt x="1613" y="1305"/>
                    <a:pt x="2047" y="1305"/>
                  </a:cubicBezTo>
                  <a:cubicBezTo>
                    <a:pt x="2481" y="1305"/>
                    <a:pt x="2833" y="1657"/>
                    <a:pt x="2833" y="2091"/>
                  </a:cubicBezTo>
                  <a:cubicBezTo>
                    <a:pt x="2833" y="2525"/>
                    <a:pt x="2481" y="2877"/>
                    <a:pt x="2047" y="2877"/>
                  </a:cubicBezTo>
                  <a:close/>
                  <a:moveTo>
                    <a:pt x="3456" y="3601"/>
                  </a:moveTo>
                  <a:lnTo>
                    <a:pt x="3456" y="3601"/>
                  </a:lnTo>
                  <a:cubicBezTo>
                    <a:pt x="3412" y="3601"/>
                    <a:pt x="3374" y="3569"/>
                    <a:pt x="3367" y="3524"/>
                  </a:cubicBezTo>
                  <a:cubicBezTo>
                    <a:pt x="3360" y="3475"/>
                    <a:pt x="3394" y="3429"/>
                    <a:pt x="3444" y="3422"/>
                  </a:cubicBezTo>
                  <a:cubicBezTo>
                    <a:pt x="3472" y="3417"/>
                    <a:pt x="3497" y="3400"/>
                    <a:pt x="3512" y="3375"/>
                  </a:cubicBezTo>
                  <a:lnTo>
                    <a:pt x="3891" y="2717"/>
                  </a:lnTo>
                  <a:cubicBezTo>
                    <a:pt x="3904" y="2696"/>
                    <a:pt x="3908" y="2670"/>
                    <a:pt x="3900" y="2645"/>
                  </a:cubicBezTo>
                  <a:cubicBezTo>
                    <a:pt x="3894" y="2620"/>
                    <a:pt x="3879" y="2600"/>
                    <a:pt x="3856" y="2587"/>
                  </a:cubicBezTo>
                  <a:lnTo>
                    <a:pt x="3532" y="2400"/>
                  </a:lnTo>
                  <a:cubicBezTo>
                    <a:pt x="3499" y="2381"/>
                    <a:pt x="3482" y="2345"/>
                    <a:pt x="3487" y="2308"/>
                  </a:cubicBezTo>
                  <a:cubicBezTo>
                    <a:pt x="3498" y="2237"/>
                    <a:pt x="3504" y="2163"/>
                    <a:pt x="3504" y="2091"/>
                  </a:cubicBezTo>
                  <a:cubicBezTo>
                    <a:pt x="3504" y="2018"/>
                    <a:pt x="3498" y="1945"/>
                    <a:pt x="3487" y="1874"/>
                  </a:cubicBezTo>
                  <a:cubicBezTo>
                    <a:pt x="3482" y="1837"/>
                    <a:pt x="3499" y="1801"/>
                    <a:pt x="3532" y="1782"/>
                  </a:cubicBezTo>
                  <a:lnTo>
                    <a:pt x="3856" y="1594"/>
                  </a:lnTo>
                  <a:cubicBezTo>
                    <a:pt x="3879" y="1582"/>
                    <a:pt x="3894" y="1561"/>
                    <a:pt x="3900" y="1537"/>
                  </a:cubicBezTo>
                  <a:cubicBezTo>
                    <a:pt x="3908" y="1512"/>
                    <a:pt x="3904" y="1486"/>
                    <a:pt x="3892" y="1465"/>
                  </a:cubicBezTo>
                  <a:lnTo>
                    <a:pt x="3512" y="807"/>
                  </a:lnTo>
                  <a:cubicBezTo>
                    <a:pt x="3486" y="761"/>
                    <a:pt x="3427" y="746"/>
                    <a:pt x="3382" y="772"/>
                  </a:cubicBezTo>
                  <a:lnTo>
                    <a:pt x="3056" y="960"/>
                  </a:lnTo>
                  <a:cubicBezTo>
                    <a:pt x="3024" y="979"/>
                    <a:pt x="2984" y="975"/>
                    <a:pt x="2955" y="952"/>
                  </a:cubicBezTo>
                  <a:cubicBezTo>
                    <a:pt x="2841" y="861"/>
                    <a:pt x="2715" y="788"/>
                    <a:pt x="2579" y="735"/>
                  </a:cubicBezTo>
                  <a:cubicBezTo>
                    <a:pt x="2544" y="721"/>
                    <a:pt x="2522" y="688"/>
                    <a:pt x="2522" y="651"/>
                  </a:cubicBezTo>
                  <a:lnTo>
                    <a:pt x="2522" y="276"/>
                  </a:lnTo>
                  <a:cubicBezTo>
                    <a:pt x="2522" y="223"/>
                    <a:pt x="2479" y="181"/>
                    <a:pt x="2426" y="181"/>
                  </a:cubicBezTo>
                  <a:lnTo>
                    <a:pt x="1667" y="181"/>
                  </a:lnTo>
                  <a:cubicBezTo>
                    <a:pt x="1615" y="181"/>
                    <a:pt x="1572" y="223"/>
                    <a:pt x="1572" y="276"/>
                  </a:cubicBezTo>
                  <a:lnTo>
                    <a:pt x="1572" y="651"/>
                  </a:lnTo>
                  <a:cubicBezTo>
                    <a:pt x="1572" y="688"/>
                    <a:pt x="1549" y="721"/>
                    <a:pt x="1515" y="735"/>
                  </a:cubicBezTo>
                  <a:cubicBezTo>
                    <a:pt x="1380" y="788"/>
                    <a:pt x="1253" y="861"/>
                    <a:pt x="1139" y="952"/>
                  </a:cubicBezTo>
                  <a:cubicBezTo>
                    <a:pt x="1110" y="975"/>
                    <a:pt x="1069" y="979"/>
                    <a:pt x="1038" y="960"/>
                  </a:cubicBezTo>
                  <a:lnTo>
                    <a:pt x="712" y="772"/>
                  </a:lnTo>
                  <a:cubicBezTo>
                    <a:pt x="667" y="746"/>
                    <a:pt x="609" y="761"/>
                    <a:pt x="582" y="807"/>
                  </a:cubicBezTo>
                  <a:lnTo>
                    <a:pt x="203" y="1465"/>
                  </a:lnTo>
                  <a:cubicBezTo>
                    <a:pt x="190" y="1486"/>
                    <a:pt x="187" y="1511"/>
                    <a:pt x="194" y="1537"/>
                  </a:cubicBezTo>
                  <a:cubicBezTo>
                    <a:pt x="200" y="1561"/>
                    <a:pt x="216" y="1582"/>
                    <a:pt x="238" y="1594"/>
                  </a:cubicBezTo>
                  <a:lnTo>
                    <a:pt x="563" y="1782"/>
                  </a:lnTo>
                  <a:cubicBezTo>
                    <a:pt x="594" y="1801"/>
                    <a:pt x="612" y="1837"/>
                    <a:pt x="607" y="1873"/>
                  </a:cubicBezTo>
                  <a:cubicBezTo>
                    <a:pt x="596" y="1946"/>
                    <a:pt x="590" y="2018"/>
                    <a:pt x="590" y="2091"/>
                  </a:cubicBezTo>
                  <a:cubicBezTo>
                    <a:pt x="590" y="2163"/>
                    <a:pt x="596" y="2236"/>
                    <a:pt x="607" y="2309"/>
                  </a:cubicBezTo>
                  <a:cubicBezTo>
                    <a:pt x="612" y="2345"/>
                    <a:pt x="594" y="2381"/>
                    <a:pt x="563" y="2400"/>
                  </a:cubicBezTo>
                  <a:lnTo>
                    <a:pt x="238" y="2587"/>
                  </a:lnTo>
                  <a:cubicBezTo>
                    <a:pt x="216" y="2600"/>
                    <a:pt x="200" y="2620"/>
                    <a:pt x="194" y="2645"/>
                  </a:cubicBezTo>
                  <a:cubicBezTo>
                    <a:pt x="187" y="2670"/>
                    <a:pt x="190" y="2696"/>
                    <a:pt x="203" y="2717"/>
                  </a:cubicBezTo>
                  <a:lnTo>
                    <a:pt x="405" y="3068"/>
                  </a:lnTo>
                  <a:cubicBezTo>
                    <a:pt x="430" y="3111"/>
                    <a:pt x="415" y="3167"/>
                    <a:pt x="372" y="3191"/>
                  </a:cubicBezTo>
                  <a:cubicBezTo>
                    <a:pt x="329" y="3217"/>
                    <a:pt x="274" y="3202"/>
                    <a:pt x="248" y="3159"/>
                  </a:cubicBezTo>
                  <a:lnTo>
                    <a:pt x="46" y="2808"/>
                  </a:lnTo>
                  <a:cubicBezTo>
                    <a:pt x="9" y="2744"/>
                    <a:pt x="0" y="2670"/>
                    <a:pt x="19" y="2599"/>
                  </a:cubicBezTo>
                  <a:cubicBezTo>
                    <a:pt x="38" y="2527"/>
                    <a:pt x="83" y="2468"/>
                    <a:pt x="147" y="2431"/>
                  </a:cubicBezTo>
                  <a:lnTo>
                    <a:pt x="420" y="2273"/>
                  </a:lnTo>
                  <a:cubicBezTo>
                    <a:pt x="413" y="2213"/>
                    <a:pt x="410" y="2152"/>
                    <a:pt x="410" y="2091"/>
                  </a:cubicBezTo>
                  <a:cubicBezTo>
                    <a:pt x="410" y="2030"/>
                    <a:pt x="413" y="1969"/>
                    <a:pt x="420" y="1908"/>
                  </a:cubicBezTo>
                  <a:lnTo>
                    <a:pt x="147" y="1751"/>
                  </a:lnTo>
                  <a:cubicBezTo>
                    <a:pt x="84" y="1714"/>
                    <a:pt x="38" y="1655"/>
                    <a:pt x="19" y="1583"/>
                  </a:cubicBezTo>
                  <a:cubicBezTo>
                    <a:pt x="0" y="1512"/>
                    <a:pt x="9" y="1438"/>
                    <a:pt x="46" y="1374"/>
                  </a:cubicBezTo>
                  <a:lnTo>
                    <a:pt x="426" y="717"/>
                  </a:lnTo>
                  <a:cubicBezTo>
                    <a:pt x="502" y="585"/>
                    <a:pt x="671" y="539"/>
                    <a:pt x="803" y="616"/>
                  </a:cubicBezTo>
                  <a:lnTo>
                    <a:pt x="1075" y="773"/>
                  </a:lnTo>
                  <a:cubicBezTo>
                    <a:pt x="1174" y="700"/>
                    <a:pt x="1280" y="639"/>
                    <a:pt x="1391" y="590"/>
                  </a:cubicBezTo>
                  <a:lnTo>
                    <a:pt x="1391" y="276"/>
                  </a:lnTo>
                  <a:cubicBezTo>
                    <a:pt x="1391" y="124"/>
                    <a:pt x="1515" y="0"/>
                    <a:pt x="1667" y="0"/>
                  </a:cubicBezTo>
                  <a:lnTo>
                    <a:pt x="2426" y="0"/>
                  </a:lnTo>
                  <a:cubicBezTo>
                    <a:pt x="2579" y="0"/>
                    <a:pt x="2703" y="124"/>
                    <a:pt x="2703" y="276"/>
                  </a:cubicBezTo>
                  <a:lnTo>
                    <a:pt x="2703" y="590"/>
                  </a:lnTo>
                  <a:cubicBezTo>
                    <a:pt x="2815" y="639"/>
                    <a:pt x="2920" y="700"/>
                    <a:pt x="3018" y="773"/>
                  </a:cubicBezTo>
                  <a:lnTo>
                    <a:pt x="3291" y="616"/>
                  </a:lnTo>
                  <a:cubicBezTo>
                    <a:pt x="3423" y="539"/>
                    <a:pt x="3592" y="585"/>
                    <a:pt x="3668" y="717"/>
                  </a:cubicBezTo>
                  <a:lnTo>
                    <a:pt x="4048" y="1374"/>
                  </a:lnTo>
                  <a:cubicBezTo>
                    <a:pt x="4085" y="1438"/>
                    <a:pt x="4094" y="1512"/>
                    <a:pt x="4075" y="1583"/>
                  </a:cubicBezTo>
                  <a:cubicBezTo>
                    <a:pt x="4056" y="1655"/>
                    <a:pt x="4011" y="1714"/>
                    <a:pt x="3947" y="1751"/>
                  </a:cubicBezTo>
                  <a:lnTo>
                    <a:pt x="3674" y="1908"/>
                  </a:lnTo>
                  <a:cubicBezTo>
                    <a:pt x="3681" y="1969"/>
                    <a:pt x="3684" y="2030"/>
                    <a:pt x="3684" y="2091"/>
                  </a:cubicBezTo>
                  <a:cubicBezTo>
                    <a:pt x="3684" y="2152"/>
                    <a:pt x="3681" y="2213"/>
                    <a:pt x="3674" y="2273"/>
                  </a:cubicBezTo>
                  <a:lnTo>
                    <a:pt x="3947" y="2431"/>
                  </a:lnTo>
                  <a:cubicBezTo>
                    <a:pt x="4010" y="2468"/>
                    <a:pt x="4056" y="2527"/>
                    <a:pt x="4075" y="2599"/>
                  </a:cubicBezTo>
                  <a:cubicBezTo>
                    <a:pt x="4094" y="2670"/>
                    <a:pt x="4085" y="2744"/>
                    <a:pt x="4048" y="2808"/>
                  </a:cubicBezTo>
                  <a:lnTo>
                    <a:pt x="3668" y="3466"/>
                  </a:lnTo>
                  <a:cubicBezTo>
                    <a:pt x="3626" y="3538"/>
                    <a:pt x="3554" y="3587"/>
                    <a:pt x="3470" y="3600"/>
                  </a:cubicBezTo>
                  <a:cubicBezTo>
                    <a:pt x="3466" y="3601"/>
                    <a:pt x="3461" y="3601"/>
                    <a:pt x="3456" y="3601"/>
                  </a:cubicBezTo>
                  <a:close/>
                </a:path>
              </a:pathLst>
            </a:custGeom>
            <a:solidFill>
              <a:schemeClr val="accent6">
                <a:lumMod val="75000"/>
              </a:schemeClr>
            </a:solidFill>
            <a:ln>
              <a:noFill/>
            </a:ln>
            <a:effectLst/>
          </p:spPr>
          <p:txBody>
            <a:bodyPr wrap="none" anchor="ctr"/>
            <a:lstStyle/>
            <a:p>
              <a:endParaRPr lang="es-ES_tradnl" sz="1633"/>
            </a:p>
          </p:txBody>
        </p:sp>
        <p:grpSp>
          <p:nvGrpSpPr>
            <p:cNvPr id="51" name="Group 12">
              <a:extLst>
                <a:ext uri="{FF2B5EF4-FFF2-40B4-BE49-F238E27FC236}">
                  <a16:creationId xmlns:a16="http://schemas.microsoft.com/office/drawing/2014/main" id="{1002E404-B8EE-8845-BE31-8AC20FCC8963}"/>
                </a:ext>
              </a:extLst>
            </p:cNvPr>
            <p:cNvGrpSpPr>
              <a:grpSpLocks/>
            </p:cNvGrpSpPr>
            <p:nvPr/>
          </p:nvGrpSpPr>
          <p:grpSpPr bwMode="auto">
            <a:xfrm>
              <a:off x="8450275" y="-331649"/>
              <a:ext cx="1143441" cy="885690"/>
              <a:chOff x="3065463" y="1036638"/>
              <a:chExt cx="1711325" cy="1325562"/>
            </a:xfrm>
            <a:solidFill>
              <a:schemeClr val="accent4">
                <a:lumMod val="75000"/>
              </a:schemeClr>
            </a:solidFill>
          </p:grpSpPr>
          <p:sp>
            <p:nvSpPr>
              <p:cNvPr id="52" name="Freeform 3">
                <a:extLst>
                  <a:ext uri="{FF2B5EF4-FFF2-40B4-BE49-F238E27FC236}">
                    <a16:creationId xmlns:a16="http://schemas.microsoft.com/office/drawing/2014/main" id="{46A5C9BB-72DA-B345-A0F9-5583295BD7F4}"/>
                  </a:ext>
                </a:extLst>
              </p:cNvPr>
              <p:cNvSpPr>
                <a:spLocks noChangeArrowheads="1"/>
              </p:cNvSpPr>
              <p:nvPr/>
            </p:nvSpPr>
            <p:spPr bwMode="auto">
              <a:xfrm>
                <a:off x="3843338" y="1706563"/>
                <a:ext cx="166687" cy="422275"/>
              </a:xfrm>
              <a:custGeom>
                <a:avLst/>
                <a:gdLst>
                  <a:gd name="T0" fmla="*/ 100518 w 461"/>
                  <a:gd name="T1" fmla="*/ 29469 h 1175"/>
                  <a:gd name="T2" fmla="*/ 100518 w 461"/>
                  <a:gd name="T3" fmla="*/ 29469 h 1175"/>
                  <a:gd name="T4" fmla="*/ 165964 w 461"/>
                  <a:gd name="T5" fmla="*/ 119675 h 1175"/>
                  <a:gd name="T6" fmla="*/ 165964 w 461"/>
                  <a:gd name="T7" fmla="*/ 129737 h 1175"/>
                  <a:gd name="T8" fmla="*/ 127275 w 461"/>
                  <a:gd name="T9" fmla="*/ 129737 h 1175"/>
                  <a:gd name="T10" fmla="*/ 127275 w 461"/>
                  <a:gd name="T11" fmla="*/ 117159 h 1175"/>
                  <a:gd name="T12" fmla="*/ 127275 w 461"/>
                  <a:gd name="T13" fmla="*/ 117159 h 1175"/>
                  <a:gd name="T14" fmla="*/ 84609 w 461"/>
                  <a:gd name="T15" fmla="*/ 64689 h 1175"/>
                  <a:gd name="T16" fmla="*/ 84609 w 461"/>
                  <a:gd name="T17" fmla="*/ 64689 h 1175"/>
                  <a:gd name="T18" fmla="*/ 42305 w 461"/>
                  <a:gd name="T19" fmla="*/ 117159 h 1175"/>
                  <a:gd name="T20" fmla="*/ 42305 w 461"/>
                  <a:gd name="T21" fmla="*/ 117159 h 1175"/>
                  <a:gd name="T22" fmla="*/ 166325 w 461"/>
                  <a:gd name="T23" fmla="*/ 303319 h 1175"/>
                  <a:gd name="T24" fmla="*/ 166325 w 461"/>
                  <a:gd name="T25" fmla="*/ 303319 h 1175"/>
                  <a:gd name="T26" fmla="*/ 100518 w 461"/>
                  <a:gd name="T27" fmla="*/ 394243 h 1175"/>
                  <a:gd name="T28" fmla="*/ 100518 w 461"/>
                  <a:gd name="T29" fmla="*/ 421916 h 1175"/>
                  <a:gd name="T30" fmla="*/ 66530 w 461"/>
                  <a:gd name="T31" fmla="*/ 421916 h 1175"/>
                  <a:gd name="T32" fmla="*/ 66530 w 461"/>
                  <a:gd name="T33" fmla="*/ 394243 h 1175"/>
                  <a:gd name="T34" fmla="*/ 66530 w 461"/>
                  <a:gd name="T35" fmla="*/ 394243 h 1175"/>
                  <a:gd name="T36" fmla="*/ 0 w 461"/>
                  <a:gd name="T37" fmla="*/ 303319 h 1175"/>
                  <a:gd name="T38" fmla="*/ 0 w 461"/>
                  <a:gd name="T39" fmla="*/ 280678 h 1175"/>
                  <a:gd name="T40" fmla="*/ 38689 w 461"/>
                  <a:gd name="T41" fmla="*/ 280678 h 1175"/>
                  <a:gd name="T42" fmla="*/ 38689 w 461"/>
                  <a:gd name="T43" fmla="*/ 306194 h 1175"/>
                  <a:gd name="T44" fmla="*/ 38689 w 461"/>
                  <a:gd name="T45" fmla="*/ 306194 h 1175"/>
                  <a:gd name="T46" fmla="*/ 82078 w 461"/>
                  <a:gd name="T47" fmla="*/ 357945 h 1175"/>
                  <a:gd name="T48" fmla="*/ 82078 w 461"/>
                  <a:gd name="T49" fmla="*/ 357945 h 1175"/>
                  <a:gd name="T50" fmla="*/ 125106 w 461"/>
                  <a:gd name="T51" fmla="*/ 306194 h 1175"/>
                  <a:gd name="T52" fmla="*/ 125106 w 461"/>
                  <a:gd name="T53" fmla="*/ 306194 h 1175"/>
                  <a:gd name="T54" fmla="*/ 1808 w 461"/>
                  <a:gd name="T55" fmla="*/ 119675 h 1175"/>
                  <a:gd name="T56" fmla="*/ 1808 w 461"/>
                  <a:gd name="T57" fmla="*/ 119675 h 1175"/>
                  <a:gd name="T58" fmla="*/ 66530 w 461"/>
                  <a:gd name="T59" fmla="*/ 29469 h 1175"/>
                  <a:gd name="T60" fmla="*/ 66530 w 461"/>
                  <a:gd name="T61" fmla="*/ 0 h 1175"/>
                  <a:gd name="T62" fmla="*/ 100518 w 461"/>
                  <a:gd name="T63" fmla="*/ 0 h 1175"/>
                  <a:gd name="T64" fmla="*/ 100518 w 461"/>
                  <a:gd name="T65" fmla="*/ 29469 h 117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61" h="1175">
                    <a:moveTo>
                      <a:pt x="278" y="82"/>
                    </a:moveTo>
                    <a:lnTo>
                      <a:pt x="278" y="82"/>
                    </a:lnTo>
                    <a:cubicBezTo>
                      <a:pt x="402" y="100"/>
                      <a:pt x="459" y="196"/>
                      <a:pt x="459" y="333"/>
                    </a:cubicBezTo>
                    <a:lnTo>
                      <a:pt x="459" y="361"/>
                    </a:lnTo>
                    <a:lnTo>
                      <a:pt x="352" y="361"/>
                    </a:lnTo>
                    <a:lnTo>
                      <a:pt x="352" y="326"/>
                    </a:lnTo>
                    <a:cubicBezTo>
                      <a:pt x="352" y="235"/>
                      <a:pt x="316" y="180"/>
                      <a:pt x="234" y="180"/>
                    </a:cubicBezTo>
                    <a:cubicBezTo>
                      <a:pt x="154" y="180"/>
                      <a:pt x="117" y="235"/>
                      <a:pt x="117" y="326"/>
                    </a:cubicBezTo>
                    <a:cubicBezTo>
                      <a:pt x="117" y="555"/>
                      <a:pt x="460" y="557"/>
                      <a:pt x="460" y="844"/>
                    </a:cubicBezTo>
                    <a:cubicBezTo>
                      <a:pt x="460" y="982"/>
                      <a:pt x="402" y="1080"/>
                      <a:pt x="278" y="1097"/>
                    </a:cubicBezTo>
                    <a:lnTo>
                      <a:pt x="278" y="1174"/>
                    </a:lnTo>
                    <a:lnTo>
                      <a:pt x="184" y="1174"/>
                    </a:lnTo>
                    <a:lnTo>
                      <a:pt x="184" y="1097"/>
                    </a:lnTo>
                    <a:cubicBezTo>
                      <a:pt x="58" y="1080"/>
                      <a:pt x="0" y="983"/>
                      <a:pt x="0" y="844"/>
                    </a:cubicBezTo>
                    <a:lnTo>
                      <a:pt x="0" y="781"/>
                    </a:lnTo>
                    <a:lnTo>
                      <a:pt x="107" y="781"/>
                    </a:lnTo>
                    <a:lnTo>
                      <a:pt x="107" y="852"/>
                    </a:lnTo>
                    <a:cubicBezTo>
                      <a:pt x="107" y="944"/>
                      <a:pt x="145" y="996"/>
                      <a:pt x="227" y="996"/>
                    </a:cubicBezTo>
                    <a:cubicBezTo>
                      <a:pt x="310" y="996"/>
                      <a:pt x="346" y="944"/>
                      <a:pt x="346" y="852"/>
                    </a:cubicBezTo>
                    <a:cubicBezTo>
                      <a:pt x="346" y="624"/>
                      <a:pt x="5" y="621"/>
                      <a:pt x="5" y="333"/>
                    </a:cubicBezTo>
                    <a:cubicBezTo>
                      <a:pt x="5" y="193"/>
                      <a:pt x="62" y="101"/>
                      <a:pt x="184" y="82"/>
                    </a:cubicBezTo>
                    <a:lnTo>
                      <a:pt x="184" y="0"/>
                    </a:lnTo>
                    <a:lnTo>
                      <a:pt x="278" y="0"/>
                    </a:lnTo>
                    <a:lnTo>
                      <a:pt x="278" y="8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53" name="Freeform 51">
                <a:extLst>
                  <a:ext uri="{FF2B5EF4-FFF2-40B4-BE49-F238E27FC236}">
                    <a16:creationId xmlns:a16="http://schemas.microsoft.com/office/drawing/2014/main" id="{636DEDEF-CE0A-C44B-8DEF-FBA2EA6AA8FA}"/>
                  </a:ext>
                </a:extLst>
              </p:cNvPr>
              <p:cNvSpPr>
                <a:spLocks noChangeArrowheads="1"/>
              </p:cNvSpPr>
              <p:nvPr/>
            </p:nvSpPr>
            <p:spPr bwMode="auto">
              <a:xfrm>
                <a:off x="3409950" y="1414463"/>
                <a:ext cx="1004888" cy="947737"/>
              </a:xfrm>
              <a:custGeom>
                <a:avLst/>
                <a:gdLst>
                  <a:gd name="T0" fmla="*/ 278315 w 2791"/>
                  <a:gd name="T1" fmla="*/ 947377 h 2634"/>
                  <a:gd name="T2" fmla="*/ 278315 w 2791"/>
                  <a:gd name="T3" fmla="*/ 947377 h 2634"/>
                  <a:gd name="T4" fmla="*/ 262833 w 2791"/>
                  <a:gd name="T5" fmla="*/ 943419 h 2634"/>
                  <a:gd name="T6" fmla="*/ 262833 w 2791"/>
                  <a:gd name="T7" fmla="*/ 943419 h 2634"/>
                  <a:gd name="T8" fmla="*/ 85691 w 2791"/>
                  <a:gd name="T9" fmla="*/ 782585 h 2634"/>
                  <a:gd name="T10" fmla="*/ 85691 w 2791"/>
                  <a:gd name="T11" fmla="*/ 782585 h 2634"/>
                  <a:gd name="T12" fmla="*/ 0 w 2791"/>
                  <a:gd name="T13" fmla="*/ 501934 h 2634"/>
                  <a:gd name="T14" fmla="*/ 0 w 2791"/>
                  <a:gd name="T15" fmla="*/ 501934 h 2634"/>
                  <a:gd name="T16" fmla="*/ 502264 w 2791"/>
                  <a:gd name="T17" fmla="*/ 0 h 2634"/>
                  <a:gd name="T18" fmla="*/ 502264 w 2791"/>
                  <a:gd name="T19" fmla="*/ 0 h 2634"/>
                  <a:gd name="T20" fmla="*/ 1004528 w 2791"/>
                  <a:gd name="T21" fmla="*/ 501934 h 2634"/>
                  <a:gd name="T22" fmla="*/ 1004528 w 2791"/>
                  <a:gd name="T23" fmla="*/ 501934 h 2634"/>
                  <a:gd name="T24" fmla="*/ 964923 w 2791"/>
                  <a:gd name="T25" fmla="*/ 697310 h 2634"/>
                  <a:gd name="T26" fmla="*/ 964923 w 2791"/>
                  <a:gd name="T27" fmla="*/ 697310 h 2634"/>
                  <a:gd name="T28" fmla="*/ 922437 w 2791"/>
                  <a:gd name="T29" fmla="*/ 714581 h 2634"/>
                  <a:gd name="T30" fmla="*/ 922437 w 2791"/>
                  <a:gd name="T31" fmla="*/ 714581 h 2634"/>
                  <a:gd name="T32" fmla="*/ 905155 w 2791"/>
                  <a:gd name="T33" fmla="*/ 672123 h 2634"/>
                  <a:gd name="T34" fmla="*/ 905155 w 2791"/>
                  <a:gd name="T35" fmla="*/ 672123 h 2634"/>
                  <a:gd name="T36" fmla="*/ 939360 w 2791"/>
                  <a:gd name="T37" fmla="*/ 501934 h 2634"/>
                  <a:gd name="T38" fmla="*/ 939360 w 2791"/>
                  <a:gd name="T39" fmla="*/ 501934 h 2634"/>
                  <a:gd name="T40" fmla="*/ 502264 w 2791"/>
                  <a:gd name="T41" fmla="*/ 65125 h 2634"/>
                  <a:gd name="T42" fmla="*/ 502264 w 2791"/>
                  <a:gd name="T43" fmla="*/ 65125 h 2634"/>
                  <a:gd name="T44" fmla="*/ 65168 w 2791"/>
                  <a:gd name="T45" fmla="*/ 501934 h 2634"/>
                  <a:gd name="T46" fmla="*/ 65168 w 2791"/>
                  <a:gd name="T47" fmla="*/ 501934 h 2634"/>
                  <a:gd name="T48" fmla="*/ 139698 w 2791"/>
                  <a:gd name="T49" fmla="*/ 746244 h 2634"/>
                  <a:gd name="T50" fmla="*/ 139698 w 2791"/>
                  <a:gd name="T51" fmla="*/ 746244 h 2634"/>
                  <a:gd name="T52" fmla="*/ 293797 w 2791"/>
                  <a:gd name="T53" fmla="*/ 886210 h 2634"/>
                  <a:gd name="T54" fmla="*/ 293797 w 2791"/>
                  <a:gd name="T55" fmla="*/ 886210 h 2634"/>
                  <a:gd name="T56" fmla="*/ 307119 w 2791"/>
                  <a:gd name="T57" fmla="*/ 930466 h 2634"/>
                  <a:gd name="T58" fmla="*/ 307119 w 2791"/>
                  <a:gd name="T59" fmla="*/ 930466 h 2634"/>
                  <a:gd name="T60" fmla="*/ 278315 w 2791"/>
                  <a:gd name="T61" fmla="*/ 947377 h 263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791" h="2634">
                    <a:moveTo>
                      <a:pt x="773" y="2633"/>
                    </a:moveTo>
                    <a:lnTo>
                      <a:pt x="773" y="2633"/>
                    </a:lnTo>
                    <a:cubicBezTo>
                      <a:pt x="759" y="2633"/>
                      <a:pt x="743" y="2629"/>
                      <a:pt x="730" y="2622"/>
                    </a:cubicBezTo>
                    <a:cubicBezTo>
                      <a:pt x="534" y="2515"/>
                      <a:pt x="363" y="2361"/>
                      <a:pt x="238" y="2175"/>
                    </a:cubicBezTo>
                    <a:cubicBezTo>
                      <a:pt x="82" y="1945"/>
                      <a:pt x="0" y="1675"/>
                      <a:pt x="0" y="1395"/>
                    </a:cubicBezTo>
                    <a:cubicBezTo>
                      <a:pt x="0" y="626"/>
                      <a:pt x="626" y="0"/>
                      <a:pt x="1395" y="0"/>
                    </a:cubicBezTo>
                    <a:cubicBezTo>
                      <a:pt x="2164" y="0"/>
                      <a:pt x="2790" y="626"/>
                      <a:pt x="2790" y="1395"/>
                    </a:cubicBezTo>
                    <a:cubicBezTo>
                      <a:pt x="2790" y="1584"/>
                      <a:pt x="2753" y="1766"/>
                      <a:pt x="2680" y="1938"/>
                    </a:cubicBezTo>
                    <a:cubicBezTo>
                      <a:pt x="2660" y="1984"/>
                      <a:pt x="2608" y="2006"/>
                      <a:pt x="2562" y="1986"/>
                    </a:cubicBezTo>
                    <a:cubicBezTo>
                      <a:pt x="2515" y="1967"/>
                      <a:pt x="2494" y="1914"/>
                      <a:pt x="2514" y="1868"/>
                    </a:cubicBezTo>
                    <a:cubicBezTo>
                      <a:pt x="2577" y="1718"/>
                      <a:pt x="2609" y="1559"/>
                      <a:pt x="2609" y="1395"/>
                    </a:cubicBezTo>
                    <a:cubicBezTo>
                      <a:pt x="2609" y="726"/>
                      <a:pt x="2064" y="181"/>
                      <a:pt x="1395" y="181"/>
                    </a:cubicBezTo>
                    <a:cubicBezTo>
                      <a:pt x="725" y="181"/>
                      <a:pt x="181" y="726"/>
                      <a:pt x="181" y="1395"/>
                    </a:cubicBezTo>
                    <a:cubicBezTo>
                      <a:pt x="181" y="1638"/>
                      <a:pt x="252" y="1873"/>
                      <a:pt x="388" y="2074"/>
                    </a:cubicBezTo>
                    <a:cubicBezTo>
                      <a:pt x="497" y="2236"/>
                      <a:pt x="645" y="2370"/>
                      <a:pt x="816" y="2463"/>
                    </a:cubicBezTo>
                    <a:cubicBezTo>
                      <a:pt x="860" y="2487"/>
                      <a:pt x="876" y="2542"/>
                      <a:pt x="853" y="2586"/>
                    </a:cubicBezTo>
                    <a:cubicBezTo>
                      <a:pt x="836" y="2616"/>
                      <a:pt x="805" y="2633"/>
                      <a:pt x="773" y="263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54" name="Freeform 53">
                <a:extLst>
                  <a:ext uri="{FF2B5EF4-FFF2-40B4-BE49-F238E27FC236}">
                    <a16:creationId xmlns:a16="http://schemas.microsoft.com/office/drawing/2014/main" id="{BDAEE524-9C68-634A-A9BB-BF820449AB71}"/>
                  </a:ext>
                </a:extLst>
              </p:cNvPr>
              <p:cNvSpPr>
                <a:spLocks noChangeArrowheads="1"/>
              </p:cNvSpPr>
              <p:nvPr/>
            </p:nvSpPr>
            <p:spPr bwMode="auto">
              <a:xfrm>
                <a:off x="3878263" y="1036638"/>
                <a:ext cx="65087" cy="288925"/>
              </a:xfrm>
              <a:custGeom>
                <a:avLst/>
                <a:gdLst>
                  <a:gd name="T0" fmla="*/ 32544 w 182"/>
                  <a:gd name="T1" fmla="*/ 288566 h 804"/>
                  <a:gd name="T2" fmla="*/ 32544 w 182"/>
                  <a:gd name="T3" fmla="*/ 288566 h 804"/>
                  <a:gd name="T4" fmla="*/ 0 w 182"/>
                  <a:gd name="T5" fmla="*/ 256223 h 804"/>
                  <a:gd name="T6" fmla="*/ 0 w 182"/>
                  <a:gd name="T7" fmla="*/ 32342 h 804"/>
                  <a:gd name="T8" fmla="*/ 0 w 182"/>
                  <a:gd name="T9" fmla="*/ 32342 h 804"/>
                  <a:gd name="T10" fmla="*/ 32544 w 182"/>
                  <a:gd name="T11" fmla="*/ 0 h 804"/>
                  <a:gd name="T12" fmla="*/ 32544 w 182"/>
                  <a:gd name="T13" fmla="*/ 0 h 804"/>
                  <a:gd name="T14" fmla="*/ 64729 w 182"/>
                  <a:gd name="T15" fmla="*/ 32342 h 804"/>
                  <a:gd name="T16" fmla="*/ 64729 w 182"/>
                  <a:gd name="T17" fmla="*/ 256223 h 804"/>
                  <a:gd name="T18" fmla="*/ 64729 w 182"/>
                  <a:gd name="T19" fmla="*/ 256223 h 804"/>
                  <a:gd name="T20" fmla="*/ 32544 w 182"/>
                  <a:gd name="T21" fmla="*/ 288566 h 80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82" h="804">
                    <a:moveTo>
                      <a:pt x="91" y="803"/>
                    </a:moveTo>
                    <a:lnTo>
                      <a:pt x="91" y="803"/>
                    </a:lnTo>
                    <a:cubicBezTo>
                      <a:pt x="41" y="803"/>
                      <a:pt x="0" y="763"/>
                      <a:pt x="0" y="713"/>
                    </a:cubicBezTo>
                    <a:lnTo>
                      <a:pt x="0" y="90"/>
                    </a:lnTo>
                    <a:cubicBezTo>
                      <a:pt x="0" y="41"/>
                      <a:pt x="41" y="0"/>
                      <a:pt x="91" y="0"/>
                    </a:cubicBezTo>
                    <a:cubicBezTo>
                      <a:pt x="141" y="0"/>
                      <a:pt x="181" y="41"/>
                      <a:pt x="181" y="90"/>
                    </a:cubicBezTo>
                    <a:lnTo>
                      <a:pt x="181" y="713"/>
                    </a:lnTo>
                    <a:cubicBezTo>
                      <a:pt x="181" y="763"/>
                      <a:pt x="141" y="803"/>
                      <a:pt x="91" y="8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55" name="Freeform 54">
                <a:extLst>
                  <a:ext uri="{FF2B5EF4-FFF2-40B4-BE49-F238E27FC236}">
                    <a16:creationId xmlns:a16="http://schemas.microsoft.com/office/drawing/2014/main" id="{11A903E5-A32D-7149-9847-303122C3938C}"/>
                  </a:ext>
                </a:extLst>
              </p:cNvPr>
              <p:cNvSpPr>
                <a:spLocks noChangeArrowheads="1"/>
              </p:cNvSpPr>
              <p:nvPr/>
            </p:nvSpPr>
            <p:spPr bwMode="auto">
              <a:xfrm>
                <a:off x="3370263" y="1204913"/>
                <a:ext cx="206375" cy="250825"/>
              </a:xfrm>
              <a:custGeom>
                <a:avLst/>
                <a:gdLst>
                  <a:gd name="T0" fmla="*/ 168852 w 572"/>
                  <a:gd name="T1" fmla="*/ 250465 h 697"/>
                  <a:gd name="T2" fmla="*/ 168852 w 572"/>
                  <a:gd name="T3" fmla="*/ 250465 h 697"/>
                  <a:gd name="T4" fmla="*/ 142514 w 572"/>
                  <a:gd name="T5" fmla="*/ 237150 h 697"/>
                  <a:gd name="T6" fmla="*/ 10824 w 572"/>
                  <a:gd name="T7" fmla="*/ 56139 h 697"/>
                  <a:gd name="T8" fmla="*/ 10824 w 572"/>
                  <a:gd name="T9" fmla="*/ 56139 h 697"/>
                  <a:gd name="T10" fmla="*/ 17679 w 572"/>
                  <a:gd name="T11" fmla="*/ 10796 h 697"/>
                  <a:gd name="T12" fmla="*/ 17679 w 572"/>
                  <a:gd name="T13" fmla="*/ 10796 h 697"/>
                  <a:gd name="T14" fmla="*/ 63500 w 572"/>
                  <a:gd name="T15" fmla="*/ 17993 h 697"/>
                  <a:gd name="T16" fmla="*/ 195551 w 572"/>
                  <a:gd name="T17" fmla="*/ 198645 h 697"/>
                  <a:gd name="T18" fmla="*/ 195551 w 572"/>
                  <a:gd name="T19" fmla="*/ 198645 h 697"/>
                  <a:gd name="T20" fmla="*/ 188335 w 572"/>
                  <a:gd name="T21" fmla="*/ 244347 h 697"/>
                  <a:gd name="T22" fmla="*/ 188335 w 572"/>
                  <a:gd name="T23" fmla="*/ 244347 h 697"/>
                  <a:gd name="T24" fmla="*/ 168852 w 572"/>
                  <a:gd name="T25" fmla="*/ 250465 h 69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72" h="697">
                    <a:moveTo>
                      <a:pt x="468" y="696"/>
                    </a:moveTo>
                    <a:lnTo>
                      <a:pt x="468" y="696"/>
                    </a:lnTo>
                    <a:cubicBezTo>
                      <a:pt x="441" y="696"/>
                      <a:pt x="413" y="683"/>
                      <a:pt x="395" y="659"/>
                    </a:cubicBezTo>
                    <a:lnTo>
                      <a:pt x="30" y="156"/>
                    </a:lnTo>
                    <a:cubicBezTo>
                      <a:pt x="0" y="115"/>
                      <a:pt x="10" y="59"/>
                      <a:pt x="49" y="30"/>
                    </a:cubicBezTo>
                    <a:cubicBezTo>
                      <a:pt x="90" y="0"/>
                      <a:pt x="147" y="9"/>
                      <a:pt x="176" y="50"/>
                    </a:cubicBezTo>
                    <a:lnTo>
                      <a:pt x="542" y="552"/>
                    </a:lnTo>
                    <a:cubicBezTo>
                      <a:pt x="571" y="593"/>
                      <a:pt x="562" y="649"/>
                      <a:pt x="522" y="679"/>
                    </a:cubicBezTo>
                    <a:cubicBezTo>
                      <a:pt x="505" y="690"/>
                      <a:pt x="487" y="696"/>
                      <a:pt x="468" y="696"/>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56" name="Freeform 55">
                <a:extLst>
                  <a:ext uri="{FF2B5EF4-FFF2-40B4-BE49-F238E27FC236}">
                    <a16:creationId xmlns:a16="http://schemas.microsoft.com/office/drawing/2014/main" id="{25360285-7985-4B4D-8208-0CD6ED47A92C}"/>
                  </a:ext>
                </a:extLst>
              </p:cNvPr>
              <p:cNvSpPr>
                <a:spLocks noChangeArrowheads="1"/>
              </p:cNvSpPr>
              <p:nvPr/>
            </p:nvSpPr>
            <p:spPr bwMode="auto">
              <a:xfrm>
                <a:off x="3065463" y="1641475"/>
                <a:ext cx="285750" cy="138113"/>
              </a:xfrm>
              <a:custGeom>
                <a:avLst/>
                <a:gdLst>
                  <a:gd name="T0" fmla="*/ 248728 w 795"/>
                  <a:gd name="T1" fmla="*/ 137754 h 385"/>
                  <a:gd name="T2" fmla="*/ 248728 w 795"/>
                  <a:gd name="T3" fmla="*/ 137754 h 385"/>
                  <a:gd name="T4" fmla="*/ 239024 w 795"/>
                  <a:gd name="T5" fmla="*/ 136319 h 385"/>
                  <a:gd name="T6" fmla="*/ 26239 w 795"/>
                  <a:gd name="T7" fmla="*/ 67442 h 385"/>
                  <a:gd name="T8" fmla="*/ 26239 w 795"/>
                  <a:gd name="T9" fmla="*/ 67442 h 385"/>
                  <a:gd name="T10" fmla="*/ 5392 w 795"/>
                  <a:gd name="T11" fmla="*/ 26546 h 385"/>
                  <a:gd name="T12" fmla="*/ 5392 w 795"/>
                  <a:gd name="T13" fmla="*/ 26546 h 385"/>
                  <a:gd name="T14" fmla="*/ 46367 w 795"/>
                  <a:gd name="T15" fmla="*/ 5740 h 385"/>
                  <a:gd name="T16" fmla="*/ 258792 w 795"/>
                  <a:gd name="T17" fmla="*/ 74617 h 385"/>
                  <a:gd name="T18" fmla="*/ 258792 w 795"/>
                  <a:gd name="T19" fmla="*/ 74617 h 385"/>
                  <a:gd name="T20" fmla="*/ 279999 w 795"/>
                  <a:gd name="T21" fmla="*/ 115513 h 385"/>
                  <a:gd name="T22" fmla="*/ 279999 w 795"/>
                  <a:gd name="T23" fmla="*/ 115513 h 385"/>
                  <a:gd name="T24" fmla="*/ 248728 w 795"/>
                  <a:gd name="T25" fmla="*/ 137754 h 38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5" h="385">
                    <a:moveTo>
                      <a:pt x="692" y="384"/>
                    </a:moveTo>
                    <a:lnTo>
                      <a:pt x="692" y="384"/>
                    </a:lnTo>
                    <a:cubicBezTo>
                      <a:pt x="683" y="384"/>
                      <a:pt x="673" y="383"/>
                      <a:pt x="665" y="380"/>
                    </a:cubicBezTo>
                    <a:lnTo>
                      <a:pt x="73" y="188"/>
                    </a:lnTo>
                    <a:cubicBezTo>
                      <a:pt x="25" y="172"/>
                      <a:pt x="0" y="121"/>
                      <a:pt x="15" y="74"/>
                    </a:cubicBezTo>
                    <a:cubicBezTo>
                      <a:pt x="31" y="26"/>
                      <a:pt x="81" y="0"/>
                      <a:pt x="129" y="16"/>
                    </a:cubicBezTo>
                    <a:lnTo>
                      <a:pt x="720" y="208"/>
                    </a:lnTo>
                    <a:cubicBezTo>
                      <a:pt x="768" y="223"/>
                      <a:pt x="794" y="274"/>
                      <a:pt x="779" y="322"/>
                    </a:cubicBezTo>
                    <a:cubicBezTo>
                      <a:pt x="766" y="360"/>
                      <a:pt x="730" y="384"/>
                      <a:pt x="692" y="38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57" name="Freeform 56">
                <a:extLst>
                  <a:ext uri="{FF2B5EF4-FFF2-40B4-BE49-F238E27FC236}">
                    <a16:creationId xmlns:a16="http://schemas.microsoft.com/office/drawing/2014/main" id="{C42BC805-A900-704B-AE89-F2D1027CD2AD}"/>
                  </a:ext>
                </a:extLst>
              </p:cNvPr>
              <p:cNvSpPr>
                <a:spLocks noChangeArrowheads="1"/>
              </p:cNvSpPr>
              <p:nvPr/>
            </p:nvSpPr>
            <p:spPr bwMode="auto">
              <a:xfrm>
                <a:off x="3074988" y="2103438"/>
                <a:ext cx="285750" cy="138112"/>
              </a:xfrm>
              <a:custGeom>
                <a:avLst/>
                <a:gdLst>
                  <a:gd name="T0" fmla="*/ 36303 w 795"/>
                  <a:gd name="T1" fmla="*/ 137753 h 385"/>
                  <a:gd name="T2" fmla="*/ 36303 w 795"/>
                  <a:gd name="T3" fmla="*/ 137753 h 385"/>
                  <a:gd name="T4" fmla="*/ 5751 w 795"/>
                  <a:gd name="T5" fmla="*/ 115153 h 385"/>
                  <a:gd name="T6" fmla="*/ 5751 w 795"/>
                  <a:gd name="T7" fmla="*/ 115153 h 385"/>
                  <a:gd name="T8" fmla="*/ 26598 w 795"/>
                  <a:gd name="T9" fmla="*/ 74258 h 385"/>
                  <a:gd name="T10" fmla="*/ 239024 w 795"/>
                  <a:gd name="T11" fmla="*/ 5381 h 385"/>
                  <a:gd name="T12" fmla="*/ 239024 w 795"/>
                  <a:gd name="T13" fmla="*/ 5381 h 385"/>
                  <a:gd name="T14" fmla="*/ 279640 w 795"/>
                  <a:gd name="T15" fmla="*/ 26187 h 385"/>
                  <a:gd name="T16" fmla="*/ 279640 w 795"/>
                  <a:gd name="T17" fmla="*/ 26187 h 385"/>
                  <a:gd name="T18" fmla="*/ 258792 w 795"/>
                  <a:gd name="T19" fmla="*/ 67083 h 385"/>
                  <a:gd name="T20" fmla="*/ 46726 w 795"/>
                  <a:gd name="T21" fmla="*/ 135960 h 385"/>
                  <a:gd name="T22" fmla="*/ 46726 w 795"/>
                  <a:gd name="T23" fmla="*/ 135960 h 385"/>
                  <a:gd name="T24" fmla="*/ 36303 w 795"/>
                  <a:gd name="T25" fmla="*/ 137753 h 38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5" h="385">
                    <a:moveTo>
                      <a:pt x="101" y="384"/>
                    </a:moveTo>
                    <a:lnTo>
                      <a:pt x="101" y="384"/>
                    </a:lnTo>
                    <a:cubicBezTo>
                      <a:pt x="63" y="384"/>
                      <a:pt x="28" y="359"/>
                      <a:pt x="16" y="321"/>
                    </a:cubicBezTo>
                    <a:cubicBezTo>
                      <a:pt x="0" y="274"/>
                      <a:pt x="26" y="223"/>
                      <a:pt x="74" y="207"/>
                    </a:cubicBezTo>
                    <a:lnTo>
                      <a:pt x="665" y="15"/>
                    </a:lnTo>
                    <a:cubicBezTo>
                      <a:pt x="712" y="0"/>
                      <a:pt x="763" y="26"/>
                      <a:pt x="778" y="73"/>
                    </a:cubicBezTo>
                    <a:cubicBezTo>
                      <a:pt x="794" y="121"/>
                      <a:pt x="768" y="172"/>
                      <a:pt x="720" y="187"/>
                    </a:cubicBezTo>
                    <a:lnTo>
                      <a:pt x="130" y="379"/>
                    </a:lnTo>
                    <a:cubicBezTo>
                      <a:pt x="120" y="382"/>
                      <a:pt x="111" y="384"/>
                      <a:pt x="101" y="38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58" name="Freeform 57">
                <a:extLst>
                  <a:ext uri="{FF2B5EF4-FFF2-40B4-BE49-F238E27FC236}">
                    <a16:creationId xmlns:a16="http://schemas.microsoft.com/office/drawing/2014/main" id="{5129A23B-348D-684F-9D40-4CE86A3BC082}"/>
                  </a:ext>
                </a:extLst>
              </p:cNvPr>
              <p:cNvSpPr>
                <a:spLocks noChangeArrowheads="1"/>
              </p:cNvSpPr>
              <p:nvPr/>
            </p:nvSpPr>
            <p:spPr bwMode="auto">
              <a:xfrm>
                <a:off x="4491038" y="1614488"/>
                <a:ext cx="285750" cy="138112"/>
              </a:xfrm>
              <a:custGeom>
                <a:avLst/>
                <a:gdLst>
                  <a:gd name="T0" fmla="*/ 36394 w 793"/>
                  <a:gd name="T1" fmla="*/ 137753 h 385"/>
                  <a:gd name="T2" fmla="*/ 36394 w 793"/>
                  <a:gd name="T3" fmla="*/ 137753 h 385"/>
                  <a:gd name="T4" fmla="*/ 5405 w 793"/>
                  <a:gd name="T5" fmla="*/ 115153 h 385"/>
                  <a:gd name="T6" fmla="*/ 5405 w 793"/>
                  <a:gd name="T7" fmla="*/ 115153 h 385"/>
                  <a:gd name="T8" fmla="*/ 26305 w 793"/>
                  <a:gd name="T9" fmla="*/ 74258 h 385"/>
                  <a:gd name="T10" fmla="*/ 238906 w 793"/>
                  <a:gd name="T11" fmla="*/ 5381 h 385"/>
                  <a:gd name="T12" fmla="*/ 238906 w 793"/>
                  <a:gd name="T13" fmla="*/ 5381 h 385"/>
                  <a:gd name="T14" fmla="*/ 279985 w 793"/>
                  <a:gd name="T15" fmla="*/ 26546 h 385"/>
                  <a:gd name="T16" fmla="*/ 279985 w 793"/>
                  <a:gd name="T17" fmla="*/ 26546 h 385"/>
                  <a:gd name="T18" fmla="*/ 259085 w 793"/>
                  <a:gd name="T19" fmla="*/ 67083 h 385"/>
                  <a:gd name="T20" fmla="*/ 46484 w 793"/>
                  <a:gd name="T21" fmla="*/ 135960 h 385"/>
                  <a:gd name="T22" fmla="*/ 46484 w 793"/>
                  <a:gd name="T23" fmla="*/ 135960 h 385"/>
                  <a:gd name="T24" fmla="*/ 36394 w 793"/>
                  <a:gd name="T25" fmla="*/ 137753 h 38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3" h="385">
                    <a:moveTo>
                      <a:pt x="101" y="384"/>
                    </a:moveTo>
                    <a:lnTo>
                      <a:pt x="101" y="384"/>
                    </a:lnTo>
                    <a:cubicBezTo>
                      <a:pt x="63" y="384"/>
                      <a:pt x="28" y="359"/>
                      <a:pt x="15" y="321"/>
                    </a:cubicBezTo>
                    <a:cubicBezTo>
                      <a:pt x="0" y="274"/>
                      <a:pt x="26" y="223"/>
                      <a:pt x="73" y="207"/>
                    </a:cubicBezTo>
                    <a:lnTo>
                      <a:pt x="663" y="15"/>
                    </a:lnTo>
                    <a:cubicBezTo>
                      <a:pt x="711" y="0"/>
                      <a:pt x="762" y="26"/>
                      <a:pt x="777" y="74"/>
                    </a:cubicBezTo>
                    <a:cubicBezTo>
                      <a:pt x="792" y="121"/>
                      <a:pt x="767" y="172"/>
                      <a:pt x="719" y="187"/>
                    </a:cubicBezTo>
                    <a:lnTo>
                      <a:pt x="129" y="379"/>
                    </a:lnTo>
                    <a:cubicBezTo>
                      <a:pt x="120" y="382"/>
                      <a:pt x="111" y="384"/>
                      <a:pt x="101" y="38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59" name="Freeform 58">
                <a:extLst>
                  <a:ext uri="{FF2B5EF4-FFF2-40B4-BE49-F238E27FC236}">
                    <a16:creationId xmlns:a16="http://schemas.microsoft.com/office/drawing/2014/main" id="{28550DB5-3FC3-7D44-B8BD-0D6944A3CD8A}"/>
                  </a:ext>
                </a:extLst>
              </p:cNvPr>
              <p:cNvSpPr>
                <a:spLocks noChangeArrowheads="1"/>
              </p:cNvSpPr>
              <p:nvPr/>
            </p:nvSpPr>
            <p:spPr bwMode="auto">
              <a:xfrm>
                <a:off x="4251325" y="1189038"/>
                <a:ext cx="206375" cy="250825"/>
              </a:xfrm>
              <a:custGeom>
                <a:avLst/>
                <a:gdLst>
                  <a:gd name="T0" fmla="*/ 36801 w 572"/>
                  <a:gd name="T1" fmla="*/ 250465 h 696"/>
                  <a:gd name="T2" fmla="*/ 36801 w 572"/>
                  <a:gd name="T3" fmla="*/ 250465 h 696"/>
                  <a:gd name="T4" fmla="*/ 18040 w 572"/>
                  <a:gd name="T5" fmla="*/ 244338 h 696"/>
                  <a:gd name="T6" fmla="*/ 18040 w 572"/>
                  <a:gd name="T7" fmla="*/ 244338 h 696"/>
                  <a:gd name="T8" fmla="*/ 10824 w 572"/>
                  <a:gd name="T9" fmla="*/ 198930 h 696"/>
                  <a:gd name="T10" fmla="*/ 142153 w 572"/>
                  <a:gd name="T11" fmla="*/ 17659 h 696"/>
                  <a:gd name="T12" fmla="*/ 142153 w 572"/>
                  <a:gd name="T13" fmla="*/ 17659 h 696"/>
                  <a:gd name="T14" fmla="*/ 187974 w 572"/>
                  <a:gd name="T15" fmla="*/ 10451 h 696"/>
                  <a:gd name="T16" fmla="*/ 187974 w 572"/>
                  <a:gd name="T17" fmla="*/ 10451 h 696"/>
                  <a:gd name="T18" fmla="*/ 195190 w 572"/>
                  <a:gd name="T19" fmla="*/ 55859 h 696"/>
                  <a:gd name="T20" fmla="*/ 63500 w 572"/>
                  <a:gd name="T21" fmla="*/ 237131 h 696"/>
                  <a:gd name="T22" fmla="*/ 63500 w 572"/>
                  <a:gd name="T23" fmla="*/ 237131 h 696"/>
                  <a:gd name="T24" fmla="*/ 36801 w 572"/>
                  <a:gd name="T25" fmla="*/ 250465 h 69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72" h="696">
                    <a:moveTo>
                      <a:pt x="102" y="695"/>
                    </a:moveTo>
                    <a:lnTo>
                      <a:pt x="102" y="695"/>
                    </a:lnTo>
                    <a:cubicBezTo>
                      <a:pt x="84" y="695"/>
                      <a:pt x="66" y="690"/>
                      <a:pt x="50" y="678"/>
                    </a:cubicBezTo>
                    <a:cubicBezTo>
                      <a:pt x="9" y="649"/>
                      <a:pt x="0" y="592"/>
                      <a:pt x="30" y="552"/>
                    </a:cubicBezTo>
                    <a:lnTo>
                      <a:pt x="394" y="49"/>
                    </a:lnTo>
                    <a:cubicBezTo>
                      <a:pt x="424" y="9"/>
                      <a:pt x="481" y="0"/>
                      <a:pt x="521" y="29"/>
                    </a:cubicBezTo>
                    <a:cubicBezTo>
                      <a:pt x="561" y="59"/>
                      <a:pt x="571" y="115"/>
                      <a:pt x="541" y="155"/>
                    </a:cubicBezTo>
                    <a:lnTo>
                      <a:pt x="176" y="658"/>
                    </a:lnTo>
                    <a:cubicBezTo>
                      <a:pt x="158" y="682"/>
                      <a:pt x="131" y="695"/>
                      <a:pt x="102" y="695"/>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grpSp>
      </p:grpSp>
      <p:pic>
        <p:nvPicPr>
          <p:cNvPr id="3" name="Picture 2">
            <a:extLst>
              <a:ext uri="{FF2B5EF4-FFF2-40B4-BE49-F238E27FC236}">
                <a16:creationId xmlns:a16="http://schemas.microsoft.com/office/drawing/2014/main" id="{95819799-03CC-2243-8451-FE0842A3B258}"/>
              </a:ext>
            </a:extLst>
          </p:cNvPr>
          <p:cNvPicPr>
            <a:picLocks noChangeAspect="1"/>
          </p:cNvPicPr>
          <p:nvPr/>
        </p:nvPicPr>
        <p:blipFill>
          <a:blip r:embed="rId3"/>
          <a:stretch>
            <a:fillRect/>
          </a:stretch>
        </p:blipFill>
        <p:spPr>
          <a:xfrm>
            <a:off x="8121111" y="1049009"/>
            <a:ext cx="3679787" cy="4385080"/>
          </a:xfrm>
          <a:prstGeom prst="rect">
            <a:avLst/>
          </a:prstGeom>
        </p:spPr>
      </p:pic>
    </p:spTree>
    <p:extLst>
      <p:ext uri="{BB962C8B-B14F-4D97-AF65-F5344CB8AC3E}">
        <p14:creationId xmlns:p14="http://schemas.microsoft.com/office/powerpoint/2010/main" val="124989034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85466362-2756-9741-8C0C-026417C1D137}"/>
              </a:ext>
            </a:extLst>
          </p:cNvPr>
          <p:cNvSpPr txBox="1"/>
          <p:nvPr/>
        </p:nvSpPr>
        <p:spPr>
          <a:xfrm>
            <a:off x="1199162" y="589157"/>
            <a:ext cx="6945771" cy="769441"/>
          </a:xfrm>
          <a:prstGeom prst="rect">
            <a:avLst/>
          </a:prstGeom>
          <a:noFill/>
        </p:spPr>
        <p:txBody>
          <a:bodyPr wrap="square" rtlCol="0">
            <a:spAutoFit/>
          </a:bodyPr>
          <a:lstStyle/>
          <a:p>
            <a:r>
              <a:rPr lang="en-US" sz="4400" b="1" dirty="0" err="1">
                <a:solidFill>
                  <a:schemeClr val="tx2"/>
                </a:solidFill>
                <a:latin typeface="Quicksand" panose="02070303000000060000" pitchFamily="18" charset="77"/>
                <a:ea typeface="Nunito Bold" charset="0"/>
                <a:cs typeface="Nunito Bold" charset="0"/>
              </a:rPr>
              <a:t>Nguyên</a:t>
            </a:r>
            <a:r>
              <a:rPr lang="en-US" sz="4400" b="1" dirty="0">
                <a:solidFill>
                  <a:schemeClr val="tx2"/>
                </a:solidFill>
                <a:latin typeface="Quicksand" panose="02070303000000060000" pitchFamily="18" charset="77"/>
                <a:ea typeface="Nunito Bold" charset="0"/>
                <a:cs typeface="Nunito Bold" charset="0"/>
              </a:rPr>
              <a:t> </a:t>
            </a:r>
            <a:r>
              <a:rPr lang="en-US" sz="4400" b="1" dirty="0" err="1">
                <a:solidFill>
                  <a:schemeClr val="tx2"/>
                </a:solidFill>
                <a:latin typeface="Quicksand" panose="02070303000000060000" pitchFamily="18" charset="77"/>
                <a:ea typeface="Nunito Bold" charset="0"/>
                <a:cs typeface="Nunito Bold" charset="0"/>
              </a:rPr>
              <a:t>tắc</a:t>
            </a:r>
            <a:r>
              <a:rPr lang="en-US" sz="4400" b="1" dirty="0">
                <a:solidFill>
                  <a:schemeClr val="tx2"/>
                </a:solidFill>
                <a:latin typeface="Quicksand" panose="02070303000000060000" pitchFamily="18" charset="77"/>
                <a:ea typeface="Nunito Bold" charset="0"/>
                <a:cs typeface="Nunito Bold" charset="0"/>
              </a:rPr>
              <a:t> </a:t>
            </a:r>
            <a:r>
              <a:rPr lang="en-US" sz="4400" b="1" dirty="0" err="1">
                <a:solidFill>
                  <a:schemeClr val="tx2"/>
                </a:solidFill>
                <a:latin typeface="Quicksand" panose="02070303000000060000" pitchFamily="18" charset="77"/>
                <a:ea typeface="Nunito Bold" charset="0"/>
                <a:cs typeface="Nunito Bold" charset="0"/>
              </a:rPr>
              <a:t>cơ</a:t>
            </a:r>
            <a:r>
              <a:rPr lang="en-US" sz="4400" b="1" dirty="0">
                <a:solidFill>
                  <a:schemeClr val="tx2"/>
                </a:solidFill>
                <a:latin typeface="Quicksand" panose="02070303000000060000" pitchFamily="18" charset="77"/>
                <a:ea typeface="Nunito Bold" charset="0"/>
                <a:cs typeface="Nunito Bold" charset="0"/>
              </a:rPr>
              <a:t> </a:t>
            </a:r>
            <a:r>
              <a:rPr lang="en-US" sz="4400" b="1" dirty="0" err="1">
                <a:solidFill>
                  <a:schemeClr val="tx2"/>
                </a:solidFill>
                <a:latin typeface="Quicksand" panose="02070303000000060000" pitchFamily="18" charset="77"/>
                <a:ea typeface="Nunito Bold" charset="0"/>
                <a:cs typeface="Nunito Bold" charset="0"/>
              </a:rPr>
              <a:t>bản</a:t>
            </a:r>
            <a:r>
              <a:rPr lang="en-US" sz="4400" b="1" dirty="0">
                <a:solidFill>
                  <a:schemeClr val="tx2"/>
                </a:solidFill>
                <a:latin typeface="Quicksand" panose="02070303000000060000" pitchFamily="18" charset="77"/>
                <a:ea typeface="Nunito Bold" charset="0"/>
                <a:cs typeface="Nunito Bold" charset="0"/>
              </a:rPr>
              <a:t> </a:t>
            </a:r>
            <a:r>
              <a:rPr lang="en-US" sz="4400" b="1" dirty="0" err="1">
                <a:solidFill>
                  <a:schemeClr val="tx2"/>
                </a:solidFill>
                <a:latin typeface="Quicksand" panose="02070303000000060000" pitchFamily="18" charset="77"/>
                <a:ea typeface="Nunito Bold" charset="0"/>
                <a:cs typeface="Nunito Bold" charset="0"/>
              </a:rPr>
              <a:t>của</a:t>
            </a:r>
            <a:r>
              <a:rPr lang="en-US" sz="4400" b="1" dirty="0">
                <a:solidFill>
                  <a:schemeClr val="tx2"/>
                </a:solidFill>
                <a:latin typeface="Quicksand" panose="02070303000000060000" pitchFamily="18" charset="77"/>
                <a:ea typeface="Nunito Bold" charset="0"/>
                <a:cs typeface="Nunito Bold" charset="0"/>
              </a:rPr>
              <a:t> POH</a:t>
            </a:r>
          </a:p>
        </p:txBody>
      </p:sp>
      <p:sp>
        <p:nvSpPr>
          <p:cNvPr id="13" name="TextBox 12">
            <a:extLst>
              <a:ext uri="{FF2B5EF4-FFF2-40B4-BE49-F238E27FC236}">
                <a16:creationId xmlns:a16="http://schemas.microsoft.com/office/drawing/2014/main" id="{592DB263-5130-7149-84E4-6ACC76E4A8AF}"/>
              </a:ext>
            </a:extLst>
          </p:cNvPr>
          <p:cNvSpPr txBox="1"/>
          <p:nvPr/>
        </p:nvSpPr>
        <p:spPr>
          <a:xfrm>
            <a:off x="521634" y="2525577"/>
            <a:ext cx="4254672" cy="2862322"/>
          </a:xfrm>
          <a:prstGeom prst="rect">
            <a:avLst/>
          </a:prstGeom>
          <a:noFill/>
        </p:spPr>
        <p:txBody>
          <a:bodyPr wrap="square" rtlCol="0">
            <a:spAutoFit/>
          </a:bodyPr>
          <a:lstStyle/>
          <a:p>
            <a:r>
              <a:rPr lang="en-US" dirty="0"/>
              <a:t>- </a:t>
            </a:r>
            <a:r>
              <a:rPr lang="en-US" dirty="0" err="1"/>
              <a:t>Mọi</a:t>
            </a:r>
            <a:r>
              <a:rPr lang="en-US" dirty="0"/>
              <a:t> </a:t>
            </a:r>
            <a:r>
              <a:rPr lang="en-US" dirty="0" err="1"/>
              <a:t>Thông</a:t>
            </a:r>
            <a:r>
              <a:rPr lang="en-US" dirty="0"/>
              <a:t> </a:t>
            </a:r>
            <a:r>
              <a:rPr lang="en-US" dirty="0" err="1"/>
              <a:t>báo</a:t>
            </a:r>
            <a:r>
              <a:rPr lang="en-US" dirty="0"/>
              <a:t> </a:t>
            </a:r>
            <a:r>
              <a:rPr lang="en-US" dirty="0" err="1"/>
              <a:t>liên</a:t>
            </a:r>
            <a:r>
              <a:rPr lang="en-US" dirty="0"/>
              <a:t> </a:t>
            </a:r>
            <a:r>
              <a:rPr lang="en-US" dirty="0" err="1"/>
              <a:t>quan</a:t>
            </a:r>
            <a:r>
              <a:rPr lang="en-US" dirty="0"/>
              <a:t> </a:t>
            </a:r>
            <a:r>
              <a:rPr lang="en-US" dirty="0" err="1"/>
              <a:t>tới</a:t>
            </a:r>
            <a:r>
              <a:rPr lang="en-US" dirty="0"/>
              <a:t> chu </a:t>
            </a:r>
            <a:r>
              <a:rPr lang="en-US" dirty="0" err="1"/>
              <a:t>trình</a:t>
            </a:r>
            <a:r>
              <a:rPr lang="en-US" dirty="0"/>
              <a:t> </a:t>
            </a:r>
            <a:r>
              <a:rPr lang="en-US" dirty="0" err="1"/>
              <a:t>đều</a:t>
            </a:r>
            <a:r>
              <a:rPr lang="en-US" dirty="0"/>
              <a:t> </a:t>
            </a:r>
            <a:r>
              <a:rPr lang="en-US" dirty="0" err="1"/>
              <a:t>ghi</a:t>
            </a:r>
            <a:r>
              <a:rPr lang="en-US" dirty="0"/>
              <a:t> </a:t>
            </a:r>
            <a:r>
              <a:rPr lang="en-US" dirty="0" err="1"/>
              <a:t>lại</a:t>
            </a:r>
            <a:r>
              <a:rPr lang="en-US" dirty="0"/>
              <a:t>.</a:t>
            </a:r>
          </a:p>
          <a:p>
            <a:r>
              <a:rPr lang="en-US" dirty="0"/>
              <a:t>- </a:t>
            </a:r>
            <a:r>
              <a:rPr lang="en-US" dirty="0" err="1"/>
              <a:t>Các</a:t>
            </a:r>
            <a:r>
              <a:rPr lang="en-US" dirty="0"/>
              <a:t> </a:t>
            </a:r>
            <a:r>
              <a:rPr lang="en-US" dirty="0" err="1"/>
              <a:t>dữ</a:t>
            </a:r>
            <a:r>
              <a:rPr lang="en-US" dirty="0"/>
              <a:t> </a:t>
            </a:r>
            <a:r>
              <a:rPr lang="en-US" dirty="0" err="1"/>
              <a:t>liệu</a:t>
            </a:r>
            <a:r>
              <a:rPr lang="en-US" dirty="0"/>
              <a:t> input </a:t>
            </a:r>
            <a:r>
              <a:rPr lang="en-US" dirty="0" err="1"/>
              <a:t>có</a:t>
            </a:r>
            <a:r>
              <a:rPr lang="en-US" dirty="0"/>
              <a:t> </a:t>
            </a:r>
            <a:r>
              <a:rPr lang="en-US" dirty="0" err="1"/>
              <a:t>thể</a:t>
            </a:r>
            <a:r>
              <a:rPr lang="en-US" dirty="0"/>
              <a:t> </a:t>
            </a:r>
            <a:r>
              <a:rPr lang="en-US" dirty="0" err="1"/>
              <a:t>được</a:t>
            </a:r>
            <a:r>
              <a:rPr lang="en-US" dirty="0"/>
              <a:t> </a:t>
            </a:r>
            <a:r>
              <a:rPr lang="en-US" dirty="0" err="1"/>
              <a:t>chèn</a:t>
            </a:r>
            <a:r>
              <a:rPr lang="en-US" dirty="0"/>
              <a:t> </a:t>
            </a:r>
            <a:r>
              <a:rPr lang="en-US" dirty="0" err="1"/>
              <a:t>vào</a:t>
            </a:r>
            <a:r>
              <a:rPr lang="en-US" dirty="0"/>
              <a:t> chu </a:t>
            </a:r>
            <a:r>
              <a:rPr lang="en-US" dirty="0" err="1"/>
              <a:t>trình</a:t>
            </a:r>
            <a:r>
              <a:rPr lang="en-US" dirty="0"/>
              <a:t> </a:t>
            </a:r>
            <a:r>
              <a:rPr lang="en-US" dirty="0" err="1"/>
              <a:t>và</a:t>
            </a:r>
            <a:r>
              <a:rPr lang="en-US" dirty="0"/>
              <a:t> </a:t>
            </a:r>
            <a:r>
              <a:rPr lang="en-US" dirty="0" err="1"/>
              <a:t>được</a:t>
            </a:r>
            <a:r>
              <a:rPr lang="en-US" dirty="0"/>
              <a:t> </a:t>
            </a:r>
            <a:r>
              <a:rPr lang="en-US" dirty="0" err="1"/>
              <a:t>băm</a:t>
            </a:r>
            <a:r>
              <a:rPr lang="en-US" dirty="0"/>
              <a:t> </a:t>
            </a:r>
            <a:r>
              <a:rPr lang="en-US" dirty="0" err="1"/>
              <a:t>cùng</a:t>
            </a:r>
            <a:r>
              <a:rPr lang="en-US" dirty="0"/>
              <a:t> vs </a:t>
            </a:r>
            <a:r>
              <a:rPr lang="en-US" dirty="0" err="1"/>
              <a:t>trạng</a:t>
            </a:r>
            <a:r>
              <a:rPr lang="en-US" dirty="0"/>
              <a:t> </a:t>
            </a:r>
            <a:r>
              <a:rPr lang="en-US" dirty="0" err="1"/>
              <a:t>thái</a:t>
            </a:r>
            <a:r>
              <a:rPr lang="en-US" dirty="0"/>
              <a:t>, </a:t>
            </a:r>
            <a:r>
              <a:rPr lang="en-US" dirty="0" err="1"/>
              <a:t>đảm</a:t>
            </a:r>
            <a:r>
              <a:rPr lang="en-US" dirty="0"/>
              <a:t> </a:t>
            </a:r>
            <a:r>
              <a:rPr lang="en-US" dirty="0" err="1"/>
              <a:t>bảo</a:t>
            </a:r>
            <a:r>
              <a:rPr lang="en-US" dirty="0"/>
              <a:t> </a:t>
            </a:r>
            <a:r>
              <a:rPr lang="en-US" dirty="0" err="1"/>
              <a:t>rằng</a:t>
            </a:r>
            <a:r>
              <a:rPr lang="en-US" dirty="0"/>
              <a:t> </a:t>
            </a:r>
            <a:r>
              <a:rPr lang="en-US" dirty="0" err="1"/>
              <a:t>dữ</a:t>
            </a:r>
            <a:r>
              <a:rPr lang="en-US" dirty="0"/>
              <a:t> lieu </a:t>
            </a:r>
            <a:r>
              <a:rPr lang="en-US" dirty="0" err="1"/>
              <a:t>đã</a:t>
            </a:r>
            <a:r>
              <a:rPr lang="en-US" dirty="0"/>
              <a:t> </a:t>
            </a:r>
            <a:r>
              <a:rPr lang="en-US" dirty="0" err="1"/>
              <a:t>được</a:t>
            </a:r>
            <a:r>
              <a:rPr lang="en-US" dirty="0"/>
              <a:t> </a:t>
            </a:r>
            <a:r>
              <a:rPr lang="en-US" dirty="0" err="1"/>
              <a:t>tạo</a:t>
            </a:r>
            <a:r>
              <a:rPr lang="en-US" dirty="0"/>
              <a:t> </a:t>
            </a:r>
            <a:r>
              <a:rPr lang="en-US" dirty="0" err="1"/>
              <a:t>trước</a:t>
            </a:r>
            <a:r>
              <a:rPr lang="en-US" dirty="0"/>
              <a:t> </a:t>
            </a:r>
            <a:r>
              <a:rPr lang="en-US" dirty="0" err="1"/>
              <a:t>lần</a:t>
            </a:r>
            <a:r>
              <a:rPr lang="en-US" dirty="0"/>
              <a:t> </a:t>
            </a:r>
            <a:r>
              <a:rPr lang="en-US" dirty="0" err="1"/>
              <a:t>chèn</a:t>
            </a:r>
            <a:r>
              <a:rPr lang="en-US" dirty="0"/>
              <a:t> </a:t>
            </a:r>
            <a:r>
              <a:rPr lang="en-US" dirty="0" err="1"/>
              <a:t>tiếp</a:t>
            </a:r>
            <a:r>
              <a:rPr lang="en-US" dirty="0"/>
              <a:t> </a:t>
            </a:r>
            <a:r>
              <a:rPr lang="en-US" dirty="0" err="1"/>
              <a:t>theo</a:t>
            </a:r>
            <a:br>
              <a:rPr lang="en-US" dirty="0"/>
            </a:br>
            <a:endParaRPr lang="vi-VN" dirty="0"/>
          </a:p>
          <a:p>
            <a:br>
              <a:rPr lang="vi-VN" dirty="0"/>
            </a:br>
            <a:br>
              <a:rPr lang="vi-VN" dirty="0"/>
            </a:br>
            <a:endParaRPr lang="en-US" dirty="0"/>
          </a:p>
        </p:txBody>
      </p:sp>
      <p:sp>
        <p:nvSpPr>
          <p:cNvPr id="14" name="TextBox 13">
            <a:extLst>
              <a:ext uri="{FF2B5EF4-FFF2-40B4-BE49-F238E27FC236}">
                <a16:creationId xmlns:a16="http://schemas.microsoft.com/office/drawing/2014/main" id="{B7533A35-5398-2040-A707-D97117D75873}"/>
              </a:ext>
            </a:extLst>
          </p:cNvPr>
          <p:cNvSpPr txBox="1"/>
          <p:nvPr/>
        </p:nvSpPr>
        <p:spPr>
          <a:xfrm>
            <a:off x="521633" y="1873505"/>
            <a:ext cx="1781257" cy="523220"/>
          </a:xfrm>
          <a:prstGeom prst="rect">
            <a:avLst/>
          </a:prstGeom>
          <a:noFill/>
        </p:spPr>
        <p:txBody>
          <a:bodyPr wrap="none" rtlCol="0">
            <a:spAutoFit/>
          </a:bodyPr>
          <a:lstStyle/>
          <a:p>
            <a:r>
              <a:rPr lang="en-US" sz="2800" dirty="0" err="1">
                <a:solidFill>
                  <a:schemeClr val="accent1"/>
                </a:solidFill>
                <a:latin typeface="Quicksand" panose="02070303000000060000" pitchFamily="18" charset="77"/>
                <a:ea typeface="Nunito Bold" charset="0"/>
                <a:cs typeface="Nunito Bold" charset="0"/>
              </a:rPr>
              <a:t>Ghi</a:t>
            </a:r>
            <a:r>
              <a:rPr lang="en-US" sz="2800" dirty="0">
                <a:solidFill>
                  <a:schemeClr val="accent1"/>
                </a:solidFill>
                <a:latin typeface="Quicksand" panose="02070303000000060000" pitchFamily="18" charset="77"/>
                <a:ea typeface="Nunito Bold" charset="0"/>
                <a:cs typeface="Nunito Bold" charset="0"/>
              </a:rPr>
              <a:t> </a:t>
            </a:r>
            <a:r>
              <a:rPr lang="en-US" sz="2800" dirty="0" err="1">
                <a:solidFill>
                  <a:schemeClr val="accent1"/>
                </a:solidFill>
                <a:latin typeface="Quicksand" panose="02070303000000060000" pitchFamily="18" charset="77"/>
                <a:ea typeface="Nunito Bold" charset="0"/>
                <a:cs typeface="Nunito Bold" charset="0"/>
              </a:rPr>
              <a:t>dữ</a:t>
            </a:r>
            <a:r>
              <a:rPr lang="en-US" sz="2800" dirty="0">
                <a:solidFill>
                  <a:schemeClr val="accent1"/>
                </a:solidFill>
                <a:latin typeface="Quicksand" panose="02070303000000060000" pitchFamily="18" charset="77"/>
                <a:ea typeface="Nunito Bold" charset="0"/>
                <a:cs typeface="Nunito Bold" charset="0"/>
              </a:rPr>
              <a:t> </a:t>
            </a:r>
            <a:r>
              <a:rPr lang="en-US" sz="2800" dirty="0" err="1">
                <a:solidFill>
                  <a:schemeClr val="accent1"/>
                </a:solidFill>
                <a:latin typeface="Quicksand" panose="02070303000000060000" pitchFamily="18" charset="77"/>
                <a:ea typeface="Nunito Bold" charset="0"/>
                <a:cs typeface="Nunito Bold" charset="0"/>
              </a:rPr>
              <a:t>liệu</a:t>
            </a:r>
            <a:endParaRPr lang="en-US" sz="2800" dirty="0">
              <a:solidFill>
                <a:schemeClr val="accent1"/>
              </a:solidFill>
              <a:latin typeface="Quicksand" panose="02070303000000060000" pitchFamily="18" charset="77"/>
              <a:ea typeface="Nunito Bold" charset="0"/>
              <a:cs typeface="Nunito Bold" charset="0"/>
            </a:endParaRPr>
          </a:p>
        </p:txBody>
      </p:sp>
      <p:grpSp>
        <p:nvGrpSpPr>
          <p:cNvPr id="40" name="Group 39">
            <a:extLst>
              <a:ext uri="{FF2B5EF4-FFF2-40B4-BE49-F238E27FC236}">
                <a16:creationId xmlns:a16="http://schemas.microsoft.com/office/drawing/2014/main" id="{D8DEF3FB-EC02-6F47-8FE0-0B1399BC917C}"/>
              </a:ext>
            </a:extLst>
          </p:cNvPr>
          <p:cNvGrpSpPr>
            <a:grpSpLocks noChangeAspect="1"/>
          </p:cNvGrpSpPr>
          <p:nvPr/>
        </p:nvGrpSpPr>
        <p:grpSpPr>
          <a:xfrm>
            <a:off x="-530526" y="5072603"/>
            <a:ext cx="8651637" cy="2374327"/>
            <a:chOff x="4356092" y="-331649"/>
            <a:chExt cx="7788729" cy="2137504"/>
          </a:xfrm>
        </p:grpSpPr>
        <p:grpSp>
          <p:nvGrpSpPr>
            <p:cNvPr id="41" name="Group 7">
              <a:extLst>
                <a:ext uri="{FF2B5EF4-FFF2-40B4-BE49-F238E27FC236}">
                  <a16:creationId xmlns:a16="http://schemas.microsoft.com/office/drawing/2014/main" id="{B02DD0F9-8132-0447-AB75-C39202789213}"/>
                </a:ext>
              </a:extLst>
            </p:cNvPr>
            <p:cNvGrpSpPr>
              <a:grpSpLocks/>
            </p:cNvGrpSpPr>
            <p:nvPr/>
          </p:nvGrpSpPr>
          <p:grpSpPr bwMode="auto">
            <a:xfrm>
              <a:off x="5971767" y="-242756"/>
              <a:ext cx="1092528" cy="994943"/>
              <a:chOff x="2135188" y="3590925"/>
              <a:chExt cx="1635125" cy="1489075"/>
            </a:xfrm>
            <a:solidFill>
              <a:schemeClr val="accent2">
                <a:lumMod val="75000"/>
              </a:schemeClr>
            </a:solidFill>
          </p:grpSpPr>
          <p:sp>
            <p:nvSpPr>
              <p:cNvPr id="95" name="Freeform 4">
                <a:extLst>
                  <a:ext uri="{FF2B5EF4-FFF2-40B4-BE49-F238E27FC236}">
                    <a16:creationId xmlns:a16="http://schemas.microsoft.com/office/drawing/2014/main" id="{B133536F-B098-7946-90A2-94F36D0F2791}"/>
                  </a:ext>
                </a:extLst>
              </p:cNvPr>
              <p:cNvSpPr>
                <a:spLocks noChangeArrowheads="1"/>
              </p:cNvSpPr>
              <p:nvPr/>
            </p:nvSpPr>
            <p:spPr bwMode="auto">
              <a:xfrm>
                <a:off x="2135188" y="3590925"/>
                <a:ext cx="1635125" cy="1489075"/>
              </a:xfrm>
              <a:custGeom>
                <a:avLst/>
                <a:gdLst>
                  <a:gd name="T0" fmla="*/ 817383 w 4543"/>
                  <a:gd name="T1" fmla="*/ 172010 h 4138"/>
                  <a:gd name="T2" fmla="*/ 817383 w 4543"/>
                  <a:gd name="T3" fmla="*/ 172010 h 4138"/>
                  <a:gd name="T4" fmla="*/ 412470 w 4543"/>
                  <a:gd name="T5" fmla="*/ 338982 h 4138"/>
                  <a:gd name="T6" fmla="*/ 412470 w 4543"/>
                  <a:gd name="T7" fmla="*/ 338982 h 4138"/>
                  <a:gd name="T8" fmla="*/ 412470 w 4543"/>
                  <a:gd name="T9" fmla="*/ 1149013 h 4138"/>
                  <a:gd name="T10" fmla="*/ 412470 w 4543"/>
                  <a:gd name="T11" fmla="*/ 1149013 h 4138"/>
                  <a:gd name="T12" fmla="*/ 817383 w 4543"/>
                  <a:gd name="T13" fmla="*/ 1316345 h 4138"/>
                  <a:gd name="T14" fmla="*/ 817383 w 4543"/>
                  <a:gd name="T15" fmla="*/ 1316345 h 4138"/>
                  <a:gd name="T16" fmla="*/ 817383 w 4543"/>
                  <a:gd name="T17" fmla="*/ 1316345 h 4138"/>
                  <a:gd name="T18" fmla="*/ 1222295 w 4543"/>
                  <a:gd name="T19" fmla="*/ 1149013 h 4138"/>
                  <a:gd name="T20" fmla="*/ 1222295 w 4543"/>
                  <a:gd name="T21" fmla="*/ 1149013 h 4138"/>
                  <a:gd name="T22" fmla="*/ 1222655 w 4543"/>
                  <a:gd name="T23" fmla="*/ 338982 h 4138"/>
                  <a:gd name="T24" fmla="*/ 1222655 w 4543"/>
                  <a:gd name="T25" fmla="*/ 338982 h 4138"/>
                  <a:gd name="T26" fmla="*/ 817383 w 4543"/>
                  <a:gd name="T27" fmla="*/ 172010 h 4138"/>
                  <a:gd name="T28" fmla="*/ 817383 w 4543"/>
                  <a:gd name="T29" fmla="*/ 1381479 h 4138"/>
                  <a:gd name="T30" fmla="*/ 817383 w 4543"/>
                  <a:gd name="T31" fmla="*/ 1381479 h 4138"/>
                  <a:gd name="T32" fmla="*/ 817383 w 4543"/>
                  <a:gd name="T33" fmla="*/ 1381479 h 4138"/>
                  <a:gd name="T34" fmla="*/ 366400 w 4543"/>
                  <a:gd name="T35" fmla="*/ 1195074 h 4138"/>
                  <a:gd name="T36" fmla="*/ 366400 w 4543"/>
                  <a:gd name="T37" fmla="*/ 1195074 h 4138"/>
                  <a:gd name="T38" fmla="*/ 366400 w 4543"/>
                  <a:gd name="T39" fmla="*/ 293281 h 4138"/>
                  <a:gd name="T40" fmla="*/ 366400 w 4543"/>
                  <a:gd name="T41" fmla="*/ 293281 h 4138"/>
                  <a:gd name="T42" fmla="*/ 817383 w 4543"/>
                  <a:gd name="T43" fmla="*/ 106877 h 4138"/>
                  <a:gd name="T44" fmla="*/ 817383 w 4543"/>
                  <a:gd name="T45" fmla="*/ 106877 h 4138"/>
                  <a:gd name="T46" fmla="*/ 1268365 w 4543"/>
                  <a:gd name="T47" fmla="*/ 293281 h 4138"/>
                  <a:gd name="T48" fmla="*/ 1268365 w 4543"/>
                  <a:gd name="T49" fmla="*/ 293281 h 4138"/>
                  <a:gd name="T50" fmla="*/ 1268365 w 4543"/>
                  <a:gd name="T51" fmla="*/ 1195074 h 4138"/>
                  <a:gd name="T52" fmla="*/ 1268365 w 4543"/>
                  <a:gd name="T53" fmla="*/ 1195074 h 4138"/>
                  <a:gd name="T54" fmla="*/ 817383 w 4543"/>
                  <a:gd name="T55" fmla="*/ 1381479 h 4138"/>
                  <a:gd name="T56" fmla="*/ 817383 w 4543"/>
                  <a:gd name="T57" fmla="*/ 65134 h 4138"/>
                  <a:gd name="T58" fmla="*/ 817383 w 4543"/>
                  <a:gd name="T59" fmla="*/ 65134 h 4138"/>
                  <a:gd name="T60" fmla="*/ 336527 w 4543"/>
                  <a:gd name="T61" fmla="*/ 263413 h 4138"/>
                  <a:gd name="T62" fmla="*/ 336527 w 4543"/>
                  <a:gd name="T63" fmla="*/ 263413 h 4138"/>
                  <a:gd name="T64" fmla="*/ 336527 w 4543"/>
                  <a:gd name="T65" fmla="*/ 1224942 h 4138"/>
                  <a:gd name="T66" fmla="*/ 336527 w 4543"/>
                  <a:gd name="T67" fmla="*/ 1224942 h 4138"/>
                  <a:gd name="T68" fmla="*/ 817383 w 4543"/>
                  <a:gd name="T69" fmla="*/ 1423582 h 4138"/>
                  <a:gd name="T70" fmla="*/ 817383 w 4543"/>
                  <a:gd name="T71" fmla="*/ 1423582 h 4138"/>
                  <a:gd name="T72" fmla="*/ 1298238 w 4543"/>
                  <a:gd name="T73" fmla="*/ 1224942 h 4138"/>
                  <a:gd name="T74" fmla="*/ 1298238 w 4543"/>
                  <a:gd name="T75" fmla="*/ 1224942 h 4138"/>
                  <a:gd name="T76" fmla="*/ 1298238 w 4543"/>
                  <a:gd name="T77" fmla="*/ 263413 h 4138"/>
                  <a:gd name="T78" fmla="*/ 1298238 w 4543"/>
                  <a:gd name="T79" fmla="*/ 263413 h 4138"/>
                  <a:gd name="T80" fmla="*/ 817383 w 4543"/>
                  <a:gd name="T81" fmla="*/ 65134 h 4138"/>
                  <a:gd name="T82" fmla="*/ 817383 w 4543"/>
                  <a:gd name="T83" fmla="*/ 1488715 h 4138"/>
                  <a:gd name="T84" fmla="*/ 817383 w 4543"/>
                  <a:gd name="T85" fmla="*/ 1488715 h 4138"/>
                  <a:gd name="T86" fmla="*/ 290457 w 4543"/>
                  <a:gd name="T87" fmla="*/ 1270644 h 4138"/>
                  <a:gd name="T88" fmla="*/ 290457 w 4543"/>
                  <a:gd name="T89" fmla="*/ 1270644 h 4138"/>
                  <a:gd name="T90" fmla="*/ 290457 w 4543"/>
                  <a:gd name="T91" fmla="*/ 217352 h 4138"/>
                  <a:gd name="T92" fmla="*/ 290457 w 4543"/>
                  <a:gd name="T93" fmla="*/ 217352 h 4138"/>
                  <a:gd name="T94" fmla="*/ 817383 w 4543"/>
                  <a:gd name="T95" fmla="*/ 0 h 4138"/>
                  <a:gd name="T96" fmla="*/ 817383 w 4543"/>
                  <a:gd name="T97" fmla="*/ 0 h 4138"/>
                  <a:gd name="T98" fmla="*/ 1344308 w 4543"/>
                  <a:gd name="T99" fmla="*/ 217352 h 4138"/>
                  <a:gd name="T100" fmla="*/ 1344308 w 4543"/>
                  <a:gd name="T101" fmla="*/ 217352 h 4138"/>
                  <a:gd name="T102" fmla="*/ 1344308 w 4543"/>
                  <a:gd name="T103" fmla="*/ 1270644 h 4138"/>
                  <a:gd name="T104" fmla="*/ 1344308 w 4543"/>
                  <a:gd name="T105" fmla="*/ 1270644 h 4138"/>
                  <a:gd name="T106" fmla="*/ 817383 w 4543"/>
                  <a:gd name="T107" fmla="*/ 1488715 h 4138"/>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4543" h="4138">
                    <a:moveTo>
                      <a:pt x="2271" y="478"/>
                    </a:moveTo>
                    <a:lnTo>
                      <a:pt x="2271" y="478"/>
                    </a:lnTo>
                    <a:cubicBezTo>
                      <a:pt x="1845" y="478"/>
                      <a:pt x="1446" y="642"/>
                      <a:pt x="1146" y="942"/>
                    </a:cubicBezTo>
                    <a:cubicBezTo>
                      <a:pt x="525" y="1563"/>
                      <a:pt x="525" y="2573"/>
                      <a:pt x="1146" y="3193"/>
                    </a:cubicBezTo>
                    <a:cubicBezTo>
                      <a:pt x="1445" y="3493"/>
                      <a:pt x="1845" y="3658"/>
                      <a:pt x="2271" y="3658"/>
                    </a:cubicBezTo>
                    <a:cubicBezTo>
                      <a:pt x="2696" y="3658"/>
                      <a:pt x="3096" y="3493"/>
                      <a:pt x="3396" y="3193"/>
                    </a:cubicBezTo>
                    <a:cubicBezTo>
                      <a:pt x="4017" y="2573"/>
                      <a:pt x="4017" y="1563"/>
                      <a:pt x="3397" y="942"/>
                    </a:cubicBezTo>
                    <a:cubicBezTo>
                      <a:pt x="3096" y="642"/>
                      <a:pt x="2696" y="478"/>
                      <a:pt x="2271" y="478"/>
                    </a:cubicBezTo>
                    <a:close/>
                    <a:moveTo>
                      <a:pt x="2271" y="3839"/>
                    </a:moveTo>
                    <a:lnTo>
                      <a:pt x="2271" y="3839"/>
                    </a:lnTo>
                    <a:cubicBezTo>
                      <a:pt x="1797" y="3839"/>
                      <a:pt x="1352" y="3655"/>
                      <a:pt x="1018" y="3321"/>
                    </a:cubicBezTo>
                    <a:cubicBezTo>
                      <a:pt x="327" y="2630"/>
                      <a:pt x="327" y="1506"/>
                      <a:pt x="1018" y="815"/>
                    </a:cubicBezTo>
                    <a:cubicBezTo>
                      <a:pt x="1352" y="481"/>
                      <a:pt x="1797" y="297"/>
                      <a:pt x="2271" y="297"/>
                    </a:cubicBezTo>
                    <a:cubicBezTo>
                      <a:pt x="2744" y="297"/>
                      <a:pt x="3190" y="481"/>
                      <a:pt x="3524" y="815"/>
                    </a:cubicBezTo>
                    <a:cubicBezTo>
                      <a:pt x="4215" y="1506"/>
                      <a:pt x="4215" y="2630"/>
                      <a:pt x="3524" y="3321"/>
                    </a:cubicBezTo>
                    <a:cubicBezTo>
                      <a:pt x="3190" y="3655"/>
                      <a:pt x="2744" y="3839"/>
                      <a:pt x="2271" y="3839"/>
                    </a:cubicBezTo>
                    <a:close/>
                    <a:moveTo>
                      <a:pt x="2271" y="181"/>
                    </a:moveTo>
                    <a:lnTo>
                      <a:pt x="2271" y="181"/>
                    </a:lnTo>
                    <a:cubicBezTo>
                      <a:pt x="1766" y="181"/>
                      <a:pt x="1292" y="377"/>
                      <a:pt x="935" y="732"/>
                    </a:cubicBezTo>
                    <a:cubicBezTo>
                      <a:pt x="199" y="1469"/>
                      <a:pt x="199" y="2667"/>
                      <a:pt x="935" y="3404"/>
                    </a:cubicBezTo>
                    <a:cubicBezTo>
                      <a:pt x="1292" y="3760"/>
                      <a:pt x="1766" y="3956"/>
                      <a:pt x="2271" y="3956"/>
                    </a:cubicBezTo>
                    <a:cubicBezTo>
                      <a:pt x="2776" y="3956"/>
                      <a:pt x="3251" y="3760"/>
                      <a:pt x="3607" y="3404"/>
                    </a:cubicBezTo>
                    <a:cubicBezTo>
                      <a:pt x="4343" y="2667"/>
                      <a:pt x="4343" y="1469"/>
                      <a:pt x="3607" y="732"/>
                    </a:cubicBezTo>
                    <a:cubicBezTo>
                      <a:pt x="3251" y="377"/>
                      <a:pt x="2776" y="181"/>
                      <a:pt x="2271" y="181"/>
                    </a:cubicBezTo>
                    <a:close/>
                    <a:moveTo>
                      <a:pt x="2271" y="4137"/>
                    </a:moveTo>
                    <a:lnTo>
                      <a:pt x="2271" y="4137"/>
                    </a:lnTo>
                    <a:cubicBezTo>
                      <a:pt x="1717" y="4137"/>
                      <a:pt x="1198" y="3922"/>
                      <a:pt x="807" y="3531"/>
                    </a:cubicBezTo>
                    <a:cubicBezTo>
                      <a:pt x="0" y="2724"/>
                      <a:pt x="0" y="1411"/>
                      <a:pt x="807" y="604"/>
                    </a:cubicBezTo>
                    <a:cubicBezTo>
                      <a:pt x="1198" y="214"/>
                      <a:pt x="1717" y="0"/>
                      <a:pt x="2271" y="0"/>
                    </a:cubicBezTo>
                    <a:cubicBezTo>
                      <a:pt x="2824" y="0"/>
                      <a:pt x="3344" y="214"/>
                      <a:pt x="3735" y="604"/>
                    </a:cubicBezTo>
                    <a:cubicBezTo>
                      <a:pt x="4542" y="1411"/>
                      <a:pt x="4542" y="2724"/>
                      <a:pt x="3735" y="3531"/>
                    </a:cubicBezTo>
                    <a:cubicBezTo>
                      <a:pt x="3344" y="3922"/>
                      <a:pt x="2824" y="4137"/>
                      <a:pt x="2271" y="4137"/>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96" name="Freeform 5">
                <a:extLst>
                  <a:ext uri="{FF2B5EF4-FFF2-40B4-BE49-F238E27FC236}">
                    <a16:creationId xmlns:a16="http://schemas.microsoft.com/office/drawing/2014/main" id="{7B218578-E469-7548-AD3B-1D40679BE58E}"/>
                  </a:ext>
                </a:extLst>
              </p:cNvPr>
              <p:cNvSpPr>
                <a:spLocks noChangeArrowheads="1"/>
              </p:cNvSpPr>
              <p:nvPr/>
            </p:nvSpPr>
            <p:spPr bwMode="auto">
              <a:xfrm>
                <a:off x="2514600" y="3898900"/>
                <a:ext cx="92075" cy="92075"/>
              </a:xfrm>
              <a:custGeom>
                <a:avLst/>
                <a:gdLst>
                  <a:gd name="T0" fmla="*/ 85241 w 256"/>
                  <a:gd name="T1" fmla="*/ 82004 h 256"/>
                  <a:gd name="T2" fmla="*/ 85241 w 256"/>
                  <a:gd name="T3" fmla="*/ 82004 h 256"/>
                  <a:gd name="T4" fmla="*/ 85241 w 256"/>
                  <a:gd name="T5" fmla="*/ 58986 h 256"/>
                  <a:gd name="T6" fmla="*/ 33809 w 256"/>
                  <a:gd name="T7" fmla="*/ 7553 h 256"/>
                  <a:gd name="T8" fmla="*/ 33809 w 256"/>
                  <a:gd name="T9" fmla="*/ 7553 h 256"/>
                  <a:gd name="T10" fmla="*/ 13308 w 256"/>
                  <a:gd name="T11" fmla="*/ 4676 h 256"/>
                  <a:gd name="T12" fmla="*/ 8992 w 256"/>
                  <a:gd name="T13" fmla="*/ 8632 h 256"/>
                  <a:gd name="T14" fmla="*/ 4676 w 256"/>
                  <a:gd name="T15" fmla="*/ 13308 h 256"/>
                  <a:gd name="T16" fmla="*/ 4676 w 256"/>
                  <a:gd name="T17" fmla="*/ 13308 h 256"/>
                  <a:gd name="T18" fmla="*/ 7553 w 256"/>
                  <a:gd name="T19" fmla="*/ 33809 h 256"/>
                  <a:gd name="T20" fmla="*/ 58986 w 256"/>
                  <a:gd name="T21" fmla="*/ 85241 h 256"/>
                  <a:gd name="T22" fmla="*/ 58986 w 256"/>
                  <a:gd name="T23" fmla="*/ 85241 h 256"/>
                  <a:gd name="T24" fmla="*/ 82004 w 256"/>
                  <a:gd name="T25" fmla="*/ 85241 h 256"/>
                  <a:gd name="T26" fmla="*/ 85241 w 256"/>
                  <a:gd name="T27" fmla="*/ 82004 h 25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56" h="256">
                    <a:moveTo>
                      <a:pt x="237" y="228"/>
                    </a:moveTo>
                    <a:lnTo>
                      <a:pt x="237" y="228"/>
                    </a:lnTo>
                    <a:cubicBezTo>
                      <a:pt x="255" y="211"/>
                      <a:pt x="255" y="182"/>
                      <a:pt x="237" y="164"/>
                    </a:cubicBezTo>
                    <a:lnTo>
                      <a:pt x="94" y="21"/>
                    </a:lnTo>
                    <a:cubicBezTo>
                      <a:pt x="76" y="3"/>
                      <a:pt x="51" y="0"/>
                      <a:pt x="37" y="13"/>
                    </a:cubicBezTo>
                    <a:lnTo>
                      <a:pt x="25" y="24"/>
                    </a:lnTo>
                    <a:lnTo>
                      <a:pt x="13" y="37"/>
                    </a:lnTo>
                    <a:cubicBezTo>
                      <a:pt x="0" y="51"/>
                      <a:pt x="4" y="77"/>
                      <a:pt x="21" y="94"/>
                    </a:cubicBezTo>
                    <a:lnTo>
                      <a:pt x="164" y="237"/>
                    </a:lnTo>
                    <a:cubicBezTo>
                      <a:pt x="182" y="255"/>
                      <a:pt x="210" y="255"/>
                      <a:pt x="228" y="237"/>
                    </a:cubicBezTo>
                    <a:lnTo>
                      <a:pt x="237" y="22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97" name="Freeform 6">
                <a:extLst>
                  <a:ext uri="{FF2B5EF4-FFF2-40B4-BE49-F238E27FC236}">
                    <a16:creationId xmlns:a16="http://schemas.microsoft.com/office/drawing/2014/main" id="{026717FA-B64E-404A-A316-FBE4E1B4275E}"/>
                  </a:ext>
                </a:extLst>
              </p:cNvPr>
              <p:cNvSpPr>
                <a:spLocks noChangeArrowheads="1"/>
              </p:cNvSpPr>
              <p:nvPr/>
            </p:nvSpPr>
            <p:spPr bwMode="auto">
              <a:xfrm>
                <a:off x="2346325" y="4316413"/>
                <a:ext cx="106363" cy="38100"/>
              </a:xfrm>
              <a:custGeom>
                <a:avLst/>
                <a:gdLst>
                  <a:gd name="T0" fmla="*/ 106001 w 294"/>
                  <a:gd name="T1" fmla="*/ 16486 h 104"/>
                  <a:gd name="T2" fmla="*/ 106001 w 294"/>
                  <a:gd name="T3" fmla="*/ 16486 h 104"/>
                  <a:gd name="T4" fmla="*/ 89721 w 294"/>
                  <a:gd name="T5" fmla="*/ 0 h 104"/>
                  <a:gd name="T6" fmla="*/ 17004 w 294"/>
                  <a:gd name="T7" fmla="*/ 0 h 104"/>
                  <a:gd name="T8" fmla="*/ 17004 w 294"/>
                  <a:gd name="T9" fmla="*/ 0 h 104"/>
                  <a:gd name="T10" fmla="*/ 362 w 294"/>
                  <a:gd name="T11" fmla="*/ 12822 h 104"/>
                  <a:gd name="T12" fmla="*/ 362 w 294"/>
                  <a:gd name="T13" fmla="*/ 12822 h 104"/>
                  <a:gd name="T14" fmla="*/ 17004 w 294"/>
                  <a:gd name="T15" fmla="*/ 37734 h 104"/>
                  <a:gd name="T16" fmla="*/ 89721 w 294"/>
                  <a:gd name="T17" fmla="*/ 37734 h 104"/>
                  <a:gd name="T18" fmla="*/ 89721 w 294"/>
                  <a:gd name="T19" fmla="*/ 37734 h 104"/>
                  <a:gd name="T20" fmla="*/ 106001 w 294"/>
                  <a:gd name="T21" fmla="*/ 21248 h 104"/>
                  <a:gd name="T22" fmla="*/ 106001 w 294"/>
                  <a:gd name="T23" fmla="*/ 16486 h 10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94" h="104">
                    <a:moveTo>
                      <a:pt x="293" y="45"/>
                    </a:moveTo>
                    <a:lnTo>
                      <a:pt x="293" y="45"/>
                    </a:lnTo>
                    <a:cubicBezTo>
                      <a:pt x="293" y="21"/>
                      <a:pt x="273" y="0"/>
                      <a:pt x="248" y="0"/>
                    </a:cubicBezTo>
                    <a:lnTo>
                      <a:pt x="47" y="0"/>
                    </a:lnTo>
                    <a:cubicBezTo>
                      <a:pt x="21" y="0"/>
                      <a:pt x="1" y="15"/>
                      <a:pt x="1" y="35"/>
                    </a:cubicBezTo>
                    <a:cubicBezTo>
                      <a:pt x="0" y="53"/>
                      <a:pt x="21" y="103"/>
                      <a:pt x="47" y="103"/>
                    </a:cubicBezTo>
                    <a:lnTo>
                      <a:pt x="248" y="103"/>
                    </a:lnTo>
                    <a:cubicBezTo>
                      <a:pt x="273" y="103"/>
                      <a:pt x="293" y="83"/>
                      <a:pt x="293" y="58"/>
                    </a:cubicBezTo>
                    <a:lnTo>
                      <a:pt x="293" y="45"/>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98" name="Freeform 7">
                <a:extLst>
                  <a:ext uri="{FF2B5EF4-FFF2-40B4-BE49-F238E27FC236}">
                    <a16:creationId xmlns:a16="http://schemas.microsoft.com/office/drawing/2014/main" id="{750E44D2-025F-054A-B30B-D773F90A3D18}"/>
                  </a:ext>
                </a:extLst>
              </p:cNvPr>
              <p:cNvSpPr>
                <a:spLocks noChangeArrowheads="1"/>
              </p:cNvSpPr>
              <p:nvPr/>
            </p:nvSpPr>
            <p:spPr bwMode="auto">
              <a:xfrm>
                <a:off x="2514600" y="4679950"/>
                <a:ext cx="92075" cy="92075"/>
              </a:xfrm>
              <a:custGeom>
                <a:avLst/>
                <a:gdLst>
                  <a:gd name="T0" fmla="*/ 82004 w 256"/>
                  <a:gd name="T1" fmla="*/ 6114 h 256"/>
                  <a:gd name="T2" fmla="*/ 82004 w 256"/>
                  <a:gd name="T3" fmla="*/ 6114 h 256"/>
                  <a:gd name="T4" fmla="*/ 58986 w 256"/>
                  <a:gd name="T5" fmla="*/ 6114 h 256"/>
                  <a:gd name="T6" fmla="*/ 7553 w 256"/>
                  <a:gd name="T7" fmla="*/ 57907 h 256"/>
                  <a:gd name="T8" fmla="*/ 7553 w 256"/>
                  <a:gd name="T9" fmla="*/ 57907 h 256"/>
                  <a:gd name="T10" fmla="*/ 4676 w 256"/>
                  <a:gd name="T11" fmla="*/ 78408 h 256"/>
                  <a:gd name="T12" fmla="*/ 8992 w 256"/>
                  <a:gd name="T13" fmla="*/ 82724 h 256"/>
                  <a:gd name="T14" fmla="*/ 13308 w 256"/>
                  <a:gd name="T15" fmla="*/ 87399 h 256"/>
                  <a:gd name="T16" fmla="*/ 13308 w 256"/>
                  <a:gd name="T17" fmla="*/ 87399 h 256"/>
                  <a:gd name="T18" fmla="*/ 33809 w 256"/>
                  <a:gd name="T19" fmla="*/ 84162 h 256"/>
                  <a:gd name="T20" fmla="*/ 85241 w 256"/>
                  <a:gd name="T21" fmla="*/ 32370 h 256"/>
                  <a:gd name="T22" fmla="*/ 85241 w 256"/>
                  <a:gd name="T23" fmla="*/ 32370 h 256"/>
                  <a:gd name="T24" fmla="*/ 85241 w 256"/>
                  <a:gd name="T25" fmla="*/ 9711 h 256"/>
                  <a:gd name="T26" fmla="*/ 82004 w 256"/>
                  <a:gd name="T27" fmla="*/ 6114 h 25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56" h="256">
                    <a:moveTo>
                      <a:pt x="228" y="17"/>
                    </a:moveTo>
                    <a:lnTo>
                      <a:pt x="228" y="17"/>
                    </a:lnTo>
                    <a:cubicBezTo>
                      <a:pt x="210" y="0"/>
                      <a:pt x="182" y="0"/>
                      <a:pt x="164" y="17"/>
                    </a:cubicBezTo>
                    <a:lnTo>
                      <a:pt x="21" y="161"/>
                    </a:lnTo>
                    <a:cubicBezTo>
                      <a:pt x="4" y="178"/>
                      <a:pt x="0" y="204"/>
                      <a:pt x="13" y="218"/>
                    </a:cubicBezTo>
                    <a:lnTo>
                      <a:pt x="25" y="230"/>
                    </a:lnTo>
                    <a:lnTo>
                      <a:pt x="37" y="243"/>
                    </a:lnTo>
                    <a:cubicBezTo>
                      <a:pt x="51" y="255"/>
                      <a:pt x="76" y="251"/>
                      <a:pt x="94" y="234"/>
                    </a:cubicBezTo>
                    <a:lnTo>
                      <a:pt x="237" y="90"/>
                    </a:lnTo>
                    <a:cubicBezTo>
                      <a:pt x="255" y="73"/>
                      <a:pt x="255" y="44"/>
                      <a:pt x="237" y="27"/>
                    </a:cubicBezTo>
                    <a:lnTo>
                      <a:pt x="228" y="1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99" name="Freeform 8">
                <a:extLst>
                  <a:ext uri="{FF2B5EF4-FFF2-40B4-BE49-F238E27FC236}">
                    <a16:creationId xmlns:a16="http://schemas.microsoft.com/office/drawing/2014/main" id="{85A80998-2B3E-A14B-A9E1-B9307DC43395}"/>
                  </a:ext>
                </a:extLst>
              </p:cNvPr>
              <p:cNvSpPr>
                <a:spLocks noChangeArrowheads="1"/>
              </p:cNvSpPr>
              <p:nvPr/>
            </p:nvSpPr>
            <p:spPr bwMode="auto">
              <a:xfrm>
                <a:off x="2933700" y="4835525"/>
                <a:ext cx="38100" cy="104775"/>
              </a:xfrm>
              <a:custGeom>
                <a:avLst/>
                <a:gdLst>
                  <a:gd name="T0" fmla="*/ 16329 w 105"/>
                  <a:gd name="T1" fmla="*/ 0 h 293"/>
                  <a:gd name="T2" fmla="*/ 16329 w 105"/>
                  <a:gd name="T3" fmla="*/ 0 h 293"/>
                  <a:gd name="T4" fmla="*/ 0 w 105"/>
                  <a:gd name="T5" fmla="*/ 16092 h 293"/>
                  <a:gd name="T6" fmla="*/ 0 w 105"/>
                  <a:gd name="T7" fmla="*/ 87968 h 293"/>
                  <a:gd name="T8" fmla="*/ 0 w 105"/>
                  <a:gd name="T9" fmla="*/ 87968 h 293"/>
                  <a:gd name="T10" fmla="*/ 12700 w 105"/>
                  <a:gd name="T11" fmla="*/ 104417 h 293"/>
                  <a:gd name="T12" fmla="*/ 12700 w 105"/>
                  <a:gd name="T13" fmla="*/ 104417 h 293"/>
                  <a:gd name="T14" fmla="*/ 37737 w 105"/>
                  <a:gd name="T15" fmla="*/ 87968 h 293"/>
                  <a:gd name="T16" fmla="*/ 37737 w 105"/>
                  <a:gd name="T17" fmla="*/ 16092 h 293"/>
                  <a:gd name="T18" fmla="*/ 37737 w 105"/>
                  <a:gd name="T19" fmla="*/ 16092 h 293"/>
                  <a:gd name="T20" fmla="*/ 21046 w 105"/>
                  <a:gd name="T21" fmla="*/ 0 h 293"/>
                  <a:gd name="T22" fmla="*/ 16329 w 105"/>
                  <a:gd name="T23" fmla="*/ 0 h 29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05" h="293">
                    <a:moveTo>
                      <a:pt x="45" y="0"/>
                    </a:moveTo>
                    <a:lnTo>
                      <a:pt x="45" y="0"/>
                    </a:lnTo>
                    <a:cubicBezTo>
                      <a:pt x="20" y="0"/>
                      <a:pt x="0" y="20"/>
                      <a:pt x="0" y="45"/>
                    </a:cubicBezTo>
                    <a:lnTo>
                      <a:pt x="0" y="246"/>
                    </a:lnTo>
                    <a:cubicBezTo>
                      <a:pt x="0" y="271"/>
                      <a:pt x="16" y="292"/>
                      <a:pt x="35" y="292"/>
                    </a:cubicBezTo>
                    <a:cubicBezTo>
                      <a:pt x="54" y="292"/>
                      <a:pt x="104" y="271"/>
                      <a:pt x="104" y="246"/>
                    </a:cubicBezTo>
                    <a:lnTo>
                      <a:pt x="104" y="45"/>
                    </a:lnTo>
                    <a:cubicBezTo>
                      <a:pt x="104" y="20"/>
                      <a:pt x="83" y="0"/>
                      <a:pt x="58" y="0"/>
                    </a:cubicBezTo>
                    <a:lnTo>
                      <a:pt x="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00" name="Freeform 9">
                <a:extLst>
                  <a:ext uri="{FF2B5EF4-FFF2-40B4-BE49-F238E27FC236}">
                    <a16:creationId xmlns:a16="http://schemas.microsoft.com/office/drawing/2014/main" id="{C2B1B241-A856-AE47-8731-CB2A65FA9282}"/>
                  </a:ext>
                </a:extLst>
              </p:cNvPr>
              <p:cNvSpPr>
                <a:spLocks noChangeArrowheads="1"/>
              </p:cNvSpPr>
              <p:nvPr/>
            </p:nvSpPr>
            <p:spPr bwMode="auto">
              <a:xfrm>
                <a:off x="3297238" y="4679950"/>
                <a:ext cx="92075" cy="92075"/>
              </a:xfrm>
              <a:custGeom>
                <a:avLst/>
                <a:gdLst>
                  <a:gd name="T0" fmla="*/ 6449 w 257"/>
                  <a:gd name="T1" fmla="*/ 9711 h 256"/>
                  <a:gd name="T2" fmla="*/ 6449 w 257"/>
                  <a:gd name="T3" fmla="*/ 9711 h 256"/>
                  <a:gd name="T4" fmla="*/ 6449 w 257"/>
                  <a:gd name="T5" fmla="*/ 32370 h 256"/>
                  <a:gd name="T6" fmla="*/ 57681 w 257"/>
                  <a:gd name="T7" fmla="*/ 84162 h 256"/>
                  <a:gd name="T8" fmla="*/ 57681 w 257"/>
                  <a:gd name="T9" fmla="*/ 84162 h 256"/>
                  <a:gd name="T10" fmla="*/ 78461 w 257"/>
                  <a:gd name="T11" fmla="*/ 87399 h 256"/>
                  <a:gd name="T12" fmla="*/ 82760 w 257"/>
                  <a:gd name="T13" fmla="*/ 82724 h 256"/>
                  <a:gd name="T14" fmla="*/ 87059 w 257"/>
                  <a:gd name="T15" fmla="*/ 78408 h 256"/>
                  <a:gd name="T16" fmla="*/ 87059 w 257"/>
                  <a:gd name="T17" fmla="*/ 78408 h 256"/>
                  <a:gd name="T18" fmla="*/ 83835 w 257"/>
                  <a:gd name="T19" fmla="*/ 57907 h 256"/>
                  <a:gd name="T20" fmla="*/ 32961 w 257"/>
                  <a:gd name="T21" fmla="*/ 6114 h 256"/>
                  <a:gd name="T22" fmla="*/ 32961 w 257"/>
                  <a:gd name="T23" fmla="*/ 6114 h 256"/>
                  <a:gd name="T24" fmla="*/ 10032 w 257"/>
                  <a:gd name="T25" fmla="*/ 6114 h 256"/>
                  <a:gd name="T26" fmla="*/ 6449 w 257"/>
                  <a:gd name="T27" fmla="*/ 9711 h 25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57" h="256">
                    <a:moveTo>
                      <a:pt x="18" y="27"/>
                    </a:moveTo>
                    <a:lnTo>
                      <a:pt x="18" y="27"/>
                    </a:lnTo>
                    <a:cubicBezTo>
                      <a:pt x="0" y="44"/>
                      <a:pt x="0" y="73"/>
                      <a:pt x="18" y="90"/>
                    </a:cubicBezTo>
                    <a:lnTo>
                      <a:pt x="161" y="234"/>
                    </a:lnTo>
                    <a:cubicBezTo>
                      <a:pt x="179" y="251"/>
                      <a:pt x="205" y="255"/>
                      <a:pt x="219" y="243"/>
                    </a:cubicBezTo>
                    <a:lnTo>
                      <a:pt x="231" y="230"/>
                    </a:lnTo>
                    <a:lnTo>
                      <a:pt x="243" y="218"/>
                    </a:lnTo>
                    <a:cubicBezTo>
                      <a:pt x="256" y="204"/>
                      <a:pt x="252" y="178"/>
                      <a:pt x="234" y="161"/>
                    </a:cubicBezTo>
                    <a:lnTo>
                      <a:pt x="92" y="17"/>
                    </a:lnTo>
                    <a:cubicBezTo>
                      <a:pt x="74" y="0"/>
                      <a:pt x="45" y="0"/>
                      <a:pt x="28" y="17"/>
                    </a:cubicBezTo>
                    <a:lnTo>
                      <a:pt x="18" y="2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01" name="Freeform 10">
                <a:extLst>
                  <a:ext uri="{FF2B5EF4-FFF2-40B4-BE49-F238E27FC236}">
                    <a16:creationId xmlns:a16="http://schemas.microsoft.com/office/drawing/2014/main" id="{FA73B61A-0E70-4640-ACBF-9739783A064A}"/>
                  </a:ext>
                </a:extLst>
              </p:cNvPr>
              <p:cNvSpPr>
                <a:spLocks noChangeArrowheads="1"/>
              </p:cNvSpPr>
              <p:nvPr/>
            </p:nvSpPr>
            <p:spPr bwMode="auto">
              <a:xfrm>
                <a:off x="3451225" y="4316413"/>
                <a:ext cx="106363" cy="38100"/>
              </a:xfrm>
              <a:custGeom>
                <a:avLst/>
                <a:gdLst>
                  <a:gd name="T0" fmla="*/ 0 w 294"/>
                  <a:gd name="T1" fmla="*/ 21046 h 105"/>
                  <a:gd name="T2" fmla="*/ 0 w 294"/>
                  <a:gd name="T3" fmla="*/ 21046 h 105"/>
                  <a:gd name="T4" fmla="*/ 16642 w 294"/>
                  <a:gd name="T5" fmla="*/ 37374 h 105"/>
                  <a:gd name="T6" fmla="*/ 89721 w 294"/>
                  <a:gd name="T7" fmla="*/ 37737 h 105"/>
                  <a:gd name="T8" fmla="*/ 89721 w 294"/>
                  <a:gd name="T9" fmla="*/ 37737 h 105"/>
                  <a:gd name="T10" fmla="*/ 106001 w 294"/>
                  <a:gd name="T11" fmla="*/ 25037 h 105"/>
                  <a:gd name="T12" fmla="*/ 106001 w 294"/>
                  <a:gd name="T13" fmla="*/ 25037 h 105"/>
                  <a:gd name="T14" fmla="*/ 89721 w 294"/>
                  <a:gd name="T15" fmla="*/ 0 h 105"/>
                  <a:gd name="T16" fmla="*/ 16642 w 294"/>
                  <a:gd name="T17" fmla="*/ 0 h 105"/>
                  <a:gd name="T18" fmla="*/ 16642 w 294"/>
                  <a:gd name="T19" fmla="*/ 0 h 105"/>
                  <a:gd name="T20" fmla="*/ 0 w 294"/>
                  <a:gd name="T21" fmla="*/ 16329 h 105"/>
                  <a:gd name="T22" fmla="*/ 0 w 294"/>
                  <a:gd name="T23" fmla="*/ 21046 h 10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94" h="105">
                    <a:moveTo>
                      <a:pt x="0" y="58"/>
                    </a:moveTo>
                    <a:lnTo>
                      <a:pt x="0" y="58"/>
                    </a:lnTo>
                    <a:cubicBezTo>
                      <a:pt x="0" y="83"/>
                      <a:pt x="21" y="103"/>
                      <a:pt x="46" y="103"/>
                    </a:cubicBezTo>
                    <a:lnTo>
                      <a:pt x="248" y="104"/>
                    </a:lnTo>
                    <a:cubicBezTo>
                      <a:pt x="272" y="104"/>
                      <a:pt x="293" y="88"/>
                      <a:pt x="293" y="69"/>
                    </a:cubicBezTo>
                    <a:cubicBezTo>
                      <a:pt x="293" y="50"/>
                      <a:pt x="272" y="0"/>
                      <a:pt x="248" y="0"/>
                    </a:cubicBezTo>
                    <a:lnTo>
                      <a:pt x="46" y="0"/>
                    </a:lnTo>
                    <a:cubicBezTo>
                      <a:pt x="21" y="0"/>
                      <a:pt x="0" y="21"/>
                      <a:pt x="0" y="45"/>
                    </a:cubicBez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02" name="Freeform 11">
                <a:extLst>
                  <a:ext uri="{FF2B5EF4-FFF2-40B4-BE49-F238E27FC236}">
                    <a16:creationId xmlns:a16="http://schemas.microsoft.com/office/drawing/2014/main" id="{BE9F0194-66CC-D546-919E-EAA5338028AB}"/>
                  </a:ext>
                </a:extLst>
              </p:cNvPr>
              <p:cNvSpPr>
                <a:spLocks noChangeArrowheads="1"/>
              </p:cNvSpPr>
              <p:nvPr/>
            </p:nvSpPr>
            <p:spPr bwMode="auto">
              <a:xfrm>
                <a:off x="3297238" y="3898900"/>
                <a:ext cx="92075" cy="92075"/>
              </a:xfrm>
              <a:custGeom>
                <a:avLst/>
                <a:gdLst>
                  <a:gd name="T0" fmla="*/ 10032 w 257"/>
                  <a:gd name="T1" fmla="*/ 85601 h 256"/>
                  <a:gd name="T2" fmla="*/ 10032 w 257"/>
                  <a:gd name="T3" fmla="*/ 85601 h 256"/>
                  <a:gd name="T4" fmla="*/ 32961 w 257"/>
                  <a:gd name="T5" fmla="*/ 85601 h 256"/>
                  <a:gd name="T6" fmla="*/ 84193 w 257"/>
                  <a:gd name="T7" fmla="*/ 33809 h 256"/>
                  <a:gd name="T8" fmla="*/ 84193 w 257"/>
                  <a:gd name="T9" fmla="*/ 33809 h 256"/>
                  <a:gd name="T10" fmla="*/ 87059 w 257"/>
                  <a:gd name="T11" fmla="*/ 13308 h 256"/>
                  <a:gd name="T12" fmla="*/ 82760 w 257"/>
                  <a:gd name="T13" fmla="*/ 8632 h 256"/>
                  <a:gd name="T14" fmla="*/ 78461 w 257"/>
                  <a:gd name="T15" fmla="*/ 4676 h 256"/>
                  <a:gd name="T16" fmla="*/ 78461 w 257"/>
                  <a:gd name="T17" fmla="*/ 4676 h 256"/>
                  <a:gd name="T18" fmla="*/ 57681 w 257"/>
                  <a:gd name="T19" fmla="*/ 7553 h 256"/>
                  <a:gd name="T20" fmla="*/ 6449 w 257"/>
                  <a:gd name="T21" fmla="*/ 58986 h 256"/>
                  <a:gd name="T22" fmla="*/ 6449 w 257"/>
                  <a:gd name="T23" fmla="*/ 58986 h 256"/>
                  <a:gd name="T24" fmla="*/ 6449 w 257"/>
                  <a:gd name="T25" fmla="*/ 82004 h 256"/>
                  <a:gd name="T26" fmla="*/ 10032 w 257"/>
                  <a:gd name="T27" fmla="*/ 85601 h 25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57" h="256">
                    <a:moveTo>
                      <a:pt x="28" y="238"/>
                    </a:moveTo>
                    <a:lnTo>
                      <a:pt x="28" y="238"/>
                    </a:lnTo>
                    <a:cubicBezTo>
                      <a:pt x="45" y="255"/>
                      <a:pt x="74" y="255"/>
                      <a:pt x="92" y="238"/>
                    </a:cubicBezTo>
                    <a:lnTo>
                      <a:pt x="235" y="94"/>
                    </a:lnTo>
                    <a:cubicBezTo>
                      <a:pt x="252" y="77"/>
                      <a:pt x="256" y="51"/>
                      <a:pt x="243" y="37"/>
                    </a:cubicBezTo>
                    <a:lnTo>
                      <a:pt x="231" y="24"/>
                    </a:lnTo>
                    <a:lnTo>
                      <a:pt x="219" y="13"/>
                    </a:lnTo>
                    <a:cubicBezTo>
                      <a:pt x="205" y="0"/>
                      <a:pt x="179" y="3"/>
                      <a:pt x="161" y="21"/>
                    </a:cubicBezTo>
                    <a:lnTo>
                      <a:pt x="18" y="164"/>
                    </a:lnTo>
                    <a:cubicBezTo>
                      <a:pt x="0" y="182"/>
                      <a:pt x="0" y="211"/>
                      <a:pt x="18" y="228"/>
                    </a:cubicBezTo>
                    <a:lnTo>
                      <a:pt x="28" y="23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03" name="Freeform 12">
                <a:extLst>
                  <a:ext uri="{FF2B5EF4-FFF2-40B4-BE49-F238E27FC236}">
                    <a16:creationId xmlns:a16="http://schemas.microsoft.com/office/drawing/2014/main" id="{0CC6582E-E2B6-C04E-B64E-333B838338FB}"/>
                  </a:ext>
                </a:extLst>
              </p:cNvPr>
              <p:cNvSpPr>
                <a:spLocks noChangeArrowheads="1"/>
              </p:cNvSpPr>
              <p:nvPr/>
            </p:nvSpPr>
            <p:spPr bwMode="auto">
              <a:xfrm>
                <a:off x="2933700" y="3730625"/>
                <a:ext cx="38100" cy="104775"/>
              </a:xfrm>
              <a:custGeom>
                <a:avLst/>
                <a:gdLst>
                  <a:gd name="T0" fmla="*/ 21046 w 105"/>
                  <a:gd name="T1" fmla="*/ 104417 h 293"/>
                  <a:gd name="T2" fmla="*/ 21046 w 105"/>
                  <a:gd name="T3" fmla="*/ 104417 h 293"/>
                  <a:gd name="T4" fmla="*/ 37737 w 105"/>
                  <a:gd name="T5" fmla="*/ 88326 h 293"/>
                  <a:gd name="T6" fmla="*/ 37737 w 105"/>
                  <a:gd name="T7" fmla="*/ 16449 h 293"/>
                  <a:gd name="T8" fmla="*/ 37737 w 105"/>
                  <a:gd name="T9" fmla="*/ 16449 h 293"/>
                  <a:gd name="T10" fmla="*/ 25037 w 105"/>
                  <a:gd name="T11" fmla="*/ 0 h 293"/>
                  <a:gd name="T12" fmla="*/ 25037 w 105"/>
                  <a:gd name="T13" fmla="*/ 0 h 293"/>
                  <a:gd name="T14" fmla="*/ 0 w 105"/>
                  <a:gd name="T15" fmla="*/ 16449 h 293"/>
                  <a:gd name="T16" fmla="*/ 0 w 105"/>
                  <a:gd name="T17" fmla="*/ 88326 h 293"/>
                  <a:gd name="T18" fmla="*/ 0 w 105"/>
                  <a:gd name="T19" fmla="*/ 88326 h 293"/>
                  <a:gd name="T20" fmla="*/ 16329 w 105"/>
                  <a:gd name="T21" fmla="*/ 104417 h 293"/>
                  <a:gd name="T22" fmla="*/ 21046 w 105"/>
                  <a:gd name="T23" fmla="*/ 104417 h 29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05" h="293">
                    <a:moveTo>
                      <a:pt x="58" y="292"/>
                    </a:moveTo>
                    <a:lnTo>
                      <a:pt x="58" y="292"/>
                    </a:lnTo>
                    <a:cubicBezTo>
                      <a:pt x="83" y="292"/>
                      <a:pt x="104" y="272"/>
                      <a:pt x="104" y="247"/>
                    </a:cubicBezTo>
                    <a:lnTo>
                      <a:pt x="104" y="46"/>
                    </a:lnTo>
                    <a:cubicBezTo>
                      <a:pt x="104" y="21"/>
                      <a:pt x="88" y="1"/>
                      <a:pt x="69" y="0"/>
                    </a:cubicBezTo>
                    <a:cubicBezTo>
                      <a:pt x="50" y="0"/>
                      <a:pt x="0" y="21"/>
                      <a:pt x="0" y="46"/>
                    </a:cubicBezTo>
                    <a:lnTo>
                      <a:pt x="0" y="247"/>
                    </a:lnTo>
                    <a:cubicBezTo>
                      <a:pt x="0" y="272"/>
                      <a:pt x="20" y="292"/>
                      <a:pt x="45" y="292"/>
                    </a:cubicBezTo>
                    <a:lnTo>
                      <a:pt x="58" y="29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04" name="Freeform 13">
                <a:extLst>
                  <a:ext uri="{FF2B5EF4-FFF2-40B4-BE49-F238E27FC236}">
                    <a16:creationId xmlns:a16="http://schemas.microsoft.com/office/drawing/2014/main" id="{FD93DCAE-0434-A241-A9DC-ABB3577604F8}"/>
                  </a:ext>
                </a:extLst>
              </p:cNvPr>
              <p:cNvSpPr>
                <a:spLocks noChangeArrowheads="1"/>
              </p:cNvSpPr>
              <p:nvPr/>
            </p:nvSpPr>
            <p:spPr bwMode="auto">
              <a:xfrm>
                <a:off x="2760663" y="4143375"/>
                <a:ext cx="250825" cy="250825"/>
              </a:xfrm>
              <a:custGeom>
                <a:avLst/>
                <a:gdLst>
                  <a:gd name="T0" fmla="*/ 237529 w 698"/>
                  <a:gd name="T1" fmla="*/ 185064 h 698"/>
                  <a:gd name="T2" fmla="*/ 237529 w 698"/>
                  <a:gd name="T3" fmla="*/ 185064 h 698"/>
                  <a:gd name="T4" fmla="*/ 237529 w 698"/>
                  <a:gd name="T5" fmla="*/ 231420 h 698"/>
                  <a:gd name="T6" fmla="*/ 230702 w 698"/>
                  <a:gd name="T7" fmla="*/ 237888 h 698"/>
                  <a:gd name="T8" fmla="*/ 230702 w 698"/>
                  <a:gd name="T9" fmla="*/ 237888 h 698"/>
                  <a:gd name="T10" fmla="*/ 185064 w 698"/>
                  <a:gd name="T11" fmla="*/ 237888 h 698"/>
                  <a:gd name="T12" fmla="*/ 23717 w 698"/>
                  <a:gd name="T13" fmla="*/ 76901 h 698"/>
                  <a:gd name="T14" fmla="*/ 23717 w 698"/>
                  <a:gd name="T15" fmla="*/ 76901 h 698"/>
                  <a:gd name="T16" fmla="*/ 0 w 698"/>
                  <a:gd name="T17" fmla="*/ 26951 h 698"/>
                  <a:gd name="T18" fmla="*/ 0 w 698"/>
                  <a:gd name="T19" fmla="*/ 26951 h 698"/>
                  <a:gd name="T20" fmla="*/ 26592 w 698"/>
                  <a:gd name="T21" fmla="*/ 719 h 698"/>
                  <a:gd name="T22" fmla="*/ 26592 w 698"/>
                  <a:gd name="T23" fmla="*/ 719 h 698"/>
                  <a:gd name="T24" fmla="*/ 76182 w 698"/>
                  <a:gd name="T25" fmla="*/ 24076 h 698"/>
                  <a:gd name="T26" fmla="*/ 237529 w 698"/>
                  <a:gd name="T27" fmla="*/ 185064 h 69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698" h="698">
                    <a:moveTo>
                      <a:pt x="661" y="515"/>
                    </a:moveTo>
                    <a:lnTo>
                      <a:pt x="661" y="515"/>
                    </a:lnTo>
                    <a:cubicBezTo>
                      <a:pt x="697" y="551"/>
                      <a:pt x="697" y="608"/>
                      <a:pt x="661" y="644"/>
                    </a:cubicBezTo>
                    <a:lnTo>
                      <a:pt x="642" y="662"/>
                    </a:lnTo>
                    <a:cubicBezTo>
                      <a:pt x="608" y="697"/>
                      <a:pt x="550" y="697"/>
                      <a:pt x="515" y="662"/>
                    </a:cubicBezTo>
                    <a:lnTo>
                      <a:pt x="66" y="214"/>
                    </a:lnTo>
                    <a:cubicBezTo>
                      <a:pt x="31" y="178"/>
                      <a:pt x="2" y="116"/>
                      <a:pt x="0" y="75"/>
                    </a:cubicBezTo>
                    <a:cubicBezTo>
                      <a:pt x="0" y="34"/>
                      <a:pt x="33" y="0"/>
                      <a:pt x="74" y="2"/>
                    </a:cubicBezTo>
                    <a:cubicBezTo>
                      <a:pt x="115" y="2"/>
                      <a:pt x="177" y="32"/>
                      <a:pt x="212" y="67"/>
                    </a:cubicBezTo>
                    <a:lnTo>
                      <a:pt x="661" y="515"/>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05" name="Freeform 14">
                <a:extLst>
                  <a:ext uri="{FF2B5EF4-FFF2-40B4-BE49-F238E27FC236}">
                    <a16:creationId xmlns:a16="http://schemas.microsoft.com/office/drawing/2014/main" id="{8DC52A58-B175-794B-B84F-62263335B2A0}"/>
                  </a:ext>
                </a:extLst>
              </p:cNvPr>
              <p:cNvSpPr>
                <a:spLocks noChangeArrowheads="1"/>
              </p:cNvSpPr>
              <p:nvPr/>
            </p:nvSpPr>
            <p:spPr bwMode="auto">
              <a:xfrm>
                <a:off x="2889250" y="4049713"/>
                <a:ext cx="349250" cy="349250"/>
              </a:xfrm>
              <a:custGeom>
                <a:avLst/>
                <a:gdLst>
                  <a:gd name="T0" fmla="*/ 52154 w 971"/>
                  <a:gd name="T1" fmla="*/ 334518 h 972"/>
                  <a:gd name="T2" fmla="*/ 52154 w 971"/>
                  <a:gd name="T3" fmla="*/ 334518 h 972"/>
                  <a:gd name="T4" fmla="*/ 10071 w 971"/>
                  <a:gd name="T5" fmla="*/ 338471 h 972"/>
                  <a:gd name="T6" fmla="*/ 10071 w 971"/>
                  <a:gd name="T7" fmla="*/ 338471 h 972"/>
                  <a:gd name="T8" fmla="*/ 14387 w 971"/>
                  <a:gd name="T9" fmla="*/ 296431 h 972"/>
                  <a:gd name="T10" fmla="*/ 287745 w 971"/>
                  <a:gd name="T11" fmla="*/ 23715 h 972"/>
                  <a:gd name="T12" fmla="*/ 287745 w 971"/>
                  <a:gd name="T13" fmla="*/ 23715 h 972"/>
                  <a:gd name="T14" fmla="*/ 329827 w 971"/>
                  <a:gd name="T15" fmla="*/ 359 h 972"/>
                  <a:gd name="T16" fmla="*/ 329827 w 971"/>
                  <a:gd name="T17" fmla="*/ 359 h 972"/>
                  <a:gd name="T18" fmla="*/ 348890 w 971"/>
                  <a:gd name="T19" fmla="*/ 19403 h 972"/>
                  <a:gd name="T20" fmla="*/ 348890 w 971"/>
                  <a:gd name="T21" fmla="*/ 19403 h 972"/>
                  <a:gd name="T22" fmla="*/ 325511 w 971"/>
                  <a:gd name="T23" fmla="*/ 61801 h 972"/>
                  <a:gd name="T24" fmla="*/ 52154 w 971"/>
                  <a:gd name="T25" fmla="*/ 334518 h 9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71" h="972">
                    <a:moveTo>
                      <a:pt x="145" y="931"/>
                    </a:moveTo>
                    <a:lnTo>
                      <a:pt x="145" y="931"/>
                    </a:lnTo>
                    <a:cubicBezTo>
                      <a:pt x="110" y="966"/>
                      <a:pt x="58" y="971"/>
                      <a:pt x="28" y="942"/>
                    </a:cubicBezTo>
                    <a:cubicBezTo>
                      <a:pt x="0" y="913"/>
                      <a:pt x="4" y="861"/>
                      <a:pt x="40" y="825"/>
                    </a:cubicBezTo>
                    <a:lnTo>
                      <a:pt x="800" y="66"/>
                    </a:lnTo>
                    <a:cubicBezTo>
                      <a:pt x="834" y="31"/>
                      <a:pt x="888" y="1"/>
                      <a:pt x="917" y="1"/>
                    </a:cubicBezTo>
                    <a:cubicBezTo>
                      <a:pt x="947" y="0"/>
                      <a:pt x="970" y="24"/>
                      <a:pt x="970" y="54"/>
                    </a:cubicBezTo>
                    <a:cubicBezTo>
                      <a:pt x="969" y="84"/>
                      <a:pt x="940" y="136"/>
                      <a:pt x="905" y="172"/>
                    </a:cubicBezTo>
                    <a:lnTo>
                      <a:pt x="145" y="931"/>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grpSp>
        <p:grpSp>
          <p:nvGrpSpPr>
            <p:cNvPr id="42" name="Group 4">
              <a:extLst>
                <a:ext uri="{FF2B5EF4-FFF2-40B4-BE49-F238E27FC236}">
                  <a16:creationId xmlns:a16="http://schemas.microsoft.com/office/drawing/2014/main" id="{ED1020E9-B564-7D4B-9AC0-E9DADF053EF8}"/>
                </a:ext>
              </a:extLst>
            </p:cNvPr>
            <p:cNvGrpSpPr>
              <a:grpSpLocks/>
            </p:cNvGrpSpPr>
            <p:nvPr/>
          </p:nvGrpSpPr>
          <p:grpSpPr bwMode="auto">
            <a:xfrm>
              <a:off x="5700106" y="797571"/>
              <a:ext cx="1657884" cy="914329"/>
              <a:chOff x="5265738" y="5084763"/>
              <a:chExt cx="2481262" cy="1368425"/>
            </a:xfrm>
            <a:solidFill>
              <a:schemeClr val="accent3">
                <a:lumMod val="75000"/>
              </a:schemeClr>
            </a:solidFill>
          </p:grpSpPr>
          <p:sp>
            <p:nvSpPr>
              <p:cNvPr id="82" name="Freeform 20">
                <a:extLst>
                  <a:ext uri="{FF2B5EF4-FFF2-40B4-BE49-F238E27FC236}">
                    <a16:creationId xmlns:a16="http://schemas.microsoft.com/office/drawing/2014/main" id="{F64A08D9-73F9-164E-9F53-A6F62872549B}"/>
                  </a:ext>
                </a:extLst>
              </p:cNvPr>
              <p:cNvSpPr>
                <a:spLocks noChangeArrowheads="1"/>
              </p:cNvSpPr>
              <p:nvPr/>
            </p:nvSpPr>
            <p:spPr bwMode="auto">
              <a:xfrm>
                <a:off x="7173913" y="5557838"/>
                <a:ext cx="180975" cy="180975"/>
              </a:xfrm>
              <a:custGeom>
                <a:avLst/>
                <a:gdLst>
                  <a:gd name="T0" fmla="*/ 180614 w 502"/>
                  <a:gd name="T1" fmla="*/ 90307 h 501"/>
                  <a:gd name="T2" fmla="*/ 180614 w 502"/>
                  <a:gd name="T3" fmla="*/ 90307 h 501"/>
                  <a:gd name="T4" fmla="*/ 90488 w 502"/>
                  <a:gd name="T5" fmla="*/ 180614 h 501"/>
                  <a:gd name="T6" fmla="*/ 90488 w 502"/>
                  <a:gd name="T7" fmla="*/ 180614 h 501"/>
                  <a:gd name="T8" fmla="*/ 0 w 502"/>
                  <a:gd name="T9" fmla="*/ 90307 h 501"/>
                  <a:gd name="T10" fmla="*/ 0 w 502"/>
                  <a:gd name="T11" fmla="*/ 90307 h 501"/>
                  <a:gd name="T12" fmla="*/ 90488 w 502"/>
                  <a:gd name="T13" fmla="*/ 0 h 501"/>
                  <a:gd name="T14" fmla="*/ 90488 w 502"/>
                  <a:gd name="T15" fmla="*/ 0 h 501"/>
                  <a:gd name="T16" fmla="*/ 180614 w 502"/>
                  <a:gd name="T17" fmla="*/ 90307 h 50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02" h="501">
                    <a:moveTo>
                      <a:pt x="501" y="250"/>
                    </a:moveTo>
                    <a:lnTo>
                      <a:pt x="501" y="250"/>
                    </a:lnTo>
                    <a:cubicBezTo>
                      <a:pt x="501" y="388"/>
                      <a:pt x="389" y="500"/>
                      <a:pt x="251" y="500"/>
                    </a:cubicBezTo>
                    <a:cubicBezTo>
                      <a:pt x="112" y="500"/>
                      <a:pt x="0" y="388"/>
                      <a:pt x="0" y="250"/>
                    </a:cubicBezTo>
                    <a:cubicBezTo>
                      <a:pt x="0" y="111"/>
                      <a:pt x="112" y="0"/>
                      <a:pt x="251" y="0"/>
                    </a:cubicBezTo>
                    <a:cubicBezTo>
                      <a:pt x="389" y="0"/>
                      <a:pt x="501" y="111"/>
                      <a:pt x="501" y="25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83" name="Freeform 25">
                <a:extLst>
                  <a:ext uri="{FF2B5EF4-FFF2-40B4-BE49-F238E27FC236}">
                    <a16:creationId xmlns:a16="http://schemas.microsoft.com/office/drawing/2014/main" id="{2C1940B3-3D8C-E74F-ABFE-A25B8A36BB6F}"/>
                  </a:ext>
                </a:extLst>
              </p:cNvPr>
              <p:cNvSpPr>
                <a:spLocks noChangeArrowheads="1"/>
              </p:cNvSpPr>
              <p:nvPr/>
            </p:nvSpPr>
            <p:spPr bwMode="auto">
              <a:xfrm>
                <a:off x="5627688" y="5230813"/>
                <a:ext cx="180975" cy="180975"/>
              </a:xfrm>
              <a:custGeom>
                <a:avLst/>
                <a:gdLst>
                  <a:gd name="T0" fmla="*/ 0 w 501"/>
                  <a:gd name="T1" fmla="*/ 180614 h 501"/>
                  <a:gd name="T2" fmla="*/ 180614 w 501"/>
                  <a:gd name="T3" fmla="*/ 0 h 501"/>
                  <a:gd name="T4" fmla="*/ 0 w 501"/>
                  <a:gd name="T5" fmla="*/ 0 h 501"/>
                  <a:gd name="T6" fmla="*/ 0 w 501"/>
                  <a:gd name="T7" fmla="*/ 180614 h 50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01" h="501">
                    <a:moveTo>
                      <a:pt x="0" y="500"/>
                    </a:moveTo>
                    <a:lnTo>
                      <a:pt x="500" y="0"/>
                    </a:lnTo>
                    <a:lnTo>
                      <a:pt x="0" y="0"/>
                    </a:lnTo>
                    <a:lnTo>
                      <a:pt x="0" y="50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84" name="Freeform 26">
                <a:extLst>
                  <a:ext uri="{FF2B5EF4-FFF2-40B4-BE49-F238E27FC236}">
                    <a16:creationId xmlns:a16="http://schemas.microsoft.com/office/drawing/2014/main" id="{603947E6-9B90-5947-8076-A24CA8603E99}"/>
                  </a:ext>
                </a:extLst>
              </p:cNvPr>
              <p:cNvSpPr>
                <a:spLocks noChangeArrowheads="1"/>
              </p:cNvSpPr>
              <p:nvPr/>
            </p:nvSpPr>
            <p:spPr bwMode="auto">
              <a:xfrm>
                <a:off x="5627688" y="5884863"/>
                <a:ext cx="180975" cy="180975"/>
              </a:xfrm>
              <a:custGeom>
                <a:avLst/>
                <a:gdLst>
                  <a:gd name="T0" fmla="*/ 180614 w 501"/>
                  <a:gd name="T1" fmla="*/ 180614 h 502"/>
                  <a:gd name="T2" fmla="*/ 0 w 501"/>
                  <a:gd name="T3" fmla="*/ 0 h 502"/>
                  <a:gd name="T4" fmla="*/ 0 w 501"/>
                  <a:gd name="T5" fmla="*/ 180614 h 502"/>
                  <a:gd name="T6" fmla="*/ 180614 w 501"/>
                  <a:gd name="T7" fmla="*/ 180614 h 50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01" h="502">
                    <a:moveTo>
                      <a:pt x="500" y="501"/>
                    </a:moveTo>
                    <a:lnTo>
                      <a:pt x="0" y="0"/>
                    </a:lnTo>
                    <a:lnTo>
                      <a:pt x="0" y="501"/>
                    </a:lnTo>
                    <a:lnTo>
                      <a:pt x="500" y="501"/>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85" name="Freeform 27">
                <a:extLst>
                  <a:ext uri="{FF2B5EF4-FFF2-40B4-BE49-F238E27FC236}">
                    <a16:creationId xmlns:a16="http://schemas.microsoft.com/office/drawing/2014/main" id="{F34C8DFA-C1CC-934B-8EB5-ADCF4E2F78C1}"/>
                  </a:ext>
                </a:extLst>
              </p:cNvPr>
              <p:cNvSpPr>
                <a:spLocks noChangeArrowheads="1"/>
              </p:cNvSpPr>
              <p:nvPr/>
            </p:nvSpPr>
            <p:spPr bwMode="auto">
              <a:xfrm>
                <a:off x="7432675" y="5884863"/>
                <a:ext cx="180975" cy="180975"/>
              </a:xfrm>
              <a:custGeom>
                <a:avLst/>
                <a:gdLst>
                  <a:gd name="T0" fmla="*/ 180614 w 502"/>
                  <a:gd name="T1" fmla="*/ 0 h 502"/>
                  <a:gd name="T2" fmla="*/ 0 w 502"/>
                  <a:gd name="T3" fmla="*/ 180614 h 502"/>
                  <a:gd name="T4" fmla="*/ 180614 w 502"/>
                  <a:gd name="T5" fmla="*/ 180614 h 502"/>
                  <a:gd name="T6" fmla="*/ 180614 w 502"/>
                  <a:gd name="T7" fmla="*/ 0 h 50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02" h="502">
                    <a:moveTo>
                      <a:pt x="501" y="0"/>
                    </a:moveTo>
                    <a:lnTo>
                      <a:pt x="0" y="501"/>
                    </a:lnTo>
                    <a:lnTo>
                      <a:pt x="501" y="501"/>
                    </a:lnTo>
                    <a:lnTo>
                      <a:pt x="501"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86" name="Freeform 15">
                <a:extLst>
                  <a:ext uri="{FF2B5EF4-FFF2-40B4-BE49-F238E27FC236}">
                    <a16:creationId xmlns:a16="http://schemas.microsoft.com/office/drawing/2014/main" id="{4FC90007-A7BA-B044-9786-16F48D82247F}"/>
                  </a:ext>
                </a:extLst>
              </p:cNvPr>
              <p:cNvSpPr>
                <a:spLocks noChangeArrowheads="1"/>
              </p:cNvSpPr>
              <p:nvPr/>
            </p:nvSpPr>
            <p:spPr bwMode="auto">
              <a:xfrm>
                <a:off x="5265738" y="5329238"/>
                <a:ext cx="2252662" cy="1123950"/>
              </a:xfrm>
              <a:custGeom>
                <a:avLst/>
                <a:gdLst>
                  <a:gd name="T0" fmla="*/ 2219905 w 6258"/>
                  <a:gd name="T1" fmla="*/ 1123590 h 3124"/>
                  <a:gd name="T2" fmla="*/ 64794 w 6258"/>
                  <a:gd name="T3" fmla="*/ 1123590 h 3124"/>
                  <a:gd name="T4" fmla="*/ 64794 w 6258"/>
                  <a:gd name="T5" fmla="*/ 1123590 h 3124"/>
                  <a:gd name="T6" fmla="*/ 0 w 6258"/>
                  <a:gd name="T7" fmla="*/ 1058470 h 3124"/>
                  <a:gd name="T8" fmla="*/ 0 w 6258"/>
                  <a:gd name="T9" fmla="*/ 32380 h 3124"/>
                  <a:gd name="T10" fmla="*/ 0 w 6258"/>
                  <a:gd name="T11" fmla="*/ 32380 h 3124"/>
                  <a:gd name="T12" fmla="*/ 32397 w 6258"/>
                  <a:gd name="T13" fmla="*/ 0 h 3124"/>
                  <a:gd name="T14" fmla="*/ 32397 w 6258"/>
                  <a:gd name="T15" fmla="*/ 0 h 3124"/>
                  <a:gd name="T16" fmla="*/ 64794 w 6258"/>
                  <a:gd name="T17" fmla="*/ 32380 h 3124"/>
                  <a:gd name="T18" fmla="*/ 64794 w 6258"/>
                  <a:gd name="T19" fmla="*/ 1058470 h 3124"/>
                  <a:gd name="T20" fmla="*/ 2219905 w 6258"/>
                  <a:gd name="T21" fmla="*/ 1058470 h 3124"/>
                  <a:gd name="T22" fmla="*/ 2219905 w 6258"/>
                  <a:gd name="T23" fmla="*/ 1058470 h 3124"/>
                  <a:gd name="T24" fmla="*/ 2252302 w 6258"/>
                  <a:gd name="T25" fmla="*/ 1090850 h 3124"/>
                  <a:gd name="T26" fmla="*/ 2252302 w 6258"/>
                  <a:gd name="T27" fmla="*/ 1090850 h 3124"/>
                  <a:gd name="T28" fmla="*/ 2219905 w 6258"/>
                  <a:gd name="T29" fmla="*/ 1123590 h 312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6258" h="3124">
                    <a:moveTo>
                      <a:pt x="6167" y="3123"/>
                    </a:moveTo>
                    <a:lnTo>
                      <a:pt x="180" y="3123"/>
                    </a:lnTo>
                    <a:cubicBezTo>
                      <a:pt x="81" y="3123"/>
                      <a:pt x="0" y="3042"/>
                      <a:pt x="0" y="2942"/>
                    </a:cubicBezTo>
                    <a:lnTo>
                      <a:pt x="0" y="90"/>
                    </a:lnTo>
                    <a:cubicBezTo>
                      <a:pt x="0" y="40"/>
                      <a:pt x="40" y="0"/>
                      <a:pt x="90" y="0"/>
                    </a:cubicBezTo>
                    <a:cubicBezTo>
                      <a:pt x="140" y="0"/>
                      <a:pt x="180" y="40"/>
                      <a:pt x="180" y="90"/>
                    </a:cubicBezTo>
                    <a:lnTo>
                      <a:pt x="180" y="2942"/>
                    </a:lnTo>
                    <a:lnTo>
                      <a:pt x="6167" y="2942"/>
                    </a:lnTo>
                    <a:cubicBezTo>
                      <a:pt x="6217" y="2942"/>
                      <a:pt x="6257" y="2982"/>
                      <a:pt x="6257" y="3032"/>
                    </a:cubicBezTo>
                    <a:cubicBezTo>
                      <a:pt x="6257" y="3082"/>
                      <a:pt x="6217" y="3123"/>
                      <a:pt x="6167" y="31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87" name="Freeform 16">
                <a:extLst>
                  <a:ext uri="{FF2B5EF4-FFF2-40B4-BE49-F238E27FC236}">
                    <a16:creationId xmlns:a16="http://schemas.microsoft.com/office/drawing/2014/main" id="{3A839B11-8592-7848-BAEF-7D49060D46F1}"/>
                  </a:ext>
                </a:extLst>
              </p:cNvPr>
              <p:cNvSpPr>
                <a:spLocks noChangeArrowheads="1"/>
              </p:cNvSpPr>
              <p:nvPr/>
            </p:nvSpPr>
            <p:spPr bwMode="auto">
              <a:xfrm>
                <a:off x="5380038" y="5214938"/>
                <a:ext cx="2254250" cy="1123950"/>
              </a:xfrm>
              <a:custGeom>
                <a:avLst/>
                <a:gdLst>
                  <a:gd name="T0" fmla="*/ 2221120 w 6260"/>
                  <a:gd name="T1" fmla="*/ 1123590 h 3124"/>
                  <a:gd name="T2" fmla="*/ 65179 w 6260"/>
                  <a:gd name="T3" fmla="*/ 1123590 h 3124"/>
                  <a:gd name="T4" fmla="*/ 65179 w 6260"/>
                  <a:gd name="T5" fmla="*/ 1123590 h 3124"/>
                  <a:gd name="T6" fmla="*/ 0 w 6260"/>
                  <a:gd name="T7" fmla="*/ 1058470 h 3124"/>
                  <a:gd name="T8" fmla="*/ 0 w 6260"/>
                  <a:gd name="T9" fmla="*/ 32740 h 3124"/>
                  <a:gd name="T10" fmla="*/ 0 w 6260"/>
                  <a:gd name="T11" fmla="*/ 32740 h 3124"/>
                  <a:gd name="T12" fmla="*/ 32769 w 6260"/>
                  <a:gd name="T13" fmla="*/ 0 h 3124"/>
                  <a:gd name="T14" fmla="*/ 32769 w 6260"/>
                  <a:gd name="T15" fmla="*/ 0 h 3124"/>
                  <a:gd name="T16" fmla="*/ 65179 w 6260"/>
                  <a:gd name="T17" fmla="*/ 32740 h 3124"/>
                  <a:gd name="T18" fmla="*/ 65179 w 6260"/>
                  <a:gd name="T19" fmla="*/ 1058470 h 3124"/>
                  <a:gd name="T20" fmla="*/ 2221120 w 6260"/>
                  <a:gd name="T21" fmla="*/ 1058470 h 3124"/>
                  <a:gd name="T22" fmla="*/ 2221120 w 6260"/>
                  <a:gd name="T23" fmla="*/ 1058470 h 3124"/>
                  <a:gd name="T24" fmla="*/ 2253890 w 6260"/>
                  <a:gd name="T25" fmla="*/ 1091210 h 3124"/>
                  <a:gd name="T26" fmla="*/ 2253890 w 6260"/>
                  <a:gd name="T27" fmla="*/ 1091210 h 3124"/>
                  <a:gd name="T28" fmla="*/ 2221120 w 6260"/>
                  <a:gd name="T29" fmla="*/ 1123590 h 312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6260" h="3124">
                    <a:moveTo>
                      <a:pt x="6168" y="3123"/>
                    </a:moveTo>
                    <a:lnTo>
                      <a:pt x="181" y="3123"/>
                    </a:lnTo>
                    <a:cubicBezTo>
                      <a:pt x="81" y="3123"/>
                      <a:pt x="0" y="3042"/>
                      <a:pt x="0" y="2942"/>
                    </a:cubicBezTo>
                    <a:lnTo>
                      <a:pt x="0" y="91"/>
                    </a:lnTo>
                    <a:cubicBezTo>
                      <a:pt x="0" y="41"/>
                      <a:pt x="41" y="0"/>
                      <a:pt x="91" y="0"/>
                    </a:cubicBezTo>
                    <a:cubicBezTo>
                      <a:pt x="141" y="0"/>
                      <a:pt x="181" y="41"/>
                      <a:pt x="181" y="91"/>
                    </a:cubicBezTo>
                    <a:lnTo>
                      <a:pt x="181" y="2942"/>
                    </a:lnTo>
                    <a:lnTo>
                      <a:pt x="6168" y="2942"/>
                    </a:lnTo>
                    <a:cubicBezTo>
                      <a:pt x="6218" y="2942"/>
                      <a:pt x="6259" y="2983"/>
                      <a:pt x="6259" y="3033"/>
                    </a:cubicBezTo>
                    <a:cubicBezTo>
                      <a:pt x="6259" y="3083"/>
                      <a:pt x="6218" y="3123"/>
                      <a:pt x="6168" y="31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88" name="Freeform 17">
                <a:extLst>
                  <a:ext uri="{FF2B5EF4-FFF2-40B4-BE49-F238E27FC236}">
                    <a16:creationId xmlns:a16="http://schemas.microsoft.com/office/drawing/2014/main" id="{A69C59D5-B29F-5145-B594-28D2D33C0410}"/>
                  </a:ext>
                </a:extLst>
              </p:cNvPr>
              <p:cNvSpPr>
                <a:spLocks noChangeArrowheads="1"/>
              </p:cNvSpPr>
              <p:nvPr/>
            </p:nvSpPr>
            <p:spPr bwMode="auto">
              <a:xfrm>
                <a:off x="5594350" y="5195888"/>
                <a:ext cx="2051050" cy="903287"/>
              </a:xfrm>
              <a:custGeom>
                <a:avLst/>
                <a:gdLst>
                  <a:gd name="T0" fmla="*/ 65141 w 5699"/>
                  <a:gd name="T1" fmla="*/ 65215 h 2507"/>
                  <a:gd name="T2" fmla="*/ 65141 w 5699"/>
                  <a:gd name="T3" fmla="*/ 837711 h 2507"/>
                  <a:gd name="T4" fmla="*/ 1985549 w 5699"/>
                  <a:gd name="T5" fmla="*/ 837711 h 2507"/>
                  <a:gd name="T6" fmla="*/ 1985549 w 5699"/>
                  <a:gd name="T7" fmla="*/ 65215 h 2507"/>
                  <a:gd name="T8" fmla="*/ 65141 w 5699"/>
                  <a:gd name="T9" fmla="*/ 65215 h 2507"/>
                  <a:gd name="T10" fmla="*/ 1985549 w 5699"/>
                  <a:gd name="T11" fmla="*/ 837711 h 2507"/>
                  <a:gd name="T12" fmla="*/ 1985549 w 5699"/>
                  <a:gd name="T13" fmla="*/ 870499 h 2507"/>
                  <a:gd name="T14" fmla="*/ 1985549 w 5699"/>
                  <a:gd name="T15" fmla="*/ 837711 h 2507"/>
                  <a:gd name="T16" fmla="*/ 1985549 w 5699"/>
                  <a:gd name="T17" fmla="*/ 902927 h 2507"/>
                  <a:gd name="T18" fmla="*/ 65141 w 5699"/>
                  <a:gd name="T19" fmla="*/ 902927 h 2507"/>
                  <a:gd name="T20" fmla="*/ 65141 w 5699"/>
                  <a:gd name="T21" fmla="*/ 902927 h 2507"/>
                  <a:gd name="T22" fmla="*/ 0 w 5699"/>
                  <a:gd name="T23" fmla="*/ 837711 h 2507"/>
                  <a:gd name="T24" fmla="*/ 0 w 5699"/>
                  <a:gd name="T25" fmla="*/ 65215 h 2507"/>
                  <a:gd name="T26" fmla="*/ 0 w 5699"/>
                  <a:gd name="T27" fmla="*/ 65215 h 2507"/>
                  <a:gd name="T28" fmla="*/ 65141 w 5699"/>
                  <a:gd name="T29" fmla="*/ 0 h 2507"/>
                  <a:gd name="T30" fmla="*/ 1985549 w 5699"/>
                  <a:gd name="T31" fmla="*/ 0 h 2507"/>
                  <a:gd name="T32" fmla="*/ 1985549 w 5699"/>
                  <a:gd name="T33" fmla="*/ 0 h 2507"/>
                  <a:gd name="T34" fmla="*/ 2050690 w 5699"/>
                  <a:gd name="T35" fmla="*/ 65215 h 2507"/>
                  <a:gd name="T36" fmla="*/ 2050690 w 5699"/>
                  <a:gd name="T37" fmla="*/ 837711 h 2507"/>
                  <a:gd name="T38" fmla="*/ 2050690 w 5699"/>
                  <a:gd name="T39" fmla="*/ 837711 h 2507"/>
                  <a:gd name="T40" fmla="*/ 1985549 w 5699"/>
                  <a:gd name="T41" fmla="*/ 902927 h 250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699" h="2507">
                    <a:moveTo>
                      <a:pt x="181" y="181"/>
                    </a:moveTo>
                    <a:lnTo>
                      <a:pt x="181" y="2325"/>
                    </a:lnTo>
                    <a:lnTo>
                      <a:pt x="5517" y="2325"/>
                    </a:lnTo>
                    <a:lnTo>
                      <a:pt x="5517" y="181"/>
                    </a:lnTo>
                    <a:lnTo>
                      <a:pt x="181" y="181"/>
                    </a:lnTo>
                    <a:close/>
                    <a:moveTo>
                      <a:pt x="5517" y="2325"/>
                    </a:moveTo>
                    <a:lnTo>
                      <a:pt x="5517" y="2416"/>
                    </a:lnTo>
                    <a:lnTo>
                      <a:pt x="5517" y="2325"/>
                    </a:lnTo>
                    <a:close/>
                    <a:moveTo>
                      <a:pt x="5517" y="2506"/>
                    </a:moveTo>
                    <a:lnTo>
                      <a:pt x="181" y="2506"/>
                    </a:lnTo>
                    <a:cubicBezTo>
                      <a:pt x="81" y="2506"/>
                      <a:pt x="0" y="2425"/>
                      <a:pt x="0" y="2325"/>
                    </a:cubicBezTo>
                    <a:lnTo>
                      <a:pt x="0" y="181"/>
                    </a:lnTo>
                    <a:cubicBezTo>
                      <a:pt x="0" y="81"/>
                      <a:pt x="81" y="0"/>
                      <a:pt x="181" y="0"/>
                    </a:cubicBezTo>
                    <a:lnTo>
                      <a:pt x="5517" y="0"/>
                    </a:lnTo>
                    <a:cubicBezTo>
                      <a:pt x="5617" y="0"/>
                      <a:pt x="5698" y="81"/>
                      <a:pt x="5698" y="181"/>
                    </a:cubicBezTo>
                    <a:lnTo>
                      <a:pt x="5698" y="2325"/>
                    </a:lnTo>
                    <a:cubicBezTo>
                      <a:pt x="5698" y="2425"/>
                      <a:pt x="5617" y="2506"/>
                      <a:pt x="5517" y="2506"/>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89" name="Freeform 18">
                <a:extLst>
                  <a:ext uri="{FF2B5EF4-FFF2-40B4-BE49-F238E27FC236}">
                    <a16:creationId xmlns:a16="http://schemas.microsoft.com/office/drawing/2014/main" id="{9941185C-6ADC-C94E-8344-C586EB6A6E8E}"/>
                  </a:ext>
                </a:extLst>
              </p:cNvPr>
              <p:cNvSpPr>
                <a:spLocks noChangeArrowheads="1"/>
              </p:cNvSpPr>
              <p:nvPr/>
            </p:nvSpPr>
            <p:spPr bwMode="auto">
              <a:xfrm>
                <a:off x="5494338" y="5084763"/>
                <a:ext cx="2252662" cy="1123950"/>
              </a:xfrm>
              <a:custGeom>
                <a:avLst/>
                <a:gdLst>
                  <a:gd name="T0" fmla="*/ 65143 w 6259"/>
                  <a:gd name="T1" fmla="*/ 64781 h 3123"/>
                  <a:gd name="T2" fmla="*/ 65143 w 6259"/>
                  <a:gd name="T3" fmla="*/ 1058809 h 3123"/>
                  <a:gd name="T4" fmla="*/ 2187519 w 6259"/>
                  <a:gd name="T5" fmla="*/ 1058809 h 3123"/>
                  <a:gd name="T6" fmla="*/ 2187519 w 6259"/>
                  <a:gd name="T7" fmla="*/ 64781 h 3123"/>
                  <a:gd name="T8" fmla="*/ 65143 w 6259"/>
                  <a:gd name="T9" fmla="*/ 64781 h 3123"/>
                  <a:gd name="T10" fmla="*/ 2187519 w 6259"/>
                  <a:gd name="T11" fmla="*/ 1058809 h 3123"/>
                  <a:gd name="T12" fmla="*/ 2187519 w 6259"/>
                  <a:gd name="T13" fmla="*/ 1091200 h 3123"/>
                  <a:gd name="T14" fmla="*/ 2187519 w 6259"/>
                  <a:gd name="T15" fmla="*/ 1058809 h 3123"/>
                  <a:gd name="T16" fmla="*/ 2187519 w 6259"/>
                  <a:gd name="T17" fmla="*/ 1123590 h 3123"/>
                  <a:gd name="T18" fmla="*/ 65143 w 6259"/>
                  <a:gd name="T19" fmla="*/ 1123590 h 3123"/>
                  <a:gd name="T20" fmla="*/ 65143 w 6259"/>
                  <a:gd name="T21" fmla="*/ 1123590 h 3123"/>
                  <a:gd name="T22" fmla="*/ 0 w 6259"/>
                  <a:gd name="T23" fmla="*/ 1058809 h 3123"/>
                  <a:gd name="T24" fmla="*/ 0 w 6259"/>
                  <a:gd name="T25" fmla="*/ 64781 h 3123"/>
                  <a:gd name="T26" fmla="*/ 0 w 6259"/>
                  <a:gd name="T27" fmla="*/ 64781 h 3123"/>
                  <a:gd name="T28" fmla="*/ 65143 w 6259"/>
                  <a:gd name="T29" fmla="*/ 0 h 3123"/>
                  <a:gd name="T30" fmla="*/ 2187519 w 6259"/>
                  <a:gd name="T31" fmla="*/ 0 h 3123"/>
                  <a:gd name="T32" fmla="*/ 2187519 w 6259"/>
                  <a:gd name="T33" fmla="*/ 0 h 3123"/>
                  <a:gd name="T34" fmla="*/ 2252302 w 6259"/>
                  <a:gd name="T35" fmla="*/ 64781 h 3123"/>
                  <a:gd name="T36" fmla="*/ 2252302 w 6259"/>
                  <a:gd name="T37" fmla="*/ 1058809 h 3123"/>
                  <a:gd name="T38" fmla="*/ 2252302 w 6259"/>
                  <a:gd name="T39" fmla="*/ 1058809 h 3123"/>
                  <a:gd name="T40" fmla="*/ 2187519 w 6259"/>
                  <a:gd name="T41" fmla="*/ 1123590 h 312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6259" h="3123">
                    <a:moveTo>
                      <a:pt x="181" y="180"/>
                    </a:moveTo>
                    <a:lnTo>
                      <a:pt x="181" y="2942"/>
                    </a:lnTo>
                    <a:lnTo>
                      <a:pt x="6078" y="2942"/>
                    </a:lnTo>
                    <a:lnTo>
                      <a:pt x="6078" y="180"/>
                    </a:lnTo>
                    <a:lnTo>
                      <a:pt x="181" y="180"/>
                    </a:lnTo>
                    <a:close/>
                    <a:moveTo>
                      <a:pt x="6078" y="2942"/>
                    </a:moveTo>
                    <a:lnTo>
                      <a:pt x="6078" y="3032"/>
                    </a:lnTo>
                    <a:lnTo>
                      <a:pt x="6078" y="2942"/>
                    </a:lnTo>
                    <a:close/>
                    <a:moveTo>
                      <a:pt x="6078" y="3122"/>
                    </a:moveTo>
                    <a:lnTo>
                      <a:pt x="181" y="3122"/>
                    </a:lnTo>
                    <a:cubicBezTo>
                      <a:pt x="81" y="3122"/>
                      <a:pt x="0" y="3041"/>
                      <a:pt x="0" y="2942"/>
                    </a:cubicBezTo>
                    <a:lnTo>
                      <a:pt x="0" y="180"/>
                    </a:lnTo>
                    <a:cubicBezTo>
                      <a:pt x="0" y="81"/>
                      <a:pt x="81" y="0"/>
                      <a:pt x="181" y="0"/>
                    </a:cubicBezTo>
                    <a:lnTo>
                      <a:pt x="6078" y="0"/>
                    </a:lnTo>
                    <a:cubicBezTo>
                      <a:pt x="6177" y="0"/>
                      <a:pt x="6258" y="81"/>
                      <a:pt x="6258" y="180"/>
                    </a:cubicBezTo>
                    <a:lnTo>
                      <a:pt x="6258" y="2942"/>
                    </a:lnTo>
                    <a:cubicBezTo>
                      <a:pt x="6258" y="3041"/>
                      <a:pt x="6177" y="3122"/>
                      <a:pt x="6078" y="312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90" name="Freeform 19">
                <a:extLst>
                  <a:ext uri="{FF2B5EF4-FFF2-40B4-BE49-F238E27FC236}">
                    <a16:creationId xmlns:a16="http://schemas.microsoft.com/office/drawing/2014/main" id="{ABC8BA23-450D-0A41-9208-DA30B6E7E96A}"/>
                  </a:ext>
                </a:extLst>
              </p:cNvPr>
              <p:cNvSpPr>
                <a:spLocks noChangeArrowheads="1"/>
              </p:cNvSpPr>
              <p:nvPr/>
            </p:nvSpPr>
            <p:spPr bwMode="auto">
              <a:xfrm>
                <a:off x="6300788" y="5273675"/>
                <a:ext cx="639762" cy="747713"/>
              </a:xfrm>
              <a:custGeom>
                <a:avLst/>
                <a:gdLst>
                  <a:gd name="T0" fmla="*/ 319521 w 1778"/>
                  <a:gd name="T1" fmla="*/ 65159 h 2077"/>
                  <a:gd name="T2" fmla="*/ 319521 w 1778"/>
                  <a:gd name="T3" fmla="*/ 65159 h 2077"/>
                  <a:gd name="T4" fmla="*/ 64768 w 1778"/>
                  <a:gd name="T5" fmla="*/ 373677 h 2077"/>
                  <a:gd name="T6" fmla="*/ 64768 w 1778"/>
                  <a:gd name="T7" fmla="*/ 373677 h 2077"/>
                  <a:gd name="T8" fmla="*/ 319521 w 1778"/>
                  <a:gd name="T9" fmla="*/ 682194 h 2077"/>
                  <a:gd name="T10" fmla="*/ 319521 w 1778"/>
                  <a:gd name="T11" fmla="*/ 682194 h 2077"/>
                  <a:gd name="T12" fmla="*/ 574275 w 1778"/>
                  <a:gd name="T13" fmla="*/ 373677 h 2077"/>
                  <a:gd name="T14" fmla="*/ 574275 w 1778"/>
                  <a:gd name="T15" fmla="*/ 373677 h 2077"/>
                  <a:gd name="T16" fmla="*/ 319521 w 1778"/>
                  <a:gd name="T17" fmla="*/ 65159 h 2077"/>
                  <a:gd name="T18" fmla="*/ 319521 w 1778"/>
                  <a:gd name="T19" fmla="*/ 747353 h 2077"/>
                  <a:gd name="T20" fmla="*/ 319521 w 1778"/>
                  <a:gd name="T21" fmla="*/ 747353 h 2077"/>
                  <a:gd name="T22" fmla="*/ 0 w 1778"/>
                  <a:gd name="T23" fmla="*/ 373677 h 2077"/>
                  <a:gd name="T24" fmla="*/ 0 w 1778"/>
                  <a:gd name="T25" fmla="*/ 373677 h 2077"/>
                  <a:gd name="T26" fmla="*/ 319521 w 1778"/>
                  <a:gd name="T27" fmla="*/ 0 h 2077"/>
                  <a:gd name="T28" fmla="*/ 319521 w 1778"/>
                  <a:gd name="T29" fmla="*/ 0 h 2077"/>
                  <a:gd name="T30" fmla="*/ 639402 w 1778"/>
                  <a:gd name="T31" fmla="*/ 373677 h 2077"/>
                  <a:gd name="T32" fmla="*/ 639402 w 1778"/>
                  <a:gd name="T33" fmla="*/ 373677 h 2077"/>
                  <a:gd name="T34" fmla="*/ 319521 w 1778"/>
                  <a:gd name="T35" fmla="*/ 747353 h 207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778" h="2077">
                    <a:moveTo>
                      <a:pt x="888" y="181"/>
                    </a:moveTo>
                    <a:lnTo>
                      <a:pt x="888" y="181"/>
                    </a:lnTo>
                    <a:cubicBezTo>
                      <a:pt x="498" y="181"/>
                      <a:pt x="180" y="565"/>
                      <a:pt x="180" y="1038"/>
                    </a:cubicBezTo>
                    <a:cubicBezTo>
                      <a:pt x="180" y="1510"/>
                      <a:pt x="498" y="1895"/>
                      <a:pt x="888" y="1895"/>
                    </a:cubicBezTo>
                    <a:cubicBezTo>
                      <a:pt x="1279" y="1895"/>
                      <a:pt x="1596" y="1510"/>
                      <a:pt x="1596" y="1038"/>
                    </a:cubicBezTo>
                    <a:cubicBezTo>
                      <a:pt x="1596" y="565"/>
                      <a:pt x="1279" y="181"/>
                      <a:pt x="888" y="181"/>
                    </a:cubicBezTo>
                    <a:close/>
                    <a:moveTo>
                      <a:pt x="888" y="2076"/>
                    </a:moveTo>
                    <a:lnTo>
                      <a:pt x="888" y="2076"/>
                    </a:lnTo>
                    <a:cubicBezTo>
                      <a:pt x="398" y="2076"/>
                      <a:pt x="0" y="1610"/>
                      <a:pt x="0" y="1038"/>
                    </a:cubicBezTo>
                    <a:cubicBezTo>
                      <a:pt x="0" y="466"/>
                      <a:pt x="398" y="0"/>
                      <a:pt x="888" y="0"/>
                    </a:cubicBezTo>
                    <a:cubicBezTo>
                      <a:pt x="1379" y="0"/>
                      <a:pt x="1777" y="466"/>
                      <a:pt x="1777" y="1038"/>
                    </a:cubicBezTo>
                    <a:cubicBezTo>
                      <a:pt x="1777" y="1610"/>
                      <a:pt x="1379" y="2076"/>
                      <a:pt x="888" y="2076"/>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91" name="Freeform 21">
                <a:extLst>
                  <a:ext uri="{FF2B5EF4-FFF2-40B4-BE49-F238E27FC236}">
                    <a16:creationId xmlns:a16="http://schemas.microsoft.com/office/drawing/2014/main" id="{9B0FBCA9-EBB6-B24C-BB7E-055B84C33534}"/>
                  </a:ext>
                </a:extLst>
              </p:cNvPr>
              <p:cNvSpPr>
                <a:spLocks noChangeArrowheads="1"/>
              </p:cNvSpPr>
              <p:nvPr/>
            </p:nvSpPr>
            <p:spPr bwMode="auto">
              <a:xfrm>
                <a:off x="5886450" y="5557838"/>
                <a:ext cx="180975" cy="180975"/>
              </a:xfrm>
              <a:custGeom>
                <a:avLst/>
                <a:gdLst>
                  <a:gd name="T0" fmla="*/ 180614 w 502"/>
                  <a:gd name="T1" fmla="*/ 90307 h 501"/>
                  <a:gd name="T2" fmla="*/ 180614 w 502"/>
                  <a:gd name="T3" fmla="*/ 90307 h 501"/>
                  <a:gd name="T4" fmla="*/ 90488 w 502"/>
                  <a:gd name="T5" fmla="*/ 180614 h 501"/>
                  <a:gd name="T6" fmla="*/ 90488 w 502"/>
                  <a:gd name="T7" fmla="*/ 180614 h 501"/>
                  <a:gd name="T8" fmla="*/ 0 w 502"/>
                  <a:gd name="T9" fmla="*/ 90307 h 501"/>
                  <a:gd name="T10" fmla="*/ 0 w 502"/>
                  <a:gd name="T11" fmla="*/ 90307 h 501"/>
                  <a:gd name="T12" fmla="*/ 90488 w 502"/>
                  <a:gd name="T13" fmla="*/ 0 h 501"/>
                  <a:gd name="T14" fmla="*/ 90488 w 502"/>
                  <a:gd name="T15" fmla="*/ 0 h 501"/>
                  <a:gd name="T16" fmla="*/ 180614 w 502"/>
                  <a:gd name="T17" fmla="*/ 90307 h 50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02" h="501">
                    <a:moveTo>
                      <a:pt x="501" y="250"/>
                    </a:moveTo>
                    <a:lnTo>
                      <a:pt x="501" y="250"/>
                    </a:lnTo>
                    <a:cubicBezTo>
                      <a:pt x="501" y="388"/>
                      <a:pt x="389" y="500"/>
                      <a:pt x="251" y="500"/>
                    </a:cubicBezTo>
                    <a:cubicBezTo>
                      <a:pt x="112" y="500"/>
                      <a:pt x="0" y="388"/>
                      <a:pt x="0" y="250"/>
                    </a:cubicBezTo>
                    <a:cubicBezTo>
                      <a:pt x="0" y="111"/>
                      <a:pt x="112" y="0"/>
                      <a:pt x="251" y="0"/>
                    </a:cubicBezTo>
                    <a:cubicBezTo>
                      <a:pt x="389" y="0"/>
                      <a:pt x="501" y="111"/>
                      <a:pt x="501" y="25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92" name="Freeform 22">
                <a:extLst>
                  <a:ext uri="{FF2B5EF4-FFF2-40B4-BE49-F238E27FC236}">
                    <a16:creationId xmlns:a16="http://schemas.microsoft.com/office/drawing/2014/main" id="{F7135490-355B-CF4C-99B2-25A9DF1141AF}"/>
                  </a:ext>
                </a:extLst>
              </p:cNvPr>
              <p:cNvSpPr>
                <a:spLocks noChangeArrowheads="1"/>
              </p:cNvSpPr>
              <p:nvPr/>
            </p:nvSpPr>
            <p:spPr bwMode="auto">
              <a:xfrm>
                <a:off x="6350000" y="5665788"/>
                <a:ext cx="541338" cy="322262"/>
              </a:xfrm>
              <a:custGeom>
                <a:avLst/>
                <a:gdLst>
                  <a:gd name="T0" fmla="*/ 270489 w 1503"/>
                  <a:gd name="T1" fmla="*/ 0 h 895"/>
                  <a:gd name="T2" fmla="*/ 270489 w 1503"/>
                  <a:gd name="T3" fmla="*/ 0 h 895"/>
                  <a:gd name="T4" fmla="*/ 0 w 1503"/>
                  <a:gd name="T5" fmla="*/ 97219 h 895"/>
                  <a:gd name="T6" fmla="*/ 0 w 1503"/>
                  <a:gd name="T7" fmla="*/ 97219 h 895"/>
                  <a:gd name="T8" fmla="*/ 270489 w 1503"/>
                  <a:gd name="T9" fmla="*/ 321902 h 895"/>
                  <a:gd name="T10" fmla="*/ 270489 w 1503"/>
                  <a:gd name="T11" fmla="*/ 321902 h 895"/>
                  <a:gd name="T12" fmla="*/ 540978 w 1503"/>
                  <a:gd name="T13" fmla="*/ 97219 h 895"/>
                  <a:gd name="T14" fmla="*/ 540978 w 1503"/>
                  <a:gd name="T15" fmla="*/ 97219 h 895"/>
                  <a:gd name="T16" fmla="*/ 270489 w 1503"/>
                  <a:gd name="T17" fmla="*/ 0 h 89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503" h="895">
                    <a:moveTo>
                      <a:pt x="751" y="0"/>
                    </a:moveTo>
                    <a:lnTo>
                      <a:pt x="751" y="0"/>
                    </a:lnTo>
                    <a:cubicBezTo>
                      <a:pt x="466" y="0"/>
                      <a:pt x="204" y="102"/>
                      <a:pt x="0" y="270"/>
                    </a:cubicBezTo>
                    <a:cubicBezTo>
                      <a:pt x="112" y="634"/>
                      <a:pt x="406" y="894"/>
                      <a:pt x="751" y="894"/>
                    </a:cubicBezTo>
                    <a:cubicBezTo>
                      <a:pt x="1097" y="894"/>
                      <a:pt x="1391" y="634"/>
                      <a:pt x="1502" y="270"/>
                    </a:cubicBezTo>
                    <a:cubicBezTo>
                      <a:pt x="1298" y="102"/>
                      <a:pt x="1037" y="0"/>
                      <a:pt x="751"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93" name="Freeform 24">
                <a:extLst>
                  <a:ext uri="{FF2B5EF4-FFF2-40B4-BE49-F238E27FC236}">
                    <a16:creationId xmlns:a16="http://schemas.microsoft.com/office/drawing/2014/main" id="{70023394-940E-5F4F-B3B6-2C9B8F84D420}"/>
                  </a:ext>
                </a:extLst>
              </p:cNvPr>
              <p:cNvSpPr>
                <a:spLocks noChangeArrowheads="1"/>
              </p:cNvSpPr>
              <p:nvPr/>
            </p:nvSpPr>
            <p:spPr bwMode="auto">
              <a:xfrm>
                <a:off x="6492875" y="5381625"/>
                <a:ext cx="255588" cy="255588"/>
              </a:xfrm>
              <a:custGeom>
                <a:avLst/>
                <a:gdLst>
                  <a:gd name="T0" fmla="*/ 255229 w 711"/>
                  <a:gd name="T1" fmla="*/ 127614 h 711"/>
                  <a:gd name="T2" fmla="*/ 255229 w 711"/>
                  <a:gd name="T3" fmla="*/ 127614 h 711"/>
                  <a:gd name="T4" fmla="*/ 127614 w 711"/>
                  <a:gd name="T5" fmla="*/ 255229 h 711"/>
                  <a:gd name="T6" fmla="*/ 127614 w 711"/>
                  <a:gd name="T7" fmla="*/ 255229 h 711"/>
                  <a:gd name="T8" fmla="*/ 0 w 711"/>
                  <a:gd name="T9" fmla="*/ 127614 h 711"/>
                  <a:gd name="T10" fmla="*/ 0 w 711"/>
                  <a:gd name="T11" fmla="*/ 127614 h 711"/>
                  <a:gd name="T12" fmla="*/ 127614 w 711"/>
                  <a:gd name="T13" fmla="*/ 0 h 711"/>
                  <a:gd name="T14" fmla="*/ 127614 w 711"/>
                  <a:gd name="T15" fmla="*/ 0 h 711"/>
                  <a:gd name="T16" fmla="*/ 255229 w 711"/>
                  <a:gd name="T17" fmla="*/ 127614 h 7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11" h="711">
                    <a:moveTo>
                      <a:pt x="710" y="355"/>
                    </a:moveTo>
                    <a:lnTo>
                      <a:pt x="710" y="355"/>
                    </a:lnTo>
                    <a:cubicBezTo>
                      <a:pt x="710" y="552"/>
                      <a:pt x="551" y="710"/>
                      <a:pt x="355" y="710"/>
                    </a:cubicBezTo>
                    <a:cubicBezTo>
                      <a:pt x="159" y="710"/>
                      <a:pt x="0" y="552"/>
                      <a:pt x="0" y="355"/>
                    </a:cubicBezTo>
                    <a:cubicBezTo>
                      <a:pt x="0" y="159"/>
                      <a:pt x="159" y="0"/>
                      <a:pt x="355" y="0"/>
                    </a:cubicBezTo>
                    <a:cubicBezTo>
                      <a:pt x="551" y="0"/>
                      <a:pt x="710" y="159"/>
                      <a:pt x="710" y="355"/>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94" name="Freeform 28">
                <a:extLst>
                  <a:ext uri="{FF2B5EF4-FFF2-40B4-BE49-F238E27FC236}">
                    <a16:creationId xmlns:a16="http://schemas.microsoft.com/office/drawing/2014/main" id="{5565D324-444B-C440-B8AB-FAC5A31F1A1F}"/>
                  </a:ext>
                </a:extLst>
              </p:cNvPr>
              <p:cNvSpPr>
                <a:spLocks noChangeArrowheads="1"/>
              </p:cNvSpPr>
              <p:nvPr/>
            </p:nvSpPr>
            <p:spPr bwMode="auto">
              <a:xfrm>
                <a:off x="7432675" y="5230813"/>
                <a:ext cx="180975" cy="180975"/>
              </a:xfrm>
              <a:custGeom>
                <a:avLst/>
                <a:gdLst>
                  <a:gd name="T0" fmla="*/ 0 w 502"/>
                  <a:gd name="T1" fmla="*/ 0 h 501"/>
                  <a:gd name="T2" fmla="*/ 180614 w 502"/>
                  <a:gd name="T3" fmla="*/ 180614 h 501"/>
                  <a:gd name="T4" fmla="*/ 180614 w 502"/>
                  <a:gd name="T5" fmla="*/ 0 h 501"/>
                  <a:gd name="T6" fmla="*/ 0 w 502"/>
                  <a:gd name="T7" fmla="*/ 0 h 50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02" h="501">
                    <a:moveTo>
                      <a:pt x="0" y="0"/>
                    </a:moveTo>
                    <a:lnTo>
                      <a:pt x="501" y="500"/>
                    </a:lnTo>
                    <a:lnTo>
                      <a:pt x="501" y="0"/>
                    </a:lnTo>
                    <a:lnTo>
                      <a:pt x="0"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grpSp>
        <p:sp>
          <p:nvSpPr>
            <p:cNvPr id="43" name="Freeform 29">
              <a:extLst>
                <a:ext uri="{FF2B5EF4-FFF2-40B4-BE49-F238E27FC236}">
                  <a16:creationId xmlns:a16="http://schemas.microsoft.com/office/drawing/2014/main" id="{7A177E16-6FD7-6B40-BC3C-FEFA8240F67C}"/>
                </a:ext>
              </a:extLst>
            </p:cNvPr>
            <p:cNvSpPr>
              <a:spLocks noChangeArrowheads="1"/>
            </p:cNvSpPr>
            <p:nvPr/>
          </p:nvSpPr>
          <p:spPr bwMode="auto">
            <a:xfrm>
              <a:off x="7082331" y="-56272"/>
              <a:ext cx="731887" cy="740373"/>
            </a:xfrm>
            <a:custGeom>
              <a:avLst/>
              <a:gdLst>
                <a:gd name="T0" fmla="*/ 403066 w 3041"/>
                <a:gd name="T1" fmla="*/ 553858 h 3079"/>
                <a:gd name="T2" fmla="*/ 551470 w 3041"/>
                <a:gd name="T3" fmla="*/ 702848 h 3079"/>
                <a:gd name="T4" fmla="*/ 551470 w 3041"/>
                <a:gd name="T5" fmla="*/ 405227 h 3079"/>
                <a:gd name="T6" fmla="*/ 337870 w 3041"/>
                <a:gd name="T7" fmla="*/ 553858 h 3079"/>
                <a:gd name="T8" fmla="*/ 551470 w 3041"/>
                <a:gd name="T9" fmla="*/ 340088 h 3079"/>
                <a:gd name="T10" fmla="*/ 551470 w 3041"/>
                <a:gd name="T11" fmla="*/ 767987 h 3079"/>
                <a:gd name="T12" fmla="*/ 320580 w 3041"/>
                <a:gd name="T13" fmla="*/ 843562 h 3079"/>
                <a:gd name="T14" fmla="*/ 416394 w 3041"/>
                <a:gd name="T15" fmla="*/ 898984 h 3079"/>
                <a:gd name="T16" fmla="*/ 436925 w 3041"/>
                <a:gd name="T17" fmla="*/ 1026742 h 3079"/>
                <a:gd name="T18" fmla="*/ 650525 w 3041"/>
                <a:gd name="T19" fmla="*/ 1042577 h 3079"/>
                <a:gd name="T20" fmla="*/ 666374 w 3041"/>
                <a:gd name="T21" fmla="*/ 929214 h 3079"/>
                <a:gd name="T22" fmla="*/ 782719 w 3041"/>
                <a:gd name="T23" fmla="*/ 843562 h 3079"/>
                <a:gd name="T24" fmla="*/ 904108 w 3041"/>
                <a:gd name="T25" fmla="*/ 889987 h 3079"/>
                <a:gd name="T26" fmla="*/ 912032 w 3041"/>
                <a:gd name="T27" fmla="*/ 892146 h 3079"/>
                <a:gd name="T28" fmla="*/ 1024775 w 3041"/>
                <a:gd name="T29" fmla="*/ 712925 h 3079"/>
                <a:gd name="T30" fmla="*/ 1019012 w 3041"/>
                <a:gd name="T31" fmla="*/ 691332 h 3079"/>
                <a:gd name="T32" fmla="*/ 918516 w 3041"/>
                <a:gd name="T33" fmla="*/ 609279 h 3079"/>
                <a:gd name="T34" fmla="*/ 922478 w 3041"/>
                <a:gd name="T35" fmla="*/ 553858 h 3079"/>
                <a:gd name="T36" fmla="*/ 934365 w 3041"/>
                <a:gd name="T37" fmla="*/ 466046 h 3079"/>
                <a:gd name="T38" fmla="*/ 1026216 w 3041"/>
                <a:gd name="T39" fmla="*/ 407386 h 3079"/>
                <a:gd name="T40" fmla="*/ 925720 w 3041"/>
                <a:gd name="T41" fmla="*/ 224206 h 3079"/>
                <a:gd name="T42" fmla="*/ 912032 w 3041"/>
                <a:gd name="T43" fmla="*/ 216289 h 3079"/>
                <a:gd name="T44" fmla="*/ 819460 w 3041"/>
                <a:gd name="T45" fmla="*/ 267032 h 3079"/>
                <a:gd name="T46" fmla="*/ 687266 w 3041"/>
                <a:gd name="T47" fmla="*/ 209091 h 3079"/>
                <a:gd name="T48" fmla="*/ 666374 w 3041"/>
                <a:gd name="T49" fmla="*/ 80973 h 3079"/>
                <a:gd name="T50" fmla="*/ 452774 w 3041"/>
                <a:gd name="T51" fmla="*/ 65139 h 3079"/>
                <a:gd name="T52" fmla="*/ 436925 w 3041"/>
                <a:gd name="T53" fmla="*/ 178861 h 3079"/>
                <a:gd name="T54" fmla="*/ 416394 w 3041"/>
                <a:gd name="T55" fmla="*/ 209091 h 3079"/>
                <a:gd name="T56" fmla="*/ 283839 w 3041"/>
                <a:gd name="T57" fmla="*/ 267032 h 3079"/>
                <a:gd name="T58" fmla="*/ 191267 w 3041"/>
                <a:gd name="T59" fmla="*/ 216289 h 3079"/>
                <a:gd name="T60" fmla="*/ 78524 w 3041"/>
                <a:gd name="T61" fmla="*/ 395150 h 3079"/>
                <a:gd name="T62" fmla="*/ 77083 w 3041"/>
                <a:gd name="T63" fmla="*/ 407386 h 3079"/>
                <a:gd name="T64" fmla="*/ 169295 w 3041"/>
                <a:gd name="T65" fmla="*/ 465687 h 3079"/>
                <a:gd name="T66" fmla="*/ 180822 w 3041"/>
                <a:gd name="T67" fmla="*/ 553858 h 3079"/>
                <a:gd name="T68" fmla="*/ 184784 w 3041"/>
                <a:gd name="T69" fmla="*/ 609279 h 3079"/>
                <a:gd name="T70" fmla="*/ 84287 w 3041"/>
                <a:gd name="T71" fmla="*/ 691332 h 3079"/>
                <a:gd name="T72" fmla="*/ 177580 w 3041"/>
                <a:gd name="T73" fmla="*/ 883869 h 3079"/>
                <a:gd name="T74" fmla="*/ 199192 w 3041"/>
                <a:gd name="T75" fmla="*/ 889987 h 3079"/>
                <a:gd name="T76" fmla="*/ 300409 w 3041"/>
                <a:gd name="T77" fmla="*/ 836724 h 3079"/>
                <a:gd name="T78" fmla="*/ 452774 w 3041"/>
                <a:gd name="T79" fmla="*/ 1107715 h 3079"/>
                <a:gd name="T80" fmla="*/ 371729 w 3041"/>
                <a:gd name="T81" fmla="*/ 950807 h 3079"/>
                <a:gd name="T82" fmla="*/ 231610 w 3041"/>
                <a:gd name="T83" fmla="*/ 946128 h 3079"/>
                <a:gd name="T84" fmla="*/ 121028 w 3041"/>
                <a:gd name="T85" fmla="*/ 916618 h 3079"/>
                <a:gd name="T86" fmla="*/ 51869 w 3041"/>
                <a:gd name="T87" fmla="*/ 634831 h 3079"/>
                <a:gd name="T88" fmla="*/ 115625 w 3041"/>
                <a:gd name="T89" fmla="*/ 553858 h 3079"/>
                <a:gd name="T90" fmla="*/ 51869 w 3041"/>
                <a:gd name="T91" fmla="*/ 473244 h 3079"/>
                <a:gd name="T92" fmla="*/ 14048 w 3041"/>
                <a:gd name="T93" fmla="*/ 424300 h 3079"/>
                <a:gd name="T94" fmla="*/ 121028 w 3041"/>
                <a:gd name="T95" fmla="*/ 191457 h 3079"/>
                <a:gd name="T96" fmla="*/ 231610 w 3041"/>
                <a:gd name="T97" fmla="*/ 161947 h 3079"/>
                <a:gd name="T98" fmla="*/ 371729 w 3041"/>
                <a:gd name="T99" fmla="*/ 157268 h 3079"/>
                <a:gd name="T100" fmla="*/ 452774 w 3041"/>
                <a:gd name="T101" fmla="*/ 0 h 3079"/>
                <a:gd name="T102" fmla="*/ 731571 w 3041"/>
                <a:gd name="T103" fmla="*/ 80973 h 3079"/>
                <a:gd name="T104" fmla="*/ 805412 w 3041"/>
                <a:gd name="T105" fmla="*/ 200094 h 3079"/>
                <a:gd name="T106" fmla="*/ 912032 w 3041"/>
                <a:gd name="T107" fmla="*/ 151150 h 3079"/>
                <a:gd name="T108" fmla="*/ 1080967 w 3041"/>
                <a:gd name="T109" fmla="*/ 362761 h 3079"/>
                <a:gd name="T110" fmla="*/ 1089252 w 3041"/>
                <a:gd name="T111" fmla="*/ 424300 h 3079"/>
                <a:gd name="T112" fmla="*/ 985513 w 3041"/>
                <a:gd name="T113" fmla="*/ 511392 h 3079"/>
                <a:gd name="T114" fmla="*/ 985513 w 3041"/>
                <a:gd name="T115" fmla="*/ 596683 h 3079"/>
                <a:gd name="T116" fmla="*/ 1089252 w 3041"/>
                <a:gd name="T117" fmla="*/ 684135 h 3079"/>
                <a:gd name="T118" fmla="*/ 982271 w 3041"/>
                <a:gd name="T119" fmla="*/ 916618 h 3079"/>
                <a:gd name="T120" fmla="*/ 912032 w 3041"/>
                <a:gd name="T121" fmla="*/ 956925 h 3079"/>
                <a:gd name="T122" fmla="*/ 805412 w 3041"/>
                <a:gd name="T123" fmla="*/ 907981 h 3079"/>
                <a:gd name="T124" fmla="*/ 731571 w 3041"/>
                <a:gd name="T125" fmla="*/ 1026742 h 3079"/>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3041" h="3079">
                  <a:moveTo>
                    <a:pt x="1531" y="1126"/>
                  </a:moveTo>
                  <a:lnTo>
                    <a:pt x="1531" y="1126"/>
                  </a:lnTo>
                  <a:cubicBezTo>
                    <a:pt x="1303" y="1126"/>
                    <a:pt x="1119" y="1312"/>
                    <a:pt x="1119" y="1539"/>
                  </a:cubicBezTo>
                  <a:cubicBezTo>
                    <a:pt x="1119" y="1767"/>
                    <a:pt x="1303" y="1953"/>
                    <a:pt x="1531" y="1953"/>
                  </a:cubicBezTo>
                  <a:cubicBezTo>
                    <a:pt x="1759" y="1953"/>
                    <a:pt x="1945" y="1767"/>
                    <a:pt x="1945" y="1539"/>
                  </a:cubicBezTo>
                  <a:cubicBezTo>
                    <a:pt x="1945" y="1312"/>
                    <a:pt x="1759" y="1126"/>
                    <a:pt x="1531" y="1126"/>
                  </a:cubicBezTo>
                  <a:close/>
                  <a:moveTo>
                    <a:pt x="1531" y="2134"/>
                  </a:moveTo>
                  <a:lnTo>
                    <a:pt x="1531" y="2134"/>
                  </a:lnTo>
                  <a:cubicBezTo>
                    <a:pt x="1204" y="2134"/>
                    <a:pt x="938" y="1867"/>
                    <a:pt x="938" y="1539"/>
                  </a:cubicBezTo>
                  <a:cubicBezTo>
                    <a:pt x="938" y="1212"/>
                    <a:pt x="1204" y="945"/>
                    <a:pt x="1531" y="945"/>
                  </a:cubicBezTo>
                  <a:cubicBezTo>
                    <a:pt x="1859" y="945"/>
                    <a:pt x="2126" y="1212"/>
                    <a:pt x="2126" y="1539"/>
                  </a:cubicBezTo>
                  <a:cubicBezTo>
                    <a:pt x="2126" y="1867"/>
                    <a:pt x="1859" y="2134"/>
                    <a:pt x="1531" y="2134"/>
                  </a:cubicBezTo>
                  <a:close/>
                  <a:moveTo>
                    <a:pt x="834" y="2325"/>
                  </a:moveTo>
                  <a:lnTo>
                    <a:pt x="834" y="2325"/>
                  </a:lnTo>
                  <a:cubicBezTo>
                    <a:pt x="854" y="2325"/>
                    <a:pt x="874" y="2331"/>
                    <a:pt x="890" y="2344"/>
                  </a:cubicBezTo>
                  <a:cubicBezTo>
                    <a:pt x="970" y="2409"/>
                    <a:pt x="1060" y="2460"/>
                    <a:pt x="1156" y="2498"/>
                  </a:cubicBezTo>
                  <a:cubicBezTo>
                    <a:pt x="1190" y="2511"/>
                    <a:pt x="1213" y="2545"/>
                    <a:pt x="1213" y="2582"/>
                  </a:cubicBezTo>
                  <a:lnTo>
                    <a:pt x="1213" y="2853"/>
                  </a:lnTo>
                  <a:cubicBezTo>
                    <a:pt x="1213" y="2877"/>
                    <a:pt x="1233" y="2897"/>
                    <a:pt x="1257" y="2897"/>
                  </a:cubicBezTo>
                  <a:lnTo>
                    <a:pt x="1806" y="2897"/>
                  </a:lnTo>
                  <a:cubicBezTo>
                    <a:pt x="1830" y="2897"/>
                    <a:pt x="1850" y="2877"/>
                    <a:pt x="1850" y="2853"/>
                  </a:cubicBezTo>
                  <a:lnTo>
                    <a:pt x="1850" y="2582"/>
                  </a:lnTo>
                  <a:cubicBezTo>
                    <a:pt x="1850" y="2545"/>
                    <a:pt x="1873" y="2511"/>
                    <a:pt x="1908" y="2498"/>
                  </a:cubicBezTo>
                  <a:cubicBezTo>
                    <a:pt x="2003" y="2460"/>
                    <a:pt x="2093" y="2409"/>
                    <a:pt x="2173" y="2344"/>
                  </a:cubicBezTo>
                  <a:cubicBezTo>
                    <a:pt x="2202" y="2321"/>
                    <a:pt x="2243" y="2318"/>
                    <a:pt x="2275" y="2337"/>
                  </a:cubicBezTo>
                  <a:lnTo>
                    <a:pt x="2510" y="2473"/>
                  </a:lnTo>
                  <a:cubicBezTo>
                    <a:pt x="2517" y="2476"/>
                    <a:pt x="2524" y="2479"/>
                    <a:pt x="2532" y="2479"/>
                  </a:cubicBezTo>
                  <a:cubicBezTo>
                    <a:pt x="2545" y="2479"/>
                    <a:pt x="2561" y="2473"/>
                    <a:pt x="2570" y="2456"/>
                  </a:cubicBezTo>
                  <a:lnTo>
                    <a:pt x="2845" y="1981"/>
                  </a:lnTo>
                  <a:cubicBezTo>
                    <a:pt x="2853" y="1967"/>
                    <a:pt x="2851" y="1954"/>
                    <a:pt x="2849" y="1947"/>
                  </a:cubicBezTo>
                  <a:cubicBezTo>
                    <a:pt x="2848" y="1941"/>
                    <a:pt x="2842" y="1928"/>
                    <a:pt x="2829" y="1921"/>
                  </a:cubicBezTo>
                  <a:lnTo>
                    <a:pt x="2594" y="1785"/>
                  </a:lnTo>
                  <a:cubicBezTo>
                    <a:pt x="2561" y="1766"/>
                    <a:pt x="2544" y="1730"/>
                    <a:pt x="2550" y="1693"/>
                  </a:cubicBezTo>
                  <a:cubicBezTo>
                    <a:pt x="2557" y="1642"/>
                    <a:pt x="2561" y="1590"/>
                    <a:pt x="2561" y="1539"/>
                  </a:cubicBezTo>
                  <a:cubicBezTo>
                    <a:pt x="2561" y="1488"/>
                    <a:pt x="2557" y="1437"/>
                    <a:pt x="2550" y="1386"/>
                  </a:cubicBezTo>
                  <a:cubicBezTo>
                    <a:pt x="2544" y="1349"/>
                    <a:pt x="2561" y="1313"/>
                    <a:pt x="2594" y="1295"/>
                  </a:cubicBezTo>
                  <a:lnTo>
                    <a:pt x="2829" y="1158"/>
                  </a:lnTo>
                  <a:cubicBezTo>
                    <a:pt x="2842" y="1151"/>
                    <a:pt x="2848" y="1138"/>
                    <a:pt x="2849" y="1132"/>
                  </a:cubicBezTo>
                  <a:cubicBezTo>
                    <a:pt x="2851" y="1125"/>
                    <a:pt x="2853" y="1112"/>
                    <a:pt x="2845" y="1098"/>
                  </a:cubicBezTo>
                  <a:lnTo>
                    <a:pt x="2570" y="623"/>
                  </a:lnTo>
                  <a:cubicBezTo>
                    <a:pt x="2561" y="607"/>
                    <a:pt x="2545" y="601"/>
                    <a:pt x="2532" y="601"/>
                  </a:cubicBezTo>
                  <a:cubicBezTo>
                    <a:pt x="2524" y="601"/>
                    <a:pt x="2517" y="603"/>
                    <a:pt x="2510" y="607"/>
                  </a:cubicBezTo>
                  <a:lnTo>
                    <a:pt x="2275" y="742"/>
                  </a:lnTo>
                  <a:cubicBezTo>
                    <a:pt x="2243" y="760"/>
                    <a:pt x="2202" y="758"/>
                    <a:pt x="2173" y="735"/>
                  </a:cubicBezTo>
                  <a:cubicBezTo>
                    <a:pt x="2092" y="670"/>
                    <a:pt x="2003" y="618"/>
                    <a:pt x="1908" y="581"/>
                  </a:cubicBezTo>
                  <a:cubicBezTo>
                    <a:pt x="1873" y="567"/>
                    <a:pt x="1850" y="535"/>
                    <a:pt x="1850" y="497"/>
                  </a:cubicBezTo>
                  <a:lnTo>
                    <a:pt x="1850" y="225"/>
                  </a:lnTo>
                  <a:cubicBezTo>
                    <a:pt x="1850" y="201"/>
                    <a:pt x="1830" y="181"/>
                    <a:pt x="1806" y="181"/>
                  </a:cubicBezTo>
                  <a:lnTo>
                    <a:pt x="1257" y="181"/>
                  </a:lnTo>
                  <a:cubicBezTo>
                    <a:pt x="1233" y="181"/>
                    <a:pt x="1213" y="201"/>
                    <a:pt x="1213" y="225"/>
                  </a:cubicBezTo>
                  <a:lnTo>
                    <a:pt x="1213" y="497"/>
                  </a:lnTo>
                  <a:cubicBezTo>
                    <a:pt x="1213" y="535"/>
                    <a:pt x="1190" y="567"/>
                    <a:pt x="1156" y="581"/>
                  </a:cubicBezTo>
                  <a:cubicBezTo>
                    <a:pt x="1060" y="618"/>
                    <a:pt x="970" y="670"/>
                    <a:pt x="890" y="735"/>
                  </a:cubicBezTo>
                  <a:cubicBezTo>
                    <a:pt x="861" y="758"/>
                    <a:pt x="821" y="760"/>
                    <a:pt x="788" y="742"/>
                  </a:cubicBezTo>
                  <a:lnTo>
                    <a:pt x="553" y="607"/>
                  </a:lnTo>
                  <a:cubicBezTo>
                    <a:pt x="546" y="603"/>
                    <a:pt x="539" y="601"/>
                    <a:pt x="531" y="601"/>
                  </a:cubicBezTo>
                  <a:cubicBezTo>
                    <a:pt x="519" y="601"/>
                    <a:pt x="502" y="607"/>
                    <a:pt x="493" y="623"/>
                  </a:cubicBezTo>
                  <a:lnTo>
                    <a:pt x="218" y="1098"/>
                  </a:lnTo>
                  <a:cubicBezTo>
                    <a:pt x="210" y="1112"/>
                    <a:pt x="212" y="1125"/>
                    <a:pt x="214" y="1132"/>
                  </a:cubicBezTo>
                  <a:cubicBezTo>
                    <a:pt x="216" y="1138"/>
                    <a:pt x="220" y="1151"/>
                    <a:pt x="234" y="1158"/>
                  </a:cubicBezTo>
                  <a:lnTo>
                    <a:pt x="470" y="1294"/>
                  </a:lnTo>
                  <a:cubicBezTo>
                    <a:pt x="502" y="1313"/>
                    <a:pt x="519" y="1349"/>
                    <a:pt x="513" y="1386"/>
                  </a:cubicBezTo>
                  <a:cubicBezTo>
                    <a:pt x="506" y="1437"/>
                    <a:pt x="502" y="1488"/>
                    <a:pt x="502" y="1539"/>
                  </a:cubicBezTo>
                  <a:cubicBezTo>
                    <a:pt x="502" y="1590"/>
                    <a:pt x="506" y="1642"/>
                    <a:pt x="513" y="1693"/>
                  </a:cubicBezTo>
                  <a:cubicBezTo>
                    <a:pt x="519" y="1730"/>
                    <a:pt x="501" y="1766"/>
                    <a:pt x="470" y="1785"/>
                  </a:cubicBezTo>
                  <a:lnTo>
                    <a:pt x="234" y="1921"/>
                  </a:lnTo>
                  <a:cubicBezTo>
                    <a:pt x="213" y="1932"/>
                    <a:pt x="206" y="1960"/>
                    <a:pt x="218" y="1981"/>
                  </a:cubicBezTo>
                  <a:lnTo>
                    <a:pt x="493" y="2456"/>
                  </a:lnTo>
                  <a:cubicBezTo>
                    <a:pt x="502" y="2473"/>
                    <a:pt x="519" y="2479"/>
                    <a:pt x="531" y="2479"/>
                  </a:cubicBezTo>
                  <a:cubicBezTo>
                    <a:pt x="539" y="2479"/>
                    <a:pt x="546" y="2476"/>
                    <a:pt x="553" y="2473"/>
                  </a:cubicBezTo>
                  <a:lnTo>
                    <a:pt x="788" y="2337"/>
                  </a:lnTo>
                  <a:cubicBezTo>
                    <a:pt x="803" y="2328"/>
                    <a:pt x="818" y="2325"/>
                    <a:pt x="834" y="2325"/>
                  </a:cubicBezTo>
                  <a:close/>
                  <a:moveTo>
                    <a:pt x="1806" y="3078"/>
                  </a:moveTo>
                  <a:lnTo>
                    <a:pt x="1257" y="3078"/>
                  </a:lnTo>
                  <a:cubicBezTo>
                    <a:pt x="1133" y="3078"/>
                    <a:pt x="1032" y="2978"/>
                    <a:pt x="1032" y="2853"/>
                  </a:cubicBezTo>
                  <a:lnTo>
                    <a:pt x="1032" y="2642"/>
                  </a:lnTo>
                  <a:cubicBezTo>
                    <a:pt x="960" y="2609"/>
                    <a:pt x="891" y="2570"/>
                    <a:pt x="827" y="2523"/>
                  </a:cubicBezTo>
                  <a:lnTo>
                    <a:pt x="643" y="2629"/>
                  </a:lnTo>
                  <a:cubicBezTo>
                    <a:pt x="609" y="2649"/>
                    <a:pt x="571" y="2659"/>
                    <a:pt x="531" y="2659"/>
                  </a:cubicBezTo>
                  <a:cubicBezTo>
                    <a:pt x="451" y="2659"/>
                    <a:pt x="376" y="2616"/>
                    <a:pt x="336" y="2547"/>
                  </a:cubicBezTo>
                  <a:lnTo>
                    <a:pt x="61" y="2071"/>
                  </a:lnTo>
                  <a:cubicBezTo>
                    <a:pt x="0" y="1963"/>
                    <a:pt x="37" y="1826"/>
                    <a:pt x="144" y="1764"/>
                  </a:cubicBezTo>
                  <a:lnTo>
                    <a:pt x="327" y="1658"/>
                  </a:lnTo>
                  <a:cubicBezTo>
                    <a:pt x="323" y="1619"/>
                    <a:pt x="321" y="1579"/>
                    <a:pt x="321" y="1539"/>
                  </a:cubicBezTo>
                  <a:cubicBezTo>
                    <a:pt x="321" y="1500"/>
                    <a:pt x="323" y="1460"/>
                    <a:pt x="327" y="1421"/>
                  </a:cubicBezTo>
                  <a:lnTo>
                    <a:pt x="144" y="1315"/>
                  </a:lnTo>
                  <a:cubicBezTo>
                    <a:pt x="92" y="1285"/>
                    <a:pt x="55" y="1237"/>
                    <a:pt x="39" y="1179"/>
                  </a:cubicBezTo>
                  <a:cubicBezTo>
                    <a:pt x="24" y="1121"/>
                    <a:pt x="32" y="1060"/>
                    <a:pt x="62" y="1008"/>
                  </a:cubicBezTo>
                  <a:lnTo>
                    <a:pt x="336" y="532"/>
                  </a:lnTo>
                  <a:cubicBezTo>
                    <a:pt x="376" y="463"/>
                    <a:pt x="451" y="420"/>
                    <a:pt x="531" y="420"/>
                  </a:cubicBezTo>
                  <a:cubicBezTo>
                    <a:pt x="571" y="420"/>
                    <a:pt x="609" y="431"/>
                    <a:pt x="643" y="450"/>
                  </a:cubicBezTo>
                  <a:lnTo>
                    <a:pt x="827" y="556"/>
                  </a:lnTo>
                  <a:cubicBezTo>
                    <a:pt x="891" y="509"/>
                    <a:pt x="960" y="470"/>
                    <a:pt x="1032" y="437"/>
                  </a:cubicBezTo>
                  <a:lnTo>
                    <a:pt x="1032" y="225"/>
                  </a:lnTo>
                  <a:cubicBezTo>
                    <a:pt x="1032" y="102"/>
                    <a:pt x="1133" y="0"/>
                    <a:pt x="1257" y="0"/>
                  </a:cubicBezTo>
                  <a:lnTo>
                    <a:pt x="1806" y="0"/>
                  </a:lnTo>
                  <a:cubicBezTo>
                    <a:pt x="1930" y="0"/>
                    <a:pt x="2031" y="102"/>
                    <a:pt x="2031" y="225"/>
                  </a:cubicBezTo>
                  <a:lnTo>
                    <a:pt x="2031" y="437"/>
                  </a:lnTo>
                  <a:cubicBezTo>
                    <a:pt x="2103" y="470"/>
                    <a:pt x="2172" y="510"/>
                    <a:pt x="2236" y="556"/>
                  </a:cubicBezTo>
                  <a:lnTo>
                    <a:pt x="2420" y="450"/>
                  </a:lnTo>
                  <a:cubicBezTo>
                    <a:pt x="2454" y="431"/>
                    <a:pt x="2493" y="420"/>
                    <a:pt x="2532" y="420"/>
                  </a:cubicBezTo>
                  <a:cubicBezTo>
                    <a:pt x="2612" y="420"/>
                    <a:pt x="2687" y="463"/>
                    <a:pt x="2727" y="532"/>
                  </a:cubicBezTo>
                  <a:lnTo>
                    <a:pt x="3001" y="1008"/>
                  </a:lnTo>
                  <a:cubicBezTo>
                    <a:pt x="3031" y="1060"/>
                    <a:pt x="3040" y="1121"/>
                    <a:pt x="3024" y="1179"/>
                  </a:cubicBezTo>
                  <a:cubicBezTo>
                    <a:pt x="3009" y="1236"/>
                    <a:pt x="2971" y="1285"/>
                    <a:pt x="2919" y="1315"/>
                  </a:cubicBezTo>
                  <a:lnTo>
                    <a:pt x="2736" y="1421"/>
                  </a:lnTo>
                  <a:cubicBezTo>
                    <a:pt x="2740" y="1460"/>
                    <a:pt x="2742" y="1500"/>
                    <a:pt x="2742" y="1539"/>
                  </a:cubicBezTo>
                  <a:cubicBezTo>
                    <a:pt x="2742" y="1579"/>
                    <a:pt x="2740" y="1619"/>
                    <a:pt x="2736" y="1658"/>
                  </a:cubicBezTo>
                  <a:lnTo>
                    <a:pt x="2919" y="1764"/>
                  </a:lnTo>
                  <a:cubicBezTo>
                    <a:pt x="2971" y="1794"/>
                    <a:pt x="3009" y="1842"/>
                    <a:pt x="3024" y="1901"/>
                  </a:cubicBezTo>
                  <a:cubicBezTo>
                    <a:pt x="3040" y="1959"/>
                    <a:pt x="3031" y="2019"/>
                    <a:pt x="3001" y="2071"/>
                  </a:cubicBezTo>
                  <a:lnTo>
                    <a:pt x="2727" y="2547"/>
                  </a:lnTo>
                  <a:cubicBezTo>
                    <a:pt x="2687" y="2616"/>
                    <a:pt x="2612" y="2659"/>
                    <a:pt x="2532" y="2659"/>
                  </a:cubicBezTo>
                  <a:cubicBezTo>
                    <a:pt x="2493" y="2659"/>
                    <a:pt x="2454" y="2649"/>
                    <a:pt x="2420" y="2629"/>
                  </a:cubicBezTo>
                  <a:lnTo>
                    <a:pt x="2236" y="2523"/>
                  </a:lnTo>
                  <a:cubicBezTo>
                    <a:pt x="2172" y="2570"/>
                    <a:pt x="2103" y="2609"/>
                    <a:pt x="2031" y="2642"/>
                  </a:cubicBezTo>
                  <a:lnTo>
                    <a:pt x="2031" y="2853"/>
                  </a:lnTo>
                  <a:cubicBezTo>
                    <a:pt x="2031" y="2978"/>
                    <a:pt x="1930" y="3078"/>
                    <a:pt x="1806" y="3078"/>
                  </a:cubicBezTo>
                  <a:close/>
                </a:path>
              </a:pathLst>
            </a:custGeom>
            <a:solidFill>
              <a:schemeClr val="accent1">
                <a:lumMod val="75000"/>
              </a:schemeClr>
            </a:solidFill>
            <a:ln>
              <a:noFill/>
            </a:ln>
            <a:effectLst/>
          </p:spPr>
          <p:txBody>
            <a:bodyPr wrap="none" anchor="ctr"/>
            <a:lstStyle/>
            <a:p>
              <a:endParaRPr lang="es-ES_tradnl" sz="1633"/>
            </a:p>
          </p:txBody>
        </p:sp>
        <p:sp>
          <p:nvSpPr>
            <p:cNvPr id="44" name="Freeform 30">
              <a:extLst>
                <a:ext uri="{FF2B5EF4-FFF2-40B4-BE49-F238E27FC236}">
                  <a16:creationId xmlns:a16="http://schemas.microsoft.com/office/drawing/2014/main" id="{8BF5F390-4ADF-8247-80E9-4C81B07295E6}"/>
                </a:ext>
              </a:extLst>
            </p:cNvPr>
            <p:cNvSpPr>
              <a:spLocks noChangeArrowheads="1"/>
            </p:cNvSpPr>
            <p:nvPr/>
          </p:nvSpPr>
          <p:spPr bwMode="auto">
            <a:xfrm rot="8442237">
              <a:off x="4615955" y="-288783"/>
              <a:ext cx="1289819" cy="1259059"/>
            </a:xfrm>
            <a:custGeom>
              <a:avLst/>
              <a:gdLst>
                <a:gd name="T0" fmla="*/ 1748198 w 5361"/>
                <a:gd name="T1" fmla="*/ 1076676 h 5233"/>
                <a:gd name="T2" fmla="*/ 1662139 w 5361"/>
                <a:gd name="T3" fmla="*/ 1002857 h 5233"/>
                <a:gd name="T4" fmla="*/ 1669701 w 5361"/>
                <a:gd name="T5" fmla="*/ 897710 h 5233"/>
                <a:gd name="T6" fmla="*/ 1677982 w 5361"/>
                <a:gd name="T7" fmla="*/ 759435 h 5233"/>
                <a:gd name="T8" fmla="*/ 1858744 w 5361"/>
                <a:gd name="T9" fmla="*/ 636283 h 5233"/>
                <a:gd name="T10" fmla="*/ 1785647 w 5361"/>
                <a:gd name="T11" fmla="*/ 476762 h 5233"/>
                <a:gd name="T12" fmla="*/ 1797530 w 5361"/>
                <a:gd name="T13" fmla="*/ 432471 h 5233"/>
                <a:gd name="T14" fmla="*/ 1909515 w 5361"/>
                <a:gd name="T15" fmla="*/ 561384 h 5233"/>
                <a:gd name="T16" fmla="*/ 1865225 w 5361"/>
                <a:gd name="T17" fmla="*/ 726306 h 5233"/>
                <a:gd name="T18" fmla="*/ 1734875 w 5361"/>
                <a:gd name="T19" fmla="*/ 897710 h 5233"/>
                <a:gd name="T20" fmla="*/ 1780966 w 5361"/>
                <a:gd name="T21" fmla="*/ 1020141 h 5233"/>
                <a:gd name="T22" fmla="*/ 1792489 w 5361"/>
                <a:gd name="T23" fmla="*/ 1064433 h 5233"/>
                <a:gd name="T24" fmla="*/ 965020 w 5361"/>
                <a:gd name="T25" fmla="*/ 598473 h 5233"/>
                <a:gd name="T26" fmla="*/ 965020 w 5361"/>
                <a:gd name="T27" fmla="*/ 1196587 h 5233"/>
                <a:gd name="T28" fmla="*/ 1263888 w 5361"/>
                <a:gd name="T29" fmla="*/ 897710 h 5233"/>
                <a:gd name="T30" fmla="*/ 965020 w 5361"/>
                <a:gd name="T31" fmla="*/ 1261763 h 5233"/>
                <a:gd name="T32" fmla="*/ 965020 w 5361"/>
                <a:gd name="T33" fmla="*/ 533297 h 5233"/>
                <a:gd name="T34" fmla="*/ 1329063 w 5361"/>
                <a:gd name="T35" fmla="*/ 897710 h 5233"/>
                <a:gd name="T36" fmla="*/ 784259 w 5361"/>
                <a:gd name="T37" fmla="*/ 1884003 h 5233"/>
                <a:gd name="T38" fmla="*/ 662911 w 5361"/>
                <a:gd name="T39" fmla="*/ 1606012 h 5233"/>
                <a:gd name="T40" fmla="*/ 366564 w 5361"/>
                <a:gd name="T41" fmla="*/ 1591968 h 5233"/>
                <a:gd name="T42" fmla="*/ 275103 w 5361"/>
                <a:gd name="T43" fmla="*/ 1603851 h 5233"/>
                <a:gd name="T44" fmla="*/ 20165 w 5361"/>
                <a:gd name="T45" fmla="*/ 1234396 h 5233"/>
                <a:gd name="T46" fmla="*/ 64455 w 5361"/>
                <a:gd name="T47" fmla="*/ 1068754 h 5233"/>
                <a:gd name="T48" fmla="*/ 194804 w 5361"/>
                <a:gd name="T49" fmla="*/ 897710 h 5233"/>
                <a:gd name="T50" fmla="*/ 64815 w 5361"/>
                <a:gd name="T51" fmla="*/ 726306 h 5233"/>
                <a:gd name="T52" fmla="*/ 8642 w 5361"/>
                <a:gd name="T53" fmla="*/ 652847 h 5233"/>
                <a:gd name="T54" fmla="*/ 201286 w 5361"/>
                <a:gd name="T55" fmla="*/ 247744 h 5233"/>
                <a:gd name="T56" fmla="*/ 366564 w 5361"/>
                <a:gd name="T57" fmla="*/ 203452 h 5233"/>
                <a:gd name="T58" fmla="*/ 662911 w 5361"/>
                <a:gd name="T59" fmla="*/ 189409 h 5233"/>
                <a:gd name="T60" fmla="*/ 695679 w 5361"/>
                <a:gd name="T61" fmla="*/ 0 h 5233"/>
                <a:gd name="T62" fmla="*/ 728086 w 5361"/>
                <a:gd name="T63" fmla="*/ 211014 h 5233"/>
                <a:gd name="T64" fmla="*/ 707561 w 5361"/>
                <a:gd name="T65" fmla="*/ 241262 h 5233"/>
                <a:gd name="T66" fmla="*/ 488991 w 5361"/>
                <a:gd name="T67" fmla="*/ 349290 h 5233"/>
                <a:gd name="T68" fmla="*/ 291666 w 5361"/>
                <a:gd name="T69" fmla="*/ 254225 h 5233"/>
                <a:gd name="T70" fmla="*/ 76697 w 5361"/>
                <a:gd name="T71" fmla="*/ 593792 h 5233"/>
                <a:gd name="T72" fmla="*/ 71296 w 5361"/>
                <a:gd name="T73" fmla="*/ 636283 h 5233"/>
                <a:gd name="T74" fmla="*/ 252057 w 5361"/>
                <a:gd name="T75" fmla="*/ 759435 h 5233"/>
                <a:gd name="T76" fmla="*/ 259979 w 5361"/>
                <a:gd name="T77" fmla="*/ 897710 h 5233"/>
                <a:gd name="T78" fmla="*/ 267901 w 5361"/>
                <a:gd name="T79" fmla="*/ 1002857 h 5233"/>
                <a:gd name="T80" fmla="*/ 96862 w 5361"/>
                <a:gd name="T81" fmla="*/ 1125288 h 5233"/>
                <a:gd name="T82" fmla="*/ 76697 w 5361"/>
                <a:gd name="T83" fmla="*/ 1201628 h 5233"/>
                <a:gd name="T84" fmla="*/ 291666 w 5361"/>
                <a:gd name="T85" fmla="*/ 1540835 h 5233"/>
                <a:gd name="T86" fmla="*/ 488991 w 5361"/>
                <a:gd name="T87" fmla="*/ 1445771 h 5233"/>
                <a:gd name="T88" fmla="*/ 525720 w 5361"/>
                <a:gd name="T89" fmla="*/ 1448651 h 5233"/>
                <a:gd name="T90" fmla="*/ 728086 w 5361"/>
                <a:gd name="T91" fmla="*/ 1584406 h 5233"/>
                <a:gd name="T92" fmla="*/ 784259 w 5361"/>
                <a:gd name="T93" fmla="*/ 1818826 h 5233"/>
                <a:gd name="T94" fmla="*/ 1201954 w 5361"/>
                <a:gd name="T95" fmla="*/ 1763012 h 5233"/>
                <a:gd name="T96" fmla="*/ 1222479 w 5361"/>
                <a:gd name="T97" fmla="*/ 1553798 h 5233"/>
                <a:gd name="T98" fmla="*/ 1404320 w 5361"/>
                <a:gd name="T99" fmla="*/ 1448651 h 5233"/>
                <a:gd name="T100" fmla="*/ 1595884 w 5361"/>
                <a:gd name="T101" fmla="*/ 1535434 h 5233"/>
                <a:gd name="T102" fmla="*/ 1744238 w 5361"/>
                <a:gd name="T103" fmla="*/ 1391037 h 5233"/>
                <a:gd name="T104" fmla="*/ 1800410 w 5361"/>
                <a:gd name="T105" fmla="*/ 1423085 h 5233"/>
                <a:gd name="T106" fmla="*/ 1563116 w 5361"/>
                <a:gd name="T107" fmla="*/ 1591968 h 5233"/>
                <a:gd name="T108" fmla="*/ 1266769 w 5361"/>
                <a:gd name="T109" fmla="*/ 1606012 h 5233"/>
                <a:gd name="T110" fmla="*/ 1145781 w 5361"/>
                <a:gd name="T111" fmla="*/ 1884003 h 5233"/>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5361" h="5233">
                  <a:moveTo>
                    <a:pt x="4901" y="3002"/>
                  </a:moveTo>
                  <a:lnTo>
                    <a:pt x="4901" y="3002"/>
                  </a:lnTo>
                  <a:cubicBezTo>
                    <a:pt x="4885" y="3002"/>
                    <a:pt x="4869" y="2998"/>
                    <a:pt x="4855" y="2990"/>
                  </a:cubicBezTo>
                  <a:lnTo>
                    <a:pt x="4660" y="2876"/>
                  </a:lnTo>
                  <a:cubicBezTo>
                    <a:pt x="4627" y="2858"/>
                    <a:pt x="4610" y="2822"/>
                    <a:pt x="4616" y="2785"/>
                  </a:cubicBezTo>
                  <a:cubicBezTo>
                    <a:pt x="4630" y="2689"/>
                    <a:pt x="4637" y="2591"/>
                    <a:pt x="4637" y="2493"/>
                  </a:cubicBezTo>
                  <a:cubicBezTo>
                    <a:pt x="4637" y="2396"/>
                    <a:pt x="4630" y="2297"/>
                    <a:pt x="4616" y="2201"/>
                  </a:cubicBezTo>
                  <a:cubicBezTo>
                    <a:pt x="4610" y="2164"/>
                    <a:pt x="4627" y="2128"/>
                    <a:pt x="4660" y="2109"/>
                  </a:cubicBezTo>
                  <a:lnTo>
                    <a:pt x="5089" y="1861"/>
                  </a:lnTo>
                  <a:cubicBezTo>
                    <a:pt x="5126" y="1841"/>
                    <a:pt x="5151" y="1807"/>
                    <a:pt x="5162" y="1767"/>
                  </a:cubicBezTo>
                  <a:cubicBezTo>
                    <a:pt x="5172" y="1727"/>
                    <a:pt x="5167" y="1684"/>
                    <a:pt x="5147" y="1649"/>
                  </a:cubicBezTo>
                  <a:lnTo>
                    <a:pt x="4959" y="1324"/>
                  </a:lnTo>
                  <a:cubicBezTo>
                    <a:pt x="4934" y="1281"/>
                    <a:pt x="4949" y="1225"/>
                    <a:pt x="4992" y="1201"/>
                  </a:cubicBezTo>
                  <a:cubicBezTo>
                    <a:pt x="5036" y="1176"/>
                    <a:pt x="5091" y="1190"/>
                    <a:pt x="5116" y="1234"/>
                  </a:cubicBezTo>
                  <a:lnTo>
                    <a:pt x="5303" y="1559"/>
                  </a:lnTo>
                  <a:cubicBezTo>
                    <a:pt x="5348" y="1636"/>
                    <a:pt x="5360" y="1727"/>
                    <a:pt x="5336" y="1813"/>
                  </a:cubicBezTo>
                  <a:cubicBezTo>
                    <a:pt x="5313" y="1900"/>
                    <a:pt x="5258" y="1973"/>
                    <a:pt x="5180" y="2017"/>
                  </a:cubicBezTo>
                  <a:lnTo>
                    <a:pt x="4802" y="2236"/>
                  </a:lnTo>
                  <a:cubicBezTo>
                    <a:pt x="4813" y="2321"/>
                    <a:pt x="4818" y="2407"/>
                    <a:pt x="4818" y="2493"/>
                  </a:cubicBezTo>
                  <a:cubicBezTo>
                    <a:pt x="4818" y="2579"/>
                    <a:pt x="4813" y="2665"/>
                    <a:pt x="4802" y="2750"/>
                  </a:cubicBezTo>
                  <a:lnTo>
                    <a:pt x="4946" y="2833"/>
                  </a:lnTo>
                  <a:cubicBezTo>
                    <a:pt x="4989" y="2858"/>
                    <a:pt x="5004" y="2914"/>
                    <a:pt x="4978" y="2956"/>
                  </a:cubicBezTo>
                  <a:cubicBezTo>
                    <a:pt x="4962" y="2986"/>
                    <a:pt x="4932" y="3002"/>
                    <a:pt x="4901" y="3002"/>
                  </a:cubicBezTo>
                  <a:close/>
                  <a:moveTo>
                    <a:pt x="2680" y="1662"/>
                  </a:moveTo>
                  <a:lnTo>
                    <a:pt x="2680" y="1662"/>
                  </a:lnTo>
                  <a:cubicBezTo>
                    <a:pt x="2222" y="1662"/>
                    <a:pt x="1849" y="2035"/>
                    <a:pt x="1849" y="2493"/>
                  </a:cubicBezTo>
                  <a:cubicBezTo>
                    <a:pt x="1849" y="2951"/>
                    <a:pt x="2222" y="3323"/>
                    <a:pt x="2680" y="3323"/>
                  </a:cubicBezTo>
                  <a:cubicBezTo>
                    <a:pt x="3138" y="3323"/>
                    <a:pt x="3510" y="2951"/>
                    <a:pt x="3510" y="2493"/>
                  </a:cubicBezTo>
                  <a:cubicBezTo>
                    <a:pt x="3510" y="2035"/>
                    <a:pt x="3138" y="1662"/>
                    <a:pt x="2680" y="1662"/>
                  </a:cubicBezTo>
                  <a:close/>
                  <a:moveTo>
                    <a:pt x="2680" y="3504"/>
                  </a:moveTo>
                  <a:lnTo>
                    <a:pt x="2680" y="3504"/>
                  </a:lnTo>
                  <a:cubicBezTo>
                    <a:pt x="2122" y="3504"/>
                    <a:pt x="1668" y="3051"/>
                    <a:pt x="1668" y="2493"/>
                  </a:cubicBezTo>
                  <a:cubicBezTo>
                    <a:pt x="1668" y="1935"/>
                    <a:pt x="2122" y="1481"/>
                    <a:pt x="2680" y="1481"/>
                  </a:cubicBezTo>
                  <a:cubicBezTo>
                    <a:pt x="3237" y="1481"/>
                    <a:pt x="3691" y="1935"/>
                    <a:pt x="3691" y="2493"/>
                  </a:cubicBezTo>
                  <a:cubicBezTo>
                    <a:pt x="3691" y="3051"/>
                    <a:pt x="3237" y="3504"/>
                    <a:pt x="2680" y="3504"/>
                  </a:cubicBezTo>
                  <a:close/>
                  <a:moveTo>
                    <a:pt x="3182" y="5232"/>
                  </a:moveTo>
                  <a:lnTo>
                    <a:pt x="2178" y="5232"/>
                  </a:lnTo>
                  <a:cubicBezTo>
                    <a:pt x="1992" y="5232"/>
                    <a:pt x="1841" y="5081"/>
                    <a:pt x="1841" y="4896"/>
                  </a:cubicBezTo>
                  <a:lnTo>
                    <a:pt x="1841" y="4460"/>
                  </a:lnTo>
                  <a:cubicBezTo>
                    <a:pt x="1683" y="4393"/>
                    <a:pt x="1533" y="4306"/>
                    <a:pt x="1395" y="4203"/>
                  </a:cubicBezTo>
                  <a:lnTo>
                    <a:pt x="1018" y="4421"/>
                  </a:lnTo>
                  <a:cubicBezTo>
                    <a:pt x="941" y="4465"/>
                    <a:pt x="850" y="4477"/>
                    <a:pt x="764" y="4454"/>
                  </a:cubicBezTo>
                  <a:cubicBezTo>
                    <a:pt x="676" y="4431"/>
                    <a:pt x="604" y="4375"/>
                    <a:pt x="559" y="4298"/>
                  </a:cubicBezTo>
                  <a:lnTo>
                    <a:pt x="56" y="3428"/>
                  </a:lnTo>
                  <a:cubicBezTo>
                    <a:pt x="12" y="3350"/>
                    <a:pt x="0" y="3259"/>
                    <a:pt x="23" y="3173"/>
                  </a:cubicBezTo>
                  <a:cubicBezTo>
                    <a:pt x="46" y="3086"/>
                    <a:pt x="102" y="3013"/>
                    <a:pt x="179" y="2968"/>
                  </a:cubicBezTo>
                  <a:lnTo>
                    <a:pt x="557" y="2750"/>
                  </a:lnTo>
                  <a:cubicBezTo>
                    <a:pt x="547" y="2664"/>
                    <a:pt x="541" y="2578"/>
                    <a:pt x="541" y="2493"/>
                  </a:cubicBezTo>
                  <a:cubicBezTo>
                    <a:pt x="541" y="2407"/>
                    <a:pt x="547" y="2321"/>
                    <a:pt x="557" y="2236"/>
                  </a:cubicBezTo>
                  <a:lnTo>
                    <a:pt x="180" y="2017"/>
                  </a:lnTo>
                  <a:cubicBezTo>
                    <a:pt x="102" y="1973"/>
                    <a:pt x="46" y="1900"/>
                    <a:pt x="24" y="1813"/>
                  </a:cubicBezTo>
                  <a:cubicBezTo>
                    <a:pt x="0" y="1727"/>
                    <a:pt x="12" y="1636"/>
                    <a:pt x="56" y="1559"/>
                  </a:cubicBezTo>
                  <a:lnTo>
                    <a:pt x="559" y="688"/>
                  </a:lnTo>
                  <a:cubicBezTo>
                    <a:pt x="604" y="611"/>
                    <a:pt x="676" y="555"/>
                    <a:pt x="763" y="532"/>
                  </a:cubicBezTo>
                  <a:cubicBezTo>
                    <a:pt x="850" y="508"/>
                    <a:pt x="940" y="521"/>
                    <a:pt x="1018" y="565"/>
                  </a:cubicBezTo>
                  <a:lnTo>
                    <a:pt x="1396" y="783"/>
                  </a:lnTo>
                  <a:cubicBezTo>
                    <a:pt x="1533" y="679"/>
                    <a:pt x="1683" y="593"/>
                    <a:pt x="1841" y="526"/>
                  </a:cubicBezTo>
                  <a:lnTo>
                    <a:pt x="1841" y="90"/>
                  </a:lnTo>
                  <a:cubicBezTo>
                    <a:pt x="1841" y="40"/>
                    <a:pt x="1882" y="0"/>
                    <a:pt x="1932" y="0"/>
                  </a:cubicBezTo>
                  <a:cubicBezTo>
                    <a:pt x="1981" y="0"/>
                    <a:pt x="2022" y="40"/>
                    <a:pt x="2022" y="90"/>
                  </a:cubicBezTo>
                  <a:lnTo>
                    <a:pt x="2022" y="586"/>
                  </a:lnTo>
                  <a:cubicBezTo>
                    <a:pt x="2022" y="624"/>
                    <a:pt x="1999" y="657"/>
                    <a:pt x="1965" y="670"/>
                  </a:cubicBezTo>
                  <a:cubicBezTo>
                    <a:pt x="1783" y="742"/>
                    <a:pt x="1613" y="840"/>
                    <a:pt x="1460" y="962"/>
                  </a:cubicBezTo>
                  <a:cubicBezTo>
                    <a:pt x="1431" y="986"/>
                    <a:pt x="1390" y="989"/>
                    <a:pt x="1358" y="970"/>
                  </a:cubicBezTo>
                  <a:lnTo>
                    <a:pt x="927" y="722"/>
                  </a:lnTo>
                  <a:cubicBezTo>
                    <a:pt x="892" y="701"/>
                    <a:pt x="850" y="696"/>
                    <a:pt x="810" y="706"/>
                  </a:cubicBezTo>
                  <a:cubicBezTo>
                    <a:pt x="769" y="717"/>
                    <a:pt x="736" y="743"/>
                    <a:pt x="715" y="779"/>
                  </a:cubicBezTo>
                  <a:lnTo>
                    <a:pt x="213" y="1649"/>
                  </a:lnTo>
                  <a:cubicBezTo>
                    <a:pt x="193" y="1685"/>
                    <a:pt x="187" y="1727"/>
                    <a:pt x="198" y="1767"/>
                  </a:cubicBezTo>
                  <a:cubicBezTo>
                    <a:pt x="208" y="1807"/>
                    <a:pt x="234" y="1841"/>
                    <a:pt x="270" y="1861"/>
                  </a:cubicBezTo>
                  <a:lnTo>
                    <a:pt x="700" y="2109"/>
                  </a:lnTo>
                  <a:cubicBezTo>
                    <a:pt x="732" y="2128"/>
                    <a:pt x="749" y="2164"/>
                    <a:pt x="744" y="2201"/>
                  </a:cubicBezTo>
                  <a:cubicBezTo>
                    <a:pt x="729" y="2298"/>
                    <a:pt x="722" y="2396"/>
                    <a:pt x="722" y="2493"/>
                  </a:cubicBezTo>
                  <a:cubicBezTo>
                    <a:pt x="722" y="2590"/>
                    <a:pt x="729" y="2688"/>
                    <a:pt x="744" y="2785"/>
                  </a:cubicBezTo>
                  <a:cubicBezTo>
                    <a:pt x="749" y="2822"/>
                    <a:pt x="732" y="2858"/>
                    <a:pt x="700" y="2876"/>
                  </a:cubicBezTo>
                  <a:lnTo>
                    <a:pt x="269" y="3125"/>
                  </a:lnTo>
                  <a:cubicBezTo>
                    <a:pt x="234" y="3146"/>
                    <a:pt x="208" y="3179"/>
                    <a:pt x="198" y="3219"/>
                  </a:cubicBezTo>
                  <a:cubicBezTo>
                    <a:pt x="187" y="3259"/>
                    <a:pt x="193" y="3301"/>
                    <a:pt x="213" y="3337"/>
                  </a:cubicBezTo>
                  <a:lnTo>
                    <a:pt x="715" y="4208"/>
                  </a:lnTo>
                  <a:cubicBezTo>
                    <a:pt x="736" y="4243"/>
                    <a:pt x="769" y="4269"/>
                    <a:pt x="810" y="4279"/>
                  </a:cubicBezTo>
                  <a:cubicBezTo>
                    <a:pt x="850" y="4290"/>
                    <a:pt x="892" y="4284"/>
                    <a:pt x="927" y="4264"/>
                  </a:cubicBezTo>
                  <a:lnTo>
                    <a:pt x="1358" y="4015"/>
                  </a:lnTo>
                  <a:cubicBezTo>
                    <a:pt x="1390" y="3997"/>
                    <a:pt x="1431" y="4000"/>
                    <a:pt x="1460" y="4023"/>
                  </a:cubicBezTo>
                  <a:cubicBezTo>
                    <a:pt x="1612" y="4145"/>
                    <a:pt x="1782" y="4244"/>
                    <a:pt x="1965" y="4315"/>
                  </a:cubicBezTo>
                  <a:cubicBezTo>
                    <a:pt x="1999" y="4329"/>
                    <a:pt x="2022" y="4362"/>
                    <a:pt x="2022" y="4400"/>
                  </a:cubicBezTo>
                  <a:lnTo>
                    <a:pt x="2022" y="4896"/>
                  </a:lnTo>
                  <a:cubicBezTo>
                    <a:pt x="2022" y="4982"/>
                    <a:pt x="2092" y="5051"/>
                    <a:pt x="2178" y="5051"/>
                  </a:cubicBezTo>
                  <a:lnTo>
                    <a:pt x="3182" y="5051"/>
                  </a:lnTo>
                  <a:cubicBezTo>
                    <a:pt x="3268" y="5051"/>
                    <a:pt x="3338" y="4982"/>
                    <a:pt x="3338" y="4896"/>
                  </a:cubicBezTo>
                  <a:lnTo>
                    <a:pt x="3338" y="4400"/>
                  </a:lnTo>
                  <a:cubicBezTo>
                    <a:pt x="3338" y="4362"/>
                    <a:pt x="3360" y="4329"/>
                    <a:pt x="3395" y="4315"/>
                  </a:cubicBezTo>
                  <a:cubicBezTo>
                    <a:pt x="3577" y="4244"/>
                    <a:pt x="3747" y="4146"/>
                    <a:pt x="3900" y="4023"/>
                  </a:cubicBezTo>
                  <a:cubicBezTo>
                    <a:pt x="3929" y="4000"/>
                    <a:pt x="3970" y="3997"/>
                    <a:pt x="4001" y="4015"/>
                  </a:cubicBezTo>
                  <a:lnTo>
                    <a:pt x="4432" y="4264"/>
                  </a:lnTo>
                  <a:cubicBezTo>
                    <a:pt x="4506" y="4307"/>
                    <a:pt x="4602" y="4282"/>
                    <a:pt x="4644" y="4207"/>
                  </a:cubicBezTo>
                  <a:lnTo>
                    <a:pt x="4844" y="3863"/>
                  </a:lnTo>
                  <a:cubicBezTo>
                    <a:pt x="4868" y="3819"/>
                    <a:pt x="4923" y="3805"/>
                    <a:pt x="4967" y="3829"/>
                  </a:cubicBezTo>
                  <a:cubicBezTo>
                    <a:pt x="5010" y="3855"/>
                    <a:pt x="5025" y="3910"/>
                    <a:pt x="5000" y="3952"/>
                  </a:cubicBezTo>
                  <a:lnTo>
                    <a:pt x="4801" y="4298"/>
                  </a:lnTo>
                  <a:cubicBezTo>
                    <a:pt x="4708" y="4458"/>
                    <a:pt x="4502" y="4514"/>
                    <a:pt x="4341" y="4421"/>
                  </a:cubicBezTo>
                  <a:lnTo>
                    <a:pt x="3964" y="4203"/>
                  </a:lnTo>
                  <a:cubicBezTo>
                    <a:pt x="3826" y="4306"/>
                    <a:pt x="3677" y="4393"/>
                    <a:pt x="3518" y="4460"/>
                  </a:cubicBezTo>
                  <a:lnTo>
                    <a:pt x="3518" y="4896"/>
                  </a:lnTo>
                  <a:cubicBezTo>
                    <a:pt x="3518" y="5081"/>
                    <a:pt x="3368" y="5232"/>
                    <a:pt x="3182" y="5232"/>
                  </a:cubicBezTo>
                  <a:close/>
                </a:path>
              </a:pathLst>
            </a:custGeom>
            <a:solidFill>
              <a:schemeClr val="accent5">
                <a:lumMod val="75000"/>
              </a:schemeClr>
            </a:solidFill>
            <a:ln>
              <a:noFill/>
            </a:ln>
            <a:effectLst/>
          </p:spPr>
          <p:txBody>
            <a:bodyPr wrap="none" anchor="ctr"/>
            <a:lstStyle/>
            <a:p>
              <a:endParaRPr lang="es-ES_tradnl" sz="1633"/>
            </a:p>
          </p:txBody>
        </p:sp>
        <p:grpSp>
          <p:nvGrpSpPr>
            <p:cNvPr id="45" name="Group 6">
              <a:extLst>
                <a:ext uri="{FF2B5EF4-FFF2-40B4-BE49-F238E27FC236}">
                  <a16:creationId xmlns:a16="http://schemas.microsoft.com/office/drawing/2014/main" id="{AC289FFB-840F-C54A-A0CB-2D400D5A07A1}"/>
                </a:ext>
              </a:extLst>
            </p:cNvPr>
            <p:cNvGrpSpPr>
              <a:grpSpLocks/>
            </p:cNvGrpSpPr>
            <p:nvPr/>
          </p:nvGrpSpPr>
          <p:grpSpPr bwMode="auto">
            <a:xfrm>
              <a:off x="7512830" y="221160"/>
              <a:ext cx="1227236" cy="1584695"/>
              <a:chOff x="3309938" y="4121150"/>
              <a:chExt cx="1836737" cy="2371725"/>
            </a:xfrm>
            <a:solidFill>
              <a:schemeClr val="accent6">
                <a:lumMod val="75000"/>
              </a:schemeClr>
            </a:solidFill>
          </p:grpSpPr>
          <p:sp>
            <p:nvSpPr>
              <p:cNvPr id="78" name="Freeform 1">
                <a:extLst>
                  <a:ext uri="{FF2B5EF4-FFF2-40B4-BE49-F238E27FC236}">
                    <a16:creationId xmlns:a16="http://schemas.microsoft.com/office/drawing/2014/main" id="{2FCDD7EF-5A05-3540-B8D5-F30AA936294A}"/>
                  </a:ext>
                </a:extLst>
              </p:cNvPr>
              <p:cNvSpPr>
                <a:spLocks noChangeArrowheads="1"/>
              </p:cNvSpPr>
              <p:nvPr/>
            </p:nvSpPr>
            <p:spPr bwMode="auto">
              <a:xfrm>
                <a:off x="4108450" y="5248275"/>
                <a:ext cx="290513" cy="741363"/>
              </a:xfrm>
              <a:custGeom>
                <a:avLst/>
                <a:gdLst>
                  <a:gd name="T0" fmla="*/ 175099 w 808"/>
                  <a:gd name="T1" fmla="*/ 51798 h 2061"/>
                  <a:gd name="T2" fmla="*/ 175099 w 808"/>
                  <a:gd name="T3" fmla="*/ 51798 h 2061"/>
                  <a:gd name="T4" fmla="*/ 289075 w 808"/>
                  <a:gd name="T5" fmla="*/ 210431 h 2061"/>
                  <a:gd name="T6" fmla="*/ 289075 w 808"/>
                  <a:gd name="T7" fmla="*/ 227697 h 2061"/>
                  <a:gd name="T8" fmla="*/ 221840 w 808"/>
                  <a:gd name="T9" fmla="*/ 227697 h 2061"/>
                  <a:gd name="T10" fmla="*/ 221840 w 808"/>
                  <a:gd name="T11" fmla="*/ 205754 h 2061"/>
                  <a:gd name="T12" fmla="*/ 221840 w 808"/>
                  <a:gd name="T13" fmla="*/ 205754 h 2061"/>
                  <a:gd name="T14" fmla="*/ 147414 w 808"/>
                  <a:gd name="T15" fmla="*/ 113668 h 2061"/>
                  <a:gd name="T16" fmla="*/ 147414 w 808"/>
                  <a:gd name="T17" fmla="*/ 113668 h 2061"/>
                  <a:gd name="T18" fmla="*/ 73707 w 808"/>
                  <a:gd name="T19" fmla="*/ 205754 h 2061"/>
                  <a:gd name="T20" fmla="*/ 73707 w 808"/>
                  <a:gd name="T21" fmla="*/ 205754 h 2061"/>
                  <a:gd name="T22" fmla="*/ 290153 w 808"/>
                  <a:gd name="T23" fmla="*/ 532731 h 2061"/>
                  <a:gd name="T24" fmla="*/ 290153 w 808"/>
                  <a:gd name="T25" fmla="*/ 532731 h 2061"/>
                  <a:gd name="T26" fmla="*/ 175099 w 808"/>
                  <a:gd name="T27" fmla="*/ 692083 h 2061"/>
                  <a:gd name="T28" fmla="*/ 175099 w 808"/>
                  <a:gd name="T29" fmla="*/ 741003 h 2061"/>
                  <a:gd name="T30" fmla="*/ 116133 w 808"/>
                  <a:gd name="T31" fmla="*/ 741003 h 2061"/>
                  <a:gd name="T32" fmla="*/ 116133 w 808"/>
                  <a:gd name="T33" fmla="*/ 692083 h 2061"/>
                  <a:gd name="T34" fmla="*/ 116133 w 808"/>
                  <a:gd name="T35" fmla="*/ 692083 h 2061"/>
                  <a:gd name="T36" fmla="*/ 0 w 808"/>
                  <a:gd name="T37" fmla="*/ 532731 h 2061"/>
                  <a:gd name="T38" fmla="*/ 0 w 808"/>
                  <a:gd name="T39" fmla="*/ 493163 h 2061"/>
                  <a:gd name="T40" fmla="*/ 67235 w 808"/>
                  <a:gd name="T41" fmla="*/ 493163 h 2061"/>
                  <a:gd name="T42" fmla="*/ 67235 w 808"/>
                  <a:gd name="T43" fmla="*/ 537407 h 2061"/>
                  <a:gd name="T44" fmla="*/ 67235 w 808"/>
                  <a:gd name="T45" fmla="*/ 537407 h 2061"/>
                  <a:gd name="T46" fmla="*/ 142740 w 808"/>
                  <a:gd name="T47" fmla="*/ 628774 h 2061"/>
                  <a:gd name="T48" fmla="*/ 142740 w 808"/>
                  <a:gd name="T49" fmla="*/ 628774 h 2061"/>
                  <a:gd name="T50" fmla="*/ 218244 w 808"/>
                  <a:gd name="T51" fmla="*/ 537407 h 2061"/>
                  <a:gd name="T52" fmla="*/ 218244 w 808"/>
                  <a:gd name="T53" fmla="*/ 537407 h 2061"/>
                  <a:gd name="T54" fmla="*/ 2876 w 808"/>
                  <a:gd name="T55" fmla="*/ 210431 h 2061"/>
                  <a:gd name="T56" fmla="*/ 2876 w 808"/>
                  <a:gd name="T57" fmla="*/ 210431 h 2061"/>
                  <a:gd name="T58" fmla="*/ 116133 w 808"/>
                  <a:gd name="T59" fmla="*/ 51798 h 2061"/>
                  <a:gd name="T60" fmla="*/ 116133 w 808"/>
                  <a:gd name="T61" fmla="*/ 0 h 2061"/>
                  <a:gd name="T62" fmla="*/ 175099 w 808"/>
                  <a:gd name="T63" fmla="*/ 0 h 2061"/>
                  <a:gd name="T64" fmla="*/ 175099 w 808"/>
                  <a:gd name="T65" fmla="*/ 51798 h 206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808" h="2061">
                    <a:moveTo>
                      <a:pt x="487" y="144"/>
                    </a:moveTo>
                    <a:lnTo>
                      <a:pt x="487" y="144"/>
                    </a:lnTo>
                    <a:cubicBezTo>
                      <a:pt x="705" y="175"/>
                      <a:pt x="804" y="344"/>
                      <a:pt x="804" y="585"/>
                    </a:cubicBezTo>
                    <a:lnTo>
                      <a:pt x="804" y="633"/>
                    </a:lnTo>
                    <a:lnTo>
                      <a:pt x="617" y="633"/>
                    </a:lnTo>
                    <a:lnTo>
                      <a:pt x="617" y="572"/>
                    </a:lnTo>
                    <a:cubicBezTo>
                      <a:pt x="617" y="413"/>
                      <a:pt x="553" y="316"/>
                      <a:pt x="410" y="316"/>
                    </a:cubicBezTo>
                    <a:cubicBezTo>
                      <a:pt x="269" y="316"/>
                      <a:pt x="205" y="413"/>
                      <a:pt x="205" y="572"/>
                    </a:cubicBezTo>
                    <a:cubicBezTo>
                      <a:pt x="205" y="974"/>
                      <a:pt x="807" y="977"/>
                      <a:pt x="807" y="1481"/>
                    </a:cubicBezTo>
                    <a:cubicBezTo>
                      <a:pt x="807" y="1722"/>
                      <a:pt x="705" y="1893"/>
                      <a:pt x="487" y="1924"/>
                    </a:cubicBezTo>
                    <a:lnTo>
                      <a:pt x="487" y="2060"/>
                    </a:lnTo>
                    <a:lnTo>
                      <a:pt x="323" y="2060"/>
                    </a:lnTo>
                    <a:lnTo>
                      <a:pt x="323" y="1924"/>
                    </a:lnTo>
                    <a:cubicBezTo>
                      <a:pt x="100" y="1893"/>
                      <a:pt x="0" y="1724"/>
                      <a:pt x="0" y="1481"/>
                    </a:cubicBezTo>
                    <a:lnTo>
                      <a:pt x="0" y="1371"/>
                    </a:lnTo>
                    <a:lnTo>
                      <a:pt x="187" y="1371"/>
                    </a:lnTo>
                    <a:lnTo>
                      <a:pt x="187" y="1494"/>
                    </a:lnTo>
                    <a:cubicBezTo>
                      <a:pt x="187" y="1656"/>
                      <a:pt x="254" y="1748"/>
                      <a:pt x="397" y="1748"/>
                    </a:cubicBezTo>
                    <a:cubicBezTo>
                      <a:pt x="543" y="1748"/>
                      <a:pt x="607" y="1656"/>
                      <a:pt x="607" y="1494"/>
                    </a:cubicBezTo>
                    <a:cubicBezTo>
                      <a:pt x="607" y="1095"/>
                      <a:pt x="8" y="1089"/>
                      <a:pt x="8" y="585"/>
                    </a:cubicBezTo>
                    <a:cubicBezTo>
                      <a:pt x="8" y="339"/>
                      <a:pt x="107" y="177"/>
                      <a:pt x="323" y="144"/>
                    </a:cubicBezTo>
                    <a:lnTo>
                      <a:pt x="323" y="0"/>
                    </a:lnTo>
                    <a:lnTo>
                      <a:pt x="487" y="0"/>
                    </a:lnTo>
                    <a:lnTo>
                      <a:pt x="487" y="14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79" name="Freeform 31">
                <a:extLst>
                  <a:ext uri="{FF2B5EF4-FFF2-40B4-BE49-F238E27FC236}">
                    <a16:creationId xmlns:a16="http://schemas.microsoft.com/office/drawing/2014/main" id="{5A9A55B0-2EEC-DE4B-B97F-DDC2AA72EE55}"/>
                  </a:ext>
                </a:extLst>
              </p:cNvPr>
              <p:cNvSpPr>
                <a:spLocks noChangeArrowheads="1"/>
              </p:cNvSpPr>
              <p:nvPr/>
            </p:nvSpPr>
            <p:spPr bwMode="auto">
              <a:xfrm>
                <a:off x="3309938" y="4754563"/>
                <a:ext cx="1836737" cy="1738312"/>
              </a:xfrm>
              <a:custGeom>
                <a:avLst/>
                <a:gdLst>
                  <a:gd name="T0" fmla="*/ 918008 w 5102"/>
                  <a:gd name="T1" fmla="*/ 64782 h 4830"/>
                  <a:gd name="T2" fmla="*/ 918008 w 5102"/>
                  <a:gd name="T3" fmla="*/ 64782 h 4830"/>
                  <a:gd name="T4" fmla="*/ 317163 w 5102"/>
                  <a:gd name="T5" fmla="*/ 396609 h 4830"/>
                  <a:gd name="T6" fmla="*/ 317163 w 5102"/>
                  <a:gd name="T7" fmla="*/ 396609 h 4830"/>
                  <a:gd name="T8" fmla="*/ 64801 w 5102"/>
                  <a:gd name="T9" fmla="*/ 1044787 h 4830"/>
                  <a:gd name="T10" fmla="*/ 64801 w 5102"/>
                  <a:gd name="T11" fmla="*/ 1044787 h 4830"/>
                  <a:gd name="T12" fmla="*/ 918008 w 5102"/>
                  <a:gd name="T13" fmla="*/ 1672810 h 4830"/>
                  <a:gd name="T14" fmla="*/ 918008 w 5102"/>
                  <a:gd name="T15" fmla="*/ 1672810 h 4830"/>
                  <a:gd name="T16" fmla="*/ 1771216 w 5102"/>
                  <a:gd name="T17" fmla="*/ 1044787 h 4830"/>
                  <a:gd name="T18" fmla="*/ 1771216 w 5102"/>
                  <a:gd name="T19" fmla="*/ 1044787 h 4830"/>
                  <a:gd name="T20" fmla="*/ 1518854 w 5102"/>
                  <a:gd name="T21" fmla="*/ 396609 h 4830"/>
                  <a:gd name="T22" fmla="*/ 1518854 w 5102"/>
                  <a:gd name="T23" fmla="*/ 396609 h 4830"/>
                  <a:gd name="T24" fmla="*/ 918008 w 5102"/>
                  <a:gd name="T25" fmla="*/ 64782 h 4830"/>
                  <a:gd name="T26" fmla="*/ 918008 w 5102"/>
                  <a:gd name="T27" fmla="*/ 1737952 h 4830"/>
                  <a:gd name="T28" fmla="*/ 918008 w 5102"/>
                  <a:gd name="T29" fmla="*/ 1737952 h 4830"/>
                  <a:gd name="T30" fmla="*/ 0 w 5102"/>
                  <a:gd name="T31" fmla="*/ 1044787 h 4830"/>
                  <a:gd name="T32" fmla="*/ 0 w 5102"/>
                  <a:gd name="T33" fmla="*/ 1044787 h 4830"/>
                  <a:gd name="T34" fmla="*/ 918008 w 5102"/>
                  <a:gd name="T35" fmla="*/ 0 h 4830"/>
                  <a:gd name="T36" fmla="*/ 918008 w 5102"/>
                  <a:gd name="T37" fmla="*/ 0 h 4830"/>
                  <a:gd name="T38" fmla="*/ 1569615 w 5102"/>
                  <a:gd name="T39" fmla="*/ 355940 h 4830"/>
                  <a:gd name="T40" fmla="*/ 1569615 w 5102"/>
                  <a:gd name="T41" fmla="*/ 355940 h 4830"/>
                  <a:gd name="T42" fmla="*/ 1836377 w 5102"/>
                  <a:gd name="T43" fmla="*/ 1044787 h 4830"/>
                  <a:gd name="T44" fmla="*/ 1836377 w 5102"/>
                  <a:gd name="T45" fmla="*/ 1044787 h 4830"/>
                  <a:gd name="T46" fmla="*/ 918008 w 5102"/>
                  <a:gd name="T47" fmla="*/ 1737952 h 483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5102" h="4830">
                    <a:moveTo>
                      <a:pt x="2550" y="180"/>
                    </a:moveTo>
                    <a:lnTo>
                      <a:pt x="2550" y="180"/>
                    </a:lnTo>
                    <a:cubicBezTo>
                      <a:pt x="1952" y="180"/>
                      <a:pt x="1360" y="507"/>
                      <a:pt x="881" y="1102"/>
                    </a:cubicBezTo>
                    <a:cubicBezTo>
                      <a:pt x="449" y="1638"/>
                      <a:pt x="180" y="2329"/>
                      <a:pt x="180" y="2903"/>
                    </a:cubicBezTo>
                    <a:cubicBezTo>
                      <a:pt x="180" y="3963"/>
                      <a:pt x="1111" y="4648"/>
                      <a:pt x="2550" y="4648"/>
                    </a:cubicBezTo>
                    <a:cubicBezTo>
                      <a:pt x="3989" y="4648"/>
                      <a:pt x="4920" y="3963"/>
                      <a:pt x="4920" y="2903"/>
                    </a:cubicBezTo>
                    <a:cubicBezTo>
                      <a:pt x="4920" y="2329"/>
                      <a:pt x="4651" y="1638"/>
                      <a:pt x="4219" y="1102"/>
                    </a:cubicBezTo>
                    <a:cubicBezTo>
                      <a:pt x="3741" y="507"/>
                      <a:pt x="3149" y="180"/>
                      <a:pt x="2550" y="180"/>
                    </a:cubicBezTo>
                    <a:close/>
                    <a:moveTo>
                      <a:pt x="2550" y="4829"/>
                    </a:moveTo>
                    <a:lnTo>
                      <a:pt x="2550" y="4829"/>
                    </a:lnTo>
                    <a:cubicBezTo>
                      <a:pt x="1001" y="4829"/>
                      <a:pt x="0" y="4072"/>
                      <a:pt x="0" y="2903"/>
                    </a:cubicBezTo>
                    <a:cubicBezTo>
                      <a:pt x="0" y="1596"/>
                      <a:pt x="1176" y="0"/>
                      <a:pt x="2550" y="0"/>
                    </a:cubicBezTo>
                    <a:cubicBezTo>
                      <a:pt x="3204" y="0"/>
                      <a:pt x="3846" y="351"/>
                      <a:pt x="4360" y="989"/>
                    </a:cubicBezTo>
                    <a:cubicBezTo>
                      <a:pt x="4823" y="1564"/>
                      <a:pt x="5101" y="2280"/>
                      <a:pt x="5101" y="2903"/>
                    </a:cubicBezTo>
                    <a:cubicBezTo>
                      <a:pt x="5101" y="4072"/>
                      <a:pt x="4099" y="4829"/>
                      <a:pt x="2550" y="4829"/>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80" name="Freeform 32">
                <a:extLst>
                  <a:ext uri="{FF2B5EF4-FFF2-40B4-BE49-F238E27FC236}">
                    <a16:creationId xmlns:a16="http://schemas.microsoft.com/office/drawing/2014/main" id="{993D96ED-C596-9E41-9398-BF8F60C4FA41}"/>
                  </a:ext>
                </a:extLst>
              </p:cNvPr>
              <p:cNvSpPr>
                <a:spLocks noChangeArrowheads="1"/>
              </p:cNvSpPr>
              <p:nvPr/>
            </p:nvSpPr>
            <p:spPr bwMode="auto">
              <a:xfrm>
                <a:off x="3843338" y="4121150"/>
                <a:ext cx="769937" cy="534988"/>
              </a:xfrm>
              <a:custGeom>
                <a:avLst/>
                <a:gdLst>
                  <a:gd name="T0" fmla="*/ 80705 w 2137"/>
                  <a:gd name="T1" fmla="*/ 65076 h 1488"/>
                  <a:gd name="T2" fmla="*/ 381546 w 2137"/>
                  <a:gd name="T3" fmla="*/ 466676 h 1488"/>
                  <a:gd name="T4" fmla="*/ 381546 w 2137"/>
                  <a:gd name="T5" fmla="*/ 466676 h 1488"/>
                  <a:gd name="T6" fmla="*/ 384788 w 2137"/>
                  <a:gd name="T7" fmla="*/ 469553 h 1488"/>
                  <a:gd name="T8" fmla="*/ 384788 w 2137"/>
                  <a:gd name="T9" fmla="*/ 469553 h 1488"/>
                  <a:gd name="T10" fmla="*/ 388031 w 2137"/>
                  <a:gd name="T11" fmla="*/ 466676 h 1488"/>
                  <a:gd name="T12" fmla="*/ 688872 w 2137"/>
                  <a:gd name="T13" fmla="*/ 65076 h 1488"/>
                  <a:gd name="T14" fmla="*/ 80705 w 2137"/>
                  <a:gd name="T15" fmla="*/ 65076 h 1488"/>
                  <a:gd name="T16" fmla="*/ 384788 w 2137"/>
                  <a:gd name="T17" fmla="*/ 534628 h 1488"/>
                  <a:gd name="T18" fmla="*/ 384788 w 2137"/>
                  <a:gd name="T19" fmla="*/ 534628 h 1488"/>
                  <a:gd name="T20" fmla="*/ 329664 w 2137"/>
                  <a:gd name="T21" fmla="*/ 505506 h 1488"/>
                  <a:gd name="T22" fmla="*/ 19095 w 2137"/>
                  <a:gd name="T23" fmla="*/ 90962 h 1488"/>
                  <a:gd name="T24" fmla="*/ 19095 w 2137"/>
                  <a:gd name="T25" fmla="*/ 90962 h 1488"/>
                  <a:gd name="T26" fmla="*/ 9728 w 2137"/>
                  <a:gd name="T27" fmla="*/ 29482 h 1488"/>
                  <a:gd name="T28" fmla="*/ 9728 w 2137"/>
                  <a:gd name="T29" fmla="*/ 29482 h 1488"/>
                  <a:gd name="T30" fmla="*/ 64852 w 2137"/>
                  <a:gd name="T31" fmla="*/ 0 h 1488"/>
                  <a:gd name="T32" fmla="*/ 705085 w 2137"/>
                  <a:gd name="T33" fmla="*/ 0 h 1488"/>
                  <a:gd name="T34" fmla="*/ 705085 w 2137"/>
                  <a:gd name="T35" fmla="*/ 0 h 1488"/>
                  <a:gd name="T36" fmla="*/ 760209 w 2137"/>
                  <a:gd name="T37" fmla="*/ 29482 h 1488"/>
                  <a:gd name="T38" fmla="*/ 760209 w 2137"/>
                  <a:gd name="T39" fmla="*/ 29482 h 1488"/>
                  <a:gd name="T40" fmla="*/ 750842 w 2137"/>
                  <a:gd name="T41" fmla="*/ 90962 h 1488"/>
                  <a:gd name="T42" fmla="*/ 440273 w 2137"/>
                  <a:gd name="T43" fmla="*/ 505506 h 1488"/>
                  <a:gd name="T44" fmla="*/ 440273 w 2137"/>
                  <a:gd name="T45" fmla="*/ 505506 h 1488"/>
                  <a:gd name="T46" fmla="*/ 384788 w 2137"/>
                  <a:gd name="T47" fmla="*/ 534628 h 148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2137" h="1488">
                    <a:moveTo>
                      <a:pt x="224" y="181"/>
                    </a:moveTo>
                    <a:lnTo>
                      <a:pt x="1059" y="1298"/>
                    </a:lnTo>
                    <a:cubicBezTo>
                      <a:pt x="1063" y="1303"/>
                      <a:pt x="1067" y="1305"/>
                      <a:pt x="1068" y="1306"/>
                    </a:cubicBezTo>
                    <a:cubicBezTo>
                      <a:pt x="1070" y="1305"/>
                      <a:pt x="1073" y="1303"/>
                      <a:pt x="1077" y="1298"/>
                    </a:cubicBezTo>
                    <a:lnTo>
                      <a:pt x="1912" y="181"/>
                    </a:lnTo>
                    <a:lnTo>
                      <a:pt x="224" y="181"/>
                    </a:lnTo>
                    <a:close/>
                    <a:moveTo>
                      <a:pt x="1068" y="1487"/>
                    </a:moveTo>
                    <a:lnTo>
                      <a:pt x="1068" y="1487"/>
                    </a:lnTo>
                    <a:cubicBezTo>
                      <a:pt x="1009" y="1487"/>
                      <a:pt x="953" y="1457"/>
                      <a:pt x="915" y="1406"/>
                    </a:cubicBezTo>
                    <a:lnTo>
                      <a:pt x="53" y="253"/>
                    </a:lnTo>
                    <a:cubicBezTo>
                      <a:pt x="10" y="197"/>
                      <a:pt x="0" y="134"/>
                      <a:pt x="27" y="82"/>
                    </a:cubicBezTo>
                    <a:cubicBezTo>
                      <a:pt x="53" y="30"/>
                      <a:pt x="108" y="0"/>
                      <a:pt x="180" y="0"/>
                    </a:cubicBezTo>
                    <a:lnTo>
                      <a:pt x="1957" y="0"/>
                    </a:lnTo>
                    <a:cubicBezTo>
                      <a:pt x="2028" y="0"/>
                      <a:pt x="2084" y="30"/>
                      <a:pt x="2110" y="82"/>
                    </a:cubicBezTo>
                    <a:cubicBezTo>
                      <a:pt x="2136" y="134"/>
                      <a:pt x="2126" y="197"/>
                      <a:pt x="2084" y="253"/>
                    </a:cubicBezTo>
                    <a:lnTo>
                      <a:pt x="1222" y="1406"/>
                    </a:lnTo>
                    <a:cubicBezTo>
                      <a:pt x="1183" y="1457"/>
                      <a:pt x="1128" y="1487"/>
                      <a:pt x="1068" y="1487"/>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81" name="Freeform 33">
                <a:extLst>
                  <a:ext uri="{FF2B5EF4-FFF2-40B4-BE49-F238E27FC236}">
                    <a16:creationId xmlns:a16="http://schemas.microsoft.com/office/drawing/2014/main" id="{32FEC3B3-7DE0-7D47-9032-1702C2445B42}"/>
                  </a:ext>
                </a:extLst>
              </p:cNvPr>
              <p:cNvSpPr>
                <a:spLocks noChangeArrowheads="1"/>
              </p:cNvSpPr>
              <p:nvPr/>
            </p:nvSpPr>
            <p:spPr bwMode="auto">
              <a:xfrm>
                <a:off x="4024313" y="4597400"/>
                <a:ext cx="407987" cy="222250"/>
              </a:xfrm>
              <a:custGeom>
                <a:avLst/>
                <a:gdLst>
                  <a:gd name="T0" fmla="*/ 111007 w 1132"/>
                  <a:gd name="T1" fmla="*/ 64987 h 619"/>
                  <a:gd name="T2" fmla="*/ 111007 w 1132"/>
                  <a:gd name="T3" fmla="*/ 64987 h 619"/>
                  <a:gd name="T4" fmla="*/ 64874 w 1132"/>
                  <a:gd name="T5" fmla="*/ 110945 h 619"/>
                  <a:gd name="T6" fmla="*/ 64874 w 1132"/>
                  <a:gd name="T7" fmla="*/ 110945 h 619"/>
                  <a:gd name="T8" fmla="*/ 111007 w 1132"/>
                  <a:gd name="T9" fmla="*/ 157263 h 619"/>
                  <a:gd name="T10" fmla="*/ 296259 w 1132"/>
                  <a:gd name="T11" fmla="*/ 157263 h 619"/>
                  <a:gd name="T12" fmla="*/ 296259 w 1132"/>
                  <a:gd name="T13" fmla="*/ 157263 h 619"/>
                  <a:gd name="T14" fmla="*/ 342392 w 1132"/>
                  <a:gd name="T15" fmla="*/ 110945 h 619"/>
                  <a:gd name="T16" fmla="*/ 342392 w 1132"/>
                  <a:gd name="T17" fmla="*/ 110945 h 619"/>
                  <a:gd name="T18" fmla="*/ 296259 w 1132"/>
                  <a:gd name="T19" fmla="*/ 64987 h 619"/>
                  <a:gd name="T20" fmla="*/ 111007 w 1132"/>
                  <a:gd name="T21" fmla="*/ 64987 h 619"/>
                  <a:gd name="T22" fmla="*/ 296259 w 1132"/>
                  <a:gd name="T23" fmla="*/ 221891 h 619"/>
                  <a:gd name="T24" fmla="*/ 111007 w 1132"/>
                  <a:gd name="T25" fmla="*/ 221891 h 619"/>
                  <a:gd name="T26" fmla="*/ 111007 w 1132"/>
                  <a:gd name="T27" fmla="*/ 221891 h 619"/>
                  <a:gd name="T28" fmla="*/ 0 w 1132"/>
                  <a:gd name="T29" fmla="*/ 110945 h 619"/>
                  <a:gd name="T30" fmla="*/ 0 w 1132"/>
                  <a:gd name="T31" fmla="*/ 110945 h 619"/>
                  <a:gd name="T32" fmla="*/ 111007 w 1132"/>
                  <a:gd name="T33" fmla="*/ 0 h 619"/>
                  <a:gd name="T34" fmla="*/ 296259 w 1132"/>
                  <a:gd name="T35" fmla="*/ 0 h 619"/>
                  <a:gd name="T36" fmla="*/ 296259 w 1132"/>
                  <a:gd name="T37" fmla="*/ 0 h 619"/>
                  <a:gd name="T38" fmla="*/ 407627 w 1132"/>
                  <a:gd name="T39" fmla="*/ 110945 h 619"/>
                  <a:gd name="T40" fmla="*/ 407627 w 1132"/>
                  <a:gd name="T41" fmla="*/ 110945 h 619"/>
                  <a:gd name="T42" fmla="*/ 296259 w 1132"/>
                  <a:gd name="T43" fmla="*/ 221891 h 61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132" h="619">
                    <a:moveTo>
                      <a:pt x="308" y="181"/>
                    </a:moveTo>
                    <a:lnTo>
                      <a:pt x="308" y="181"/>
                    </a:lnTo>
                    <a:cubicBezTo>
                      <a:pt x="237" y="181"/>
                      <a:pt x="180" y="239"/>
                      <a:pt x="180" y="309"/>
                    </a:cubicBezTo>
                    <a:cubicBezTo>
                      <a:pt x="180" y="380"/>
                      <a:pt x="237" y="438"/>
                      <a:pt x="308" y="438"/>
                    </a:cubicBezTo>
                    <a:lnTo>
                      <a:pt x="822" y="438"/>
                    </a:lnTo>
                    <a:cubicBezTo>
                      <a:pt x="893" y="438"/>
                      <a:pt x="950" y="380"/>
                      <a:pt x="950" y="309"/>
                    </a:cubicBezTo>
                    <a:cubicBezTo>
                      <a:pt x="950" y="239"/>
                      <a:pt x="893" y="181"/>
                      <a:pt x="822" y="181"/>
                    </a:cubicBezTo>
                    <a:lnTo>
                      <a:pt x="308" y="181"/>
                    </a:lnTo>
                    <a:close/>
                    <a:moveTo>
                      <a:pt x="822" y="618"/>
                    </a:moveTo>
                    <a:lnTo>
                      <a:pt x="308" y="618"/>
                    </a:lnTo>
                    <a:cubicBezTo>
                      <a:pt x="138" y="618"/>
                      <a:pt x="0" y="480"/>
                      <a:pt x="0" y="309"/>
                    </a:cubicBezTo>
                    <a:cubicBezTo>
                      <a:pt x="0" y="139"/>
                      <a:pt x="138" y="0"/>
                      <a:pt x="308" y="0"/>
                    </a:cubicBezTo>
                    <a:lnTo>
                      <a:pt x="822" y="0"/>
                    </a:lnTo>
                    <a:cubicBezTo>
                      <a:pt x="993" y="0"/>
                      <a:pt x="1131" y="139"/>
                      <a:pt x="1131" y="309"/>
                    </a:cubicBezTo>
                    <a:cubicBezTo>
                      <a:pt x="1131" y="480"/>
                      <a:pt x="993" y="618"/>
                      <a:pt x="822" y="61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grpSp>
        <p:grpSp>
          <p:nvGrpSpPr>
            <p:cNvPr id="46" name="Group 9">
              <a:extLst>
                <a:ext uri="{FF2B5EF4-FFF2-40B4-BE49-F238E27FC236}">
                  <a16:creationId xmlns:a16="http://schemas.microsoft.com/office/drawing/2014/main" id="{15F24AE7-3C47-9548-AA38-3DE77B7C0ED5}"/>
                </a:ext>
              </a:extLst>
            </p:cNvPr>
            <p:cNvGrpSpPr>
              <a:grpSpLocks/>
            </p:cNvGrpSpPr>
            <p:nvPr/>
          </p:nvGrpSpPr>
          <p:grpSpPr bwMode="auto">
            <a:xfrm>
              <a:off x="4356092" y="808244"/>
              <a:ext cx="1245270" cy="711734"/>
              <a:chOff x="5507038" y="1647825"/>
              <a:chExt cx="1863725" cy="1065213"/>
            </a:xfrm>
            <a:solidFill>
              <a:schemeClr val="accent4">
                <a:lumMod val="75000"/>
              </a:schemeClr>
            </a:solidFill>
          </p:grpSpPr>
          <p:sp>
            <p:nvSpPr>
              <p:cNvPr id="76" name="Freeform 34">
                <a:extLst>
                  <a:ext uri="{FF2B5EF4-FFF2-40B4-BE49-F238E27FC236}">
                    <a16:creationId xmlns:a16="http://schemas.microsoft.com/office/drawing/2014/main" id="{3AE0BBB4-0499-EE4E-A25F-60D9690C3AC2}"/>
                  </a:ext>
                </a:extLst>
              </p:cNvPr>
              <p:cNvSpPr>
                <a:spLocks noChangeArrowheads="1"/>
              </p:cNvSpPr>
              <p:nvPr/>
            </p:nvSpPr>
            <p:spPr bwMode="auto">
              <a:xfrm>
                <a:off x="7092950" y="1647825"/>
                <a:ext cx="277813" cy="246063"/>
              </a:xfrm>
              <a:custGeom>
                <a:avLst/>
                <a:gdLst>
                  <a:gd name="T0" fmla="*/ 15474 w 772"/>
                  <a:gd name="T1" fmla="*/ 110764 h 682"/>
                  <a:gd name="T2" fmla="*/ 15474 w 772"/>
                  <a:gd name="T3" fmla="*/ 110764 h 682"/>
                  <a:gd name="T4" fmla="*/ 17273 w 772"/>
                  <a:gd name="T5" fmla="*/ 139989 h 682"/>
                  <a:gd name="T6" fmla="*/ 250823 w 772"/>
                  <a:gd name="T7" fmla="*/ 238486 h 682"/>
                  <a:gd name="T8" fmla="*/ 250823 w 772"/>
                  <a:gd name="T9" fmla="*/ 238486 h 682"/>
                  <a:gd name="T10" fmla="*/ 272775 w 772"/>
                  <a:gd name="T11" fmla="*/ 219725 h 682"/>
                  <a:gd name="T12" fmla="*/ 224554 w 772"/>
                  <a:gd name="T13" fmla="*/ 24173 h 682"/>
                  <a:gd name="T14" fmla="*/ 224554 w 772"/>
                  <a:gd name="T15" fmla="*/ 24173 h 682"/>
                  <a:gd name="T16" fmla="*/ 188927 w 772"/>
                  <a:gd name="T17" fmla="*/ 9020 h 682"/>
                  <a:gd name="T18" fmla="*/ 15474 w 772"/>
                  <a:gd name="T19" fmla="*/ 110764 h 68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72" h="682">
                    <a:moveTo>
                      <a:pt x="43" y="307"/>
                    </a:moveTo>
                    <a:lnTo>
                      <a:pt x="43" y="307"/>
                    </a:lnTo>
                    <a:cubicBezTo>
                      <a:pt x="0" y="332"/>
                      <a:pt x="2" y="368"/>
                      <a:pt x="48" y="388"/>
                    </a:cubicBezTo>
                    <a:lnTo>
                      <a:pt x="697" y="661"/>
                    </a:lnTo>
                    <a:cubicBezTo>
                      <a:pt x="743" y="681"/>
                      <a:pt x="771" y="657"/>
                      <a:pt x="758" y="609"/>
                    </a:cubicBezTo>
                    <a:lnTo>
                      <a:pt x="624" y="67"/>
                    </a:lnTo>
                    <a:cubicBezTo>
                      <a:pt x="612" y="19"/>
                      <a:pt x="567" y="0"/>
                      <a:pt x="525" y="25"/>
                    </a:cubicBezTo>
                    <a:lnTo>
                      <a:pt x="43" y="30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77" name="Freeform 35">
                <a:extLst>
                  <a:ext uri="{FF2B5EF4-FFF2-40B4-BE49-F238E27FC236}">
                    <a16:creationId xmlns:a16="http://schemas.microsoft.com/office/drawing/2014/main" id="{FD04FBEA-E2CB-A84C-867F-002387F1DA4C}"/>
                  </a:ext>
                </a:extLst>
              </p:cNvPr>
              <p:cNvSpPr>
                <a:spLocks noChangeArrowheads="1"/>
              </p:cNvSpPr>
              <p:nvPr/>
            </p:nvSpPr>
            <p:spPr bwMode="auto">
              <a:xfrm>
                <a:off x="5507038" y="1752600"/>
                <a:ext cx="1771650" cy="960438"/>
              </a:xfrm>
              <a:custGeom>
                <a:avLst/>
                <a:gdLst>
                  <a:gd name="T0" fmla="*/ 37067 w 4923"/>
                  <a:gd name="T1" fmla="*/ 960078 h 2666"/>
                  <a:gd name="T2" fmla="*/ 37067 w 4923"/>
                  <a:gd name="T3" fmla="*/ 960078 h 2666"/>
                  <a:gd name="T4" fmla="*/ 20873 w 4923"/>
                  <a:gd name="T5" fmla="*/ 955755 h 2666"/>
                  <a:gd name="T6" fmla="*/ 20873 w 4923"/>
                  <a:gd name="T7" fmla="*/ 955755 h 2666"/>
                  <a:gd name="T8" fmla="*/ 8637 w 4923"/>
                  <a:gd name="T9" fmla="*/ 911443 h 2666"/>
                  <a:gd name="T10" fmla="*/ 393340 w 4923"/>
                  <a:gd name="T11" fmla="*/ 235967 h 2666"/>
                  <a:gd name="T12" fmla="*/ 393340 w 4923"/>
                  <a:gd name="T13" fmla="*/ 235967 h 2666"/>
                  <a:gd name="T14" fmla="*/ 445522 w 4923"/>
                  <a:gd name="T15" fmla="*/ 201742 h 2666"/>
                  <a:gd name="T16" fmla="*/ 445522 w 4923"/>
                  <a:gd name="T17" fmla="*/ 201742 h 2666"/>
                  <a:gd name="T18" fmla="*/ 499143 w 4923"/>
                  <a:gd name="T19" fmla="*/ 233805 h 2666"/>
                  <a:gd name="T20" fmla="*/ 747814 w 4923"/>
                  <a:gd name="T21" fmla="*/ 631526 h 2666"/>
                  <a:gd name="T22" fmla="*/ 987129 w 4923"/>
                  <a:gd name="T23" fmla="*/ 284241 h 2666"/>
                  <a:gd name="T24" fmla="*/ 987129 w 4923"/>
                  <a:gd name="T25" fmla="*/ 284241 h 2666"/>
                  <a:gd name="T26" fmla="*/ 1040390 w 4923"/>
                  <a:gd name="T27" fmla="*/ 253979 h 2666"/>
                  <a:gd name="T28" fmla="*/ 1040390 w 4923"/>
                  <a:gd name="T29" fmla="*/ 253979 h 2666"/>
                  <a:gd name="T30" fmla="*/ 1041830 w 4923"/>
                  <a:gd name="T31" fmla="*/ 253979 h 2666"/>
                  <a:gd name="T32" fmla="*/ 1041830 w 4923"/>
                  <a:gd name="T33" fmla="*/ 253979 h 2666"/>
                  <a:gd name="T34" fmla="*/ 1095091 w 4923"/>
                  <a:gd name="T35" fmla="*/ 286402 h 2666"/>
                  <a:gd name="T36" fmla="*/ 1373991 w 4923"/>
                  <a:gd name="T37" fmla="*/ 730956 h 2666"/>
                  <a:gd name="T38" fmla="*/ 1704714 w 4923"/>
                  <a:gd name="T39" fmla="*/ 23056 h 2666"/>
                  <a:gd name="T40" fmla="*/ 1704714 w 4923"/>
                  <a:gd name="T41" fmla="*/ 23056 h 2666"/>
                  <a:gd name="T42" fmla="*/ 1747898 w 4923"/>
                  <a:gd name="T43" fmla="*/ 7565 h 2666"/>
                  <a:gd name="T44" fmla="*/ 1747898 w 4923"/>
                  <a:gd name="T45" fmla="*/ 7565 h 2666"/>
                  <a:gd name="T46" fmla="*/ 1763733 w 4923"/>
                  <a:gd name="T47" fmla="*/ 50796 h 2666"/>
                  <a:gd name="T48" fmla="*/ 1428332 w 4923"/>
                  <a:gd name="T49" fmla="*/ 768422 h 2666"/>
                  <a:gd name="T50" fmla="*/ 1428332 w 4923"/>
                  <a:gd name="T51" fmla="*/ 768422 h 2666"/>
                  <a:gd name="T52" fmla="*/ 1378670 w 4923"/>
                  <a:gd name="T53" fmla="*/ 806249 h 2666"/>
                  <a:gd name="T54" fmla="*/ 1378670 w 4923"/>
                  <a:gd name="T55" fmla="*/ 806249 h 2666"/>
                  <a:gd name="T56" fmla="*/ 1324329 w 4923"/>
                  <a:gd name="T57" fmla="*/ 774907 h 2666"/>
                  <a:gd name="T58" fmla="*/ 1040390 w 4923"/>
                  <a:gd name="T59" fmla="*/ 321707 h 2666"/>
                  <a:gd name="T60" fmla="*/ 801075 w 4923"/>
                  <a:gd name="T61" fmla="*/ 668992 h 2666"/>
                  <a:gd name="T62" fmla="*/ 801075 w 4923"/>
                  <a:gd name="T63" fmla="*/ 668992 h 2666"/>
                  <a:gd name="T64" fmla="*/ 746015 w 4923"/>
                  <a:gd name="T65" fmla="*/ 698893 h 2666"/>
                  <a:gd name="T66" fmla="*/ 746015 w 4923"/>
                  <a:gd name="T67" fmla="*/ 698893 h 2666"/>
                  <a:gd name="T68" fmla="*/ 692754 w 4923"/>
                  <a:gd name="T69" fmla="*/ 666470 h 2666"/>
                  <a:gd name="T70" fmla="*/ 446961 w 4923"/>
                  <a:gd name="T71" fmla="*/ 273073 h 2666"/>
                  <a:gd name="T72" fmla="*/ 65497 w 4923"/>
                  <a:gd name="T73" fmla="*/ 943506 h 2666"/>
                  <a:gd name="T74" fmla="*/ 65497 w 4923"/>
                  <a:gd name="T75" fmla="*/ 943506 h 2666"/>
                  <a:gd name="T76" fmla="*/ 37067 w 4923"/>
                  <a:gd name="T77" fmla="*/ 960078 h 266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4923" h="2666">
                    <a:moveTo>
                      <a:pt x="103" y="2665"/>
                    </a:moveTo>
                    <a:lnTo>
                      <a:pt x="103" y="2665"/>
                    </a:lnTo>
                    <a:cubicBezTo>
                      <a:pt x="88" y="2665"/>
                      <a:pt x="73" y="2661"/>
                      <a:pt x="58" y="2653"/>
                    </a:cubicBezTo>
                    <a:cubicBezTo>
                      <a:pt x="15" y="2628"/>
                      <a:pt x="0" y="2573"/>
                      <a:pt x="24" y="2530"/>
                    </a:cubicBezTo>
                    <a:lnTo>
                      <a:pt x="1093" y="655"/>
                    </a:lnTo>
                    <a:cubicBezTo>
                      <a:pt x="1127" y="596"/>
                      <a:pt x="1179" y="561"/>
                      <a:pt x="1238" y="560"/>
                    </a:cubicBezTo>
                    <a:cubicBezTo>
                      <a:pt x="1297" y="560"/>
                      <a:pt x="1351" y="591"/>
                      <a:pt x="1387" y="649"/>
                    </a:cubicBezTo>
                    <a:lnTo>
                      <a:pt x="2078" y="1753"/>
                    </a:lnTo>
                    <a:lnTo>
                      <a:pt x="2743" y="789"/>
                    </a:lnTo>
                    <a:cubicBezTo>
                      <a:pt x="2780" y="735"/>
                      <a:pt x="2834" y="705"/>
                      <a:pt x="2891" y="705"/>
                    </a:cubicBezTo>
                    <a:cubicBezTo>
                      <a:pt x="2893" y="705"/>
                      <a:pt x="2894" y="705"/>
                      <a:pt x="2895" y="705"/>
                    </a:cubicBezTo>
                    <a:cubicBezTo>
                      <a:pt x="2954" y="706"/>
                      <a:pt x="3008" y="739"/>
                      <a:pt x="3043" y="795"/>
                    </a:cubicBezTo>
                    <a:lnTo>
                      <a:pt x="3818" y="2029"/>
                    </a:lnTo>
                    <a:lnTo>
                      <a:pt x="4737" y="64"/>
                    </a:lnTo>
                    <a:cubicBezTo>
                      <a:pt x="4758" y="19"/>
                      <a:pt x="4812" y="0"/>
                      <a:pt x="4857" y="21"/>
                    </a:cubicBezTo>
                    <a:cubicBezTo>
                      <a:pt x="4903" y="42"/>
                      <a:pt x="4922" y="95"/>
                      <a:pt x="4901" y="141"/>
                    </a:cubicBezTo>
                    <a:lnTo>
                      <a:pt x="3969" y="2133"/>
                    </a:lnTo>
                    <a:cubicBezTo>
                      <a:pt x="3939" y="2197"/>
                      <a:pt x="3889" y="2235"/>
                      <a:pt x="3831" y="2238"/>
                    </a:cubicBezTo>
                    <a:cubicBezTo>
                      <a:pt x="3771" y="2242"/>
                      <a:pt x="3717" y="2210"/>
                      <a:pt x="3680" y="2151"/>
                    </a:cubicBezTo>
                    <a:lnTo>
                      <a:pt x="2891" y="893"/>
                    </a:lnTo>
                    <a:lnTo>
                      <a:pt x="2226" y="1857"/>
                    </a:lnTo>
                    <a:cubicBezTo>
                      <a:pt x="2188" y="1912"/>
                      <a:pt x="2134" y="1942"/>
                      <a:pt x="2073" y="1940"/>
                    </a:cubicBezTo>
                    <a:cubicBezTo>
                      <a:pt x="2015" y="1939"/>
                      <a:pt x="1961" y="1906"/>
                      <a:pt x="1925" y="1850"/>
                    </a:cubicBezTo>
                    <a:lnTo>
                      <a:pt x="1242" y="758"/>
                    </a:lnTo>
                    <a:lnTo>
                      <a:pt x="182" y="2619"/>
                    </a:lnTo>
                    <a:cubicBezTo>
                      <a:pt x="165" y="2648"/>
                      <a:pt x="134" y="2665"/>
                      <a:pt x="103" y="2665"/>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grpSp>
        <p:grpSp>
          <p:nvGrpSpPr>
            <p:cNvPr id="47" name="Group 5">
              <a:extLst>
                <a:ext uri="{FF2B5EF4-FFF2-40B4-BE49-F238E27FC236}">
                  <a16:creationId xmlns:a16="http://schemas.microsoft.com/office/drawing/2014/main" id="{70868E55-3ABF-8B47-8042-F7FDA19F098E}"/>
                </a:ext>
              </a:extLst>
            </p:cNvPr>
            <p:cNvGrpSpPr>
              <a:grpSpLocks/>
            </p:cNvGrpSpPr>
            <p:nvPr/>
          </p:nvGrpSpPr>
          <p:grpSpPr bwMode="auto">
            <a:xfrm>
              <a:off x="10332332" y="563343"/>
              <a:ext cx="1086163" cy="999185"/>
              <a:chOff x="4892675" y="3322638"/>
              <a:chExt cx="1625600" cy="1495425"/>
            </a:xfrm>
            <a:solidFill>
              <a:schemeClr val="accent1">
                <a:lumMod val="75000"/>
              </a:schemeClr>
            </a:solidFill>
          </p:grpSpPr>
          <p:sp>
            <p:nvSpPr>
              <p:cNvPr id="73" name="Freeform 2">
                <a:extLst>
                  <a:ext uri="{FF2B5EF4-FFF2-40B4-BE49-F238E27FC236}">
                    <a16:creationId xmlns:a16="http://schemas.microsoft.com/office/drawing/2014/main" id="{026F96C2-E43E-DB4F-BC91-B6020BE7E32A}"/>
                  </a:ext>
                </a:extLst>
              </p:cNvPr>
              <p:cNvSpPr>
                <a:spLocks noChangeArrowheads="1"/>
              </p:cNvSpPr>
              <p:nvPr/>
            </p:nvSpPr>
            <p:spPr bwMode="auto">
              <a:xfrm>
                <a:off x="5665788" y="3751263"/>
                <a:ext cx="252412" cy="642937"/>
              </a:xfrm>
              <a:custGeom>
                <a:avLst/>
                <a:gdLst>
                  <a:gd name="T0" fmla="*/ 152311 w 701"/>
                  <a:gd name="T1" fmla="*/ 44229 h 1788"/>
                  <a:gd name="T2" fmla="*/ 152311 w 701"/>
                  <a:gd name="T3" fmla="*/ 44229 h 1788"/>
                  <a:gd name="T4" fmla="*/ 251332 w 701"/>
                  <a:gd name="T5" fmla="*/ 181950 h 1788"/>
                  <a:gd name="T6" fmla="*/ 251332 w 701"/>
                  <a:gd name="T7" fmla="*/ 197052 h 1788"/>
                  <a:gd name="T8" fmla="*/ 193000 w 701"/>
                  <a:gd name="T9" fmla="*/ 197052 h 1788"/>
                  <a:gd name="T10" fmla="*/ 193000 w 701"/>
                  <a:gd name="T11" fmla="*/ 177994 h 1788"/>
                  <a:gd name="T12" fmla="*/ 193000 w 701"/>
                  <a:gd name="T13" fmla="*/ 177994 h 1788"/>
                  <a:gd name="T14" fmla="*/ 128186 w 701"/>
                  <a:gd name="T15" fmla="*/ 97807 h 1788"/>
                  <a:gd name="T16" fmla="*/ 128186 w 701"/>
                  <a:gd name="T17" fmla="*/ 97807 h 1788"/>
                  <a:gd name="T18" fmla="*/ 64093 w 701"/>
                  <a:gd name="T19" fmla="*/ 177994 h 1788"/>
                  <a:gd name="T20" fmla="*/ 64093 w 701"/>
                  <a:gd name="T21" fmla="*/ 177994 h 1788"/>
                  <a:gd name="T22" fmla="*/ 252052 w 701"/>
                  <a:gd name="T23" fmla="*/ 461706 h 1788"/>
                  <a:gd name="T24" fmla="*/ 252052 w 701"/>
                  <a:gd name="T25" fmla="*/ 461706 h 1788"/>
                  <a:gd name="T26" fmla="*/ 152311 w 701"/>
                  <a:gd name="T27" fmla="*/ 600146 h 1788"/>
                  <a:gd name="T28" fmla="*/ 152311 w 701"/>
                  <a:gd name="T29" fmla="*/ 642577 h 1788"/>
                  <a:gd name="T30" fmla="*/ 100821 w 701"/>
                  <a:gd name="T31" fmla="*/ 642577 h 1788"/>
                  <a:gd name="T32" fmla="*/ 100821 w 701"/>
                  <a:gd name="T33" fmla="*/ 600146 h 1788"/>
                  <a:gd name="T34" fmla="*/ 100821 w 701"/>
                  <a:gd name="T35" fmla="*/ 600146 h 1788"/>
                  <a:gd name="T36" fmla="*/ 0 w 701"/>
                  <a:gd name="T37" fmla="*/ 461706 h 1788"/>
                  <a:gd name="T38" fmla="*/ 0 w 701"/>
                  <a:gd name="T39" fmla="*/ 427186 h 1788"/>
                  <a:gd name="T40" fmla="*/ 58332 w 701"/>
                  <a:gd name="T41" fmla="*/ 427186 h 1788"/>
                  <a:gd name="T42" fmla="*/ 58332 w 701"/>
                  <a:gd name="T43" fmla="*/ 465662 h 1788"/>
                  <a:gd name="T44" fmla="*/ 58332 w 701"/>
                  <a:gd name="T45" fmla="*/ 465662 h 1788"/>
                  <a:gd name="T46" fmla="*/ 124226 w 701"/>
                  <a:gd name="T47" fmla="*/ 545130 h 1788"/>
                  <a:gd name="T48" fmla="*/ 124226 w 701"/>
                  <a:gd name="T49" fmla="*/ 545130 h 1788"/>
                  <a:gd name="T50" fmla="*/ 189759 w 701"/>
                  <a:gd name="T51" fmla="*/ 465662 h 1788"/>
                  <a:gd name="T52" fmla="*/ 189759 w 701"/>
                  <a:gd name="T53" fmla="*/ 465662 h 1788"/>
                  <a:gd name="T54" fmla="*/ 2521 w 701"/>
                  <a:gd name="T55" fmla="*/ 181950 h 1788"/>
                  <a:gd name="T56" fmla="*/ 2521 w 701"/>
                  <a:gd name="T57" fmla="*/ 181950 h 1788"/>
                  <a:gd name="T58" fmla="*/ 100821 w 701"/>
                  <a:gd name="T59" fmla="*/ 44229 h 1788"/>
                  <a:gd name="T60" fmla="*/ 100821 w 701"/>
                  <a:gd name="T61" fmla="*/ 0 h 1788"/>
                  <a:gd name="T62" fmla="*/ 152311 w 701"/>
                  <a:gd name="T63" fmla="*/ 0 h 1788"/>
                  <a:gd name="T64" fmla="*/ 152311 w 701"/>
                  <a:gd name="T65" fmla="*/ 44229 h 178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701" h="1788">
                    <a:moveTo>
                      <a:pt x="423" y="123"/>
                    </a:moveTo>
                    <a:lnTo>
                      <a:pt x="423" y="123"/>
                    </a:lnTo>
                    <a:cubicBezTo>
                      <a:pt x="612" y="150"/>
                      <a:pt x="698" y="297"/>
                      <a:pt x="698" y="506"/>
                    </a:cubicBezTo>
                    <a:lnTo>
                      <a:pt x="698" y="548"/>
                    </a:lnTo>
                    <a:lnTo>
                      <a:pt x="536" y="548"/>
                    </a:lnTo>
                    <a:lnTo>
                      <a:pt x="536" y="495"/>
                    </a:lnTo>
                    <a:cubicBezTo>
                      <a:pt x="536" y="357"/>
                      <a:pt x="481" y="272"/>
                      <a:pt x="356" y="272"/>
                    </a:cubicBezTo>
                    <a:cubicBezTo>
                      <a:pt x="233" y="272"/>
                      <a:pt x="178" y="357"/>
                      <a:pt x="178" y="495"/>
                    </a:cubicBezTo>
                    <a:cubicBezTo>
                      <a:pt x="178" y="844"/>
                      <a:pt x="700" y="846"/>
                      <a:pt x="700" y="1284"/>
                    </a:cubicBezTo>
                    <a:cubicBezTo>
                      <a:pt x="700" y="1493"/>
                      <a:pt x="612" y="1642"/>
                      <a:pt x="423" y="1669"/>
                    </a:cubicBezTo>
                    <a:lnTo>
                      <a:pt x="423" y="1787"/>
                    </a:lnTo>
                    <a:lnTo>
                      <a:pt x="280" y="1787"/>
                    </a:lnTo>
                    <a:lnTo>
                      <a:pt x="280" y="1669"/>
                    </a:lnTo>
                    <a:cubicBezTo>
                      <a:pt x="87" y="1642"/>
                      <a:pt x="0" y="1496"/>
                      <a:pt x="0" y="1284"/>
                    </a:cubicBezTo>
                    <a:lnTo>
                      <a:pt x="0" y="1188"/>
                    </a:lnTo>
                    <a:lnTo>
                      <a:pt x="162" y="1188"/>
                    </a:lnTo>
                    <a:lnTo>
                      <a:pt x="162" y="1295"/>
                    </a:lnTo>
                    <a:cubicBezTo>
                      <a:pt x="162" y="1435"/>
                      <a:pt x="221" y="1516"/>
                      <a:pt x="345" y="1516"/>
                    </a:cubicBezTo>
                    <a:cubicBezTo>
                      <a:pt x="471" y="1516"/>
                      <a:pt x="527" y="1435"/>
                      <a:pt x="527" y="1295"/>
                    </a:cubicBezTo>
                    <a:cubicBezTo>
                      <a:pt x="527" y="948"/>
                      <a:pt x="7" y="944"/>
                      <a:pt x="7" y="506"/>
                    </a:cubicBezTo>
                    <a:cubicBezTo>
                      <a:pt x="7" y="292"/>
                      <a:pt x="94" y="152"/>
                      <a:pt x="280" y="123"/>
                    </a:cubicBezTo>
                    <a:lnTo>
                      <a:pt x="280" y="0"/>
                    </a:lnTo>
                    <a:lnTo>
                      <a:pt x="423" y="0"/>
                    </a:lnTo>
                    <a:lnTo>
                      <a:pt x="423" y="123"/>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74" name="Freeform 36">
                <a:extLst>
                  <a:ext uri="{FF2B5EF4-FFF2-40B4-BE49-F238E27FC236}">
                    <a16:creationId xmlns:a16="http://schemas.microsoft.com/office/drawing/2014/main" id="{E78AC493-42D8-F044-BC4A-9830362806E0}"/>
                  </a:ext>
                </a:extLst>
              </p:cNvPr>
              <p:cNvSpPr>
                <a:spLocks noChangeArrowheads="1"/>
              </p:cNvSpPr>
              <p:nvPr/>
            </p:nvSpPr>
            <p:spPr bwMode="auto">
              <a:xfrm>
                <a:off x="5022850" y="3322638"/>
                <a:ext cx="1495425" cy="1495425"/>
              </a:xfrm>
              <a:custGeom>
                <a:avLst/>
                <a:gdLst>
                  <a:gd name="T0" fmla="*/ 747353 w 4154"/>
                  <a:gd name="T1" fmla="*/ 65175 h 4153"/>
                  <a:gd name="T2" fmla="*/ 747353 w 4154"/>
                  <a:gd name="T3" fmla="*/ 65175 h 4153"/>
                  <a:gd name="T4" fmla="*/ 65159 w 4154"/>
                  <a:gd name="T5" fmla="*/ 747172 h 4153"/>
                  <a:gd name="T6" fmla="*/ 65159 w 4154"/>
                  <a:gd name="T7" fmla="*/ 747172 h 4153"/>
                  <a:gd name="T8" fmla="*/ 747353 w 4154"/>
                  <a:gd name="T9" fmla="*/ 1429890 h 4153"/>
                  <a:gd name="T10" fmla="*/ 747353 w 4154"/>
                  <a:gd name="T11" fmla="*/ 1429890 h 4153"/>
                  <a:gd name="T12" fmla="*/ 1429906 w 4154"/>
                  <a:gd name="T13" fmla="*/ 747172 h 4153"/>
                  <a:gd name="T14" fmla="*/ 1429906 w 4154"/>
                  <a:gd name="T15" fmla="*/ 747172 h 4153"/>
                  <a:gd name="T16" fmla="*/ 747353 w 4154"/>
                  <a:gd name="T17" fmla="*/ 65175 h 4153"/>
                  <a:gd name="T18" fmla="*/ 747353 w 4154"/>
                  <a:gd name="T19" fmla="*/ 1495065 h 4153"/>
                  <a:gd name="T20" fmla="*/ 747353 w 4154"/>
                  <a:gd name="T21" fmla="*/ 1495065 h 4153"/>
                  <a:gd name="T22" fmla="*/ 0 w 4154"/>
                  <a:gd name="T23" fmla="*/ 747172 h 4153"/>
                  <a:gd name="T24" fmla="*/ 0 w 4154"/>
                  <a:gd name="T25" fmla="*/ 747172 h 4153"/>
                  <a:gd name="T26" fmla="*/ 747353 w 4154"/>
                  <a:gd name="T27" fmla="*/ 0 h 4153"/>
                  <a:gd name="T28" fmla="*/ 747353 w 4154"/>
                  <a:gd name="T29" fmla="*/ 0 h 4153"/>
                  <a:gd name="T30" fmla="*/ 1495065 w 4154"/>
                  <a:gd name="T31" fmla="*/ 747172 h 4153"/>
                  <a:gd name="T32" fmla="*/ 1495065 w 4154"/>
                  <a:gd name="T33" fmla="*/ 747172 h 4153"/>
                  <a:gd name="T34" fmla="*/ 747353 w 4154"/>
                  <a:gd name="T35" fmla="*/ 1495065 h 415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4154" h="4153">
                    <a:moveTo>
                      <a:pt x="2076" y="181"/>
                    </a:moveTo>
                    <a:lnTo>
                      <a:pt x="2076" y="181"/>
                    </a:lnTo>
                    <a:cubicBezTo>
                      <a:pt x="1031" y="181"/>
                      <a:pt x="181" y="1032"/>
                      <a:pt x="181" y="2075"/>
                    </a:cubicBezTo>
                    <a:cubicBezTo>
                      <a:pt x="181" y="3121"/>
                      <a:pt x="1031" y="3971"/>
                      <a:pt x="2076" y="3971"/>
                    </a:cubicBezTo>
                    <a:cubicBezTo>
                      <a:pt x="3121" y="3971"/>
                      <a:pt x="3972" y="3121"/>
                      <a:pt x="3972" y="2075"/>
                    </a:cubicBezTo>
                    <a:cubicBezTo>
                      <a:pt x="3972" y="1032"/>
                      <a:pt x="3121" y="181"/>
                      <a:pt x="2076" y="181"/>
                    </a:cubicBezTo>
                    <a:close/>
                    <a:moveTo>
                      <a:pt x="2076" y="4152"/>
                    </a:moveTo>
                    <a:lnTo>
                      <a:pt x="2076" y="4152"/>
                    </a:lnTo>
                    <a:cubicBezTo>
                      <a:pt x="931" y="4152"/>
                      <a:pt x="0" y="3220"/>
                      <a:pt x="0" y="2075"/>
                    </a:cubicBezTo>
                    <a:cubicBezTo>
                      <a:pt x="0" y="932"/>
                      <a:pt x="931" y="0"/>
                      <a:pt x="2076" y="0"/>
                    </a:cubicBezTo>
                    <a:cubicBezTo>
                      <a:pt x="3221" y="0"/>
                      <a:pt x="4153" y="932"/>
                      <a:pt x="4153" y="2075"/>
                    </a:cubicBezTo>
                    <a:cubicBezTo>
                      <a:pt x="4153" y="3220"/>
                      <a:pt x="3221" y="4152"/>
                      <a:pt x="2076" y="415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75" name="Freeform 37">
                <a:extLst>
                  <a:ext uri="{FF2B5EF4-FFF2-40B4-BE49-F238E27FC236}">
                    <a16:creationId xmlns:a16="http://schemas.microsoft.com/office/drawing/2014/main" id="{4BEEB8CE-E2CB-E94D-A3C7-24252E1AD7AF}"/>
                  </a:ext>
                </a:extLst>
              </p:cNvPr>
              <p:cNvSpPr>
                <a:spLocks noChangeArrowheads="1"/>
              </p:cNvSpPr>
              <p:nvPr/>
            </p:nvSpPr>
            <p:spPr bwMode="auto">
              <a:xfrm>
                <a:off x="4892675" y="3322638"/>
                <a:ext cx="909638" cy="1495425"/>
              </a:xfrm>
              <a:custGeom>
                <a:avLst/>
                <a:gdLst>
                  <a:gd name="T0" fmla="*/ 876534 w 2528"/>
                  <a:gd name="T1" fmla="*/ 1495065 h 4153"/>
                  <a:gd name="T2" fmla="*/ 746997 w 2528"/>
                  <a:gd name="T3" fmla="*/ 1495065 h 4153"/>
                  <a:gd name="T4" fmla="*/ 746997 w 2528"/>
                  <a:gd name="T5" fmla="*/ 1495065 h 4153"/>
                  <a:gd name="T6" fmla="*/ 0 w 2528"/>
                  <a:gd name="T7" fmla="*/ 747172 h 4153"/>
                  <a:gd name="T8" fmla="*/ 0 w 2528"/>
                  <a:gd name="T9" fmla="*/ 747172 h 4153"/>
                  <a:gd name="T10" fmla="*/ 746997 w 2528"/>
                  <a:gd name="T11" fmla="*/ 0 h 4153"/>
                  <a:gd name="T12" fmla="*/ 876534 w 2528"/>
                  <a:gd name="T13" fmla="*/ 0 h 4153"/>
                  <a:gd name="T14" fmla="*/ 876534 w 2528"/>
                  <a:gd name="T15" fmla="*/ 0 h 4153"/>
                  <a:gd name="T16" fmla="*/ 909278 w 2528"/>
                  <a:gd name="T17" fmla="*/ 32768 h 4153"/>
                  <a:gd name="T18" fmla="*/ 909278 w 2528"/>
                  <a:gd name="T19" fmla="*/ 32768 h 4153"/>
                  <a:gd name="T20" fmla="*/ 876534 w 2528"/>
                  <a:gd name="T21" fmla="*/ 65175 h 4153"/>
                  <a:gd name="T22" fmla="*/ 746997 w 2528"/>
                  <a:gd name="T23" fmla="*/ 65175 h 4153"/>
                  <a:gd name="T24" fmla="*/ 746997 w 2528"/>
                  <a:gd name="T25" fmla="*/ 65175 h 4153"/>
                  <a:gd name="T26" fmla="*/ 64769 w 2528"/>
                  <a:gd name="T27" fmla="*/ 747172 h 4153"/>
                  <a:gd name="T28" fmla="*/ 64769 w 2528"/>
                  <a:gd name="T29" fmla="*/ 747172 h 4153"/>
                  <a:gd name="T30" fmla="*/ 746997 w 2528"/>
                  <a:gd name="T31" fmla="*/ 1429890 h 4153"/>
                  <a:gd name="T32" fmla="*/ 876534 w 2528"/>
                  <a:gd name="T33" fmla="*/ 1429890 h 4153"/>
                  <a:gd name="T34" fmla="*/ 876534 w 2528"/>
                  <a:gd name="T35" fmla="*/ 1429890 h 4153"/>
                  <a:gd name="T36" fmla="*/ 909278 w 2528"/>
                  <a:gd name="T37" fmla="*/ 1462297 h 4153"/>
                  <a:gd name="T38" fmla="*/ 909278 w 2528"/>
                  <a:gd name="T39" fmla="*/ 1462297 h 4153"/>
                  <a:gd name="T40" fmla="*/ 876534 w 2528"/>
                  <a:gd name="T41" fmla="*/ 1495065 h 415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528" h="4153">
                    <a:moveTo>
                      <a:pt x="2436" y="4152"/>
                    </a:moveTo>
                    <a:lnTo>
                      <a:pt x="2076" y="4152"/>
                    </a:lnTo>
                    <a:cubicBezTo>
                      <a:pt x="930" y="4152"/>
                      <a:pt x="0" y="3221"/>
                      <a:pt x="0" y="2075"/>
                    </a:cubicBezTo>
                    <a:cubicBezTo>
                      <a:pt x="0" y="932"/>
                      <a:pt x="930" y="0"/>
                      <a:pt x="2076" y="0"/>
                    </a:cubicBezTo>
                    <a:lnTo>
                      <a:pt x="2436" y="0"/>
                    </a:lnTo>
                    <a:cubicBezTo>
                      <a:pt x="2486" y="0"/>
                      <a:pt x="2527" y="41"/>
                      <a:pt x="2527" y="91"/>
                    </a:cubicBezTo>
                    <a:cubicBezTo>
                      <a:pt x="2527" y="141"/>
                      <a:pt x="2486" y="181"/>
                      <a:pt x="2436" y="181"/>
                    </a:cubicBezTo>
                    <a:lnTo>
                      <a:pt x="2076" y="181"/>
                    </a:lnTo>
                    <a:cubicBezTo>
                      <a:pt x="1030" y="181"/>
                      <a:pt x="180" y="1032"/>
                      <a:pt x="180" y="2075"/>
                    </a:cubicBezTo>
                    <a:cubicBezTo>
                      <a:pt x="180" y="3121"/>
                      <a:pt x="1030" y="3971"/>
                      <a:pt x="2076" y="3971"/>
                    </a:cubicBezTo>
                    <a:lnTo>
                      <a:pt x="2436" y="3971"/>
                    </a:lnTo>
                    <a:cubicBezTo>
                      <a:pt x="2486" y="3971"/>
                      <a:pt x="2527" y="4011"/>
                      <a:pt x="2527" y="4061"/>
                    </a:cubicBezTo>
                    <a:cubicBezTo>
                      <a:pt x="2527" y="4111"/>
                      <a:pt x="2486" y="4152"/>
                      <a:pt x="2436" y="4152"/>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grpSp>
        <p:grpSp>
          <p:nvGrpSpPr>
            <p:cNvPr id="48" name="Group 11">
              <a:extLst>
                <a:ext uri="{FF2B5EF4-FFF2-40B4-BE49-F238E27FC236}">
                  <a16:creationId xmlns:a16="http://schemas.microsoft.com/office/drawing/2014/main" id="{A5B4BD3D-AC8E-4142-ABB7-9EC8ECC9A526}"/>
                </a:ext>
              </a:extLst>
            </p:cNvPr>
            <p:cNvGrpSpPr>
              <a:grpSpLocks/>
            </p:cNvGrpSpPr>
            <p:nvPr/>
          </p:nvGrpSpPr>
          <p:grpSpPr bwMode="auto">
            <a:xfrm>
              <a:off x="8726951" y="422846"/>
              <a:ext cx="1300426" cy="1221934"/>
              <a:chOff x="3332163" y="2060575"/>
              <a:chExt cx="1946275" cy="1828800"/>
            </a:xfrm>
            <a:solidFill>
              <a:schemeClr val="accent3">
                <a:lumMod val="75000"/>
              </a:schemeClr>
            </a:solidFill>
          </p:grpSpPr>
          <p:sp>
            <p:nvSpPr>
              <p:cNvPr id="66" name="Freeform 43">
                <a:extLst>
                  <a:ext uri="{FF2B5EF4-FFF2-40B4-BE49-F238E27FC236}">
                    <a16:creationId xmlns:a16="http://schemas.microsoft.com/office/drawing/2014/main" id="{8D90C658-70F2-4B46-92F5-B8C52564F1E2}"/>
                  </a:ext>
                </a:extLst>
              </p:cNvPr>
              <p:cNvSpPr>
                <a:spLocks noChangeArrowheads="1"/>
              </p:cNvSpPr>
              <p:nvPr/>
            </p:nvSpPr>
            <p:spPr bwMode="auto">
              <a:xfrm>
                <a:off x="4411663" y="2060575"/>
                <a:ext cx="273050" cy="481013"/>
              </a:xfrm>
              <a:custGeom>
                <a:avLst/>
                <a:gdLst>
                  <a:gd name="T0" fmla="*/ 65115 w 759"/>
                  <a:gd name="T1" fmla="*/ 415584 h 1338"/>
                  <a:gd name="T2" fmla="*/ 207935 w 759"/>
                  <a:gd name="T3" fmla="*/ 415584 h 1338"/>
                  <a:gd name="T4" fmla="*/ 207935 w 759"/>
                  <a:gd name="T5" fmla="*/ 68305 h 1338"/>
                  <a:gd name="T6" fmla="*/ 207935 w 759"/>
                  <a:gd name="T7" fmla="*/ 68305 h 1338"/>
                  <a:gd name="T8" fmla="*/ 65115 w 759"/>
                  <a:gd name="T9" fmla="*/ 240507 h 1338"/>
                  <a:gd name="T10" fmla="*/ 65115 w 759"/>
                  <a:gd name="T11" fmla="*/ 415584 h 1338"/>
                  <a:gd name="T12" fmla="*/ 240313 w 759"/>
                  <a:gd name="T13" fmla="*/ 480653 h 1338"/>
                  <a:gd name="T14" fmla="*/ 32377 w 759"/>
                  <a:gd name="T15" fmla="*/ 480653 h 1338"/>
                  <a:gd name="T16" fmla="*/ 32377 w 759"/>
                  <a:gd name="T17" fmla="*/ 480653 h 1338"/>
                  <a:gd name="T18" fmla="*/ 0 w 759"/>
                  <a:gd name="T19" fmla="*/ 448298 h 1338"/>
                  <a:gd name="T20" fmla="*/ 0 w 759"/>
                  <a:gd name="T21" fmla="*/ 240507 h 1338"/>
                  <a:gd name="T22" fmla="*/ 0 w 759"/>
                  <a:gd name="T23" fmla="*/ 240507 h 1338"/>
                  <a:gd name="T24" fmla="*/ 240313 w 759"/>
                  <a:gd name="T25" fmla="*/ 0 h 1338"/>
                  <a:gd name="T26" fmla="*/ 240313 w 759"/>
                  <a:gd name="T27" fmla="*/ 0 h 1338"/>
                  <a:gd name="T28" fmla="*/ 272690 w 759"/>
                  <a:gd name="T29" fmla="*/ 32715 h 1338"/>
                  <a:gd name="T30" fmla="*/ 272690 w 759"/>
                  <a:gd name="T31" fmla="*/ 448298 h 1338"/>
                  <a:gd name="T32" fmla="*/ 272690 w 759"/>
                  <a:gd name="T33" fmla="*/ 448298 h 1338"/>
                  <a:gd name="T34" fmla="*/ 240313 w 759"/>
                  <a:gd name="T35" fmla="*/ 480653 h 13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759" h="1338">
                    <a:moveTo>
                      <a:pt x="181" y="1156"/>
                    </a:moveTo>
                    <a:lnTo>
                      <a:pt x="578" y="1156"/>
                    </a:lnTo>
                    <a:lnTo>
                      <a:pt x="578" y="190"/>
                    </a:lnTo>
                    <a:cubicBezTo>
                      <a:pt x="352" y="232"/>
                      <a:pt x="181" y="431"/>
                      <a:pt x="181" y="669"/>
                    </a:cubicBezTo>
                    <a:lnTo>
                      <a:pt x="181" y="1156"/>
                    </a:lnTo>
                    <a:close/>
                    <a:moveTo>
                      <a:pt x="668" y="1337"/>
                    </a:moveTo>
                    <a:lnTo>
                      <a:pt x="90" y="1337"/>
                    </a:lnTo>
                    <a:cubicBezTo>
                      <a:pt x="40" y="1337"/>
                      <a:pt x="0" y="1297"/>
                      <a:pt x="0" y="1247"/>
                    </a:cubicBezTo>
                    <a:lnTo>
                      <a:pt x="0" y="669"/>
                    </a:lnTo>
                    <a:cubicBezTo>
                      <a:pt x="0" y="300"/>
                      <a:pt x="300" y="0"/>
                      <a:pt x="668" y="0"/>
                    </a:cubicBezTo>
                    <a:cubicBezTo>
                      <a:pt x="717" y="0"/>
                      <a:pt x="758" y="41"/>
                      <a:pt x="758" y="91"/>
                    </a:cubicBezTo>
                    <a:lnTo>
                      <a:pt x="758" y="1247"/>
                    </a:lnTo>
                    <a:cubicBezTo>
                      <a:pt x="758" y="1297"/>
                      <a:pt x="717" y="1337"/>
                      <a:pt x="668" y="1337"/>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67" name="Freeform 38">
                <a:extLst>
                  <a:ext uri="{FF2B5EF4-FFF2-40B4-BE49-F238E27FC236}">
                    <a16:creationId xmlns:a16="http://schemas.microsoft.com/office/drawing/2014/main" id="{3017B8EC-BF71-1143-8C90-8155ABB92FC4}"/>
                  </a:ext>
                </a:extLst>
              </p:cNvPr>
              <p:cNvSpPr>
                <a:spLocks noChangeArrowheads="1"/>
              </p:cNvSpPr>
              <p:nvPr/>
            </p:nvSpPr>
            <p:spPr bwMode="auto">
              <a:xfrm>
                <a:off x="4991100" y="2716213"/>
                <a:ext cx="287338" cy="500062"/>
              </a:xfrm>
              <a:custGeom>
                <a:avLst/>
                <a:gdLst>
                  <a:gd name="T0" fmla="*/ 254530 w 797"/>
                  <a:gd name="T1" fmla="*/ 499702 h 1390"/>
                  <a:gd name="T2" fmla="*/ 32087 w 797"/>
                  <a:gd name="T3" fmla="*/ 499702 h 1390"/>
                  <a:gd name="T4" fmla="*/ 32087 w 797"/>
                  <a:gd name="T5" fmla="*/ 499702 h 1390"/>
                  <a:gd name="T6" fmla="*/ 0 w 797"/>
                  <a:gd name="T7" fmla="*/ 466964 h 1390"/>
                  <a:gd name="T8" fmla="*/ 0 w 797"/>
                  <a:gd name="T9" fmla="*/ 466964 h 1390"/>
                  <a:gd name="T10" fmla="*/ 32087 w 797"/>
                  <a:gd name="T11" fmla="*/ 434586 h 1390"/>
                  <a:gd name="T12" fmla="*/ 221723 w 797"/>
                  <a:gd name="T13" fmla="*/ 434586 h 1390"/>
                  <a:gd name="T14" fmla="*/ 221723 w 797"/>
                  <a:gd name="T15" fmla="*/ 64756 h 1390"/>
                  <a:gd name="T16" fmla="*/ 32087 w 797"/>
                  <a:gd name="T17" fmla="*/ 64756 h 1390"/>
                  <a:gd name="T18" fmla="*/ 32087 w 797"/>
                  <a:gd name="T19" fmla="*/ 64756 h 1390"/>
                  <a:gd name="T20" fmla="*/ 0 w 797"/>
                  <a:gd name="T21" fmla="*/ 32378 h 1390"/>
                  <a:gd name="T22" fmla="*/ 0 w 797"/>
                  <a:gd name="T23" fmla="*/ 32378 h 1390"/>
                  <a:gd name="T24" fmla="*/ 32087 w 797"/>
                  <a:gd name="T25" fmla="*/ 0 h 1390"/>
                  <a:gd name="T26" fmla="*/ 254530 w 797"/>
                  <a:gd name="T27" fmla="*/ 0 h 1390"/>
                  <a:gd name="T28" fmla="*/ 254530 w 797"/>
                  <a:gd name="T29" fmla="*/ 0 h 1390"/>
                  <a:gd name="T30" fmla="*/ 286977 w 797"/>
                  <a:gd name="T31" fmla="*/ 32378 h 1390"/>
                  <a:gd name="T32" fmla="*/ 286977 w 797"/>
                  <a:gd name="T33" fmla="*/ 466964 h 1390"/>
                  <a:gd name="T34" fmla="*/ 286977 w 797"/>
                  <a:gd name="T35" fmla="*/ 466964 h 1390"/>
                  <a:gd name="T36" fmla="*/ 254530 w 797"/>
                  <a:gd name="T37" fmla="*/ 499702 h 139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797" h="1390">
                    <a:moveTo>
                      <a:pt x="706" y="1389"/>
                    </a:moveTo>
                    <a:lnTo>
                      <a:pt x="89" y="1389"/>
                    </a:lnTo>
                    <a:cubicBezTo>
                      <a:pt x="40" y="1389"/>
                      <a:pt x="0" y="1348"/>
                      <a:pt x="0" y="1298"/>
                    </a:cubicBezTo>
                    <a:cubicBezTo>
                      <a:pt x="0" y="1248"/>
                      <a:pt x="40" y="1208"/>
                      <a:pt x="89" y="1208"/>
                    </a:cubicBezTo>
                    <a:lnTo>
                      <a:pt x="615" y="1208"/>
                    </a:lnTo>
                    <a:lnTo>
                      <a:pt x="615" y="180"/>
                    </a:lnTo>
                    <a:lnTo>
                      <a:pt x="89" y="180"/>
                    </a:lnTo>
                    <a:cubicBezTo>
                      <a:pt x="40" y="180"/>
                      <a:pt x="0" y="140"/>
                      <a:pt x="0" y="90"/>
                    </a:cubicBezTo>
                    <a:cubicBezTo>
                      <a:pt x="0" y="40"/>
                      <a:pt x="40" y="0"/>
                      <a:pt x="89" y="0"/>
                    </a:cubicBezTo>
                    <a:lnTo>
                      <a:pt x="706" y="0"/>
                    </a:lnTo>
                    <a:cubicBezTo>
                      <a:pt x="756" y="0"/>
                      <a:pt x="796" y="40"/>
                      <a:pt x="796" y="90"/>
                    </a:cubicBezTo>
                    <a:lnTo>
                      <a:pt x="796" y="1298"/>
                    </a:lnTo>
                    <a:cubicBezTo>
                      <a:pt x="796" y="1348"/>
                      <a:pt x="756" y="1389"/>
                      <a:pt x="706" y="1389"/>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68" name="Freeform 39">
                <a:extLst>
                  <a:ext uri="{FF2B5EF4-FFF2-40B4-BE49-F238E27FC236}">
                    <a16:creationId xmlns:a16="http://schemas.microsoft.com/office/drawing/2014/main" id="{896342F6-CE32-3943-8442-4EA07AF117C9}"/>
                  </a:ext>
                </a:extLst>
              </p:cNvPr>
              <p:cNvSpPr>
                <a:spLocks noChangeArrowheads="1"/>
              </p:cNvSpPr>
              <p:nvPr/>
            </p:nvSpPr>
            <p:spPr bwMode="auto">
              <a:xfrm>
                <a:off x="4678363" y="2614613"/>
                <a:ext cx="153987" cy="153987"/>
              </a:xfrm>
              <a:custGeom>
                <a:avLst/>
                <a:gdLst>
                  <a:gd name="T0" fmla="*/ 153628 w 429"/>
                  <a:gd name="T1" fmla="*/ 76994 h 428"/>
                  <a:gd name="T2" fmla="*/ 153628 w 429"/>
                  <a:gd name="T3" fmla="*/ 76994 h 428"/>
                  <a:gd name="T4" fmla="*/ 76814 w 429"/>
                  <a:gd name="T5" fmla="*/ 153627 h 428"/>
                  <a:gd name="T6" fmla="*/ 76814 w 429"/>
                  <a:gd name="T7" fmla="*/ 153627 h 428"/>
                  <a:gd name="T8" fmla="*/ 0 w 429"/>
                  <a:gd name="T9" fmla="*/ 76994 h 428"/>
                  <a:gd name="T10" fmla="*/ 0 w 429"/>
                  <a:gd name="T11" fmla="*/ 76994 h 428"/>
                  <a:gd name="T12" fmla="*/ 76814 w 429"/>
                  <a:gd name="T13" fmla="*/ 0 h 428"/>
                  <a:gd name="T14" fmla="*/ 76814 w 429"/>
                  <a:gd name="T15" fmla="*/ 0 h 428"/>
                  <a:gd name="T16" fmla="*/ 153628 w 429"/>
                  <a:gd name="T17" fmla="*/ 76994 h 42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29" h="428">
                    <a:moveTo>
                      <a:pt x="428" y="214"/>
                    </a:moveTo>
                    <a:lnTo>
                      <a:pt x="428" y="214"/>
                    </a:lnTo>
                    <a:cubicBezTo>
                      <a:pt x="428" y="332"/>
                      <a:pt x="332" y="427"/>
                      <a:pt x="214" y="427"/>
                    </a:cubicBezTo>
                    <a:cubicBezTo>
                      <a:pt x="96" y="427"/>
                      <a:pt x="0" y="332"/>
                      <a:pt x="0" y="214"/>
                    </a:cubicBezTo>
                    <a:cubicBezTo>
                      <a:pt x="0" y="96"/>
                      <a:pt x="96" y="0"/>
                      <a:pt x="214" y="0"/>
                    </a:cubicBezTo>
                    <a:cubicBezTo>
                      <a:pt x="332" y="0"/>
                      <a:pt x="428" y="96"/>
                      <a:pt x="428" y="21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69" name="Freeform 40">
                <a:extLst>
                  <a:ext uri="{FF2B5EF4-FFF2-40B4-BE49-F238E27FC236}">
                    <a16:creationId xmlns:a16="http://schemas.microsoft.com/office/drawing/2014/main" id="{3141ECD9-9879-B04B-9B1C-B79743F20AAE}"/>
                  </a:ext>
                </a:extLst>
              </p:cNvPr>
              <p:cNvSpPr>
                <a:spLocks noChangeArrowheads="1"/>
              </p:cNvSpPr>
              <p:nvPr/>
            </p:nvSpPr>
            <p:spPr bwMode="auto">
              <a:xfrm>
                <a:off x="3838575" y="3552825"/>
                <a:ext cx="355600" cy="336550"/>
              </a:xfrm>
              <a:custGeom>
                <a:avLst/>
                <a:gdLst>
                  <a:gd name="T0" fmla="*/ 322847 w 988"/>
                  <a:gd name="T1" fmla="*/ 336190 h 936"/>
                  <a:gd name="T2" fmla="*/ 32393 w 988"/>
                  <a:gd name="T3" fmla="*/ 336190 h 936"/>
                  <a:gd name="T4" fmla="*/ 32393 w 988"/>
                  <a:gd name="T5" fmla="*/ 336190 h 936"/>
                  <a:gd name="T6" fmla="*/ 0 w 988"/>
                  <a:gd name="T7" fmla="*/ 303830 h 936"/>
                  <a:gd name="T8" fmla="*/ 0 w 988"/>
                  <a:gd name="T9" fmla="*/ 32720 h 936"/>
                  <a:gd name="T10" fmla="*/ 0 w 988"/>
                  <a:gd name="T11" fmla="*/ 32720 h 936"/>
                  <a:gd name="T12" fmla="*/ 32393 w 988"/>
                  <a:gd name="T13" fmla="*/ 0 h 936"/>
                  <a:gd name="T14" fmla="*/ 32393 w 988"/>
                  <a:gd name="T15" fmla="*/ 0 h 936"/>
                  <a:gd name="T16" fmla="*/ 65145 w 988"/>
                  <a:gd name="T17" fmla="*/ 32720 h 936"/>
                  <a:gd name="T18" fmla="*/ 65145 w 988"/>
                  <a:gd name="T19" fmla="*/ 271469 h 936"/>
                  <a:gd name="T20" fmla="*/ 290095 w 988"/>
                  <a:gd name="T21" fmla="*/ 271469 h 936"/>
                  <a:gd name="T22" fmla="*/ 290095 w 988"/>
                  <a:gd name="T23" fmla="*/ 154612 h 936"/>
                  <a:gd name="T24" fmla="*/ 290095 w 988"/>
                  <a:gd name="T25" fmla="*/ 154612 h 936"/>
                  <a:gd name="T26" fmla="*/ 322847 w 988"/>
                  <a:gd name="T27" fmla="*/ 121892 h 936"/>
                  <a:gd name="T28" fmla="*/ 322847 w 988"/>
                  <a:gd name="T29" fmla="*/ 121892 h 936"/>
                  <a:gd name="T30" fmla="*/ 355240 w 988"/>
                  <a:gd name="T31" fmla="*/ 154612 h 936"/>
                  <a:gd name="T32" fmla="*/ 355240 w 988"/>
                  <a:gd name="T33" fmla="*/ 303830 h 936"/>
                  <a:gd name="T34" fmla="*/ 355240 w 988"/>
                  <a:gd name="T35" fmla="*/ 303830 h 936"/>
                  <a:gd name="T36" fmla="*/ 322847 w 988"/>
                  <a:gd name="T37" fmla="*/ 336190 h 9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88" h="936">
                    <a:moveTo>
                      <a:pt x="897" y="935"/>
                    </a:moveTo>
                    <a:lnTo>
                      <a:pt x="90" y="935"/>
                    </a:lnTo>
                    <a:cubicBezTo>
                      <a:pt x="41" y="935"/>
                      <a:pt x="0" y="894"/>
                      <a:pt x="0" y="845"/>
                    </a:cubicBezTo>
                    <a:lnTo>
                      <a:pt x="0" y="91"/>
                    </a:lnTo>
                    <a:cubicBezTo>
                      <a:pt x="0" y="41"/>
                      <a:pt x="41" y="0"/>
                      <a:pt x="90" y="0"/>
                    </a:cubicBezTo>
                    <a:cubicBezTo>
                      <a:pt x="140" y="0"/>
                      <a:pt x="181" y="41"/>
                      <a:pt x="181" y="91"/>
                    </a:cubicBezTo>
                    <a:lnTo>
                      <a:pt x="181" y="755"/>
                    </a:lnTo>
                    <a:lnTo>
                      <a:pt x="806" y="755"/>
                    </a:lnTo>
                    <a:lnTo>
                      <a:pt x="806" y="430"/>
                    </a:lnTo>
                    <a:cubicBezTo>
                      <a:pt x="806" y="380"/>
                      <a:pt x="847" y="339"/>
                      <a:pt x="897" y="339"/>
                    </a:cubicBezTo>
                    <a:cubicBezTo>
                      <a:pt x="947" y="339"/>
                      <a:pt x="987" y="380"/>
                      <a:pt x="987" y="430"/>
                    </a:cubicBezTo>
                    <a:lnTo>
                      <a:pt x="987" y="845"/>
                    </a:lnTo>
                    <a:cubicBezTo>
                      <a:pt x="987" y="894"/>
                      <a:pt x="947" y="935"/>
                      <a:pt x="897" y="935"/>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70" name="Freeform 41">
                <a:extLst>
                  <a:ext uri="{FF2B5EF4-FFF2-40B4-BE49-F238E27FC236}">
                    <a16:creationId xmlns:a16="http://schemas.microsoft.com/office/drawing/2014/main" id="{2E0C734D-2A39-5141-8625-B94B08BEA4DF}"/>
                  </a:ext>
                </a:extLst>
              </p:cNvPr>
              <p:cNvSpPr>
                <a:spLocks noChangeArrowheads="1"/>
              </p:cNvSpPr>
              <p:nvPr/>
            </p:nvSpPr>
            <p:spPr bwMode="auto">
              <a:xfrm>
                <a:off x="4408488" y="3552825"/>
                <a:ext cx="355600" cy="336550"/>
              </a:xfrm>
              <a:custGeom>
                <a:avLst/>
                <a:gdLst>
                  <a:gd name="T0" fmla="*/ 322814 w 987"/>
                  <a:gd name="T1" fmla="*/ 336190 h 936"/>
                  <a:gd name="T2" fmla="*/ 32426 w 987"/>
                  <a:gd name="T3" fmla="*/ 336190 h 936"/>
                  <a:gd name="T4" fmla="*/ 32426 w 987"/>
                  <a:gd name="T5" fmla="*/ 336190 h 936"/>
                  <a:gd name="T6" fmla="*/ 0 w 987"/>
                  <a:gd name="T7" fmla="*/ 303830 h 936"/>
                  <a:gd name="T8" fmla="*/ 0 w 987"/>
                  <a:gd name="T9" fmla="*/ 154612 h 936"/>
                  <a:gd name="T10" fmla="*/ 0 w 987"/>
                  <a:gd name="T11" fmla="*/ 154612 h 936"/>
                  <a:gd name="T12" fmla="*/ 32426 w 987"/>
                  <a:gd name="T13" fmla="*/ 121892 h 936"/>
                  <a:gd name="T14" fmla="*/ 32426 w 987"/>
                  <a:gd name="T15" fmla="*/ 121892 h 936"/>
                  <a:gd name="T16" fmla="*/ 65211 w 987"/>
                  <a:gd name="T17" fmla="*/ 154612 h 936"/>
                  <a:gd name="T18" fmla="*/ 65211 w 987"/>
                  <a:gd name="T19" fmla="*/ 271469 h 936"/>
                  <a:gd name="T20" fmla="*/ 290028 w 987"/>
                  <a:gd name="T21" fmla="*/ 271469 h 936"/>
                  <a:gd name="T22" fmla="*/ 290028 w 987"/>
                  <a:gd name="T23" fmla="*/ 32720 h 936"/>
                  <a:gd name="T24" fmla="*/ 290028 w 987"/>
                  <a:gd name="T25" fmla="*/ 32720 h 936"/>
                  <a:gd name="T26" fmla="*/ 322814 w 987"/>
                  <a:gd name="T27" fmla="*/ 0 h 936"/>
                  <a:gd name="T28" fmla="*/ 322814 w 987"/>
                  <a:gd name="T29" fmla="*/ 0 h 936"/>
                  <a:gd name="T30" fmla="*/ 355240 w 987"/>
                  <a:gd name="T31" fmla="*/ 32720 h 936"/>
                  <a:gd name="T32" fmla="*/ 355240 w 987"/>
                  <a:gd name="T33" fmla="*/ 303830 h 936"/>
                  <a:gd name="T34" fmla="*/ 355240 w 987"/>
                  <a:gd name="T35" fmla="*/ 303830 h 936"/>
                  <a:gd name="T36" fmla="*/ 322814 w 987"/>
                  <a:gd name="T37" fmla="*/ 336190 h 9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87" h="936">
                    <a:moveTo>
                      <a:pt x="896" y="935"/>
                    </a:moveTo>
                    <a:lnTo>
                      <a:pt x="90" y="935"/>
                    </a:lnTo>
                    <a:cubicBezTo>
                      <a:pt x="40" y="935"/>
                      <a:pt x="0" y="894"/>
                      <a:pt x="0" y="845"/>
                    </a:cubicBezTo>
                    <a:lnTo>
                      <a:pt x="0" y="430"/>
                    </a:lnTo>
                    <a:cubicBezTo>
                      <a:pt x="0" y="380"/>
                      <a:pt x="40" y="339"/>
                      <a:pt x="90" y="339"/>
                    </a:cubicBezTo>
                    <a:cubicBezTo>
                      <a:pt x="140" y="339"/>
                      <a:pt x="181" y="380"/>
                      <a:pt x="181" y="430"/>
                    </a:cubicBezTo>
                    <a:lnTo>
                      <a:pt x="181" y="755"/>
                    </a:lnTo>
                    <a:lnTo>
                      <a:pt x="805" y="755"/>
                    </a:lnTo>
                    <a:lnTo>
                      <a:pt x="805" y="91"/>
                    </a:lnTo>
                    <a:cubicBezTo>
                      <a:pt x="805" y="41"/>
                      <a:pt x="846" y="0"/>
                      <a:pt x="896" y="0"/>
                    </a:cubicBezTo>
                    <a:cubicBezTo>
                      <a:pt x="946" y="0"/>
                      <a:pt x="986" y="41"/>
                      <a:pt x="986" y="91"/>
                    </a:cubicBezTo>
                    <a:lnTo>
                      <a:pt x="986" y="845"/>
                    </a:lnTo>
                    <a:cubicBezTo>
                      <a:pt x="986" y="894"/>
                      <a:pt x="946" y="935"/>
                      <a:pt x="896" y="935"/>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71" name="Freeform 42">
                <a:extLst>
                  <a:ext uri="{FF2B5EF4-FFF2-40B4-BE49-F238E27FC236}">
                    <a16:creationId xmlns:a16="http://schemas.microsoft.com/office/drawing/2014/main" id="{E42D7EAA-B9C9-BB42-8348-24198BEC4DF1}"/>
                  </a:ext>
                </a:extLst>
              </p:cNvPr>
              <p:cNvSpPr>
                <a:spLocks noChangeArrowheads="1"/>
              </p:cNvSpPr>
              <p:nvPr/>
            </p:nvSpPr>
            <p:spPr bwMode="auto">
              <a:xfrm>
                <a:off x="3332163" y="2924175"/>
                <a:ext cx="236537" cy="65088"/>
              </a:xfrm>
              <a:custGeom>
                <a:avLst/>
                <a:gdLst>
                  <a:gd name="T0" fmla="*/ 203775 w 657"/>
                  <a:gd name="T1" fmla="*/ 64730 h 182"/>
                  <a:gd name="T2" fmla="*/ 32402 w 657"/>
                  <a:gd name="T3" fmla="*/ 64730 h 182"/>
                  <a:gd name="T4" fmla="*/ 32402 w 657"/>
                  <a:gd name="T5" fmla="*/ 64730 h 182"/>
                  <a:gd name="T6" fmla="*/ 0 w 657"/>
                  <a:gd name="T7" fmla="*/ 32544 h 182"/>
                  <a:gd name="T8" fmla="*/ 0 w 657"/>
                  <a:gd name="T9" fmla="*/ 32544 h 182"/>
                  <a:gd name="T10" fmla="*/ 32402 w 657"/>
                  <a:gd name="T11" fmla="*/ 0 h 182"/>
                  <a:gd name="T12" fmla="*/ 203775 w 657"/>
                  <a:gd name="T13" fmla="*/ 0 h 182"/>
                  <a:gd name="T14" fmla="*/ 203775 w 657"/>
                  <a:gd name="T15" fmla="*/ 0 h 182"/>
                  <a:gd name="T16" fmla="*/ 236177 w 657"/>
                  <a:gd name="T17" fmla="*/ 32544 h 182"/>
                  <a:gd name="T18" fmla="*/ 236177 w 657"/>
                  <a:gd name="T19" fmla="*/ 32544 h 182"/>
                  <a:gd name="T20" fmla="*/ 203775 w 657"/>
                  <a:gd name="T21" fmla="*/ 64730 h 18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57" h="182">
                    <a:moveTo>
                      <a:pt x="566" y="181"/>
                    </a:moveTo>
                    <a:lnTo>
                      <a:pt x="90" y="181"/>
                    </a:lnTo>
                    <a:cubicBezTo>
                      <a:pt x="40" y="181"/>
                      <a:pt x="0" y="141"/>
                      <a:pt x="0" y="91"/>
                    </a:cubicBezTo>
                    <a:cubicBezTo>
                      <a:pt x="0" y="41"/>
                      <a:pt x="40" y="0"/>
                      <a:pt x="90" y="0"/>
                    </a:cubicBezTo>
                    <a:lnTo>
                      <a:pt x="566" y="0"/>
                    </a:lnTo>
                    <a:cubicBezTo>
                      <a:pt x="616" y="0"/>
                      <a:pt x="656" y="41"/>
                      <a:pt x="656" y="91"/>
                    </a:cubicBezTo>
                    <a:cubicBezTo>
                      <a:pt x="656" y="141"/>
                      <a:pt x="616" y="181"/>
                      <a:pt x="566" y="181"/>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72" name="Freeform 44">
                <a:extLst>
                  <a:ext uri="{FF2B5EF4-FFF2-40B4-BE49-F238E27FC236}">
                    <a16:creationId xmlns:a16="http://schemas.microsoft.com/office/drawing/2014/main" id="{CF64736E-CE6E-A34D-8731-B6B7B0546AC3}"/>
                  </a:ext>
                </a:extLst>
              </p:cNvPr>
              <p:cNvSpPr>
                <a:spLocks noChangeArrowheads="1"/>
              </p:cNvSpPr>
              <p:nvPr/>
            </p:nvSpPr>
            <p:spPr bwMode="auto">
              <a:xfrm>
                <a:off x="3503613" y="2165350"/>
                <a:ext cx="1581150" cy="1581150"/>
              </a:xfrm>
              <a:custGeom>
                <a:avLst/>
                <a:gdLst>
                  <a:gd name="T0" fmla="*/ 790395 w 4393"/>
                  <a:gd name="T1" fmla="*/ 1580790 h 4394"/>
                  <a:gd name="T2" fmla="*/ 790395 w 4393"/>
                  <a:gd name="T3" fmla="*/ 1580790 h 4394"/>
                  <a:gd name="T4" fmla="*/ 0 w 4393"/>
                  <a:gd name="T5" fmla="*/ 790575 h 4394"/>
                  <a:gd name="T6" fmla="*/ 0 w 4393"/>
                  <a:gd name="T7" fmla="*/ 790575 h 4394"/>
                  <a:gd name="T8" fmla="*/ 790395 w 4393"/>
                  <a:gd name="T9" fmla="*/ 0 h 4394"/>
                  <a:gd name="T10" fmla="*/ 790395 w 4393"/>
                  <a:gd name="T11" fmla="*/ 0 h 4394"/>
                  <a:gd name="T12" fmla="*/ 965678 w 4393"/>
                  <a:gd name="T13" fmla="*/ 19432 h 4394"/>
                  <a:gd name="T14" fmla="*/ 965678 w 4393"/>
                  <a:gd name="T15" fmla="*/ 19432 h 4394"/>
                  <a:gd name="T16" fmla="*/ 990513 w 4393"/>
                  <a:gd name="T17" fmla="*/ 58295 h 4394"/>
                  <a:gd name="T18" fmla="*/ 990513 w 4393"/>
                  <a:gd name="T19" fmla="*/ 58295 h 4394"/>
                  <a:gd name="T20" fmla="*/ 951281 w 4393"/>
                  <a:gd name="T21" fmla="*/ 82764 h 4394"/>
                  <a:gd name="T22" fmla="*/ 951281 w 4393"/>
                  <a:gd name="T23" fmla="*/ 82764 h 4394"/>
                  <a:gd name="T24" fmla="*/ 790395 w 4393"/>
                  <a:gd name="T25" fmla="*/ 65132 h 4394"/>
                  <a:gd name="T26" fmla="*/ 790395 w 4393"/>
                  <a:gd name="T27" fmla="*/ 65132 h 4394"/>
                  <a:gd name="T28" fmla="*/ 65146 w 4393"/>
                  <a:gd name="T29" fmla="*/ 790575 h 4394"/>
                  <a:gd name="T30" fmla="*/ 65146 w 4393"/>
                  <a:gd name="T31" fmla="*/ 790575 h 4394"/>
                  <a:gd name="T32" fmla="*/ 790395 w 4393"/>
                  <a:gd name="T33" fmla="*/ 1515659 h 4394"/>
                  <a:gd name="T34" fmla="*/ 790395 w 4393"/>
                  <a:gd name="T35" fmla="*/ 1515659 h 4394"/>
                  <a:gd name="T36" fmla="*/ 1515644 w 4393"/>
                  <a:gd name="T37" fmla="*/ 790575 h 4394"/>
                  <a:gd name="T38" fmla="*/ 1515644 w 4393"/>
                  <a:gd name="T39" fmla="*/ 790575 h 4394"/>
                  <a:gd name="T40" fmla="*/ 1133403 w 4393"/>
                  <a:gd name="T41" fmla="*/ 150774 h 4394"/>
                  <a:gd name="T42" fmla="*/ 1133403 w 4393"/>
                  <a:gd name="T43" fmla="*/ 150774 h 4394"/>
                  <a:gd name="T44" fmla="*/ 1120086 w 4393"/>
                  <a:gd name="T45" fmla="*/ 106873 h 4394"/>
                  <a:gd name="T46" fmla="*/ 1120086 w 4393"/>
                  <a:gd name="T47" fmla="*/ 106873 h 4394"/>
                  <a:gd name="T48" fmla="*/ 1163637 w 4393"/>
                  <a:gd name="T49" fmla="*/ 93559 h 4394"/>
                  <a:gd name="T50" fmla="*/ 1163637 w 4393"/>
                  <a:gd name="T51" fmla="*/ 93559 h 4394"/>
                  <a:gd name="T52" fmla="*/ 1580790 w 4393"/>
                  <a:gd name="T53" fmla="*/ 790575 h 4394"/>
                  <a:gd name="T54" fmla="*/ 1580790 w 4393"/>
                  <a:gd name="T55" fmla="*/ 790575 h 4394"/>
                  <a:gd name="T56" fmla="*/ 790395 w 4393"/>
                  <a:gd name="T57" fmla="*/ 1580790 h 439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4393" h="4394">
                    <a:moveTo>
                      <a:pt x="2196" y="4393"/>
                    </a:moveTo>
                    <a:lnTo>
                      <a:pt x="2196" y="4393"/>
                    </a:lnTo>
                    <a:cubicBezTo>
                      <a:pt x="985" y="4393"/>
                      <a:pt x="0" y="3408"/>
                      <a:pt x="0" y="2197"/>
                    </a:cubicBezTo>
                    <a:cubicBezTo>
                      <a:pt x="0" y="985"/>
                      <a:pt x="985" y="0"/>
                      <a:pt x="2196" y="0"/>
                    </a:cubicBezTo>
                    <a:cubicBezTo>
                      <a:pt x="2361" y="0"/>
                      <a:pt x="2525" y="18"/>
                      <a:pt x="2683" y="54"/>
                    </a:cubicBezTo>
                    <a:cubicBezTo>
                      <a:pt x="2732" y="65"/>
                      <a:pt x="2763" y="113"/>
                      <a:pt x="2752" y="162"/>
                    </a:cubicBezTo>
                    <a:cubicBezTo>
                      <a:pt x="2740" y="211"/>
                      <a:pt x="2692" y="241"/>
                      <a:pt x="2643" y="230"/>
                    </a:cubicBezTo>
                    <a:cubicBezTo>
                      <a:pt x="2498" y="197"/>
                      <a:pt x="2347" y="181"/>
                      <a:pt x="2196" y="181"/>
                    </a:cubicBezTo>
                    <a:cubicBezTo>
                      <a:pt x="1085" y="181"/>
                      <a:pt x="181" y="1085"/>
                      <a:pt x="181" y="2197"/>
                    </a:cubicBezTo>
                    <a:cubicBezTo>
                      <a:pt x="181" y="3308"/>
                      <a:pt x="1085" y="4212"/>
                      <a:pt x="2196" y="4212"/>
                    </a:cubicBezTo>
                    <a:cubicBezTo>
                      <a:pt x="3307" y="4212"/>
                      <a:pt x="4211" y="3308"/>
                      <a:pt x="4211" y="2197"/>
                    </a:cubicBezTo>
                    <a:cubicBezTo>
                      <a:pt x="4211" y="1452"/>
                      <a:pt x="3804" y="772"/>
                      <a:pt x="3149" y="419"/>
                    </a:cubicBezTo>
                    <a:cubicBezTo>
                      <a:pt x="3105" y="396"/>
                      <a:pt x="3088" y="341"/>
                      <a:pt x="3112" y="297"/>
                    </a:cubicBezTo>
                    <a:cubicBezTo>
                      <a:pt x="3136" y="253"/>
                      <a:pt x="3190" y="236"/>
                      <a:pt x="3233" y="260"/>
                    </a:cubicBezTo>
                    <a:cubicBezTo>
                      <a:pt x="3948" y="644"/>
                      <a:pt x="4392" y="1386"/>
                      <a:pt x="4392" y="2197"/>
                    </a:cubicBezTo>
                    <a:cubicBezTo>
                      <a:pt x="4392" y="3408"/>
                      <a:pt x="3406" y="4393"/>
                      <a:pt x="2196" y="439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grpSp>
        <p:grpSp>
          <p:nvGrpSpPr>
            <p:cNvPr id="49" name="Group 13">
              <a:extLst>
                <a:ext uri="{FF2B5EF4-FFF2-40B4-BE49-F238E27FC236}">
                  <a16:creationId xmlns:a16="http://schemas.microsoft.com/office/drawing/2014/main" id="{AE5BD590-65F1-414E-8A3B-22BDF2ADB17F}"/>
                </a:ext>
              </a:extLst>
            </p:cNvPr>
            <p:cNvGrpSpPr>
              <a:grpSpLocks/>
            </p:cNvGrpSpPr>
            <p:nvPr/>
          </p:nvGrpSpPr>
          <p:grpSpPr bwMode="auto">
            <a:xfrm>
              <a:off x="10961073" y="138675"/>
              <a:ext cx="1183748" cy="596117"/>
              <a:chOff x="5826125" y="2760663"/>
              <a:chExt cx="1771650" cy="892175"/>
            </a:xfrm>
            <a:solidFill>
              <a:schemeClr val="accent5"/>
            </a:solidFill>
          </p:grpSpPr>
          <p:sp>
            <p:nvSpPr>
              <p:cNvPr id="60" name="Freeform 45">
                <a:extLst>
                  <a:ext uri="{FF2B5EF4-FFF2-40B4-BE49-F238E27FC236}">
                    <a16:creationId xmlns:a16="http://schemas.microsoft.com/office/drawing/2014/main" id="{82E5BFAF-F4F4-3244-A495-4631A112454E}"/>
                  </a:ext>
                </a:extLst>
              </p:cNvPr>
              <p:cNvSpPr>
                <a:spLocks noChangeArrowheads="1"/>
              </p:cNvSpPr>
              <p:nvPr/>
            </p:nvSpPr>
            <p:spPr bwMode="auto">
              <a:xfrm>
                <a:off x="5826125" y="2760663"/>
                <a:ext cx="1771650" cy="892175"/>
              </a:xfrm>
              <a:custGeom>
                <a:avLst/>
                <a:gdLst>
                  <a:gd name="T0" fmla="*/ 1706153 w 4923"/>
                  <a:gd name="T1" fmla="*/ 891815 h 2477"/>
                  <a:gd name="T2" fmla="*/ 647770 w 4923"/>
                  <a:gd name="T3" fmla="*/ 891815 h 2477"/>
                  <a:gd name="T4" fmla="*/ 647770 w 4923"/>
                  <a:gd name="T5" fmla="*/ 891815 h 2477"/>
                  <a:gd name="T6" fmla="*/ 615381 w 4923"/>
                  <a:gd name="T7" fmla="*/ 859398 h 2477"/>
                  <a:gd name="T8" fmla="*/ 615381 w 4923"/>
                  <a:gd name="T9" fmla="*/ 859398 h 2477"/>
                  <a:gd name="T10" fmla="*/ 647770 w 4923"/>
                  <a:gd name="T11" fmla="*/ 826622 h 2477"/>
                  <a:gd name="T12" fmla="*/ 1706153 w 4923"/>
                  <a:gd name="T13" fmla="*/ 826622 h 2477"/>
                  <a:gd name="T14" fmla="*/ 1706153 w 4923"/>
                  <a:gd name="T15" fmla="*/ 65193 h 2477"/>
                  <a:gd name="T16" fmla="*/ 65137 w 4923"/>
                  <a:gd name="T17" fmla="*/ 65193 h 2477"/>
                  <a:gd name="T18" fmla="*/ 65137 w 4923"/>
                  <a:gd name="T19" fmla="*/ 497774 h 2477"/>
                  <a:gd name="T20" fmla="*/ 65137 w 4923"/>
                  <a:gd name="T21" fmla="*/ 497774 h 2477"/>
                  <a:gd name="T22" fmla="*/ 32748 w 4923"/>
                  <a:gd name="T23" fmla="*/ 530190 h 2477"/>
                  <a:gd name="T24" fmla="*/ 32748 w 4923"/>
                  <a:gd name="T25" fmla="*/ 530190 h 2477"/>
                  <a:gd name="T26" fmla="*/ 0 w 4923"/>
                  <a:gd name="T27" fmla="*/ 497774 h 2477"/>
                  <a:gd name="T28" fmla="*/ 0 w 4923"/>
                  <a:gd name="T29" fmla="*/ 65193 h 2477"/>
                  <a:gd name="T30" fmla="*/ 0 w 4923"/>
                  <a:gd name="T31" fmla="*/ 65193 h 2477"/>
                  <a:gd name="T32" fmla="*/ 65137 w 4923"/>
                  <a:gd name="T33" fmla="*/ 0 h 2477"/>
                  <a:gd name="T34" fmla="*/ 1706153 w 4923"/>
                  <a:gd name="T35" fmla="*/ 0 h 2477"/>
                  <a:gd name="T36" fmla="*/ 1706153 w 4923"/>
                  <a:gd name="T37" fmla="*/ 0 h 2477"/>
                  <a:gd name="T38" fmla="*/ 1771290 w 4923"/>
                  <a:gd name="T39" fmla="*/ 65193 h 2477"/>
                  <a:gd name="T40" fmla="*/ 1771290 w 4923"/>
                  <a:gd name="T41" fmla="*/ 826622 h 2477"/>
                  <a:gd name="T42" fmla="*/ 1771290 w 4923"/>
                  <a:gd name="T43" fmla="*/ 826622 h 2477"/>
                  <a:gd name="T44" fmla="*/ 1706153 w 4923"/>
                  <a:gd name="T45" fmla="*/ 891815 h 247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4923" h="2477">
                    <a:moveTo>
                      <a:pt x="4741" y="2476"/>
                    </a:moveTo>
                    <a:lnTo>
                      <a:pt x="1800" y="2476"/>
                    </a:lnTo>
                    <a:cubicBezTo>
                      <a:pt x="1751" y="2476"/>
                      <a:pt x="1710" y="2436"/>
                      <a:pt x="1710" y="2386"/>
                    </a:cubicBezTo>
                    <a:cubicBezTo>
                      <a:pt x="1710" y="2336"/>
                      <a:pt x="1751" y="2295"/>
                      <a:pt x="1800" y="2295"/>
                    </a:cubicBezTo>
                    <a:lnTo>
                      <a:pt x="4741" y="2295"/>
                    </a:lnTo>
                    <a:lnTo>
                      <a:pt x="4741" y="181"/>
                    </a:lnTo>
                    <a:lnTo>
                      <a:pt x="181" y="181"/>
                    </a:lnTo>
                    <a:lnTo>
                      <a:pt x="181" y="1382"/>
                    </a:lnTo>
                    <a:cubicBezTo>
                      <a:pt x="181" y="1432"/>
                      <a:pt x="141" y="1472"/>
                      <a:pt x="91" y="1472"/>
                    </a:cubicBezTo>
                    <a:cubicBezTo>
                      <a:pt x="41" y="1472"/>
                      <a:pt x="0" y="1432"/>
                      <a:pt x="0" y="1382"/>
                    </a:cubicBezTo>
                    <a:lnTo>
                      <a:pt x="0" y="181"/>
                    </a:lnTo>
                    <a:cubicBezTo>
                      <a:pt x="0" y="82"/>
                      <a:pt x="81" y="0"/>
                      <a:pt x="181" y="0"/>
                    </a:cubicBezTo>
                    <a:lnTo>
                      <a:pt x="4741" y="0"/>
                    </a:lnTo>
                    <a:cubicBezTo>
                      <a:pt x="4841" y="0"/>
                      <a:pt x="4922" y="82"/>
                      <a:pt x="4922" y="181"/>
                    </a:cubicBezTo>
                    <a:lnTo>
                      <a:pt x="4922" y="2295"/>
                    </a:lnTo>
                    <a:cubicBezTo>
                      <a:pt x="4922" y="2395"/>
                      <a:pt x="4841" y="2476"/>
                      <a:pt x="4741" y="2476"/>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61" name="Freeform 46">
                <a:extLst>
                  <a:ext uri="{FF2B5EF4-FFF2-40B4-BE49-F238E27FC236}">
                    <a16:creationId xmlns:a16="http://schemas.microsoft.com/office/drawing/2014/main" id="{621AF6C1-58BE-D74A-A4DB-664E8195AD5E}"/>
                  </a:ext>
                </a:extLst>
              </p:cNvPr>
              <p:cNvSpPr>
                <a:spLocks noChangeArrowheads="1"/>
              </p:cNvSpPr>
              <p:nvPr/>
            </p:nvSpPr>
            <p:spPr bwMode="auto">
              <a:xfrm>
                <a:off x="6097588" y="2955925"/>
                <a:ext cx="923925" cy="85725"/>
              </a:xfrm>
              <a:custGeom>
                <a:avLst/>
                <a:gdLst>
                  <a:gd name="T0" fmla="*/ 923565 w 2565"/>
                  <a:gd name="T1" fmla="*/ 69156 h 238"/>
                  <a:gd name="T2" fmla="*/ 923565 w 2565"/>
                  <a:gd name="T3" fmla="*/ 69156 h 238"/>
                  <a:gd name="T4" fmla="*/ 907356 w 2565"/>
                  <a:gd name="T5" fmla="*/ 85365 h 238"/>
                  <a:gd name="T6" fmla="*/ 16209 w 2565"/>
                  <a:gd name="T7" fmla="*/ 85365 h 238"/>
                  <a:gd name="T8" fmla="*/ 16209 w 2565"/>
                  <a:gd name="T9" fmla="*/ 85365 h 238"/>
                  <a:gd name="T10" fmla="*/ 0 w 2565"/>
                  <a:gd name="T11" fmla="*/ 69156 h 238"/>
                  <a:gd name="T12" fmla="*/ 0 w 2565"/>
                  <a:gd name="T13" fmla="*/ 16209 h 238"/>
                  <a:gd name="T14" fmla="*/ 0 w 2565"/>
                  <a:gd name="T15" fmla="*/ 16209 h 238"/>
                  <a:gd name="T16" fmla="*/ 16209 w 2565"/>
                  <a:gd name="T17" fmla="*/ 0 h 238"/>
                  <a:gd name="T18" fmla="*/ 907356 w 2565"/>
                  <a:gd name="T19" fmla="*/ 0 h 238"/>
                  <a:gd name="T20" fmla="*/ 907356 w 2565"/>
                  <a:gd name="T21" fmla="*/ 0 h 238"/>
                  <a:gd name="T22" fmla="*/ 923565 w 2565"/>
                  <a:gd name="T23" fmla="*/ 16209 h 238"/>
                  <a:gd name="T24" fmla="*/ 923565 w 2565"/>
                  <a:gd name="T25" fmla="*/ 69156 h 23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65" h="238">
                    <a:moveTo>
                      <a:pt x="2564" y="192"/>
                    </a:moveTo>
                    <a:lnTo>
                      <a:pt x="2564" y="192"/>
                    </a:lnTo>
                    <a:cubicBezTo>
                      <a:pt x="2564" y="216"/>
                      <a:pt x="2543" y="237"/>
                      <a:pt x="2519" y="237"/>
                    </a:cubicBezTo>
                    <a:lnTo>
                      <a:pt x="45" y="237"/>
                    </a:lnTo>
                    <a:cubicBezTo>
                      <a:pt x="21" y="237"/>
                      <a:pt x="0" y="216"/>
                      <a:pt x="0" y="192"/>
                    </a:cubicBezTo>
                    <a:lnTo>
                      <a:pt x="0" y="45"/>
                    </a:lnTo>
                    <a:cubicBezTo>
                      <a:pt x="0" y="21"/>
                      <a:pt x="21" y="0"/>
                      <a:pt x="45" y="0"/>
                    </a:cubicBezTo>
                    <a:lnTo>
                      <a:pt x="2519" y="0"/>
                    </a:lnTo>
                    <a:cubicBezTo>
                      <a:pt x="2543" y="0"/>
                      <a:pt x="2564" y="21"/>
                      <a:pt x="2564" y="45"/>
                    </a:cubicBezTo>
                    <a:lnTo>
                      <a:pt x="2564" y="19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62" name="Freeform 47">
                <a:extLst>
                  <a:ext uri="{FF2B5EF4-FFF2-40B4-BE49-F238E27FC236}">
                    <a16:creationId xmlns:a16="http://schemas.microsoft.com/office/drawing/2014/main" id="{C8E7F83D-9E39-004F-A58A-ABEC243F0915}"/>
                  </a:ext>
                </a:extLst>
              </p:cNvPr>
              <p:cNvSpPr>
                <a:spLocks noChangeArrowheads="1"/>
              </p:cNvSpPr>
              <p:nvPr/>
            </p:nvSpPr>
            <p:spPr bwMode="auto">
              <a:xfrm>
                <a:off x="7070725" y="2955925"/>
                <a:ext cx="257175" cy="85725"/>
              </a:xfrm>
              <a:custGeom>
                <a:avLst/>
                <a:gdLst>
                  <a:gd name="T0" fmla="*/ 256815 w 714"/>
                  <a:gd name="T1" fmla="*/ 69156 h 238"/>
                  <a:gd name="T2" fmla="*/ 256815 w 714"/>
                  <a:gd name="T3" fmla="*/ 69156 h 238"/>
                  <a:gd name="T4" fmla="*/ 240606 w 714"/>
                  <a:gd name="T5" fmla="*/ 85365 h 238"/>
                  <a:gd name="T6" fmla="*/ 16209 w 714"/>
                  <a:gd name="T7" fmla="*/ 85365 h 238"/>
                  <a:gd name="T8" fmla="*/ 16209 w 714"/>
                  <a:gd name="T9" fmla="*/ 85365 h 238"/>
                  <a:gd name="T10" fmla="*/ 0 w 714"/>
                  <a:gd name="T11" fmla="*/ 69156 h 238"/>
                  <a:gd name="T12" fmla="*/ 0 w 714"/>
                  <a:gd name="T13" fmla="*/ 16209 h 238"/>
                  <a:gd name="T14" fmla="*/ 0 w 714"/>
                  <a:gd name="T15" fmla="*/ 16209 h 238"/>
                  <a:gd name="T16" fmla="*/ 16209 w 714"/>
                  <a:gd name="T17" fmla="*/ 0 h 238"/>
                  <a:gd name="T18" fmla="*/ 240606 w 714"/>
                  <a:gd name="T19" fmla="*/ 0 h 238"/>
                  <a:gd name="T20" fmla="*/ 240606 w 714"/>
                  <a:gd name="T21" fmla="*/ 0 h 238"/>
                  <a:gd name="T22" fmla="*/ 256815 w 714"/>
                  <a:gd name="T23" fmla="*/ 16209 h 238"/>
                  <a:gd name="T24" fmla="*/ 256815 w 714"/>
                  <a:gd name="T25" fmla="*/ 69156 h 23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14" h="238">
                    <a:moveTo>
                      <a:pt x="713" y="192"/>
                    </a:moveTo>
                    <a:lnTo>
                      <a:pt x="713" y="192"/>
                    </a:lnTo>
                    <a:cubicBezTo>
                      <a:pt x="713" y="216"/>
                      <a:pt x="693" y="237"/>
                      <a:pt x="668" y="237"/>
                    </a:cubicBezTo>
                    <a:lnTo>
                      <a:pt x="45" y="237"/>
                    </a:lnTo>
                    <a:cubicBezTo>
                      <a:pt x="20" y="237"/>
                      <a:pt x="0" y="216"/>
                      <a:pt x="0" y="192"/>
                    </a:cubicBezTo>
                    <a:lnTo>
                      <a:pt x="0" y="45"/>
                    </a:lnTo>
                    <a:cubicBezTo>
                      <a:pt x="0" y="21"/>
                      <a:pt x="20" y="0"/>
                      <a:pt x="45" y="0"/>
                    </a:cubicBezTo>
                    <a:lnTo>
                      <a:pt x="668" y="0"/>
                    </a:lnTo>
                    <a:cubicBezTo>
                      <a:pt x="693" y="0"/>
                      <a:pt x="713" y="21"/>
                      <a:pt x="713" y="45"/>
                    </a:cubicBezTo>
                    <a:lnTo>
                      <a:pt x="713" y="19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63" name="Freeform 48">
                <a:extLst>
                  <a:ext uri="{FF2B5EF4-FFF2-40B4-BE49-F238E27FC236}">
                    <a16:creationId xmlns:a16="http://schemas.microsoft.com/office/drawing/2014/main" id="{0D31B3D5-A88D-0B4A-9A85-4985CBBE2AE5}"/>
                  </a:ext>
                </a:extLst>
              </p:cNvPr>
              <p:cNvSpPr>
                <a:spLocks noChangeArrowheads="1"/>
              </p:cNvSpPr>
              <p:nvPr/>
            </p:nvSpPr>
            <p:spPr bwMode="auto">
              <a:xfrm>
                <a:off x="6108700" y="3217863"/>
                <a:ext cx="1219200" cy="34925"/>
              </a:xfrm>
              <a:custGeom>
                <a:avLst/>
                <a:gdLst>
                  <a:gd name="T0" fmla="*/ 1218840 w 3388"/>
                  <a:gd name="T1" fmla="*/ 18190 h 96"/>
                  <a:gd name="T2" fmla="*/ 1218840 w 3388"/>
                  <a:gd name="T3" fmla="*/ 18190 h 96"/>
                  <a:gd name="T4" fmla="*/ 1202647 w 3388"/>
                  <a:gd name="T5" fmla="*/ 34561 h 96"/>
                  <a:gd name="T6" fmla="*/ 16194 w 3388"/>
                  <a:gd name="T7" fmla="*/ 34561 h 96"/>
                  <a:gd name="T8" fmla="*/ 16194 w 3388"/>
                  <a:gd name="T9" fmla="*/ 34561 h 96"/>
                  <a:gd name="T10" fmla="*/ 0 w 3388"/>
                  <a:gd name="T11" fmla="*/ 18190 h 96"/>
                  <a:gd name="T12" fmla="*/ 0 w 3388"/>
                  <a:gd name="T13" fmla="*/ 16371 h 96"/>
                  <a:gd name="T14" fmla="*/ 0 w 3388"/>
                  <a:gd name="T15" fmla="*/ 16371 h 96"/>
                  <a:gd name="T16" fmla="*/ 16194 w 3388"/>
                  <a:gd name="T17" fmla="*/ 0 h 96"/>
                  <a:gd name="T18" fmla="*/ 1202647 w 3388"/>
                  <a:gd name="T19" fmla="*/ 0 h 96"/>
                  <a:gd name="T20" fmla="*/ 1202647 w 3388"/>
                  <a:gd name="T21" fmla="*/ 0 h 96"/>
                  <a:gd name="T22" fmla="*/ 1218840 w 3388"/>
                  <a:gd name="T23" fmla="*/ 16371 h 96"/>
                  <a:gd name="T24" fmla="*/ 1218840 w 3388"/>
                  <a:gd name="T25" fmla="*/ 18190 h 9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388" h="96">
                    <a:moveTo>
                      <a:pt x="3387" y="50"/>
                    </a:moveTo>
                    <a:lnTo>
                      <a:pt x="3387" y="50"/>
                    </a:lnTo>
                    <a:cubicBezTo>
                      <a:pt x="3387" y="75"/>
                      <a:pt x="3367" y="95"/>
                      <a:pt x="3342" y="95"/>
                    </a:cubicBezTo>
                    <a:lnTo>
                      <a:pt x="45" y="95"/>
                    </a:lnTo>
                    <a:cubicBezTo>
                      <a:pt x="20" y="95"/>
                      <a:pt x="0" y="75"/>
                      <a:pt x="0" y="50"/>
                    </a:cubicBezTo>
                    <a:lnTo>
                      <a:pt x="0" y="45"/>
                    </a:lnTo>
                    <a:cubicBezTo>
                      <a:pt x="0" y="20"/>
                      <a:pt x="20" y="0"/>
                      <a:pt x="45" y="0"/>
                    </a:cubicBezTo>
                    <a:lnTo>
                      <a:pt x="3342" y="0"/>
                    </a:lnTo>
                    <a:cubicBezTo>
                      <a:pt x="3367" y="0"/>
                      <a:pt x="3387" y="20"/>
                      <a:pt x="3387" y="45"/>
                    </a:cubicBezTo>
                    <a:lnTo>
                      <a:pt x="3387" y="5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64" name="Freeform 49">
                <a:extLst>
                  <a:ext uri="{FF2B5EF4-FFF2-40B4-BE49-F238E27FC236}">
                    <a16:creationId xmlns:a16="http://schemas.microsoft.com/office/drawing/2014/main" id="{D53B7DA2-02BF-4F43-AC97-04BAADA9F109}"/>
                  </a:ext>
                </a:extLst>
              </p:cNvPr>
              <p:cNvSpPr>
                <a:spLocks noChangeArrowheads="1"/>
              </p:cNvSpPr>
              <p:nvPr/>
            </p:nvSpPr>
            <p:spPr bwMode="auto">
              <a:xfrm>
                <a:off x="6108700" y="3144838"/>
                <a:ext cx="1219200" cy="34925"/>
              </a:xfrm>
              <a:custGeom>
                <a:avLst/>
                <a:gdLst>
                  <a:gd name="T0" fmla="*/ 1218840 w 3388"/>
                  <a:gd name="T1" fmla="*/ 18003 h 97"/>
                  <a:gd name="T2" fmla="*/ 1218840 w 3388"/>
                  <a:gd name="T3" fmla="*/ 18003 h 97"/>
                  <a:gd name="T4" fmla="*/ 1202647 w 3388"/>
                  <a:gd name="T5" fmla="*/ 34565 h 97"/>
                  <a:gd name="T6" fmla="*/ 16194 w 3388"/>
                  <a:gd name="T7" fmla="*/ 34565 h 97"/>
                  <a:gd name="T8" fmla="*/ 16194 w 3388"/>
                  <a:gd name="T9" fmla="*/ 34565 h 97"/>
                  <a:gd name="T10" fmla="*/ 0 w 3388"/>
                  <a:gd name="T11" fmla="*/ 18003 h 97"/>
                  <a:gd name="T12" fmla="*/ 0 w 3388"/>
                  <a:gd name="T13" fmla="*/ 16202 h 97"/>
                  <a:gd name="T14" fmla="*/ 0 w 3388"/>
                  <a:gd name="T15" fmla="*/ 16202 h 97"/>
                  <a:gd name="T16" fmla="*/ 16194 w 3388"/>
                  <a:gd name="T17" fmla="*/ 0 h 97"/>
                  <a:gd name="T18" fmla="*/ 1202647 w 3388"/>
                  <a:gd name="T19" fmla="*/ 0 h 97"/>
                  <a:gd name="T20" fmla="*/ 1202647 w 3388"/>
                  <a:gd name="T21" fmla="*/ 0 h 97"/>
                  <a:gd name="T22" fmla="*/ 1218840 w 3388"/>
                  <a:gd name="T23" fmla="*/ 16202 h 97"/>
                  <a:gd name="T24" fmla="*/ 1218840 w 3388"/>
                  <a:gd name="T25" fmla="*/ 18003 h 9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388" h="97">
                    <a:moveTo>
                      <a:pt x="3387" y="50"/>
                    </a:moveTo>
                    <a:lnTo>
                      <a:pt x="3387" y="50"/>
                    </a:lnTo>
                    <a:cubicBezTo>
                      <a:pt x="3387" y="76"/>
                      <a:pt x="3367" y="96"/>
                      <a:pt x="3342" y="96"/>
                    </a:cubicBezTo>
                    <a:lnTo>
                      <a:pt x="45" y="96"/>
                    </a:lnTo>
                    <a:cubicBezTo>
                      <a:pt x="20" y="96"/>
                      <a:pt x="0" y="76"/>
                      <a:pt x="0" y="50"/>
                    </a:cubicBezTo>
                    <a:lnTo>
                      <a:pt x="0" y="45"/>
                    </a:lnTo>
                    <a:cubicBezTo>
                      <a:pt x="0" y="20"/>
                      <a:pt x="20" y="0"/>
                      <a:pt x="45" y="0"/>
                    </a:cubicBezTo>
                    <a:lnTo>
                      <a:pt x="3342" y="0"/>
                    </a:lnTo>
                    <a:cubicBezTo>
                      <a:pt x="3367" y="0"/>
                      <a:pt x="3387" y="20"/>
                      <a:pt x="3387" y="45"/>
                    </a:cubicBezTo>
                    <a:lnTo>
                      <a:pt x="3387" y="5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65" name="Freeform 50">
                <a:extLst>
                  <a:ext uri="{FF2B5EF4-FFF2-40B4-BE49-F238E27FC236}">
                    <a16:creationId xmlns:a16="http://schemas.microsoft.com/office/drawing/2014/main" id="{8BD84EEA-42CD-DF44-A238-E9BEE561DF70}"/>
                  </a:ext>
                </a:extLst>
              </p:cNvPr>
              <p:cNvSpPr>
                <a:spLocks noChangeArrowheads="1"/>
              </p:cNvSpPr>
              <p:nvPr/>
            </p:nvSpPr>
            <p:spPr bwMode="auto">
              <a:xfrm>
                <a:off x="6915150" y="3471863"/>
                <a:ext cx="504825" cy="33337"/>
              </a:xfrm>
              <a:custGeom>
                <a:avLst/>
                <a:gdLst>
                  <a:gd name="T0" fmla="*/ 488273 w 1403"/>
                  <a:gd name="T1" fmla="*/ 32975 h 92"/>
                  <a:gd name="T2" fmla="*/ 15832 w 1403"/>
                  <a:gd name="T3" fmla="*/ 32975 h 92"/>
                  <a:gd name="T4" fmla="*/ 15832 w 1403"/>
                  <a:gd name="T5" fmla="*/ 32975 h 92"/>
                  <a:gd name="T6" fmla="*/ 0 w 1403"/>
                  <a:gd name="T7" fmla="*/ 16669 h 92"/>
                  <a:gd name="T8" fmla="*/ 0 w 1403"/>
                  <a:gd name="T9" fmla="*/ 16669 h 92"/>
                  <a:gd name="T10" fmla="*/ 15832 w 1403"/>
                  <a:gd name="T11" fmla="*/ 0 h 92"/>
                  <a:gd name="T12" fmla="*/ 488273 w 1403"/>
                  <a:gd name="T13" fmla="*/ 0 h 92"/>
                  <a:gd name="T14" fmla="*/ 488273 w 1403"/>
                  <a:gd name="T15" fmla="*/ 0 h 92"/>
                  <a:gd name="T16" fmla="*/ 504465 w 1403"/>
                  <a:gd name="T17" fmla="*/ 16669 h 92"/>
                  <a:gd name="T18" fmla="*/ 504465 w 1403"/>
                  <a:gd name="T19" fmla="*/ 16669 h 92"/>
                  <a:gd name="T20" fmla="*/ 488273 w 1403"/>
                  <a:gd name="T21" fmla="*/ 32975 h 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403" h="92">
                    <a:moveTo>
                      <a:pt x="1357" y="91"/>
                    </a:moveTo>
                    <a:lnTo>
                      <a:pt x="44" y="91"/>
                    </a:lnTo>
                    <a:cubicBezTo>
                      <a:pt x="20" y="91"/>
                      <a:pt x="0" y="70"/>
                      <a:pt x="0" y="46"/>
                    </a:cubicBezTo>
                    <a:cubicBezTo>
                      <a:pt x="0" y="20"/>
                      <a:pt x="20" y="0"/>
                      <a:pt x="44" y="0"/>
                    </a:cubicBezTo>
                    <a:lnTo>
                      <a:pt x="1357" y="0"/>
                    </a:lnTo>
                    <a:cubicBezTo>
                      <a:pt x="1382" y="0"/>
                      <a:pt x="1402" y="20"/>
                      <a:pt x="1402" y="46"/>
                    </a:cubicBezTo>
                    <a:cubicBezTo>
                      <a:pt x="1402" y="70"/>
                      <a:pt x="1382" y="91"/>
                      <a:pt x="1357" y="91"/>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grpSp>
        <p:sp>
          <p:nvSpPr>
            <p:cNvPr id="50" name="Freeform 52">
              <a:extLst>
                <a:ext uri="{FF2B5EF4-FFF2-40B4-BE49-F238E27FC236}">
                  <a16:creationId xmlns:a16="http://schemas.microsoft.com/office/drawing/2014/main" id="{B898C850-954F-FE49-B2EA-841DA078942D}"/>
                </a:ext>
              </a:extLst>
            </p:cNvPr>
            <p:cNvSpPr>
              <a:spLocks noChangeArrowheads="1"/>
            </p:cNvSpPr>
            <p:nvPr/>
          </p:nvSpPr>
          <p:spPr bwMode="auto">
            <a:xfrm rot="18972385">
              <a:off x="9814219" y="-64103"/>
              <a:ext cx="985397" cy="866597"/>
            </a:xfrm>
            <a:custGeom>
              <a:avLst/>
              <a:gdLst>
                <a:gd name="T0" fmla="*/ 519327 w 4095"/>
                <a:gd name="T1" fmla="*/ 752916 h 3602"/>
                <a:gd name="T2" fmla="*/ 737214 w 4095"/>
                <a:gd name="T3" fmla="*/ 971121 h 3602"/>
                <a:gd name="T4" fmla="*/ 737214 w 4095"/>
                <a:gd name="T5" fmla="*/ 535071 h 3602"/>
                <a:gd name="T6" fmla="*/ 454141 w 4095"/>
                <a:gd name="T7" fmla="*/ 752916 h 3602"/>
                <a:gd name="T8" fmla="*/ 737214 w 4095"/>
                <a:gd name="T9" fmla="*/ 469897 h 3602"/>
                <a:gd name="T10" fmla="*/ 737214 w 4095"/>
                <a:gd name="T11" fmla="*/ 1035934 h 3602"/>
                <a:gd name="T12" fmla="*/ 1212603 w 4095"/>
                <a:gd name="T13" fmla="*/ 1268902 h 3602"/>
                <a:gd name="T14" fmla="*/ 1240335 w 4095"/>
                <a:gd name="T15" fmla="*/ 1232175 h 3602"/>
                <a:gd name="T16" fmla="*/ 1401319 w 4095"/>
                <a:gd name="T17" fmla="*/ 978322 h 3602"/>
                <a:gd name="T18" fmla="*/ 1388714 w 4095"/>
                <a:gd name="T19" fmla="*/ 931512 h 3602"/>
                <a:gd name="T20" fmla="*/ 1255821 w 4095"/>
                <a:gd name="T21" fmla="*/ 831052 h 3602"/>
                <a:gd name="T22" fmla="*/ 1261943 w 4095"/>
                <a:gd name="T23" fmla="*/ 752916 h 3602"/>
                <a:gd name="T24" fmla="*/ 1272027 w 4095"/>
                <a:gd name="T25" fmla="*/ 641653 h 3602"/>
                <a:gd name="T26" fmla="*/ 1404560 w 4095"/>
                <a:gd name="T27" fmla="*/ 553434 h 3602"/>
                <a:gd name="T28" fmla="*/ 1264824 w 4095"/>
                <a:gd name="T29" fmla="*/ 290580 h 3602"/>
                <a:gd name="T30" fmla="*/ 1100599 w 4095"/>
                <a:gd name="T31" fmla="*/ 345671 h 3602"/>
                <a:gd name="T32" fmla="*/ 1064224 w 4095"/>
                <a:gd name="T33" fmla="*/ 342791 h 3602"/>
                <a:gd name="T34" fmla="*/ 908282 w 4095"/>
                <a:gd name="T35" fmla="*/ 234408 h 3602"/>
                <a:gd name="T36" fmla="*/ 873708 w 4095"/>
                <a:gd name="T37" fmla="*/ 65173 h 3602"/>
                <a:gd name="T38" fmla="*/ 566146 w 4095"/>
                <a:gd name="T39" fmla="*/ 99381 h 3602"/>
                <a:gd name="T40" fmla="*/ 545618 w 4095"/>
                <a:gd name="T41" fmla="*/ 264655 h 3602"/>
                <a:gd name="T42" fmla="*/ 410204 w 4095"/>
                <a:gd name="T43" fmla="*/ 342791 h 3602"/>
                <a:gd name="T44" fmla="*/ 256422 w 4095"/>
                <a:gd name="T45" fmla="*/ 277977 h 3602"/>
                <a:gd name="T46" fmla="*/ 73109 w 4095"/>
                <a:gd name="T47" fmla="*/ 527509 h 3602"/>
                <a:gd name="T48" fmla="*/ 85714 w 4095"/>
                <a:gd name="T49" fmla="*/ 573959 h 3602"/>
                <a:gd name="T50" fmla="*/ 218607 w 4095"/>
                <a:gd name="T51" fmla="*/ 674419 h 3602"/>
                <a:gd name="T52" fmla="*/ 212485 w 4095"/>
                <a:gd name="T53" fmla="*/ 752916 h 3602"/>
                <a:gd name="T54" fmla="*/ 202761 w 4095"/>
                <a:gd name="T55" fmla="*/ 864179 h 3602"/>
                <a:gd name="T56" fmla="*/ 69868 w 4095"/>
                <a:gd name="T57" fmla="*/ 952397 h 3602"/>
                <a:gd name="T58" fmla="*/ 145858 w 4095"/>
                <a:gd name="T59" fmla="*/ 1104708 h 3602"/>
                <a:gd name="T60" fmla="*/ 133973 w 4095"/>
                <a:gd name="T61" fmla="*/ 1148997 h 3602"/>
                <a:gd name="T62" fmla="*/ 16567 w 4095"/>
                <a:gd name="T63" fmla="*/ 1011089 h 3602"/>
                <a:gd name="T64" fmla="*/ 52941 w 4095"/>
                <a:gd name="T65" fmla="*/ 875341 h 3602"/>
                <a:gd name="T66" fmla="*/ 147659 w 4095"/>
                <a:gd name="T67" fmla="*/ 752916 h 3602"/>
                <a:gd name="T68" fmla="*/ 52941 w 4095"/>
                <a:gd name="T69" fmla="*/ 630490 h 3602"/>
                <a:gd name="T70" fmla="*/ 6843 w 4095"/>
                <a:gd name="T71" fmla="*/ 569998 h 3602"/>
                <a:gd name="T72" fmla="*/ 153421 w 4095"/>
                <a:gd name="T73" fmla="*/ 258173 h 3602"/>
                <a:gd name="T74" fmla="*/ 387154 w 4095"/>
                <a:gd name="T75" fmla="*/ 278338 h 3602"/>
                <a:gd name="T76" fmla="*/ 500960 w 4095"/>
                <a:gd name="T77" fmla="*/ 99381 h 3602"/>
                <a:gd name="T78" fmla="*/ 873708 w 4095"/>
                <a:gd name="T79" fmla="*/ 0 h 3602"/>
                <a:gd name="T80" fmla="*/ 973468 w 4095"/>
                <a:gd name="T81" fmla="*/ 212444 h 3602"/>
                <a:gd name="T82" fmla="*/ 1185233 w 4095"/>
                <a:gd name="T83" fmla="*/ 221806 h 3602"/>
                <a:gd name="T84" fmla="*/ 1457861 w 4095"/>
                <a:gd name="T85" fmla="*/ 494742 h 3602"/>
                <a:gd name="T86" fmla="*/ 1421487 w 4095"/>
                <a:gd name="T87" fmla="*/ 630490 h 3602"/>
                <a:gd name="T88" fmla="*/ 1326769 w 4095"/>
                <a:gd name="T89" fmla="*/ 752916 h 3602"/>
                <a:gd name="T90" fmla="*/ 1421487 w 4095"/>
                <a:gd name="T91" fmla="*/ 875341 h 3602"/>
                <a:gd name="T92" fmla="*/ 1467585 w 4095"/>
                <a:gd name="T93" fmla="*/ 935833 h 3602"/>
                <a:gd name="T94" fmla="*/ 1321007 w 4095"/>
                <a:gd name="T95" fmla="*/ 1248018 h 3602"/>
                <a:gd name="T96" fmla="*/ 1244656 w 4095"/>
                <a:gd name="T97" fmla="*/ 1296628 h 360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4095" h="3602">
                  <a:moveTo>
                    <a:pt x="2047" y="1486"/>
                  </a:moveTo>
                  <a:lnTo>
                    <a:pt x="2047" y="1486"/>
                  </a:lnTo>
                  <a:cubicBezTo>
                    <a:pt x="1713" y="1486"/>
                    <a:pt x="1442" y="1757"/>
                    <a:pt x="1442" y="2091"/>
                  </a:cubicBezTo>
                  <a:cubicBezTo>
                    <a:pt x="1442" y="2425"/>
                    <a:pt x="1713" y="2697"/>
                    <a:pt x="2047" y="2697"/>
                  </a:cubicBezTo>
                  <a:cubicBezTo>
                    <a:pt x="2381" y="2697"/>
                    <a:pt x="2653" y="2425"/>
                    <a:pt x="2653" y="2091"/>
                  </a:cubicBezTo>
                  <a:cubicBezTo>
                    <a:pt x="2653" y="1757"/>
                    <a:pt x="2381" y="1486"/>
                    <a:pt x="2047" y="1486"/>
                  </a:cubicBezTo>
                  <a:close/>
                  <a:moveTo>
                    <a:pt x="2047" y="2877"/>
                  </a:moveTo>
                  <a:lnTo>
                    <a:pt x="2047" y="2877"/>
                  </a:lnTo>
                  <a:cubicBezTo>
                    <a:pt x="1613" y="2877"/>
                    <a:pt x="1261" y="2525"/>
                    <a:pt x="1261" y="2091"/>
                  </a:cubicBezTo>
                  <a:cubicBezTo>
                    <a:pt x="1261" y="1657"/>
                    <a:pt x="1613" y="1305"/>
                    <a:pt x="2047" y="1305"/>
                  </a:cubicBezTo>
                  <a:cubicBezTo>
                    <a:pt x="2481" y="1305"/>
                    <a:pt x="2833" y="1657"/>
                    <a:pt x="2833" y="2091"/>
                  </a:cubicBezTo>
                  <a:cubicBezTo>
                    <a:pt x="2833" y="2525"/>
                    <a:pt x="2481" y="2877"/>
                    <a:pt x="2047" y="2877"/>
                  </a:cubicBezTo>
                  <a:close/>
                  <a:moveTo>
                    <a:pt x="3456" y="3601"/>
                  </a:moveTo>
                  <a:lnTo>
                    <a:pt x="3456" y="3601"/>
                  </a:lnTo>
                  <a:cubicBezTo>
                    <a:pt x="3412" y="3601"/>
                    <a:pt x="3374" y="3569"/>
                    <a:pt x="3367" y="3524"/>
                  </a:cubicBezTo>
                  <a:cubicBezTo>
                    <a:pt x="3360" y="3475"/>
                    <a:pt x="3394" y="3429"/>
                    <a:pt x="3444" y="3422"/>
                  </a:cubicBezTo>
                  <a:cubicBezTo>
                    <a:pt x="3472" y="3417"/>
                    <a:pt x="3497" y="3400"/>
                    <a:pt x="3512" y="3375"/>
                  </a:cubicBezTo>
                  <a:lnTo>
                    <a:pt x="3891" y="2717"/>
                  </a:lnTo>
                  <a:cubicBezTo>
                    <a:pt x="3904" y="2696"/>
                    <a:pt x="3908" y="2670"/>
                    <a:pt x="3900" y="2645"/>
                  </a:cubicBezTo>
                  <a:cubicBezTo>
                    <a:pt x="3894" y="2620"/>
                    <a:pt x="3879" y="2600"/>
                    <a:pt x="3856" y="2587"/>
                  </a:cubicBezTo>
                  <a:lnTo>
                    <a:pt x="3532" y="2400"/>
                  </a:lnTo>
                  <a:cubicBezTo>
                    <a:pt x="3499" y="2381"/>
                    <a:pt x="3482" y="2345"/>
                    <a:pt x="3487" y="2308"/>
                  </a:cubicBezTo>
                  <a:cubicBezTo>
                    <a:pt x="3498" y="2237"/>
                    <a:pt x="3504" y="2163"/>
                    <a:pt x="3504" y="2091"/>
                  </a:cubicBezTo>
                  <a:cubicBezTo>
                    <a:pt x="3504" y="2018"/>
                    <a:pt x="3498" y="1945"/>
                    <a:pt x="3487" y="1874"/>
                  </a:cubicBezTo>
                  <a:cubicBezTo>
                    <a:pt x="3482" y="1837"/>
                    <a:pt x="3499" y="1801"/>
                    <a:pt x="3532" y="1782"/>
                  </a:cubicBezTo>
                  <a:lnTo>
                    <a:pt x="3856" y="1594"/>
                  </a:lnTo>
                  <a:cubicBezTo>
                    <a:pt x="3879" y="1582"/>
                    <a:pt x="3894" y="1561"/>
                    <a:pt x="3900" y="1537"/>
                  </a:cubicBezTo>
                  <a:cubicBezTo>
                    <a:pt x="3908" y="1512"/>
                    <a:pt x="3904" y="1486"/>
                    <a:pt x="3892" y="1465"/>
                  </a:cubicBezTo>
                  <a:lnTo>
                    <a:pt x="3512" y="807"/>
                  </a:lnTo>
                  <a:cubicBezTo>
                    <a:pt x="3486" y="761"/>
                    <a:pt x="3427" y="746"/>
                    <a:pt x="3382" y="772"/>
                  </a:cubicBezTo>
                  <a:lnTo>
                    <a:pt x="3056" y="960"/>
                  </a:lnTo>
                  <a:cubicBezTo>
                    <a:pt x="3024" y="979"/>
                    <a:pt x="2984" y="975"/>
                    <a:pt x="2955" y="952"/>
                  </a:cubicBezTo>
                  <a:cubicBezTo>
                    <a:pt x="2841" y="861"/>
                    <a:pt x="2715" y="788"/>
                    <a:pt x="2579" y="735"/>
                  </a:cubicBezTo>
                  <a:cubicBezTo>
                    <a:pt x="2544" y="721"/>
                    <a:pt x="2522" y="688"/>
                    <a:pt x="2522" y="651"/>
                  </a:cubicBezTo>
                  <a:lnTo>
                    <a:pt x="2522" y="276"/>
                  </a:lnTo>
                  <a:cubicBezTo>
                    <a:pt x="2522" y="223"/>
                    <a:pt x="2479" y="181"/>
                    <a:pt x="2426" y="181"/>
                  </a:cubicBezTo>
                  <a:lnTo>
                    <a:pt x="1667" y="181"/>
                  </a:lnTo>
                  <a:cubicBezTo>
                    <a:pt x="1615" y="181"/>
                    <a:pt x="1572" y="223"/>
                    <a:pt x="1572" y="276"/>
                  </a:cubicBezTo>
                  <a:lnTo>
                    <a:pt x="1572" y="651"/>
                  </a:lnTo>
                  <a:cubicBezTo>
                    <a:pt x="1572" y="688"/>
                    <a:pt x="1549" y="721"/>
                    <a:pt x="1515" y="735"/>
                  </a:cubicBezTo>
                  <a:cubicBezTo>
                    <a:pt x="1380" y="788"/>
                    <a:pt x="1253" y="861"/>
                    <a:pt x="1139" y="952"/>
                  </a:cubicBezTo>
                  <a:cubicBezTo>
                    <a:pt x="1110" y="975"/>
                    <a:pt x="1069" y="979"/>
                    <a:pt x="1038" y="960"/>
                  </a:cubicBezTo>
                  <a:lnTo>
                    <a:pt x="712" y="772"/>
                  </a:lnTo>
                  <a:cubicBezTo>
                    <a:pt x="667" y="746"/>
                    <a:pt x="609" y="761"/>
                    <a:pt x="582" y="807"/>
                  </a:cubicBezTo>
                  <a:lnTo>
                    <a:pt x="203" y="1465"/>
                  </a:lnTo>
                  <a:cubicBezTo>
                    <a:pt x="190" y="1486"/>
                    <a:pt x="187" y="1511"/>
                    <a:pt x="194" y="1537"/>
                  </a:cubicBezTo>
                  <a:cubicBezTo>
                    <a:pt x="200" y="1561"/>
                    <a:pt x="216" y="1582"/>
                    <a:pt x="238" y="1594"/>
                  </a:cubicBezTo>
                  <a:lnTo>
                    <a:pt x="563" y="1782"/>
                  </a:lnTo>
                  <a:cubicBezTo>
                    <a:pt x="594" y="1801"/>
                    <a:pt x="612" y="1837"/>
                    <a:pt x="607" y="1873"/>
                  </a:cubicBezTo>
                  <a:cubicBezTo>
                    <a:pt x="596" y="1946"/>
                    <a:pt x="590" y="2018"/>
                    <a:pt x="590" y="2091"/>
                  </a:cubicBezTo>
                  <a:cubicBezTo>
                    <a:pt x="590" y="2163"/>
                    <a:pt x="596" y="2236"/>
                    <a:pt x="607" y="2309"/>
                  </a:cubicBezTo>
                  <a:cubicBezTo>
                    <a:pt x="612" y="2345"/>
                    <a:pt x="594" y="2381"/>
                    <a:pt x="563" y="2400"/>
                  </a:cubicBezTo>
                  <a:lnTo>
                    <a:pt x="238" y="2587"/>
                  </a:lnTo>
                  <a:cubicBezTo>
                    <a:pt x="216" y="2600"/>
                    <a:pt x="200" y="2620"/>
                    <a:pt x="194" y="2645"/>
                  </a:cubicBezTo>
                  <a:cubicBezTo>
                    <a:pt x="187" y="2670"/>
                    <a:pt x="190" y="2696"/>
                    <a:pt x="203" y="2717"/>
                  </a:cubicBezTo>
                  <a:lnTo>
                    <a:pt x="405" y="3068"/>
                  </a:lnTo>
                  <a:cubicBezTo>
                    <a:pt x="430" y="3111"/>
                    <a:pt x="415" y="3167"/>
                    <a:pt x="372" y="3191"/>
                  </a:cubicBezTo>
                  <a:cubicBezTo>
                    <a:pt x="329" y="3217"/>
                    <a:pt x="274" y="3202"/>
                    <a:pt x="248" y="3159"/>
                  </a:cubicBezTo>
                  <a:lnTo>
                    <a:pt x="46" y="2808"/>
                  </a:lnTo>
                  <a:cubicBezTo>
                    <a:pt x="9" y="2744"/>
                    <a:pt x="0" y="2670"/>
                    <a:pt x="19" y="2599"/>
                  </a:cubicBezTo>
                  <a:cubicBezTo>
                    <a:pt x="38" y="2527"/>
                    <a:pt x="83" y="2468"/>
                    <a:pt x="147" y="2431"/>
                  </a:cubicBezTo>
                  <a:lnTo>
                    <a:pt x="420" y="2273"/>
                  </a:lnTo>
                  <a:cubicBezTo>
                    <a:pt x="413" y="2213"/>
                    <a:pt x="410" y="2152"/>
                    <a:pt x="410" y="2091"/>
                  </a:cubicBezTo>
                  <a:cubicBezTo>
                    <a:pt x="410" y="2030"/>
                    <a:pt x="413" y="1969"/>
                    <a:pt x="420" y="1908"/>
                  </a:cubicBezTo>
                  <a:lnTo>
                    <a:pt x="147" y="1751"/>
                  </a:lnTo>
                  <a:cubicBezTo>
                    <a:pt x="84" y="1714"/>
                    <a:pt x="38" y="1655"/>
                    <a:pt x="19" y="1583"/>
                  </a:cubicBezTo>
                  <a:cubicBezTo>
                    <a:pt x="0" y="1512"/>
                    <a:pt x="9" y="1438"/>
                    <a:pt x="46" y="1374"/>
                  </a:cubicBezTo>
                  <a:lnTo>
                    <a:pt x="426" y="717"/>
                  </a:lnTo>
                  <a:cubicBezTo>
                    <a:pt x="502" y="585"/>
                    <a:pt x="671" y="539"/>
                    <a:pt x="803" y="616"/>
                  </a:cubicBezTo>
                  <a:lnTo>
                    <a:pt x="1075" y="773"/>
                  </a:lnTo>
                  <a:cubicBezTo>
                    <a:pt x="1174" y="700"/>
                    <a:pt x="1280" y="639"/>
                    <a:pt x="1391" y="590"/>
                  </a:cubicBezTo>
                  <a:lnTo>
                    <a:pt x="1391" y="276"/>
                  </a:lnTo>
                  <a:cubicBezTo>
                    <a:pt x="1391" y="124"/>
                    <a:pt x="1515" y="0"/>
                    <a:pt x="1667" y="0"/>
                  </a:cubicBezTo>
                  <a:lnTo>
                    <a:pt x="2426" y="0"/>
                  </a:lnTo>
                  <a:cubicBezTo>
                    <a:pt x="2579" y="0"/>
                    <a:pt x="2703" y="124"/>
                    <a:pt x="2703" y="276"/>
                  </a:cubicBezTo>
                  <a:lnTo>
                    <a:pt x="2703" y="590"/>
                  </a:lnTo>
                  <a:cubicBezTo>
                    <a:pt x="2815" y="639"/>
                    <a:pt x="2920" y="700"/>
                    <a:pt x="3018" y="773"/>
                  </a:cubicBezTo>
                  <a:lnTo>
                    <a:pt x="3291" y="616"/>
                  </a:lnTo>
                  <a:cubicBezTo>
                    <a:pt x="3423" y="539"/>
                    <a:pt x="3592" y="585"/>
                    <a:pt x="3668" y="717"/>
                  </a:cubicBezTo>
                  <a:lnTo>
                    <a:pt x="4048" y="1374"/>
                  </a:lnTo>
                  <a:cubicBezTo>
                    <a:pt x="4085" y="1438"/>
                    <a:pt x="4094" y="1512"/>
                    <a:pt x="4075" y="1583"/>
                  </a:cubicBezTo>
                  <a:cubicBezTo>
                    <a:pt x="4056" y="1655"/>
                    <a:pt x="4011" y="1714"/>
                    <a:pt x="3947" y="1751"/>
                  </a:cubicBezTo>
                  <a:lnTo>
                    <a:pt x="3674" y="1908"/>
                  </a:lnTo>
                  <a:cubicBezTo>
                    <a:pt x="3681" y="1969"/>
                    <a:pt x="3684" y="2030"/>
                    <a:pt x="3684" y="2091"/>
                  </a:cubicBezTo>
                  <a:cubicBezTo>
                    <a:pt x="3684" y="2152"/>
                    <a:pt x="3681" y="2213"/>
                    <a:pt x="3674" y="2273"/>
                  </a:cubicBezTo>
                  <a:lnTo>
                    <a:pt x="3947" y="2431"/>
                  </a:lnTo>
                  <a:cubicBezTo>
                    <a:pt x="4010" y="2468"/>
                    <a:pt x="4056" y="2527"/>
                    <a:pt x="4075" y="2599"/>
                  </a:cubicBezTo>
                  <a:cubicBezTo>
                    <a:pt x="4094" y="2670"/>
                    <a:pt x="4085" y="2744"/>
                    <a:pt x="4048" y="2808"/>
                  </a:cubicBezTo>
                  <a:lnTo>
                    <a:pt x="3668" y="3466"/>
                  </a:lnTo>
                  <a:cubicBezTo>
                    <a:pt x="3626" y="3538"/>
                    <a:pt x="3554" y="3587"/>
                    <a:pt x="3470" y="3600"/>
                  </a:cubicBezTo>
                  <a:cubicBezTo>
                    <a:pt x="3466" y="3601"/>
                    <a:pt x="3461" y="3601"/>
                    <a:pt x="3456" y="3601"/>
                  </a:cubicBezTo>
                  <a:close/>
                </a:path>
              </a:pathLst>
            </a:custGeom>
            <a:solidFill>
              <a:schemeClr val="accent6">
                <a:lumMod val="75000"/>
              </a:schemeClr>
            </a:solidFill>
            <a:ln>
              <a:noFill/>
            </a:ln>
            <a:effectLst/>
          </p:spPr>
          <p:txBody>
            <a:bodyPr wrap="none" anchor="ctr"/>
            <a:lstStyle/>
            <a:p>
              <a:endParaRPr lang="es-ES_tradnl" sz="1633"/>
            </a:p>
          </p:txBody>
        </p:sp>
        <p:grpSp>
          <p:nvGrpSpPr>
            <p:cNvPr id="51" name="Group 12">
              <a:extLst>
                <a:ext uri="{FF2B5EF4-FFF2-40B4-BE49-F238E27FC236}">
                  <a16:creationId xmlns:a16="http://schemas.microsoft.com/office/drawing/2014/main" id="{1002E404-B8EE-8845-BE31-8AC20FCC8963}"/>
                </a:ext>
              </a:extLst>
            </p:cNvPr>
            <p:cNvGrpSpPr>
              <a:grpSpLocks/>
            </p:cNvGrpSpPr>
            <p:nvPr/>
          </p:nvGrpSpPr>
          <p:grpSpPr bwMode="auto">
            <a:xfrm>
              <a:off x="8450275" y="-331649"/>
              <a:ext cx="1143441" cy="885690"/>
              <a:chOff x="3065463" y="1036638"/>
              <a:chExt cx="1711325" cy="1325562"/>
            </a:xfrm>
            <a:solidFill>
              <a:schemeClr val="accent4">
                <a:lumMod val="75000"/>
              </a:schemeClr>
            </a:solidFill>
          </p:grpSpPr>
          <p:sp>
            <p:nvSpPr>
              <p:cNvPr id="52" name="Freeform 3">
                <a:extLst>
                  <a:ext uri="{FF2B5EF4-FFF2-40B4-BE49-F238E27FC236}">
                    <a16:creationId xmlns:a16="http://schemas.microsoft.com/office/drawing/2014/main" id="{46A5C9BB-72DA-B345-A0F9-5583295BD7F4}"/>
                  </a:ext>
                </a:extLst>
              </p:cNvPr>
              <p:cNvSpPr>
                <a:spLocks noChangeArrowheads="1"/>
              </p:cNvSpPr>
              <p:nvPr/>
            </p:nvSpPr>
            <p:spPr bwMode="auto">
              <a:xfrm>
                <a:off x="3843338" y="1706563"/>
                <a:ext cx="166687" cy="422275"/>
              </a:xfrm>
              <a:custGeom>
                <a:avLst/>
                <a:gdLst>
                  <a:gd name="T0" fmla="*/ 100518 w 461"/>
                  <a:gd name="T1" fmla="*/ 29469 h 1175"/>
                  <a:gd name="T2" fmla="*/ 100518 w 461"/>
                  <a:gd name="T3" fmla="*/ 29469 h 1175"/>
                  <a:gd name="T4" fmla="*/ 165964 w 461"/>
                  <a:gd name="T5" fmla="*/ 119675 h 1175"/>
                  <a:gd name="T6" fmla="*/ 165964 w 461"/>
                  <a:gd name="T7" fmla="*/ 129737 h 1175"/>
                  <a:gd name="T8" fmla="*/ 127275 w 461"/>
                  <a:gd name="T9" fmla="*/ 129737 h 1175"/>
                  <a:gd name="T10" fmla="*/ 127275 w 461"/>
                  <a:gd name="T11" fmla="*/ 117159 h 1175"/>
                  <a:gd name="T12" fmla="*/ 127275 w 461"/>
                  <a:gd name="T13" fmla="*/ 117159 h 1175"/>
                  <a:gd name="T14" fmla="*/ 84609 w 461"/>
                  <a:gd name="T15" fmla="*/ 64689 h 1175"/>
                  <a:gd name="T16" fmla="*/ 84609 w 461"/>
                  <a:gd name="T17" fmla="*/ 64689 h 1175"/>
                  <a:gd name="T18" fmla="*/ 42305 w 461"/>
                  <a:gd name="T19" fmla="*/ 117159 h 1175"/>
                  <a:gd name="T20" fmla="*/ 42305 w 461"/>
                  <a:gd name="T21" fmla="*/ 117159 h 1175"/>
                  <a:gd name="T22" fmla="*/ 166325 w 461"/>
                  <a:gd name="T23" fmla="*/ 303319 h 1175"/>
                  <a:gd name="T24" fmla="*/ 166325 w 461"/>
                  <a:gd name="T25" fmla="*/ 303319 h 1175"/>
                  <a:gd name="T26" fmla="*/ 100518 w 461"/>
                  <a:gd name="T27" fmla="*/ 394243 h 1175"/>
                  <a:gd name="T28" fmla="*/ 100518 w 461"/>
                  <a:gd name="T29" fmla="*/ 421916 h 1175"/>
                  <a:gd name="T30" fmla="*/ 66530 w 461"/>
                  <a:gd name="T31" fmla="*/ 421916 h 1175"/>
                  <a:gd name="T32" fmla="*/ 66530 w 461"/>
                  <a:gd name="T33" fmla="*/ 394243 h 1175"/>
                  <a:gd name="T34" fmla="*/ 66530 w 461"/>
                  <a:gd name="T35" fmla="*/ 394243 h 1175"/>
                  <a:gd name="T36" fmla="*/ 0 w 461"/>
                  <a:gd name="T37" fmla="*/ 303319 h 1175"/>
                  <a:gd name="T38" fmla="*/ 0 w 461"/>
                  <a:gd name="T39" fmla="*/ 280678 h 1175"/>
                  <a:gd name="T40" fmla="*/ 38689 w 461"/>
                  <a:gd name="T41" fmla="*/ 280678 h 1175"/>
                  <a:gd name="T42" fmla="*/ 38689 w 461"/>
                  <a:gd name="T43" fmla="*/ 306194 h 1175"/>
                  <a:gd name="T44" fmla="*/ 38689 w 461"/>
                  <a:gd name="T45" fmla="*/ 306194 h 1175"/>
                  <a:gd name="T46" fmla="*/ 82078 w 461"/>
                  <a:gd name="T47" fmla="*/ 357945 h 1175"/>
                  <a:gd name="T48" fmla="*/ 82078 w 461"/>
                  <a:gd name="T49" fmla="*/ 357945 h 1175"/>
                  <a:gd name="T50" fmla="*/ 125106 w 461"/>
                  <a:gd name="T51" fmla="*/ 306194 h 1175"/>
                  <a:gd name="T52" fmla="*/ 125106 w 461"/>
                  <a:gd name="T53" fmla="*/ 306194 h 1175"/>
                  <a:gd name="T54" fmla="*/ 1808 w 461"/>
                  <a:gd name="T55" fmla="*/ 119675 h 1175"/>
                  <a:gd name="T56" fmla="*/ 1808 w 461"/>
                  <a:gd name="T57" fmla="*/ 119675 h 1175"/>
                  <a:gd name="T58" fmla="*/ 66530 w 461"/>
                  <a:gd name="T59" fmla="*/ 29469 h 1175"/>
                  <a:gd name="T60" fmla="*/ 66530 w 461"/>
                  <a:gd name="T61" fmla="*/ 0 h 1175"/>
                  <a:gd name="T62" fmla="*/ 100518 w 461"/>
                  <a:gd name="T63" fmla="*/ 0 h 1175"/>
                  <a:gd name="T64" fmla="*/ 100518 w 461"/>
                  <a:gd name="T65" fmla="*/ 29469 h 117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61" h="1175">
                    <a:moveTo>
                      <a:pt x="278" y="82"/>
                    </a:moveTo>
                    <a:lnTo>
                      <a:pt x="278" y="82"/>
                    </a:lnTo>
                    <a:cubicBezTo>
                      <a:pt x="402" y="100"/>
                      <a:pt x="459" y="196"/>
                      <a:pt x="459" y="333"/>
                    </a:cubicBezTo>
                    <a:lnTo>
                      <a:pt x="459" y="361"/>
                    </a:lnTo>
                    <a:lnTo>
                      <a:pt x="352" y="361"/>
                    </a:lnTo>
                    <a:lnTo>
                      <a:pt x="352" y="326"/>
                    </a:lnTo>
                    <a:cubicBezTo>
                      <a:pt x="352" y="235"/>
                      <a:pt x="316" y="180"/>
                      <a:pt x="234" y="180"/>
                    </a:cubicBezTo>
                    <a:cubicBezTo>
                      <a:pt x="154" y="180"/>
                      <a:pt x="117" y="235"/>
                      <a:pt x="117" y="326"/>
                    </a:cubicBezTo>
                    <a:cubicBezTo>
                      <a:pt x="117" y="555"/>
                      <a:pt x="460" y="557"/>
                      <a:pt x="460" y="844"/>
                    </a:cubicBezTo>
                    <a:cubicBezTo>
                      <a:pt x="460" y="982"/>
                      <a:pt x="402" y="1080"/>
                      <a:pt x="278" y="1097"/>
                    </a:cubicBezTo>
                    <a:lnTo>
                      <a:pt x="278" y="1174"/>
                    </a:lnTo>
                    <a:lnTo>
                      <a:pt x="184" y="1174"/>
                    </a:lnTo>
                    <a:lnTo>
                      <a:pt x="184" y="1097"/>
                    </a:lnTo>
                    <a:cubicBezTo>
                      <a:pt x="58" y="1080"/>
                      <a:pt x="0" y="983"/>
                      <a:pt x="0" y="844"/>
                    </a:cubicBezTo>
                    <a:lnTo>
                      <a:pt x="0" y="781"/>
                    </a:lnTo>
                    <a:lnTo>
                      <a:pt x="107" y="781"/>
                    </a:lnTo>
                    <a:lnTo>
                      <a:pt x="107" y="852"/>
                    </a:lnTo>
                    <a:cubicBezTo>
                      <a:pt x="107" y="944"/>
                      <a:pt x="145" y="996"/>
                      <a:pt x="227" y="996"/>
                    </a:cubicBezTo>
                    <a:cubicBezTo>
                      <a:pt x="310" y="996"/>
                      <a:pt x="346" y="944"/>
                      <a:pt x="346" y="852"/>
                    </a:cubicBezTo>
                    <a:cubicBezTo>
                      <a:pt x="346" y="624"/>
                      <a:pt x="5" y="621"/>
                      <a:pt x="5" y="333"/>
                    </a:cubicBezTo>
                    <a:cubicBezTo>
                      <a:pt x="5" y="193"/>
                      <a:pt x="62" y="101"/>
                      <a:pt x="184" y="82"/>
                    </a:cubicBezTo>
                    <a:lnTo>
                      <a:pt x="184" y="0"/>
                    </a:lnTo>
                    <a:lnTo>
                      <a:pt x="278" y="0"/>
                    </a:lnTo>
                    <a:lnTo>
                      <a:pt x="278" y="8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53" name="Freeform 51">
                <a:extLst>
                  <a:ext uri="{FF2B5EF4-FFF2-40B4-BE49-F238E27FC236}">
                    <a16:creationId xmlns:a16="http://schemas.microsoft.com/office/drawing/2014/main" id="{636DEDEF-CE0A-C44B-8DEF-FBA2EA6AA8FA}"/>
                  </a:ext>
                </a:extLst>
              </p:cNvPr>
              <p:cNvSpPr>
                <a:spLocks noChangeArrowheads="1"/>
              </p:cNvSpPr>
              <p:nvPr/>
            </p:nvSpPr>
            <p:spPr bwMode="auto">
              <a:xfrm>
                <a:off x="3409950" y="1414463"/>
                <a:ext cx="1004888" cy="947737"/>
              </a:xfrm>
              <a:custGeom>
                <a:avLst/>
                <a:gdLst>
                  <a:gd name="T0" fmla="*/ 278315 w 2791"/>
                  <a:gd name="T1" fmla="*/ 947377 h 2634"/>
                  <a:gd name="T2" fmla="*/ 278315 w 2791"/>
                  <a:gd name="T3" fmla="*/ 947377 h 2634"/>
                  <a:gd name="T4" fmla="*/ 262833 w 2791"/>
                  <a:gd name="T5" fmla="*/ 943419 h 2634"/>
                  <a:gd name="T6" fmla="*/ 262833 w 2791"/>
                  <a:gd name="T7" fmla="*/ 943419 h 2634"/>
                  <a:gd name="T8" fmla="*/ 85691 w 2791"/>
                  <a:gd name="T9" fmla="*/ 782585 h 2634"/>
                  <a:gd name="T10" fmla="*/ 85691 w 2791"/>
                  <a:gd name="T11" fmla="*/ 782585 h 2634"/>
                  <a:gd name="T12" fmla="*/ 0 w 2791"/>
                  <a:gd name="T13" fmla="*/ 501934 h 2634"/>
                  <a:gd name="T14" fmla="*/ 0 w 2791"/>
                  <a:gd name="T15" fmla="*/ 501934 h 2634"/>
                  <a:gd name="T16" fmla="*/ 502264 w 2791"/>
                  <a:gd name="T17" fmla="*/ 0 h 2634"/>
                  <a:gd name="T18" fmla="*/ 502264 w 2791"/>
                  <a:gd name="T19" fmla="*/ 0 h 2634"/>
                  <a:gd name="T20" fmla="*/ 1004528 w 2791"/>
                  <a:gd name="T21" fmla="*/ 501934 h 2634"/>
                  <a:gd name="T22" fmla="*/ 1004528 w 2791"/>
                  <a:gd name="T23" fmla="*/ 501934 h 2634"/>
                  <a:gd name="T24" fmla="*/ 964923 w 2791"/>
                  <a:gd name="T25" fmla="*/ 697310 h 2634"/>
                  <a:gd name="T26" fmla="*/ 964923 w 2791"/>
                  <a:gd name="T27" fmla="*/ 697310 h 2634"/>
                  <a:gd name="T28" fmla="*/ 922437 w 2791"/>
                  <a:gd name="T29" fmla="*/ 714581 h 2634"/>
                  <a:gd name="T30" fmla="*/ 922437 w 2791"/>
                  <a:gd name="T31" fmla="*/ 714581 h 2634"/>
                  <a:gd name="T32" fmla="*/ 905155 w 2791"/>
                  <a:gd name="T33" fmla="*/ 672123 h 2634"/>
                  <a:gd name="T34" fmla="*/ 905155 w 2791"/>
                  <a:gd name="T35" fmla="*/ 672123 h 2634"/>
                  <a:gd name="T36" fmla="*/ 939360 w 2791"/>
                  <a:gd name="T37" fmla="*/ 501934 h 2634"/>
                  <a:gd name="T38" fmla="*/ 939360 w 2791"/>
                  <a:gd name="T39" fmla="*/ 501934 h 2634"/>
                  <a:gd name="T40" fmla="*/ 502264 w 2791"/>
                  <a:gd name="T41" fmla="*/ 65125 h 2634"/>
                  <a:gd name="T42" fmla="*/ 502264 w 2791"/>
                  <a:gd name="T43" fmla="*/ 65125 h 2634"/>
                  <a:gd name="T44" fmla="*/ 65168 w 2791"/>
                  <a:gd name="T45" fmla="*/ 501934 h 2634"/>
                  <a:gd name="T46" fmla="*/ 65168 w 2791"/>
                  <a:gd name="T47" fmla="*/ 501934 h 2634"/>
                  <a:gd name="T48" fmla="*/ 139698 w 2791"/>
                  <a:gd name="T49" fmla="*/ 746244 h 2634"/>
                  <a:gd name="T50" fmla="*/ 139698 w 2791"/>
                  <a:gd name="T51" fmla="*/ 746244 h 2634"/>
                  <a:gd name="T52" fmla="*/ 293797 w 2791"/>
                  <a:gd name="T53" fmla="*/ 886210 h 2634"/>
                  <a:gd name="T54" fmla="*/ 293797 w 2791"/>
                  <a:gd name="T55" fmla="*/ 886210 h 2634"/>
                  <a:gd name="T56" fmla="*/ 307119 w 2791"/>
                  <a:gd name="T57" fmla="*/ 930466 h 2634"/>
                  <a:gd name="T58" fmla="*/ 307119 w 2791"/>
                  <a:gd name="T59" fmla="*/ 930466 h 2634"/>
                  <a:gd name="T60" fmla="*/ 278315 w 2791"/>
                  <a:gd name="T61" fmla="*/ 947377 h 263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791" h="2634">
                    <a:moveTo>
                      <a:pt x="773" y="2633"/>
                    </a:moveTo>
                    <a:lnTo>
                      <a:pt x="773" y="2633"/>
                    </a:lnTo>
                    <a:cubicBezTo>
                      <a:pt x="759" y="2633"/>
                      <a:pt x="743" y="2629"/>
                      <a:pt x="730" y="2622"/>
                    </a:cubicBezTo>
                    <a:cubicBezTo>
                      <a:pt x="534" y="2515"/>
                      <a:pt x="363" y="2361"/>
                      <a:pt x="238" y="2175"/>
                    </a:cubicBezTo>
                    <a:cubicBezTo>
                      <a:pt x="82" y="1945"/>
                      <a:pt x="0" y="1675"/>
                      <a:pt x="0" y="1395"/>
                    </a:cubicBezTo>
                    <a:cubicBezTo>
                      <a:pt x="0" y="626"/>
                      <a:pt x="626" y="0"/>
                      <a:pt x="1395" y="0"/>
                    </a:cubicBezTo>
                    <a:cubicBezTo>
                      <a:pt x="2164" y="0"/>
                      <a:pt x="2790" y="626"/>
                      <a:pt x="2790" y="1395"/>
                    </a:cubicBezTo>
                    <a:cubicBezTo>
                      <a:pt x="2790" y="1584"/>
                      <a:pt x="2753" y="1766"/>
                      <a:pt x="2680" y="1938"/>
                    </a:cubicBezTo>
                    <a:cubicBezTo>
                      <a:pt x="2660" y="1984"/>
                      <a:pt x="2608" y="2006"/>
                      <a:pt x="2562" y="1986"/>
                    </a:cubicBezTo>
                    <a:cubicBezTo>
                      <a:pt x="2515" y="1967"/>
                      <a:pt x="2494" y="1914"/>
                      <a:pt x="2514" y="1868"/>
                    </a:cubicBezTo>
                    <a:cubicBezTo>
                      <a:pt x="2577" y="1718"/>
                      <a:pt x="2609" y="1559"/>
                      <a:pt x="2609" y="1395"/>
                    </a:cubicBezTo>
                    <a:cubicBezTo>
                      <a:pt x="2609" y="726"/>
                      <a:pt x="2064" y="181"/>
                      <a:pt x="1395" y="181"/>
                    </a:cubicBezTo>
                    <a:cubicBezTo>
                      <a:pt x="725" y="181"/>
                      <a:pt x="181" y="726"/>
                      <a:pt x="181" y="1395"/>
                    </a:cubicBezTo>
                    <a:cubicBezTo>
                      <a:pt x="181" y="1638"/>
                      <a:pt x="252" y="1873"/>
                      <a:pt x="388" y="2074"/>
                    </a:cubicBezTo>
                    <a:cubicBezTo>
                      <a:pt x="497" y="2236"/>
                      <a:pt x="645" y="2370"/>
                      <a:pt x="816" y="2463"/>
                    </a:cubicBezTo>
                    <a:cubicBezTo>
                      <a:pt x="860" y="2487"/>
                      <a:pt x="876" y="2542"/>
                      <a:pt x="853" y="2586"/>
                    </a:cubicBezTo>
                    <a:cubicBezTo>
                      <a:pt x="836" y="2616"/>
                      <a:pt x="805" y="2633"/>
                      <a:pt x="773" y="263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54" name="Freeform 53">
                <a:extLst>
                  <a:ext uri="{FF2B5EF4-FFF2-40B4-BE49-F238E27FC236}">
                    <a16:creationId xmlns:a16="http://schemas.microsoft.com/office/drawing/2014/main" id="{BDAEE524-9C68-634A-A9BB-BF820449AB71}"/>
                  </a:ext>
                </a:extLst>
              </p:cNvPr>
              <p:cNvSpPr>
                <a:spLocks noChangeArrowheads="1"/>
              </p:cNvSpPr>
              <p:nvPr/>
            </p:nvSpPr>
            <p:spPr bwMode="auto">
              <a:xfrm>
                <a:off x="3878263" y="1036638"/>
                <a:ext cx="65087" cy="288925"/>
              </a:xfrm>
              <a:custGeom>
                <a:avLst/>
                <a:gdLst>
                  <a:gd name="T0" fmla="*/ 32544 w 182"/>
                  <a:gd name="T1" fmla="*/ 288566 h 804"/>
                  <a:gd name="T2" fmla="*/ 32544 w 182"/>
                  <a:gd name="T3" fmla="*/ 288566 h 804"/>
                  <a:gd name="T4" fmla="*/ 0 w 182"/>
                  <a:gd name="T5" fmla="*/ 256223 h 804"/>
                  <a:gd name="T6" fmla="*/ 0 w 182"/>
                  <a:gd name="T7" fmla="*/ 32342 h 804"/>
                  <a:gd name="T8" fmla="*/ 0 w 182"/>
                  <a:gd name="T9" fmla="*/ 32342 h 804"/>
                  <a:gd name="T10" fmla="*/ 32544 w 182"/>
                  <a:gd name="T11" fmla="*/ 0 h 804"/>
                  <a:gd name="T12" fmla="*/ 32544 w 182"/>
                  <a:gd name="T13" fmla="*/ 0 h 804"/>
                  <a:gd name="T14" fmla="*/ 64729 w 182"/>
                  <a:gd name="T15" fmla="*/ 32342 h 804"/>
                  <a:gd name="T16" fmla="*/ 64729 w 182"/>
                  <a:gd name="T17" fmla="*/ 256223 h 804"/>
                  <a:gd name="T18" fmla="*/ 64729 w 182"/>
                  <a:gd name="T19" fmla="*/ 256223 h 804"/>
                  <a:gd name="T20" fmla="*/ 32544 w 182"/>
                  <a:gd name="T21" fmla="*/ 288566 h 80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82" h="804">
                    <a:moveTo>
                      <a:pt x="91" y="803"/>
                    </a:moveTo>
                    <a:lnTo>
                      <a:pt x="91" y="803"/>
                    </a:lnTo>
                    <a:cubicBezTo>
                      <a:pt x="41" y="803"/>
                      <a:pt x="0" y="763"/>
                      <a:pt x="0" y="713"/>
                    </a:cubicBezTo>
                    <a:lnTo>
                      <a:pt x="0" y="90"/>
                    </a:lnTo>
                    <a:cubicBezTo>
                      <a:pt x="0" y="41"/>
                      <a:pt x="41" y="0"/>
                      <a:pt x="91" y="0"/>
                    </a:cubicBezTo>
                    <a:cubicBezTo>
                      <a:pt x="141" y="0"/>
                      <a:pt x="181" y="41"/>
                      <a:pt x="181" y="90"/>
                    </a:cubicBezTo>
                    <a:lnTo>
                      <a:pt x="181" y="713"/>
                    </a:lnTo>
                    <a:cubicBezTo>
                      <a:pt x="181" y="763"/>
                      <a:pt x="141" y="803"/>
                      <a:pt x="91" y="8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55" name="Freeform 54">
                <a:extLst>
                  <a:ext uri="{FF2B5EF4-FFF2-40B4-BE49-F238E27FC236}">
                    <a16:creationId xmlns:a16="http://schemas.microsoft.com/office/drawing/2014/main" id="{11A903E5-A32D-7149-9847-303122C3938C}"/>
                  </a:ext>
                </a:extLst>
              </p:cNvPr>
              <p:cNvSpPr>
                <a:spLocks noChangeArrowheads="1"/>
              </p:cNvSpPr>
              <p:nvPr/>
            </p:nvSpPr>
            <p:spPr bwMode="auto">
              <a:xfrm>
                <a:off x="3370263" y="1204913"/>
                <a:ext cx="206375" cy="250825"/>
              </a:xfrm>
              <a:custGeom>
                <a:avLst/>
                <a:gdLst>
                  <a:gd name="T0" fmla="*/ 168852 w 572"/>
                  <a:gd name="T1" fmla="*/ 250465 h 697"/>
                  <a:gd name="T2" fmla="*/ 168852 w 572"/>
                  <a:gd name="T3" fmla="*/ 250465 h 697"/>
                  <a:gd name="T4" fmla="*/ 142514 w 572"/>
                  <a:gd name="T5" fmla="*/ 237150 h 697"/>
                  <a:gd name="T6" fmla="*/ 10824 w 572"/>
                  <a:gd name="T7" fmla="*/ 56139 h 697"/>
                  <a:gd name="T8" fmla="*/ 10824 w 572"/>
                  <a:gd name="T9" fmla="*/ 56139 h 697"/>
                  <a:gd name="T10" fmla="*/ 17679 w 572"/>
                  <a:gd name="T11" fmla="*/ 10796 h 697"/>
                  <a:gd name="T12" fmla="*/ 17679 w 572"/>
                  <a:gd name="T13" fmla="*/ 10796 h 697"/>
                  <a:gd name="T14" fmla="*/ 63500 w 572"/>
                  <a:gd name="T15" fmla="*/ 17993 h 697"/>
                  <a:gd name="T16" fmla="*/ 195551 w 572"/>
                  <a:gd name="T17" fmla="*/ 198645 h 697"/>
                  <a:gd name="T18" fmla="*/ 195551 w 572"/>
                  <a:gd name="T19" fmla="*/ 198645 h 697"/>
                  <a:gd name="T20" fmla="*/ 188335 w 572"/>
                  <a:gd name="T21" fmla="*/ 244347 h 697"/>
                  <a:gd name="T22" fmla="*/ 188335 w 572"/>
                  <a:gd name="T23" fmla="*/ 244347 h 697"/>
                  <a:gd name="T24" fmla="*/ 168852 w 572"/>
                  <a:gd name="T25" fmla="*/ 250465 h 69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72" h="697">
                    <a:moveTo>
                      <a:pt x="468" y="696"/>
                    </a:moveTo>
                    <a:lnTo>
                      <a:pt x="468" y="696"/>
                    </a:lnTo>
                    <a:cubicBezTo>
                      <a:pt x="441" y="696"/>
                      <a:pt x="413" y="683"/>
                      <a:pt x="395" y="659"/>
                    </a:cubicBezTo>
                    <a:lnTo>
                      <a:pt x="30" y="156"/>
                    </a:lnTo>
                    <a:cubicBezTo>
                      <a:pt x="0" y="115"/>
                      <a:pt x="10" y="59"/>
                      <a:pt x="49" y="30"/>
                    </a:cubicBezTo>
                    <a:cubicBezTo>
                      <a:pt x="90" y="0"/>
                      <a:pt x="147" y="9"/>
                      <a:pt x="176" y="50"/>
                    </a:cubicBezTo>
                    <a:lnTo>
                      <a:pt x="542" y="552"/>
                    </a:lnTo>
                    <a:cubicBezTo>
                      <a:pt x="571" y="593"/>
                      <a:pt x="562" y="649"/>
                      <a:pt x="522" y="679"/>
                    </a:cubicBezTo>
                    <a:cubicBezTo>
                      <a:pt x="505" y="690"/>
                      <a:pt x="487" y="696"/>
                      <a:pt x="468" y="696"/>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56" name="Freeform 55">
                <a:extLst>
                  <a:ext uri="{FF2B5EF4-FFF2-40B4-BE49-F238E27FC236}">
                    <a16:creationId xmlns:a16="http://schemas.microsoft.com/office/drawing/2014/main" id="{25360285-7985-4B4D-8208-0CD6ED47A92C}"/>
                  </a:ext>
                </a:extLst>
              </p:cNvPr>
              <p:cNvSpPr>
                <a:spLocks noChangeArrowheads="1"/>
              </p:cNvSpPr>
              <p:nvPr/>
            </p:nvSpPr>
            <p:spPr bwMode="auto">
              <a:xfrm>
                <a:off x="3065463" y="1641475"/>
                <a:ext cx="285750" cy="138113"/>
              </a:xfrm>
              <a:custGeom>
                <a:avLst/>
                <a:gdLst>
                  <a:gd name="T0" fmla="*/ 248728 w 795"/>
                  <a:gd name="T1" fmla="*/ 137754 h 385"/>
                  <a:gd name="T2" fmla="*/ 248728 w 795"/>
                  <a:gd name="T3" fmla="*/ 137754 h 385"/>
                  <a:gd name="T4" fmla="*/ 239024 w 795"/>
                  <a:gd name="T5" fmla="*/ 136319 h 385"/>
                  <a:gd name="T6" fmla="*/ 26239 w 795"/>
                  <a:gd name="T7" fmla="*/ 67442 h 385"/>
                  <a:gd name="T8" fmla="*/ 26239 w 795"/>
                  <a:gd name="T9" fmla="*/ 67442 h 385"/>
                  <a:gd name="T10" fmla="*/ 5392 w 795"/>
                  <a:gd name="T11" fmla="*/ 26546 h 385"/>
                  <a:gd name="T12" fmla="*/ 5392 w 795"/>
                  <a:gd name="T13" fmla="*/ 26546 h 385"/>
                  <a:gd name="T14" fmla="*/ 46367 w 795"/>
                  <a:gd name="T15" fmla="*/ 5740 h 385"/>
                  <a:gd name="T16" fmla="*/ 258792 w 795"/>
                  <a:gd name="T17" fmla="*/ 74617 h 385"/>
                  <a:gd name="T18" fmla="*/ 258792 w 795"/>
                  <a:gd name="T19" fmla="*/ 74617 h 385"/>
                  <a:gd name="T20" fmla="*/ 279999 w 795"/>
                  <a:gd name="T21" fmla="*/ 115513 h 385"/>
                  <a:gd name="T22" fmla="*/ 279999 w 795"/>
                  <a:gd name="T23" fmla="*/ 115513 h 385"/>
                  <a:gd name="T24" fmla="*/ 248728 w 795"/>
                  <a:gd name="T25" fmla="*/ 137754 h 38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5" h="385">
                    <a:moveTo>
                      <a:pt x="692" y="384"/>
                    </a:moveTo>
                    <a:lnTo>
                      <a:pt x="692" y="384"/>
                    </a:lnTo>
                    <a:cubicBezTo>
                      <a:pt x="683" y="384"/>
                      <a:pt x="673" y="383"/>
                      <a:pt x="665" y="380"/>
                    </a:cubicBezTo>
                    <a:lnTo>
                      <a:pt x="73" y="188"/>
                    </a:lnTo>
                    <a:cubicBezTo>
                      <a:pt x="25" y="172"/>
                      <a:pt x="0" y="121"/>
                      <a:pt x="15" y="74"/>
                    </a:cubicBezTo>
                    <a:cubicBezTo>
                      <a:pt x="31" y="26"/>
                      <a:pt x="81" y="0"/>
                      <a:pt x="129" y="16"/>
                    </a:cubicBezTo>
                    <a:lnTo>
                      <a:pt x="720" y="208"/>
                    </a:lnTo>
                    <a:cubicBezTo>
                      <a:pt x="768" y="223"/>
                      <a:pt x="794" y="274"/>
                      <a:pt x="779" y="322"/>
                    </a:cubicBezTo>
                    <a:cubicBezTo>
                      <a:pt x="766" y="360"/>
                      <a:pt x="730" y="384"/>
                      <a:pt x="692" y="38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57" name="Freeform 56">
                <a:extLst>
                  <a:ext uri="{FF2B5EF4-FFF2-40B4-BE49-F238E27FC236}">
                    <a16:creationId xmlns:a16="http://schemas.microsoft.com/office/drawing/2014/main" id="{C42BC805-A900-704B-AE89-F2D1027CD2AD}"/>
                  </a:ext>
                </a:extLst>
              </p:cNvPr>
              <p:cNvSpPr>
                <a:spLocks noChangeArrowheads="1"/>
              </p:cNvSpPr>
              <p:nvPr/>
            </p:nvSpPr>
            <p:spPr bwMode="auto">
              <a:xfrm>
                <a:off x="3074988" y="2103438"/>
                <a:ext cx="285750" cy="138112"/>
              </a:xfrm>
              <a:custGeom>
                <a:avLst/>
                <a:gdLst>
                  <a:gd name="T0" fmla="*/ 36303 w 795"/>
                  <a:gd name="T1" fmla="*/ 137753 h 385"/>
                  <a:gd name="T2" fmla="*/ 36303 w 795"/>
                  <a:gd name="T3" fmla="*/ 137753 h 385"/>
                  <a:gd name="T4" fmla="*/ 5751 w 795"/>
                  <a:gd name="T5" fmla="*/ 115153 h 385"/>
                  <a:gd name="T6" fmla="*/ 5751 w 795"/>
                  <a:gd name="T7" fmla="*/ 115153 h 385"/>
                  <a:gd name="T8" fmla="*/ 26598 w 795"/>
                  <a:gd name="T9" fmla="*/ 74258 h 385"/>
                  <a:gd name="T10" fmla="*/ 239024 w 795"/>
                  <a:gd name="T11" fmla="*/ 5381 h 385"/>
                  <a:gd name="T12" fmla="*/ 239024 w 795"/>
                  <a:gd name="T13" fmla="*/ 5381 h 385"/>
                  <a:gd name="T14" fmla="*/ 279640 w 795"/>
                  <a:gd name="T15" fmla="*/ 26187 h 385"/>
                  <a:gd name="T16" fmla="*/ 279640 w 795"/>
                  <a:gd name="T17" fmla="*/ 26187 h 385"/>
                  <a:gd name="T18" fmla="*/ 258792 w 795"/>
                  <a:gd name="T19" fmla="*/ 67083 h 385"/>
                  <a:gd name="T20" fmla="*/ 46726 w 795"/>
                  <a:gd name="T21" fmla="*/ 135960 h 385"/>
                  <a:gd name="T22" fmla="*/ 46726 w 795"/>
                  <a:gd name="T23" fmla="*/ 135960 h 385"/>
                  <a:gd name="T24" fmla="*/ 36303 w 795"/>
                  <a:gd name="T25" fmla="*/ 137753 h 38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5" h="385">
                    <a:moveTo>
                      <a:pt x="101" y="384"/>
                    </a:moveTo>
                    <a:lnTo>
                      <a:pt x="101" y="384"/>
                    </a:lnTo>
                    <a:cubicBezTo>
                      <a:pt x="63" y="384"/>
                      <a:pt x="28" y="359"/>
                      <a:pt x="16" y="321"/>
                    </a:cubicBezTo>
                    <a:cubicBezTo>
                      <a:pt x="0" y="274"/>
                      <a:pt x="26" y="223"/>
                      <a:pt x="74" y="207"/>
                    </a:cubicBezTo>
                    <a:lnTo>
                      <a:pt x="665" y="15"/>
                    </a:lnTo>
                    <a:cubicBezTo>
                      <a:pt x="712" y="0"/>
                      <a:pt x="763" y="26"/>
                      <a:pt x="778" y="73"/>
                    </a:cubicBezTo>
                    <a:cubicBezTo>
                      <a:pt x="794" y="121"/>
                      <a:pt x="768" y="172"/>
                      <a:pt x="720" y="187"/>
                    </a:cubicBezTo>
                    <a:lnTo>
                      <a:pt x="130" y="379"/>
                    </a:lnTo>
                    <a:cubicBezTo>
                      <a:pt x="120" y="382"/>
                      <a:pt x="111" y="384"/>
                      <a:pt x="101" y="38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58" name="Freeform 57">
                <a:extLst>
                  <a:ext uri="{FF2B5EF4-FFF2-40B4-BE49-F238E27FC236}">
                    <a16:creationId xmlns:a16="http://schemas.microsoft.com/office/drawing/2014/main" id="{5129A23B-348D-684F-9D40-4CE86A3BC082}"/>
                  </a:ext>
                </a:extLst>
              </p:cNvPr>
              <p:cNvSpPr>
                <a:spLocks noChangeArrowheads="1"/>
              </p:cNvSpPr>
              <p:nvPr/>
            </p:nvSpPr>
            <p:spPr bwMode="auto">
              <a:xfrm>
                <a:off x="4491038" y="1614488"/>
                <a:ext cx="285750" cy="138112"/>
              </a:xfrm>
              <a:custGeom>
                <a:avLst/>
                <a:gdLst>
                  <a:gd name="T0" fmla="*/ 36394 w 793"/>
                  <a:gd name="T1" fmla="*/ 137753 h 385"/>
                  <a:gd name="T2" fmla="*/ 36394 w 793"/>
                  <a:gd name="T3" fmla="*/ 137753 h 385"/>
                  <a:gd name="T4" fmla="*/ 5405 w 793"/>
                  <a:gd name="T5" fmla="*/ 115153 h 385"/>
                  <a:gd name="T6" fmla="*/ 5405 w 793"/>
                  <a:gd name="T7" fmla="*/ 115153 h 385"/>
                  <a:gd name="T8" fmla="*/ 26305 w 793"/>
                  <a:gd name="T9" fmla="*/ 74258 h 385"/>
                  <a:gd name="T10" fmla="*/ 238906 w 793"/>
                  <a:gd name="T11" fmla="*/ 5381 h 385"/>
                  <a:gd name="T12" fmla="*/ 238906 w 793"/>
                  <a:gd name="T13" fmla="*/ 5381 h 385"/>
                  <a:gd name="T14" fmla="*/ 279985 w 793"/>
                  <a:gd name="T15" fmla="*/ 26546 h 385"/>
                  <a:gd name="T16" fmla="*/ 279985 w 793"/>
                  <a:gd name="T17" fmla="*/ 26546 h 385"/>
                  <a:gd name="T18" fmla="*/ 259085 w 793"/>
                  <a:gd name="T19" fmla="*/ 67083 h 385"/>
                  <a:gd name="T20" fmla="*/ 46484 w 793"/>
                  <a:gd name="T21" fmla="*/ 135960 h 385"/>
                  <a:gd name="T22" fmla="*/ 46484 w 793"/>
                  <a:gd name="T23" fmla="*/ 135960 h 385"/>
                  <a:gd name="T24" fmla="*/ 36394 w 793"/>
                  <a:gd name="T25" fmla="*/ 137753 h 38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3" h="385">
                    <a:moveTo>
                      <a:pt x="101" y="384"/>
                    </a:moveTo>
                    <a:lnTo>
                      <a:pt x="101" y="384"/>
                    </a:lnTo>
                    <a:cubicBezTo>
                      <a:pt x="63" y="384"/>
                      <a:pt x="28" y="359"/>
                      <a:pt x="15" y="321"/>
                    </a:cubicBezTo>
                    <a:cubicBezTo>
                      <a:pt x="0" y="274"/>
                      <a:pt x="26" y="223"/>
                      <a:pt x="73" y="207"/>
                    </a:cubicBezTo>
                    <a:lnTo>
                      <a:pt x="663" y="15"/>
                    </a:lnTo>
                    <a:cubicBezTo>
                      <a:pt x="711" y="0"/>
                      <a:pt x="762" y="26"/>
                      <a:pt x="777" y="74"/>
                    </a:cubicBezTo>
                    <a:cubicBezTo>
                      <a:pt x="792" y="121"/>
                      <a:pt x="767" y="172"/>
                      <a:pt x="719" y="187"/>
                    </a:cubicBezTo>
                    <a:lnTo>
                      <a:pt x="129" y="379"/>
                    </a:lnTo>
                    <a:cubicBezTo>
                      <a:pt x="120" y="382"/>
                      <a:pt x="111" y="384"/>
                      <a:pt x="101" y="38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59" name="Freeform 58">
                <a:extLst>
                  <a:ext uri="{FF2B5EF4-FFF2-40B4-BE49-F238E27FC236}">
                    <a16:creationId xmlns:a16="http://schemas.microsoft.com/office/drawing/2014/main" id="{28550DB5-3FC3-7D44-B8BD-0D6944A3CD8A}"/>
                  </a:ext>
                </a:extLst>
              </p:cNvPr>
              <p:cNvSpPr>
                <a:spLocks noChangeArrowheads="1"/>
              </p:cNvSpPr>
              <p:nvPr/>
            </p:nvSpPr>
            <p:spPr bwMode="auto">
              <a:xfrm>
                <a:off x="4251325" y="1189038"/>
                <a:ext cx="206375" cy="250825"/>
              </a:xfrm>
              <a:custGeom>
                <a:avLst/>
                <a:gdLst>
                  <a:gd name="T0" fmla="*/ 36801 w 572"/>
                  <a:gd name="T1" fmla="*/ 250465 h 696"/>
                  <a:gd name="T2" fmla="*/ 36801 w 572"/>
                  <a:gd name="T3" fmla="*/ 250465 h 696"/>
                  <a:gd name="T4" fmla="*/ 18040 w 572"/>
                  <a:gd name="T5" fmla="*/ 244338 h 696"/>
                  <a:gd name="T6" fmla="*/ 18040 w 572"/>
                  <a:gd name="T7" fmla="*/ 244338 h 696"/>
                  <a:gd name="T8" fmla="*/ 10824 w 572"/>
                  <a:gd name="T9" fmla="*/ 198930 h 696"/>
                  <a:gd name="T10" fmla="*/ 142153 w 572"/>
                  <a:gd name="T11" fmla="*/ 17659 h 696"/>
                  <a:gd name="T12" fmla="*/ 142153 w 572"/>
                  <a:gd name="T13" fmla="*/ 17659 h 696"/>
                  <a:gd name="T14" fmla="*/ 187974 w 572"/>
                  <a:gd name="T15" fmla="*/ 10451 h 696"/>
                  <a:gd name="T16" fmla="*/ 187974 w 572"/>
                  <a:gd name="T17" fmla="*/ 10451 h 696"/>
                  <a:gd name="T18" fmla="*/ 195190 w 572"/>
                  <a:gd name="T19" fmla="*/ 55859 h 696"/>
                  <a:gd name="T20" fmla="*/ 63500 w 572"/>
                  <a:gd name="T21" fmla="*/ 237131 h 696"/>
                  <a:gd name="T22" fmla="*/ 63500 w 572"/>
                  <a:gd name="T23" fmla="*/ 237131 h 696"/>
                  <a:gd name="T24" fmla="*/ 36801 w 572"/>
                  <a:gd name="T25" fmla="*/ 250465 h 69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72" h="696">
                    <a:moveTo>
                      <a:pt x="102" y="695"/>
                    </a:moveTo>
                    <a:lnTo>
                      <a:pt x="102" y="695"/>
                    </a:lnTo>
                    <a:cubicBezTo>
                      <a:pt x="84" y="695"/>
                      <a:pt x="66" y="690"/>
                      <a:pt x="50" y="678"/>
                    </a:cubicBezTo>
                    <a:cubicBezTo>
                      <a:pt x="9" y="649"/>
                      <a:pt x="0" y="592"/>
                      <a:pt x="30" y="552"/>
                    </a:cubicBezTo>
                    <a:lnTo>
                      <a:pt x="394" y="49"/>
                    </a:lnTo>
                    <a:cubicBezTo>
                      <a:pt x="424" y="9"/>
                      <a:pt x="481" y="0"/>
                      <a:pt x="521" y="29"/>
                    </a:cubicBezTo>
                    <a:cubicBezTo>
                      <a:pt x="561" y="59"/>
                      <a:pt x="571" y="115"/>
                      <a:pt x="541" y="155"/>
                    </a:cubicBezTo>
                    <a:lnTo>
                      <a:pt x="176" y="658"/>
                    </a:lnTo>
                    <a:cubicBezTo>
                      <a:pt x="158" y="682"/>
                      <a:pt x="131" y="695"/>
                      <a:pt x="102" y="695"/>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grpSp>
      </p:grpSp>
      <p:pic>
        <p:nvPicPr>
          <p:cNvPr id="4" name="Picture 3">
            <a:extLst>
              <a:ext uri="{FF2B5EF4-FFF2-40B4-BE49-F238E27FC236}">
                <a16:creationId xmlns:a16="http://schemas.microsoft.com/office/drawing/2014/main" id="{33A795AC-893B-0E43-85F2-F8DC96EACE97}"/>
              </a:ext>
            </a:extLst>
          </p:cNvPr>
          <p:cNvPicPr>
            <a:picLocks noChangeAspect="1"/>
          </p:cNvPicPr>
          <p:nvPr/>
        </p:nvPicPr>
        <p:blipFill>
          <a:blip r:embed="rId3"/>
          <a:stretch>
            <a:fillRect/>
          </a:stretch>
        </p:blipFill>
        <p:spPr>
          <a:xfrm>
            <a:off x="5227095" y="1412796"/>
            <a:ext cx="6859437" cy="3203392"/>
          </a:xfrm>
          <a:prstGeom prst="rect">
            <a:avLst/>
          </a:prstGeom>
        </p:spPr>
      </p:pic>
    </p:spTree>
    <p:extLst>
      <p:ext uri="{BB962C8B-B14F-4D97-AF65-F5344CB8AC3E}">
        <p14:creationId xmlns:p14="http://schemas.microsoft.com/office/powerpoint/2010/main" val="248740065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7C7641EC-8FD9-F145-A734-445B86DED3F9}"/>
              </a:ext>
            </a:extLst>
          </p:cNvPr>
          <p:cNvPicPr>
            <a:picLocks noGrp="1" noChangeAspect="1"/>
          </p:cNvPicPr>
          <p:nvPr>
            <p:ph type="pic" sz="quarter" idx="14"/>
          </p:nvPr>
        </p:nvPicPr>
        <p:blipFill>
          <a:blip r:embed="rId2"/>
          <a:srcRect l="53" r="53"/>
          <a:stretch/>
        </p:blipFill>
        <p:spPr>
          <a:xfrm>
            <a:off x="0" y="0"/>
            <a:ext cx="12192000" cy="6858000"/>
          </a:xfrm>
        </p:spPr>
      </p:pic>
      <p:sp>
        <p:nvSpPr>
          <p:cNvPr id="44" name="TextBox 43">
            <a:extLst>
              <a:ext uri="{FF2B5EF4-FFF2-40B4-BE49-F238E27FC236}">
                <a16:creationId xmlns:a16="http://schemas.microsoft.com/office/drawing/2014/main" id="{9CEED9F7-7F17-6A40-A0DE-7BB873C986FC}"/>
              </a:ext>
            </a:extLst>
          </p:cNvPr>
          <p:cNvSpPr txBox="1"/>
          <p:nvPr/>
        </p:nvSpPr>
        <p:spPr>
          <a:xfrm>
            <a:off x="1920808" y="5996226"/>
            <a:ext cx="4065212" cy="861774"/>
          </a:xfrm>
          <a:prstGeom prst="rect">
            <a:avLst/>
          </a:prstGeom>
          <a:solidFill>
            <a:schemeClr val="accent2"/>
          </a:solidFill>
        </p:spPr>
        <p:txBody>
          <a:bodyPr wrap="square" rtlCol="0">
            <a:spAutoFit/>
          </a:bodyPr>
          <a:lstStyle/>
          <a:p>
            <a:pPr>
              <a:lnSpc>
                <a:spcPts val="6000"/>
              </a:lnSpc>
            </a:pPr>
            <a:r>
              <a:rPr lang="en-US" sz="5500" b="1" dirty="0" err="1">
                <a:solidFill>
                  <a:schemeClr val="bg1"/>
                </a:solidFill>
                <a:latin typeface="Quicksand" panose="02070303000000060000" pitchFamily="18" charset="77"/>
                <a:ea typeface="Nunito Bold" charset="0"/>
                <a:cs typeface="Nunito Bold" charset="0"/>
              </a:rPr>
              <a:t>Tham</a:t>
            </a:r>
            <a:r>
              <a:rPr lang="en-US" sz="5500" b="1" dirty="0">
                <a:solidFill>
                  <a:schemeClr val="bg1"/>
                </a:solidFill>
                <a:latin typeface="Quicksand" panose="02070303000000060000" pitchFamily="18" charset="77"/>
                <a:ea typeface="Nunito Bold" charset="0"/>
                <a:cs typeface="Nunito Bold" charset="0"/>
              </a:rPr>
              <a:t> </a:t>
            </a:r>
            <a:r>
              <a:rPr lang="en-US" sz="5500" b="1" dirty="0" err="1">
                <a:solidFill>
                  <a:schemeClr val="bg1"/>
                </a:solidFill>
                <a:latin typeface="Quicksand" panose="02070303000000060000" pitchFamily="18" charset="77"/>
                <a:ea typeface="Nunito Bold" charset="0"/>
                <a:cs typeface="Nunito Bold" charset="0"/>
              </a:rPr>
              <a:t>chiếu</a:t>
            </a:r>
            <a:endParaRPr lang="en-US" sz="5500" b="1" dirty="0">
              <a:solidFill>
                <a:schemeClr val="bg1"/>
              </a:solidFill>
              <a:latin typeface="Quicksand" panose="02070303000000060000" pitchFamily="18" charset="77"/>
              <a:ea typeface="Nunito Bold" charset="0"/>
              <a:cs typeface="Nunito Bold" charset="0"/>
            </a:endParaRPr>
          </a:p>
        </p:txBody>
      </p:sp>
    </p:spTree>
    <p:extLst>
      <p:ext uri="{BB962C8B-B14F-4D97-AF65-F5344CB8AC3E}">
        <p14:creationId xmlns:p14="http://schemas.microsoft.com/office/powerpoint/2010/main" val="1516250533"/>
      </p:ext>
    </p:extLst>
  </p:cSld>
  <p:clrMapOvr>
    <a:masterClrMapping/>
  </p:clrMapOvr>
  <p:transition advClick="0"/>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85466362-2756-9741-8C0C-026417C1D137}"/>
              </a:ext>
            </a:extLst>
          </p:cNvPr>
          <p:cNvSpPr txBox="1"/>
          <p:nvPr/>
        </p:nvSpPr>
        <p:spPr>
          <a:xfrm>
            <a:off x="1199162" y="589157"/>
            <a:ext cx="6945771" cy="769441"/>
          </a:xfrm>
          <a:prstGeom prst="rect">
            <a:avLst/>
          </a:prstGeom>
          <a:noFill/>
        </p:spPr>
        <p:txBody>
          <a:bodyPr wrap="square" rtlCol="0">
            <a:spAutoFit/>
          </a:bodyPr>
          <a:lstStyle/>
          <a:p>
            <a:r>
              <a:rPr lang="en-US" sz="4400" b="1" dirty="0">
                <a:solidFill>
                  <a:schemeClr val="tx2"/>
                </a:solidFill>
                <a:latin typeface="Quicksand" panose="02070303000000060000" pitchFamily="18" charset="77"/>
                <a:ea typeface="Nunito Bold" charset="0"/>
                <a:cs typeface="Nunito Bold" charset="0"/>
              </a:rPr>
              <a:t>Proof of History</a:t>
            </a:r>
          </a:p>
        </p:txBody>
      </p:sp>
      <p:sp>
        <p:nvSpPr>
          <p:cNvPr id="13" name="TextBox 12">
            <a:extLst>
              <a:ext uri="{FF2B5EF4-FFF2-40B4-BE49-F238E27FC236}">
                <a16:creationId xmlns:a16="http://schemas.microsoft.com/office/drawing/2014/main" id="{592DB263-5130-7149-84E4-6ACC76E4A8AF}"/>
              </a:ext>
            </a:extLst>
          </p:cNvPr>
          <p:cNvSpPr txBox="1"/>
          <p:nvPr/>
        </p:nvSpPr>
        <p:spPr>
          <a:xfrm>
            <a:off x="521634" y="2525577"/>
            <a:ext cx="4254672" cy="2308324"/>
          </a:xfrm>
          <a:prstGeom prst="rect">
            <a:avLst/>
          </a:prstGeom>
          <a:noFill/>
        </p:spPr>
        <p:txBody>
          <a:bodyPr wrap="square" rtlCol="0">
            <a:spAutoFit/>
          </a:bodyPr>
          <a:lstStyle/>
          <a:p>
            <a:r>
              <a:rPr lang="en-US" dirty="0"/>
              <a:t>- Chu </a:t>
            </a:r>
            <a:r>
              <a:rPr lang="en-US" dirty="0" err="1"/>
              <a:t>trình</a:t>
            </a:r>
            <a:r>
              <a:rPr lang="en-US" dirty="0"/>
              <a:t> </a:t>
            </a:r>
            <a:r>
              <a:rPr lang="en-US" dirty="0" err="1"/>
              <a:t>ghi</a:t>
            </a:r>
            <a:r>
              <a:rPr lang="en-US" dirty="0"/>
              <a:t> </a:t>
            </a:r>
            <a:r>
              <a:rPr lang="en-US" dirty="0" err="1"/>
              <a:t>lại</a:t>
            </a:r>
            <a:r>
              <a:rPr lang="en-US" dirty="0"/>
              <a:t> </a:t>
            </a:r>
            <a:r>
              <a:rPr lang="en-US" dirty="0" err="1"/>
              <a:t>có</a:t>
            </a:r>
            <a:r>
              <a:rPr lang="en-US" dirty="0"/>
              <a:t> </a:t>
            </a:r>
            <a:r>
              <a:rPr lang="en-US" dirty="0" err="1"/>
              <a:t>thể</a:t>
            </a:r>
            <a:r>
              <a:rPr lang="en-US" dirty="0"/>
              <a:t> </a:t>
            </a:r>
            <a:r>
              <a:rPr lang="en-US" dirty="0" err="1"/>
              <a:t>trên</a:t>
            </a:r>
            <a:r>
              <a:rPr lang="en-US" dirty="0"/>
              <a:t> 1 </a:t>
            </a:r>
            <a:r>
              <a:rPr lang="en-US" dirty="0" err="1"/>
              <a:t>lõi</a:t>
            </a:r>
            <a:r>
              <a:rPr lang="en-US" dirty="0"/>
              <a:t> CPU </a:t>
            </a:r>
            <a:r>
              <a:rPr lang="en-US" dirty="0" err="1"/>
              <a:t>nhưng</a:t>
            </a:r>
            <a:r>
              <a:rPr lang="en-US" dirty="0"/>
              <a:t> output </a:t>
            </a:r>
            <a:r>
              <a:rPr lang="en-US" dirty="0" err="1"/>
              <a:t>có</a:t>
            </a:r>
            <a:r>
              <a:rPr lang="en-US" dirty="0"/>
              <a:t> </a:t>
            </a:r>
            <a:r>
              <a:rPr lang="en-US" dirty="0" err="1"/>
              <a:t>thể</a:t>
            </a:r>
            <a:r>
              <a:rPr lang="en-US" dirty="0"/>
              <a:t> </a:t>
            </a:r>
            <a:r>
              <a:rPr lang="en-US" dirty="0" err="1"/>
              <a:t>xác</a:t>
            </a:r>
            <a:r>
              <a:rPr lang="en-US" dirty="0"/>
              <a:t> </a:t>
            </a:r>
            <a:r>
              <a:rPr lang="en-US" dirty="0" err="1"/>
              <a:t>minh</a:t>
            </a:r>
            <a:r>
              <a:rPr lang="en-US" dirty="0"/>
              <a:t> song song</a:t>
            </a:r>
          </a:p>
          <a:p>
            <a:r>
              <a:rPr lang="en-US" dirty="0"/>
              <a:t>- GPU </a:t>
            </a:r>
            <a:r>
              <a:rPr lang="en-US" dirty="0" err="1"/>
              <a:t>hiện</a:t>
            </a:r>
            <a:r>
              <a:rPr lang="en-US" dirty="0"/>
              <a:t> </a:t>
            </a:r>
            <a:r>
              <a:rPr lang="en-US" dirty="0" err="1"/>
              <a:t>tại</a:t>
            </a:r>
            <a:r>
              <a:rPr lang="en-US" dirty="0"/>
              <a:t> </a:t>
            </a:r>
            <a:r>
              <a:rPr lang="en-US" dirty="0" err="1"/>
              <a:t>có</a:t>
            </a:r>
            <a:r>
              <a:rPr lang="en-US" dirty="0"/>
              <a:t> </a:t>
            </a:r>
            <a:r>
              <a:rPr lang="en-US" dirty="0" err="1"/>
              <a:t>thể</a:t>
            </a:r>
            <a:r>
              <a:rPr lang="en-US" dirty="0"/>
              <a:t> 4000 </a:t>
            </a:r>
            <a:r>
              <a:rPr lang="en-US" dirty="0" err="1"/>
              <a:t>lõi</a:t>
            </a:r>
            <a:r>
              <a:rPr lang="en-US" dirty="0"/>
              <a:t> </a:t>
            </a:r>
            <a:r>
              <a:rPr lang="en-US" dirty="0" err="1"/>
              <a:t>có</a:t>
            </a:r>
            <a:r>
              <a:rPr lang="en-US" dirty="0"/>
              <a:t> </a:t>
            </a:r>
            <a:r>
              <a:rPr lang="en-US" dirty="0" err="1"/>
              <a:t>thể</a:t>
            </a:r>
            <a:r>
              <a:rPr lang="en-US" dirty="0"/>
              <a:t> </a:t>
            </a:r>
            <a:r>
              <a:rPr lang="en-US" dirty="0" err="1"/>
              <a:t>xác</a:t>
            </a:r>
            <a:r>
              <a:rPr lang="en-US" dirty="0"/>
              <a:t> </a:t>
            </a:r>
            <a:r>
              <a:rPr lang="en-US" dirty="0" err="1"/>
              <a:t>minh</a:t>
            </a:r>
            <a:r>
              <a:rPr lang="en-US" dirty="0"/>
              <a:t> chu </a:t>
            </a:r>
            <a:r>
              <a:rPr lang="en-US" dirty="0" err="1"/>
              <a:t>trình</a:t>
            </a:r>
            <a:r>
              <a:rPr lang="en-US" dirty="0"/>
              <a:t> </a:t>
            </a:r>
            <a:r>
              <a:rPr lang="en-US" dirty="0" err="1"/>
              <a:t>trong</a:t>
            </a:r>
            <a:r>
              <a:rPr lang="en-US" dirty="0"/>
              <a:t> 0.25 </a:t>
            </a:r>
            <a:r>
              <a:rPr lang="en-US" dirty="0" err="1"/>
              <a:t>mili</a:t>
            </a:r>
            <a:r>
              <a:rPr lang="en-US" dirty="0"/>
              <a:t> </a:t>
            </a:r>
            <a:r>
              <a:rPr lang="en-US" dirty="0" err="1"/>
              <a:t>giây</a:t>
            </a:r>
            <a:br>
              <a:rPr lang="en-US" dirty="0"/>
            </a:br>
            <a:endParaRPr lang="vi-VN" dirty="0"/>
          </a:p>
          <a:p>
            <a:br>
              <a:rPr lang="vi-VN" dirty="0"/>
            </a:br>
            <a:br>
              <a:rPr lang="vi-VN" dirty="0"/>
            </a:br>
            <a:endParaRPr lang="en-US" dirty="0"/>
          </a:p>
        </p:txBody>
      </p:sp>
      <p:sp>
        <p:nvSpPr>
          <p:cNvPr id="14" name="TextBox 13">
            <a:extLst>
              <a:ext uri="{FF2B5EF4-FFF2-40B4-BE49-F238E27FC236}">
                <a16:creationId xmlns:a16="http://schemas.microsoft.com/office/drawing/2014/main" id="{B7533A35-5398-2040-A707-D97117D75873}"/>
              </a:ext>
            </a:extLst>
          </p:cNvPr>
          <p:cNvSpPr txBox="1"/>
          <p:nvPr/>
        </p:nvSpPr>
        <p:spPr>
          <a:xfrm>
            <a:off x="521633" y="1873505"/>
            <a:ext cx="1523174" cy="523220"/>
          </a:xfrm>
          <a:prstGeom prst="rect">
            <a:avLst/>
          </a:prstGeom>
          <a:noFill/>
        </p:spPr>
        <p:txBody>
          <a:bodyPr wrap="none" rtlCol="0">
            <a:spAutoFit/>
          </a:bodyPr>
          <a:lstStyle/>
          <a:p>
            <a:r>
              <a:rPr lang="en-US" sz="2800" dirty="0" err="1">
                <a:solidFill>
                  <a:schemeClr val="accent1"/>
                </a:solidFill>
                <a:latin typeface="Quicksand" panose="02070303000000060000" pitchFamily="18" charset="77"/>
                <a:ea typeface="Nunito Bold" charset="0"/>
                <a:cs typeface="Nunito Bold" charset="0"/>
              </a:rPr>
              <a:t>Xác</a:t>
            </a:r>
            <a:r>
              <a:rPr lang="en-US" sz="2800" dirty="0">
                <a:solidFill>
                  <a:schemeClr val="accent1"/>
                </a:solidFill>
                <a:latin typeface="Quicksand" panose="02070303000000060000" pitchFamily="18" charset="77"/>
                <a:ea typeface="Nunito Bold" charset="0"/>
                <a:cs typeface="Nunito Bold" charset="0"/>
              </a:rPr>
              <a:t> </a:t>
            </a:r>
            <a:r>
              <a:rPr lang="en-US" sz="2800" dirty="0" err="1">
                <a:solidFill>
                  <a:schemeClr val="accent1"/>
                </a:solidFill>
                <a:latin typeface="Quicksand" panose="02070303000000060000" pitchFamily="18" charset="77"/>
                <a:ea typeface="Nunito Bold" charset="0"/>
                <a:cs typeface="Nunito Bold" charset="0"/>
              </a:rPr>
              <a:t>minh</a:t>
            </a:r>
            <a:endParaRPr lang="en-US" sz="2800" dirty="0">
              <a:solidFill>
                <a:schemeClr val="accent1"/>
              </a:solidFill>
              <a:latin typeface="Quicksand" panose="02070303000000060000" pitchFamily="18" charset="77"/>
              <a:ea typeface="Nunito Bold" charset="0"/>
              <a:cs typeface="Nunito Bold" charset="0"/>
            </a:endParaRPr>
          </a:p>
        </p:txBody>
      </p:sp>
      <p:grpSp>
        <p:nvGrpSpPr>
          <p:cNvPr id="40" name="Group 39">
            <a:extLst>
              <a:ext uri="{FF2B5EF4-FFF2-40B4-BE49-F238E27FC236}">
                <a16:creationId xmlns:a16="http://schemas.microsoft.com/office/drawing/2014/main" id="{D8DEF3FB-EC02-6F47-8FE0-0B1399BC917C}"/>
              </a:ext>
            </a:extLst>
          </p:cNvPr>
          <p:cNvGrpSpPr>
            <a:grpSpLocks noChangeAspect="1"/>
          </p:cNvGrpSpPr>
          <p:nvPr/>
        </p:nvGrpSpPr>
        <p:grpSpPr>
          <a:xfrm>
            <a:off x="-530526" y="5072603"/>
            <a:ext cx="8651637" cy="2374327"/>
            <a:chOff x="4356092" y="-331649"/>
            <a:chExt cx="7788729" cy="2137504"/>
          </a:xfrm>
        </p:grpSpPr>
        <p:grpSp>
          <p:nvGrpSpPr>
            <p:cNvPr id="41" name="Group 7">
              <a:extLst>
                <a:ext uri="{FF2B5EF4-FFF2-40B4-BE49-F238E27FC236}">
                  <a16:creationId xmlns:a16="http://schemas.microsoft.com/office/drawing/2014/main" id="{B02DD0F9-8132-0447-AB75-C39202789213}"/>
                </a:ext>
              </a:extLst>
            </p:cNvPr>
            <p:cNvGrpSpPr>
              <a:grpSpLocks/>
            </p:cNvGrpSpPr>
            <p:nvPr/>
          </p:nvGrpSpPr>
          <p:grpSpPr bwMode="auto">
            <a:xfrm>
              <a:off x="5971767" y="-242756"/>
              <a:ext cx="1092528" cy="994943"/>
              <a:chOff x="2135188" y="3590925"/>
              <a:chExt cx="1635125" cy="1489075"/>
            </a:xfrm>
            <a:solidFill>
              <a:schemeClr val="accent2">
                <a:lumMod val="75000"/>
              </a:schemeClr>
            </a:solidFill>
          </p:grpSpPr>
          <p:sp>
            <p:nvSpPr>
              <p:cNvPr id="95" name="Freeform 4">
                <a:extLst>
                  <a:ext uri="{FF2B5EF4-FFF2-40B4-BE49-F238E27FC236}">
                    <a16:creationId xmlns:a16="http://schemas.microsoft.com/office/drawing/2014/main" id="{B133536F-B098-7946-90A2-94F36D0F2791}"/>
                  </a:ext>
                </a:extLst>
              </p:cNvPr>
              <p:cNvSpPr>
                <a:spLocks noChangeArrowheads="1"/>
              </p:cNvSpPr>
              <p:nvPr/>
            </p:nvSpPr>
            <p:spPr bwMode="auto">
              <a:xfrm>
                <a:off x="2135188" y="3590925"/>
                <a:ext cx="1635125" cy="1489075"/>
              </a:xfrm>
              <a:custGeom>
                <a:avLst/>
                <a:gdLst>
                  <a:gd name="T0" fmla="*/ 817383 w 4543"/>
                  <a:gd name="T1" fmla="*/ 172010 h 4138"/>
                  <a:gd name="T2" fmla="*/ 817383 w 4543"/>
                  <a:gd name="T3" fmla="*/ 172010 h 4138"/>
                  <a:gd name="T4" fmla="*/ 412470 w 4543"/>
                  <a:gd name="T5" fmla="*/ 338982 h 4138"/>
                  <a:gd name="T6" fmla="*/ 412470 w 4543"/>
                  <a:gd name="T7" fmla="*/ 338982 h 4138"/>
                  <a:gd name="T8" fmla="*/ 412470 w 4543"/>
                  <a:gd name="T9" fmla="*/ 1149013 h 4138"/>
                  <a:gd name="T10" fmla="*/ 412470 w 4543"/>
                  <a:gd name="T11" fmla="*/ 1149013 h 4138"/>
                  <a:gd name="T12" fmla="*/ 817383 w 4543"/>
                  <a:gd name="T13" fmla="*/ 1316345 h 4138"/>
                  <a:gd name="T14" fmla="*/ 817383 w 4543"/>
                  <a:gd name="T15" fmla="*/ 1316345 h 4138"/>
                  <a:gd name="T16" fmla="*/ 817383 w 4543"/>
                  <a:gd name="T17" fmla="*/ 1316345 h 4138"/>
                  <a:gd name="T18" fmla="*/ 1222295 w 4543"/>
                  <a:gd name="T19" fmla="*/ 1149013 h 4138"/>
                  <a:gd name="T20" fmla="*/ 1222295 w 4543"/>
                  <a:gd name="T21" fmla="*/ 1149013 h 4138"/>
                  <a:gd name="T22" fmla="*/ 1222655 w 4543"/>
                  <a:gd name="T23" fmla="*/ 338982 h 4138"/>
                  <a:gd name="T24" fmla="*/ 1222655 w 4543"/>
                  <a:gd name="T25" fmla="*/ 338982 h 4138"/>
                  <a:gd name="T26" fmla="*/ 817383 w 4543"/>
                  <a:gd name="T27" fmla="*/ 172010 h 4138"/>
                  <a:gd name="T28" fmla="*/ 817383 w 4543"/>
                  <a:gd name="T29" fmla="*/ 1381479 h 4138"/>
                  <a:gd name="T30" fmla="*/ 817383 w 4543"/>
                  <a:gd name="T31" fmla="*/ 1381479 h 4138"/>
                  <a:gd name="T32" fmla="*/ 817383 w 4543"/>
                  <a:gd name="T33" fmla="*/ 1381479 h 4138"/>
                  <a:gd name="T34" fmla="*/ 366400 w 4543"/>
                  <a:gd name="T35" fmla="*/ 1195074 h 4138"/>
                  <a:gd name="T36" fmla="*/ 366400 w 4543"/>
                  <a:gd name="T37" fmla="*/ 1195074 h 4138"/>
                  <a:gd name="T38" fmla="*/ 366400 w 4543"/>
                  <a:gd name="T39" fmla="*/ 293281 h 4138"/>
                  <a:gd name="T40" fmla="*/ 366400 w 4543"/>
                  <a:gd name="T41" fmla="*/ 293281 h 4138"/>
                  <a:gd name="T42" fmla="*/ 817383 w 4543"/>
                  <a:gd name="T43" fmla="*/ 106877 h 4138"/>
                  <a:gd name="T44" fmla="*/ 817383 w 4543"/>
                  <a:gd name="T45" fmla="*/ 106877 h 4138"/>
                  <a:gd name="T46" fmla="*/ 1268365 w 4543"/>
                  <a:gd name="T47" fmla="*/ 293281 h 4138"/>
                  <a:gd name="T48" fmla="*/ 1268365 w 4543"/>
                  <a:gd name="T49" fmla="*/ 293281 h 4138"/>
                  <a:gd name="T50" fmla="*/ 1268365 w 4543"/>
                  <a:gd name="T51" fmla="*/ 1195074 h 4138"/>
                  <a:gd name="T52" fmla="*/ 1268365 w 4543"/>
                  <a:gd name="T53" fmla="*/ 1195074 h 4138"/>
                  <a:gd name="T54" fmla="*/ 817383 w 4543"/>
                  <a:gd name="T55" fmla="*/ 1381479 h 4138"/>
                  <a:gd name="T56" fmla="*/ 817383 w 4543"/>
                  <a:gd name="T57" fmla="*/ 65134 h 4138"/>
                  <a:gd name="T58" fmla="*/ 817383 w 4543"/>
                  <a:gd name="T59" fmla="*/ 65134 h 4138"/>
                  <a:gd name="T60" fmla="*/ 336527 w 4543"/>
                  <a:gd name="T61" fmla="*/ 263413 h 4138"/>
                  <a:gd name="T62" fmla="*/ 336527 w 4543"/>
                  <a:gd name="T63" fmla="*/ 263413 h 4138"/>
                  <a:gd name="T64" fmla="*/ 336527 w 4543"/>
                  <a:gd name="T65" fmla="*/ 1224942 h 4138"/>
                  <a:gd name="T66" fmla="*/ 336527 w 4543"/>
                  <a:gd name="T67" fmla="*/ 1224942 h 4138"/>
                  <a:gd name="T68" fmla="*/ 817383 w 4543"/>
                  <a:gd name="T69" fmla="*/ 1423582 h 4138"/>
                  <a:gd name="T70" fmla="*/ 817383 w 4543"/>
                  <a:gd name="T71" fmla="*/ 1423582 h 4138"/>
                  <a:gd name="T72" fmla="*/ 1298238 w 4543"/>
                  <a:gd name="T73" fmla="*/ 1224942 h 4138"/>
                  <a:gd name="T74" fmla="*/ 1298238 w 4543"/>
                  <a:gd name="T75" fmla="*/ 1224942 h 4138"/>
                  <a:gd name="T76" fmla="*/ 1298238 w 4543"/>
                  <a:gd name="T77" fmla="*/ 263413 h 4138"/>
                  <a:gd name="T78" fmla="*/ 1298238 w 4543"/>
                  <a:gd name="T79" fmla="*/ 263413 h 4138"/>
                  <a:gd name="T80" fmla="*/ 817383 w 4543"/>
                  <a:gd name="T81" fmla="*/ 65134 h 4138"/>
                  <a:gd name="T82" fmla="*/ 817383 w 4543"/>
                  <a:gd name="T83" fmla="*/ 1488715 h 4138"/>
                  <a:gd name="T84" fmla="*/ 817383 w 4543"/>
                  <a:gd name="T85" fmla="*/ 1488715 h 4138"/>
                  <a:gd name="T86" fmla="*/ 290457 w 4543"/>
                  <a:gd name="T87" fmla="*/ 1270644 h 4138"/>
                  <a:gd name="T88" fmla="*/ 290457 w 4543"/>
                  <a:gd name="T89" fmla="*/ 1270644 h 4138"/>
                  <a:gd name="T90" fmla="*/ 290457 w 4543"/>
                  <a:gd name="T91" fmla="*/ 217352 h 4138"/>
                  <a:gd name="T92" fmla="*/ 290457 w 4543"/>
                  <a:gd name="T93" fmla="*/ 217352 h 4138"/>
                  <a:gd name="T94" fmla="*/ 817383 w 4543"/>
                  <a:gd name="T95" fmla="*/ 0 h 4138"/>
                  <a:gd name="T96" fmla="*/ 817383 w 4543"/>
                  <a:gd name="T97" fmla="*/ 0 h 4138"/>
                  <a:gd name="T98" fmla="*/ 1344308 w 4543"/>
                  <a:gd name="T99" fmla="*/ 217352 h 4138"/>
                  <a:gd name="T100" fmla="*/ 1344308 w 4543"/>
                  <a:gd name="T101" fmla="*/ 217352 h 4138"/>
                  <a:gd name="T102" fmla="*/ 1344308 w 4543"/>
                  <a:gd name="T103" fmla="*/ 1270644 h 4138"/>
                  <a:gd name="T104" fmla="*/ 1344308 w 4543"/>
                  <a:gd name="T105" fmla="*/ 1270644 h 4138"/>
                  <a:gd name="T106" fmla="*/ 817383 w 4543"/>
                  <a:gd name="T107" fmla="*/ 1488715 h 4138"/>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4543" h="4138">
                    <a:moveTo>
                      <a:pt x="2271" y="478"/>
                    </a:moveTo>
                    <a:lnTo>
                      <a:pt x="2271" y="478"/>
                    </a:lnTo>
                    <a:cubicBezTo>
                      <a:pt x="1845" y="478"/>
                      <a:pt x="1446" y="642"/>
                      <a:pt x="1146" y="942"/>
                    </a:cubicBezTo>
                    <a:cubicBezTo>
                      <a:pt x="525" y="1563"/>
                      <a:pt x="525" y="2573"/>
                      <a:pt x="1146" y="3193"/>
                    </a:cubicBezTo>
                    <a:cubicBezTo>
                      <a:pt x="1445" y="3493"/>
                      <a:pt x="1845" y="3658"/>
                      <a:pt x="2271" y="3658"/>
                    </a:cubicBezTo>
                    <a:cubicBezTo>
                      <a:pt x="2696" y="3658"/>
                      <a:pt x="3096" y="3493"/>
                      <a:pt x="3396" y="3193"/>
                    </a:cubicBezTo>
                    <a:cubicBezTo>
                      <a:pt x="4017" y="2573"/>
                      <a:pt x="4017" y="1563"/>
                      <a:pt x="3397" y="942"/>
                    </a:cubicBezTo>
                    <a:cubicBezTo>
                      <a:pt x="3096" y="642"/>
                      <a:pt x="2696" y="478"/>
                      <a:pt x="2271" y="478"/>
                    </a:cubicBezTo>
                    <a:close/>
                    <a:moveTo>
                      <a:pt x="2271" y="3839"/>
                    </a:moveTo>
                    <a:lnTo>
                      <a:pt x="2271" y="3839"/>
                    </a:lnTo>
                    <a:cubicBezTo>
                      <a:pt x="1797" y="3839"/>
                      <a:pt x="1352" y="3655"/>
                      <a:pt x="1018" y="3321"/>
                    </a:cubicBezTo>
                    <a:cubicBezTo>
                      <a:pt x="327" y="2630"/>
                      <a:pt x="327" y="1506"/>
                      <a:pt x="1018" y="815"/>
                    </a:cubicBezTo>
                    <a:cubicBezTo>
                      <a:pt x="1352" y="481"/>
                      <a:pt x="1797" y="297"/>
                      <a:pt x="2271" y="297"/>
                    </a:cubicBezTo>
                    <a:cubicBezTo>
                      <a:pt x="2744" y="297"/>
                      <a:pt x="3190" y="481"/>
                      <a:pt x="3524" y="815"/>
                    </a:cubicBezTo>
                    <a:cubicBezTo>
                      <a:pt x="4215" y="1506"/>
                      <a:pt x="4215" y="2630"/>
                      <a:pt x="3524" y="3321"/>
                    </a:cubicBezTo>
                    <a:cubicBezTo>
                      <a:pt x="3190" y="3655"/>
                      <a:pt x="2744" y="3839"/>
                      <a:pt x="2271" y="3839"/>
                    </a:cubicBezTo>
                    <a:close/>
                    <a:moveTo>
                      <a:pt x="2271" y="181"/>
                    </a:moveTo>
                    <a:lnTo>
                      <a:pt x="2271" y="181"/>
                    </a:lnTo>
                    <a:cubicBezTo>
                      <a:pt x="1766" y="181"/>
                      <a:pt x="1292" y="377"/>
                      <a:pt x="935" y="732"/>
                    </a:cubicBezTo>
                    <a:cubicBezTo>
                      <a:pt x="199" y="1469"/>
                      <a:pt x="199" y="2667"/>
                      <a:pt x="935" y="3404"/>
                    </a:cubicBezTo>
                    <a:cubicBezTo>
                      <a:pt x="1292" y="3760"/>
                      <a:pt x="1766" y="3956"/>
                      <a:pt x="2271" y="3956"/>
                    </a:cubicBezTo>
                    <a:cubicBezTo>
                      <a:pt x="2776" y="3956"/>
                      <a:pt x="3251" y="3760"/>
                      <a:pt x="3607" y="3404"/>
                    </a:cubicBezTo>
                    <a:cubicBezTo>
                      <a:pt x="4343" y="2667"/>
                      <a:pt x="4343" y="1469"/>
                      <a:pt x="3607" y="732"/>
                    </a:cubicBezTo>
                    <a:cubicBezTo>
                      <a:pt x="3251" y="377"/>
                      <a:pt x="2776" y="181"/>
                      <a:pt x="2271" y="181"/>
                    </a:cubicBezTo>
                    <a:close/>
                    <a:moveTo>
                      <a:pt x="2271" y="4137"/>
                    </a:moveTo>
                    <a:lnTo>
                      <a:pt x="2271" y="4137"/>
                    </a:lnTo>
                    <a:cubicBezTo>
                      <a:pt x="1717" y="4137"/>
                      <a:pt x="1198" y="3922"/>
                      <a:pt x="807" y="3531"/>
                    </a:cubicBezTo>
                    <a:cubicBezTo>
                      <a:pt x="0" y="2724"/>
                      <a:pt x="0" y="1411"/>
                      <a:pt x="807" y="604"/>
                    </a:cubicBezTo>
                    <a:cubicBezTo>
                      <a:pt x="1198" y="214"/>
                      <a:pt x="1717" y="0"/>
                      <a:pt x="2271" y="0"/>
                    </a:cubicBezTo>
                    <a:cubicBezTo>
                      <a:pt x="2824" y="0"/>
                      <a:pt x="3344" y="214"/>
                      <a:pt x="3735" y="604"/>
                    </a:cubicBezTo>
                    <a:cubicBezTo>
                      <a:pt x="4542" y="1411"/>
                      <a:pt x="4542" y="2724"/>
                      <a:pt x="3735" y="3531"/>
                    </a:cubicBezTo>
                    <a:cubicBezTo>
                      <a:pt x="3344" y="3922"/>
                      <a:pt x="2824" y="4137"/>
                      <a:pt x="2271" y="4137"/>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96" name="Freeform 5">
                <a:extLst>
                  <a:ext uri="{FF2B5EF4-FFF2-40B4-BE49-F238E27FC236}">
                    <a16:creationId xmlns:a16="http://schemas.microsoft.com/office/drawing/2014/main" id="{7B218578-E469-7548-AD3B-1D40679BE58E}"/>
                  </a:ext>
                </a:extLst>
              </p:cNvPr>
              <p:cNvSpPr>
                <a:spLocks noChangeArrowheads="1"/>
              </p:cNvSpPr>
              <p:nvPr/>
            </p:nvSpPr>
            <p:spPr bwMode="auto">
              <a:xfrm>
                <a:off x="2514600" y="3898900"/>
                <a:ext cx="92075" cy="92075"/>
              </a:xfrm>
              <a:custGeom>
                <a:avLst/>
                <a:gdLst>
                  <a:gd name="T0" fmla="*/ 85241 w 256"/>
                  <a:gd name="T1" fmla="*/ 82004 h 256"/>
                  <a:gd name="T2" fmla="*/ 85241 w 256"/>
                  <a:gd name="T3" fmla="*/ 82004 h 256"/>
                  <a:gd name="T4" fmla="*/ 85241 w 256"/>
                  <a:gd name="T5" fmla="*/ 58986 h 256"/>
                  <a:gd name="T6" fmla="*/ 33809 w 256"/>
                  <a:gd name="T7" fmla="*/ 7553 h 256"/>
                  <a:gd name="T8" fmla="*/ 33809 w 256"/>
                  <a:gd name="T9" fmla="*/ 7553 h 256"/>
                  <a:gd name="T10" fmla="*/ 13308 w 256"/>
                  <a:gd name="T11" fmla="*/ 4676 h 256"/>
                  <a:gd name="T12" fmla="*/ 8992 w 256"/>
                  <a:gd name="T13" fmla="*/ 8632 h 256"/>
                  <a:gd name="T14" fmla="*/ 4676 w 256"/>
                  <a:gd name="T15" fmla="*/ 13308 h 256"/>
                  <a:gd name="T16" fmla="*/ 4676 w 256"/>
                  <a:gd name="T17" fmla="*/ 13308 h 256"/>
                  <a:gd name="T18" fmla="*/ 7553 w 256"/>
                  <a:gd name="T19" fmla="*/ 33809 h 256"/>
                  <a:gd name="T20" fmla="*/ 58986 w 256"/>
                  <a:gd name="T21" fmla="*/ 85241 h 256"/>
                  <a:gd name="T22" fmla="*/ 58986 w 256"/>
                  <a:gd name="T23" fmla="*/ 85241 h 256"/>
                  <a:gd name="T24" fmla="*/ 82004 w 256"/>
                  <a:gd name="T25" fmla="*/ 85241 h 256"/>
                  <a:gd name="T26" fmla="*/ 85241 w 256"/>
                  <a:gd name="T27" fmla="*/ 82004 h 25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56" h="256">
                    <a:moveTo>
                      <a:pt x="237" y="228"/>
                    </a:moveTo>
                    <a:lnTo>
                      <a:pt x="237" y="228"/>
                    </a:lnTo>
                    <a:cubicBezTo>
                      <a:pt x="255" y="211"/>
                      <a:pt x="255" y="182"/>
                      <a:pt x="237" y="164"/>
                    </a:cubicBezTo>
                    <a:lnTo>
                      <a:pt x="94" y="21"/>
                    </a:lnTo>
                    <a:cubicBezTo>
                      <a:pt x="76" y="3"/>
                      <a:pt x="51" y="0"/>
                      <a:pt x="37" y="13"/>
                    </a:cubicBezTo>
                    <a:lnTo>
                      <a:pt x="25" y="24"/>
                    </a:lnTo>
                    <a:lnTo>
                      <a:pt x="13" y="37"/>
                    </a:lnTo>
                    <a:cubicBezTo>
                      <a:pt x="0" y="51"/>
                      <a:pt x="4" y="77"/>
                      <a:pt x="21" y="94"/>
                    </a:cubicBezTo>
                    <a:lnTo>
                      <a:pt x="164" y="237"/>
                    </a:lnTo>
                    <a:cubicBezTo>
                      <a:pt x="182" y="255"/>
                      <a:pt x="210" y="255"/>
                      <a:pt x="228" y="237"/>
                    </a:cubicBezTo>
                    <a:lnTo>
                      <a:pt x="237" y="22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97" name="Freeform 6">
                <a:extLst>
                  <a:ext uri="{FF2B5EF4-FFF2-40B4-BE49-F238E27FC236}">
                    <a16:creationId xmlns:a16="http://schemas.microsoft.com/office/drawing/2014/main" id="{026717FA-B64E-404A-A316-FBE4E1B4275E}"/>
                  </a:ext>
                </a:extLst>
              </p:cNvPr>
              <p:cNvSpPr>
                <a:spLocks noChangeArrowheads="1"/>
              </p:cNvSpPr>
              <p:nvPr/>
            </p:nvSpPr>
            <p:spPr bwMode="auto">
              <a:xfrm>
                <a:off x="2346325" y="4316413"/>
                <a:ext cx="106363" cy="38100"/>
              </a:xfrm>
              <a:custGeom>
                <a:avLst/>
                <a:gdLst>
                  <a:gd name="T0" fmla="*/ 106001 w 294"/>
                  <a:gd name="T1" fmla="*/ 16486 h 104"/>
                  <a:gd name="T2" fmla="*/ 106001 w 294"/>
                  <a:gd name="T3" fmla="*/ 16486 h 104"/>
                  <a:gd name="T4" fmla="*/ 89721 w 294"/>
                  <a:gd name="T5" fmla="*/ 0 h 104"/>
                  <a:gd name="T6" fmla="*/ 17004 w 294"/>
                  <a:gd name="T7" fmla="*/ 0 h 104"/>
                  <a:gd name="T8" fmla="*/ 17004 w 294"/>
                  <a:gd name="T9" fmla="*/ 0 h 104"/>
                  <a:gd name="T10" fmla="*/ 362 w 294"/>
                  <a:gd name="T11" fmla="*/ 12822 h 104"/>
                  <a:gd name="T12" fmla="*/ 362 w 294"/>
                  <a:gd name="T13" fmla="*/ 12822 h 104"/>
                  <a:gd name="T14" fmla="*/ 17004 w 294"/>
                  <a:gd name="T15" fmla="*/ 37734 h 104"/>
                  <a:gd name="T16" fmla="*/ 89721 w 294"/>
                  <a:gd name="T17" fmla="*/ 37734 h 104"/>
                  <a:gd name="T18" fmla="*/ 89721 w 294"/>
                  <a:gd name="T19" fmla="*/ 37734 h 104"/>
                  <a:gd name="T20" fmla="*/ 106001 w 294"/>
                  <a:gd name="T21" fmla="*/ 21248 h 104"/>
                  <a:gd name="T22" fmla="*/ 106001 w 294"/>
                  <a:gd name="T23" fmla="*/ 16486 h 10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94" h="104">
                    <a:moveTo>
                      <a:pt x="293" y="45"/>
                    </a:moveTo>
                    <a:lnTo>
                      <a:pt x="293" y="45"/>
                    </a:lnTo>
                    <a:cubicBezTo>
                      <a:pt x="293" y="21"/>
                      <a:pt x="273" y="0"/>
                      <a:pt x="248" y="0"/>
                    </a:cubicBezTo>
                    <a:lnTo>
                      <a:pt x="47" y="0"/>
                    </a:lnTo>
                    <a:cubicBezTo>
                      <a:pt x="21" y="0"/>
                      <a:pt x="1" y="15"/>
                      <a:pt x="1" y="35"/>
                    </a:cubicBezTo>
                    <a:cubicBezTo>
                      <a:pt x="0" y="53"/>
                      <a:pt x="21" y="103"/>
                      <a:pt x="47" y="103"/>
                    </a:cubicBezTo>
                    <a:lnTo>
                      <a:pt x="248" y="103"/>
                    </a:lnTo>
                    <a:cubicBezTo>
                      <a:pt x="273" y="103"/>
                      <a:pt x="293" y="83"/>
                      <a:pt x="293" y="58"/>
                    </a:cubicBezTo>
                    <a:lnTo>
                      <a:pt x="293" y="45"/>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98" name="Freeform 7">
                <a:extLst>
                  <a:ext uri="{FF2B5EF4-FFF2-40B4-BE49-F238E27FC236}">
                    <a16:creationId xmlns:a16="http://schemas.microsoft.com/office/drawing/2014/main" id="{750E44D2-025F-054A-B30B-D773F90A3D18}"/>
                  </a:ext>
                </a:extLst>
              </p:cNvPr>
              <p:cNvSpPr>
                <a:spLocks noChangeArrowheads="1"/>
              </p:cNvSpPr>
              <p:nvPr/>
            </p:nvSpPr>
            <p:spPr bwMode="auto">
              <a:xfrm>
                <a:off x="2514600" y="4679950"/>
                <a:ext cx="92075" cy="92075"/>
              </a:xfrm>
              <a:custGeom>
                <a:avLst/>
                <a:gdLst>
                  <a:gd name="T0" fmla="*/ 82004 w 256"/>
                  <a:gd name="T1" fmla="*/ 6114 h 256"/>
                  <a:gd name="T2" fmla="*/ 82004 w 256"/>
                  <a:gd name="T3" fmla="*/ 6114 h 256"/>
                  <a:gd name="T4" fmla="*/ 58986 w 256"/>
                  <a:gd name="T5" fmla="*/ 6114 h 256"/>
                  <a:gd name="T6" fmla="*/ 7553 w 256"/>
                  <a:gd name="T7" fmla="*/ 57907 h 256"/>
                  <a:gd name="T8" fmla="*/ 7553 w 256"/>
                  <a:gd name="T9" fmla="*/ 57907 h 256"/>
                  <a:gd name="T10" fmla="*/ 4676 w 256"/>
                  <a:gd name="T11" fmla="*/ 78408 h 256"/>
                  <a:gd name="T12" fmla="*/ 8992 w 256"/>
                  <a:gd name="T13" fmla="*/ 82724 h 256"/>
                  <a:gd name="T14" fmla="*/ 13308 w 256"/>
                  <a:gd name="T15" fmla="*/ 87399 h 256"/>
                  <a:gd name="T16" fmla="*/ 13308 w 256"/>
                  <a:gd name="T17" fmla="*/ 87399 h 256"/>
                  <a:gd name="T18" fmla="*/ 33809 w 256"/>
                  <a:gd name="T19" fmla="*/ 84162 h 256"/>
                  <a:gd name="T20" fmla="*/ 85241 w 256"/>
                  <a:gd name="T21" fmla="*/ 32370 h 256"/>
                  <a:gd name="T22" fmla="*/ 85241 w 256"/>
                  <a:gd name="T23" fmla="*/ 32370 h 256"/>
                  <a:gd name="T24" fmla="*/ 85241 w 256"/>
                  <a:gd name="T25" fmla="*/ 9711 h 256"/>
                  <a:gd name="T26" fmla="*/ 82004 w 256"/>
                  <a:gd name="T27" fmla="*/ 6114 h 25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56" h="256">
                    <a:moveTo>
                      <a:pt x="228" y="17"/>
                    </a:moveTo>
                    <a:lnTo>
                      <a:pt x="228" y="17"/>
                    </a:lnTo>
                    <a:cubicBezTo>
                      <a:pt x="210" y="0"/>
                      <a:pt x="182" y="0"/>
                      <a:pt x="164" y="17"/>
                    </a:cubicBezTo>
                    <a:lnTo>
                      <a:pt x="21" y="161"/>
                    </a:lnTo>
                    <a:cubicBezTo>
                      <a:pt x="4" y="178"/>
                      <a:pt x="0" y="204"/>
                      <a:pt x="13" y="218"/>
                    </a:cubicBezTo>
                    <a:lnTo>
                      <a:pt x="25" y="230"/>
                    </a:lnTo>
                    <a:lnTo>
                      <a:pt x="37" y="243"/>
                    </a:lnTo>
                    <a:cubicBezTo>
                      <a:pt x="51" y="255"/>
                      <a:pt x="76" y="251"/>
                      <a:pt x="94" y="234"/>
                    </a:cubicBezTo>
                    <a:lnTo>
                      <a:pt x="237" y="90"/>
                    </a:lnTo>
                    <a:cubicBezTo>
                      <a:pt x="255" y="73"/>
                      <a:pt x="255" y="44"/>
                      <a:pt x="237" y="27"/>
                    </a:cubicBezTo>
                    <a:lnTo>
                      <a:pt x="228" y="1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99" name="Freeform 8">
                <a:extLst>
                  <a:ext uri="{FF2B5EF4-FFF2-40B4-BE49-F238E27FC236}">
                    <a16:creationId xmlns:a16="http://schemas.microsoft.com/office/drawing/2014/main" id="{85A80998-2B3E-A14B-A9E1-B9307DC43395}"/>
                  </a:ext>
                </a:extLst>
              </p:cNvPr>
              <p:cNvSpPr>
                <a:spLocks noChangeArrowheads="1"/>
              </p:cNvSpPr>
              <p:nvPr/>
            </p:nvSpPr>
            <p:spPr bwMode="auto">
              <a:xfrm>
                <a:off x="2933700" y="4835525"/>
                <a:ext cx="38100" cy="104775"/>
              </a:xfrm>
              <a:custGeom>
                <a:avLst/>
                <a:gdLst>
                  <a:gd name="T0" fmla="*/ 16329 w 105"/>
                  <a:gd name="T1" fmla="*/ 0 h 293"/>
                  <a:gd name="T2" fmla="*/ 16329 w 105"/>
                  <a:gd name="T3" fmla="*/ 0 h 293"/>
                  <a:gd name="T4" fmla="*/ 0 w 105"/>
                  <a:gd name="T5" fmla="*/ 16092 h 293"/>
                  <a:gd name="T6" fmla="*/ 0 w 105"/>
                  <a:gd name="T7" fmla="*/ 87968 h 293"/>
                  <a:gd name="T8" fmla="*/ 0 w 105"/>
                  <a:gd name="T9" fmla="*/ 87968 h 293"/>
                  <a:gd name="T10" fmla="*/ 12700 w 105"/>
                  <a:gd name="T11" fmla="*/ 104417 h 293"/>
                  <a:gd name="T12" fmla="*/ 12700 w 105"/>
                  <a:gd name="T13" fmla="*/ 104417 h 293"/>
                  <a:gd name="T14" fmla="*/ 37737 w 105"/>
                  <a:gd name="T15" fmla="*/ 87968 h 293"/>
                  <a:gd name="T16" fmla="*/ 37737 w 105"/>
                  <a:gd name="T17" fmla="*/ 16092 h 293"/>
                  <a:gd name="T18" fmla="*/ 37737 w 105"/>
                  <a:gd name="T19" fmla="*/ 16092 h 293"/>
                  <a:gd name="T20" fmla="*/ 21046 w 105"/>
                  <a:gd name="T21" fmla="*/ 0 h 293"/>
                  <a:gd name="T22" fmla="*/ 16329 w 105"/>
                  <a:gd name="T23" fmla="*/ 0 h 29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05" h="293">
                    <a:moveTo>
                      <a:pt x="45" y="0"/>
                    </a:moveTo>
                    <a:lnTo>
                      <a:pt x="45" y="0"/>
                    </a:lnTo>
                    <a:cubicBezTo>
                      <a:pt x="20" y="0"/>
                      <a:pt x="0" y="20"/>
                      <a:pt x="0" y="45"/>
                    </a:cubicBezTo>
                    <a:lnTo>
                      <a:pt x="0" y="246"/>
                    </a:lnTo>
                    <a:cubicBezTo>
                      <a:pt x="0" y="271"/>
                      <a:pt x="16" y="292"/>
                      <a:pt x="35" y="292"/>
                    </a:cubicBezTo>
                    <a:cubicBezTo>
                      <a:pt x="54" y="292"/>
                      <a:pt x="104" y="271"/>
                      <a:pt x="104" y="246"/>
                    </a:cubicBezTo>
                    <a:lnTo>
                      <a:pt x="104" y="45"/>
                    </a:lnTo>
                    <a:cubicBezTo>
                      <a:pt x="104" y="20"/>
                      <a:pt x="83" y="0"/>
                      <a:pt x="58" y="0"/>
                    </a:cubicBezTo>
                    <a:lnTo>
                      <a:pt x="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00" name="Freeform 9">
                <a:extLst>
                  <a:ext uri="{FF2B5EF4-FFF2-40B4-BE49-F238E27FC236}">
                    <a16:creationId xmlns:a16="http://schemas.microsoft.com/office/drawing/2014/main" id="{C2B1B241-A856-AE47-8731-CB2A65FA9282}"/>
                  </a:ext>
                </a:extLst>
              </p:cNvPr>
              <p:cNvSpPr>
                <a:spLocks noChangeArrowheads="1"/>
              </p:cNvSpPr>
              <p:nvPr/>
            </p:nvSpPr>
            <p:spPr bwMode="auto">
              <a:xfrm>
                <a:off x="3297238" y="4679950"/>
                <a:ext cx="92075" cy="92075"/>
              </a:xfrm>
              <a:custGeom>
                <a:avLst/>
                <a:gdLst>
                  <a:gd name="T0" fmla="*/ 6449 w 257"/>
                  <a:gd name="T1" fmla="*/ 9711 h 256"/>
                  <a:gd name="T2" fmla="*/ 6449 w 257"/>
                  <a:gd name="T3" fmla="*/ 9711 h 256"/>
                  <a:gd name="T4" fmla="*/ 6449 w 257"/>
                  <a:gd name="T5" fmla="*/ 32370 h 256"/>
                  <a:gd name="T6" fmla="*/ 57681 w 257"/>
                  <a:gd name="T7" fmla="*/ 84162 h 256"/>
                  <a:gd name="T8" fmla="*/ 57681 w 257"/>
                  <a:gd name="T9" fmla="*/ 84162 h 256"/>
                  <a:gd name="T10" fmla="*/ 78461 w 257"/>
                  <a:gd name="T11" fmla="*/ 87399 h 256"/>
                  <a:gd name="T12" fmla="*/ 82760 w 257"/>
                  <a:gd name="T13" fmla="*/ 82724 h 256"/>
                  <a:gd name="T14" fmla="*/ 87059 w 257"/>
                  <a:gd name="T15" fmla="*/ 78408 h 256"/>
                  <a:gd name="T16" fmla="*/ 87059 w 257"/>
                  <a:gd name="T17" fmla="*/ 78408 h 256"/>
                  <a:gd name="T18" fmla="*/ 83835 w 257"/>
                  <a:gd name="T19" fmla="*/ 57907 h 256"/>
                  <a:gd name="T20" fmla="*/ 32961 w 257"/>
                  <a:gd name="T21" fmla="*/ 6114 h 256"/>
                  <a:gd name="T22" fmla="*/ 32961 w 257"/>
                  <a:gd name="T23" fmla="*/ 6114 h 256"/>
                  <a:gd name="T24" fmla="*/ 10032 w 257"/>
                  <a:gd name="T25" fmla="*/ 6114 h 256"/>
                  <a:gd name="T26" fmla="*/ 6449 w 257"/>
                  <a:gd name="T27" fmla="*/ 9711 h 25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57" h="256">
                    <a:moveTo>
                      <a:pt x="18" y="27"/>
                    </a:moveTo>
                    <a:lnTo>
                      <a:pt x="18" y="27"/>
                    </a:lnTo>
                    <a:cubicBezTo>
                      <a:pt x="0" y="44"/>
                      <a:pt x="0" y="73"/>
                      <a:pt x="18" y="90"/>
                    </a:cubicBezTo>
                    <a:lnTo>
                      <a:pt x="161" y="234"/>
                    </a:lnTo>
                    <a:cubicBezTo>
                      <a:pt x="179" y="251"/>
                      <a:pt x="205" y="255"/>
                      <a:pt x="219" y="243"/>
                    </a:cubicBezTo>
                    <a:lnTo>
                      <a:pt x="231" y="230"/>
                    </a:lnTo>
                    <a:lnTo>
                      <a:pt x="243" y="218"/>
                    </a:lnTo>
                    <a:cubicBezTo>
                      <a:pt x="256" y="204"/>
                      <a:pt x="252" y="178"/>
                      <a:pt x="234" y="161"/>
                    </a:cubicBezTo>
                    <a:lnTo>
                      <a:pt x="92" y="17"/>
                    </a:lnTo>
                    <a:cubicBezTo>
                      <a:pt x="74" y="0"/>
                      <a:pt x="45" y="0"/>
                      <a:pt x="28" y="17"/>
                    </a:cubicBezTo>
                    <a:lnTo>
                      <a:pt x="18" y="2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01" name="Freeform 10">
                <a:extLst>
                  <a:ext uri="{FF2B5EF4-FFF2-40B4-BE49-F238E27FC236}">
                    <a16:creationId xmlns:a16="http://schemas.microsoft.com/office/drawing/2014/main" id="{FA73B61A-0E70-4640-ACBF-9739783A064A}"/>
                  </a:ext>
                </a:extLst>
              </p:cNvPr>
              <p:cNvSpPr>
                <a:spLocks noChangeArrowheads="1"/>
              </p:cNvSpPr>
              <p:nvPr/>
            </p:nvSpPr>
            <p:spPr bwMode="auto">
              <a:xfrm>
                <a:off x="3451225" y="4316413"/>
                <a:ext cx="106363" cy="38100"/>
              </a:xfrm>
              <a:custGeom>
                <a:avLst/>
                <a:gdLst>
                  <a:gd name="T0" fmla="*/ 0 w 294"/>
                  <a:gd name="T1" fmla="*/ 21046 h 105"/>
                  <a:gd name="T2" fmla="*/ 0 w 294"/>
                  <a:gd name="T3" fmla="*/ 21046 h 105"/>
                  <a:gd name="T4" fmla="*/ 16642 w 294"/>
                  <a:gd name="T5" fmla="*/ 37374 h 105"/>
                  <a:gd name="T6" fmla="*/ 89721 w 294"/>
                  <a:gd name="T7" fmla="*/ 37737 h 105"/>
                  <a:gd name="T8" fmla="*/ 89721 w 294"/>
                  <a:gd name="T9" fmla="*/ 37737 h 105"/>
                  <a:gd name="T10" fmla="*/ 106001 w 294"/>
                  <a:gd name="T11" fmla="*/ 25037 h 105"/>
                  <a:gd name="T12" fmla="*/ 106001 w 294"/>
                  <a:gd name="T13" fmla="*/ 25037 h 105"/>
                  <a:gd name="T14" fmla="*/ 89721 w 294"/>
                  <a:gd name="T15" fmla="*/ 0 h 105"/>
                  <a:gd name="T16" fmla="*/ 16642 w 294"/>
                  <a:gd name="T17" fmla="*/ 0 h 105"/>
                  <a:gd name="T18" fmla="*/ 16642 w 294"/>
                  <a:gd name="T19" fmla="*/ 0 h 105"/>
                  <a:gd name="T20" fmla="*/ 0 w 294"/>
                  <a:gd name="T21" fmla="*/ 16329 h 105"/>
                  <a:gd name="T22" fmla="*/ 0 w 294"/>
                  <a:gd name="T23" fmla="*/ 21046 h 10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94" h="105">
                    <a:moveTo>
                      <a:pt x="0" y="58"/>
                    </a:moveTo>
                    <a:lnTo>
                      <a:pt x="0" y="58"/>
                    </a:lnTo>
                    <a:cubicBezTo>
                      <a:pt x="0" y="83"/>
                      <a:pt x="21" y="103"/>
                      <a:pt x="46" y="103"/>
                    </a:cubicBezTo>
                    <a:lnTo>
                      <a:pt x="248" y="104"/>
                    </a:lnTo>
                    <a:cubicBezTo>
                      <a:pt x="272" y="104"/>
                      <a:pt x="293" y="88"/>
                      <a:pt x="293" y="69"/>
                    </a:cubicBezTo>
                    <a:cubicBezTo>
                      <a:pt x="293" y="50"/>
                      <a:pt x="272" y="0"/>
                      <a:pt x="248" y="0"/>
                    </a:cubicBezTo>
                    <a:lnTo>
                      <a:pt x="46" y="0"/>
                    </a:lnTo>
                    <a:cubicBezTo>
                      <a:pt x="21" y="0"/>
                      <a:pt x="0" y="21"/>
                      <a:pt x="0" y="45"/>
                    </a:cubicBez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02" name="Freeform 11">
                <a:extLst>
                  <a:ext uri="{FF2B5EF4-FFF2-40B4-BE49-F238E27FC236}">
                    <a16:creationId xmlns:a16="http://schemas.microsoft.com/office/drawing/2014/main" id="{BE9F0194-66CC-D546-919E-EAA5338028AB}"/>
                  </a:ext>
                </a:extLst>
              </p:cNvPr>
              <p:cNvSpPr>
                <a:spLocks noChangeArrowheads="1"/>
              </p:cNvSpPr>
              <p:nvPr/>
            </p:nvSpPr>
            <p:spPr bwMode="auto">
              <a:xfrm>
                <a:off x="3297238" y="3898900"/>
                <a:ext cx="92075" cy="92075"/>
              </a:xfrm>
              <a:custGeom>
                <a:avLst/>
                <a:gdLst>
                  <a:gd name="T0" fmla="*/ 10032 w 257"/>
                  <a:gd name="T1" fmla="*/ 85601 h 256"/>
                  <a:gd name="T2" fmla="*/ 10032 w 257"/>
                  <a:gd name="T3" fmla="*/ 85601 h 256"/>
                  <a:gd name="T4" fmla="*/ 32961 w 257"/>
                  <a:gd name="T5" fmla="*/ 85601 h 256"/>
                  <a:gd name="T6" fmla="*/ 84193 w 257"/>
                  <a:gd name="T7" fmla="*/ 33809 h 256"/>
                  <a:gd name="T8" fmla="*/ 84193 w 257"/>
                  <a:gd name="T9" fmla="*/ 33809 h 256"/>
                  <a:gd name="T10" fmla="*/ 87059 w 257"/>
                  <a:gd name="T11" fmla="*/ 13308 h 256"/>
                  <a:gd name="T12" fmla="*/ 82760 w 257"/>
                  <a:gd name="T13" fmla="*/ 8632 h 256"/>
                  <a:gd name="T14" fmla="*/ 78461 w 257"/>
                  <a:gd name="T15" fmla="*/ 4676 h 256"/>
                  <a:gd name="T16" fmla="*/ 78461 w 257"/>
                  <a:gd name="T17" fmla="*/ 4676 h 256"/>
                  <a:gd name="T18" fmla="*/ 57681 w 257"/>
                  <a:gd name="T19" fmla="*/ 7553 h 256"/>
                  <a:gd name="T20" fmla="*/ 6449 w 257"/>
                  <a:gd name="T21" fmla="*/ 58986 h 256"/>
                  <a:gd name="T22" fmla="*/ 6449 w 257"/>
                  <a:gd name="T23" fmla="*/ 58986 h 256"/>
                  <a:gd name="T24" fmla="*/ 6449 w 257"/>
                  <a:gd name="T25" fmla="*/ 82004 h 256"/>
                  <a:gd name="T26" fmla="*/ 10032 w 257"/>
                  <a:gd name="T27" fmla="*/ 85601 h 25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57" h="256">
                    <a:moveTo>
                      <a:pt x="28" y="238"/>
                    </a:moveTo>
                    <a:lnTo>
                      <a:pt x="28" y="238"/>
                    </a:lnTo>
                    <a:cubicBezTo>
                      <a:pt x="45" y="255"/>
                      <a:pt x="74" y="255"/>
                      <a:pt x="92" y="238"/>
                    </a:cubicBezTo>
                    <a:lnTo>
                      <a:pt x="235" y="94"/>
                    </a:lnTo>
                    <a:cubicBezTo>
                      <a:pt x="252" y="77"/>
                      <a:pt x="256" y="51"/>
                      <a:pt x="243" y="37"/>
                    </a:cubicBezTo>
                    <a:lnTo>
                      <a:pt x="231" y="24"/>
                    </a:lnTo>
                    <a:lnTo>
                      <a:pt x="219" y="13"/>
                    </a:lnTo>
                    <a:cubicBezTo>
                      <a:pt x="205" y="0"/>
                      <a:pt x="179" y="3"/>
                      <a:pt x="161" y="21"/>
                    </a:cubicBezTo>
                    <a:lnTo>
                      <a:pt x="18" y="164"/>
                    </a:lnTo>
                    <a:cubicBezTo>
                      <a:pt x="0" y="182"/>
                      <a:pt x="0" y="211"/>
                      <a:pt x="18" y="228"/>
                    </a:cubicBezTo>
                    <a:lnTo>
                      <a:pt x="28" y="23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03" name="Freeform 12">
                <a:extLst>
                  <a:ext uri="{FF2B5EF4-FFF2-40B4-BE49-F238E27FC236}">
                    <a16:creationId xmlns:a16="http://schemas.microsoft.com/office/drawing/2014/main" id="{0CC6582E-E2B6-C04E-B64E-333B838338FB}"/>
                  </a:ext>
                </a:extLst>
              </p:cNvPr>
              <p:cNvSpPr>
                <a:spLocks noChangeArrowheads="1"/>
              </p:cNvSpPr>
              <p:nvPr/>
            </p:nvSpPr>
            <p:spPr bwMode="auto">
              <a:xfrm>
                <a:off x="2933700" y="3730625"/>
                <a:ext cx="38100" cy="104775"/>
              </a:xfrm>
              <a:custGeom>
                <a:avLst/>
                <a:gdLst>
                  <a:gd name="T0" fmla="*/ 21046 w 105"/>
                  <a:gd name="T1" fmla="*/ 104417 h 293"/>
                  <a:gd name="T2" fmla="*/ 21046 w 105"/>
                  <a:gd name="T3" fmla="*/ 104417 h 293"/>
                  <a:gd name="T4" fmla="*/ 37737 w 105"/>
                  <a:gd name="T5" fmla="*/ 88326 h 293"/>
                  <a:gd name="T6" fmla="*/ 37737 w 105"/>
                  <a:gd name="T7" fmla="*/ 16449 h 293"/>
                  <a:gd name="T8" fmla="*/ 37737 w 105"/>
                  <a:gd name="T9" fmla="*/ 16449 h 293"/>
                  <a:gd name="T10" fmla="*/ 25037 w 105"/>
                  <a:gd name="T11" fmla="*/ 0 h 293"/>
                  <a:gd name="T12" fmla="*/ 25037 w 105"/>
                  <a:gd name="T13" fmla="*/ 0 h 293"/>
                  <a:gd name="T14" fmla="*/ 0 w 105"/>
                  <a:gd name="T15" fmla="*/ 16449 h 293"/>
                  <a:gd name="T16" fmla="*/ 0 w 105"/>
                  <a:gd name="T17" fmla="*/ 88326 h 293"/>
                  <a:gd name="T18" fmla="*/ 0 w 105"/>
                  <a:gd name="T19" fmla="*/ 88326 h 293"/>
                  <a:gd name="T20" fmla="*/ 16329 w 105"/>
                  <a:gd name="T21" fmla="*/ 104417 h 293"/>
                  <a:gd name="T22" fmla="*/ 21046 w 105"/>
                  <a:gd name="T23" fmla="*/ 104417 h 29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05" h="293">
                    <a:moveTo>
                      <a:pt x="58" y="292"/>
                    </a:moveTo>
                    <a:lnTo>
                      <a:pt x="58" y="292"/>
                    </a:lnTo>
                    <a:cubicBezTo>
                      <a:pt x="83" y="292"/>
                      <a:pt x="104" y="272"/>
                      <a:pt x="104" y="247"/>
                    </a:cubicBezTo>
                    <a:lnTo>
                      <a:pt x="104" y="46"/>
                    </a:lnTo>
                    <a:cubicBezTo>
                      <a:pt x="104" y="21"/>
                      <a:pt x="88" y="1"/>
                      <a:pt x="69" y="0"/>
                    </a:cubicBezTo>
                    <a:cubicBezTo>
                      <a:pt x="50" y="0"/>
                      <a:pt x="0" y="21"/>
                      <a:pt x="0" y="46"/>
                    </a:cubicBezTo>
                    <a:lnTo>
                      <a:pt x="0" y="247"/>
                    </a:lnTo>
                    <a:cubicBezTo>
                      <a:pt x="0" y="272"/>
                      <a:pt x="20" y="292"/>
                      <a:pt x="45" y="292"/>
                    </a:cubicBezTo>
                    <a:lnTo>
                      <a:pt x="58" y="29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04" name="Freeform 13">
                <a:extLst>
                  <a:ext uri="{FF2B5EF4-FFF2-40B4-BE49-F238E27FC236}">
                    <a16:creationId xmlns:a16="http://schemas.microsoft.com/office/drawing/2014/main" id="{FD93DCAE-0434-A241-A9DC-ABB3577604F8}"/>
                  </a:ext>
                </a:extLst>
              </p:cNvPr>
              <p:cNvSpPr>
                <a:spLocks noChangeArrowheads="1"/>
              </p:cNvSpPr>
              <p:nvPr/>
            </p:nvSpPr>
            <p:spPr bwMode="auto">
              <a:xfrm>
                <a:off x="2760663" y="4143375"/>
                <a:ext cx="250825" cy="250825"/>
              </a:xfrm>
              <a:custGeom>
                <a:avLst/>
                <a:gdLst>
                  <a:gd name="T0" fmla="*/ 237529 w 698"/>
                  <a:gd name="T1" fmla="*/ 185064 h 698"/>
                  <a:gd name="T2" fmla="*/ 237529 w 698"/>
                  <a:gd name="T3" fmla="*/ 185064 h 698"/>
                  <a:gd name="T4" fmla="*/ 237529 w 698"/>
                  <a:gd name="T5" fmla="*/ 231420 h 698"/>
                  <a:gd name="T6" fmla="*/ 230702 w 698"/>
                  <a:gd name="T7" fmla="*/ 237888 h 698"/>
                  <a:gd name="T8" fmla="*/ 230702 w 698"/>
                  <a:gd name="T9" fmla="*/ 237888 h 698"/>
                  <a:gd name="T10" fmla="*/ 185064 w 698"/>
                  <a:gd name="T11" fmla="*/ 237888 h 698"/>
                  <a:gd name="T12" fmla="*/ 23717 w 698"/>
                  <a:gd name="T13" fmla="*/ 76901 h 698"/>
                  <a:gd name="T14" fmla="*/ 23717 w 698"/>
                  <a:gd name="T15" fmla="*/ 76901 h 698"/>
                  <a:gd name="T16" fmla="*/ 0 w 698"/>
                  <a:gd name="T17" fmla="*/ 26951 h 698"/>
                  <a:gd name="T18" fmla="*/ 0 w 698"/>
                  <a:gd name="T19" fmla="*/ 26951 h 698"/>
                  <a:gd name="T20" fmla="*/ 26592 w 698"/>
                  <a:gd name="T21" fmla="*/ 719 h 698"/>
                  <a:gd name="T22" fmla="*/ 26592 w 698"/>
                  <a:gd name="T23" fmla="*/ 719 h 698"/>
                  <a:gd name="T24" fmla="*/ 76182 w 698"/>
                  <a:gd name="T25" fmla="*/ 24076 h 698"/>
                  <a:gd name="T26" fmla="*/ 237529 w 698"/>
                  <a:gd name="T27" fmla="*/ 185064 h 69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698" h="698">
                    <a:moveTo>
                      <a:pt x="661" y="515"/>
                    </a:moveTo>
                    <a:lnTo>
                      <a:pt x="661" y="515"/>
                    </a:lnTo>
                    <a:cubicBezTo>
                      <a:pt x="697" y="551"/>
                      <a:pt x="697" y="608"/>
                      <a:pt x="661" y="644"/>
                    </a:cubicBezTo>
                    <a:lnTo>
                      <a:pt x="642" y="662"/>
                    </a:lnTo>
                    <a:cubicBezTo>
                      <a:pt x="608" y="697"/>
                      <a:pt x="550" y="697"/>
                      <a:pt x="515" y="662"/>
                    </a:cubicBezTo>
                    <a:lnTo>
                      <a:pt x="66" y="214"/>
                    </a:lnTo>
                    <a:cubicBezTo>
                      <a:pt x="31" y="178"/>
                      <a:pt x="2" y="116"/>
                      <a:pt x="0" y="75"/>
                    </a:cubicBezTo>
                    <a:cubicBezTo>
                      <a:pt x="0" y="34"/>
                      <a:pt x="33" y="0"/>
                      <a:pt x="74" y="2"/>
                    </a:cubicBezTo>
                    <a:cubicBezTo>
                      <a:pt x="115" y="2"/>
                      <a:pt x="177" y="32"/>
                      <a:pt x="212" y="67"/>
                    </a:cubicBezTo>
                    <a:lnTo>
                      <a:pt x="661" y="515"/>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05" name="Freeform 14">
                <a:extLst>
                  <a:ext uri="{FF2B5EF4-FFF2-40B4-BE49-F238E27FC236}">
                    <a16:creationId xmlns:a16="http://schemas.microsoft.com/office/drawing/2014/main" id="{8DC52A58-B175-794B-B84F-62263335B2A0}"/>
                  </a:ext>
                </a:extLst>
              </p:cNvPr>
              <p:cNvSpPr>
                <a:spLocks noChangeArrowheads="1"/>
              </p:cNvSpPr>
              <p:nvPr/>
            </p:nvSpPr>
            <p:spPr bwMode="auto">
              <a:xfrm>
                <a:off x="2889250" y="4049713"/>
                <a:ext cx="349250" cy="349250"/>
              </a:xfrm>
              <a:custGeom>
                <a:avLst/>
                <a:gdLst>
                  <a:gd name="T0" fmla="*/ 52154 w 971"/>
                  <a:gd name="T1" fmla="*/ 334518 h 972"/>
                  <a:gd name="T2" fmla="*/ 52154 w 971"/>
                  <a:gd name="T3" fmla="*/ 334518 h 972"/>
                  <a:gd name="T4" fmla="*/ 10071 w 971"/>
                  <a:gd name="T5" fmla="*/ 338471 h 972"/>
                  <a:gd name="T6" fmla="*/ 10071 w 971"/>
                  <a:gd name="T7" fmla="*/ 338471 h 972"/>
                  <a:gd name="T8" fmla="*/ 14387 w 971"/>
                  <a:gd name="T9" fmla="*/ 296431 h 972"/>
                  <a:gd name="T10" fmla="*/ 287745 w 971"/>
                  <a:gd name="T11" fmla="*/ 23715 h 972"/>
                  <a:gd name="T12" fmla="*/ 287745 w 971"/>
                  <a:gd name="T13" fmla="*/ 23715 h 972"/>
                  <a:gd name="T14" fmla="*/ 329827 w 971"/>
                  <a:gd name="T15" fmla="*/ 359 h 972"/>
                  <a:gd name="T16" fmla="*/ 329827 w 971"/>
                  <a:gd name="T17" fmla="*/ 359 h 972"/>
                  <a:gd name="T18" fmla="*/ 348890 w 971"/>
                  <a:gd name="T19" fmla="*/ 19403 h 972"/>
                  <a:gd name="T20" fmla="*/ 348890 w 971"/>
                  <a:gd name="T21" fmla="*/ 19403 h 972"/>
                  <a:gd name="T22" fmla="*/ 325511 w 971"/>
                  <a:gd name="T23" fmla="*/ 61801 h 972"/>
                  <a:gd name="T24" fmla="*/ 52154 w 971"/>
                  <a:gd name="T25" fmla="*/ 334518 h 9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71" h="972">
                    <a:moveTo>
                      <a:pt x="145" y="931"/>
                    </a:moveTo>
                    <a:lnTo>
                      <a:pt x="145" y="931"/>
                    </a:lnTo>
                    <a:cubicBezTo>
                      <a:pt x="110" y="966"/>
                      <a:pt x="58" y="971"/>
                      <a:pt x="28" y="942"/>
                    </a:cubicBezTo>
                    <a:cubicBezTo>
                      <a:pt x="0" y="913"/>
                      <a:pt x="4" y="861"/>
                      <a:pt x="40" y="825"/>
                    </a:cubicBezTo>
                    <a:lnTo>
                      <a:pt x="800" y="66"/>
                    </a:lnTo>
                    <a:cubicBezTo>
                      <a:pt x="834" y="31"/>
                      <a:pt x="888" y="1"/>
                      <a:pt x="917" y="1"/>
                    </a:cubicBezTo>
                    <a:cubicBezTo>
                      <a:pt x="947" y="0"/>
                      <a:pt x="970" y="24"/>
                      <a:pt x="970" y="54"/>
                    </a:cubicBezTo>
                    <a:cubicBezTo>
                      <a:pt x="969" y="84"/>
                      <a:pt x="940" y="136"/>
                      <a:pt x="905" y="172"/>
                    </a:cubicBezTo>
                    <a:lnTo>
                      <a:pt x="145" y="931"/>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grpSp>
        <p:grpSp>
          <p:nvGrpSpPr>
            <p:cNvPr id="42" name="Group 4">
              <a:extLst>
                <a:ext uri="{FF2B5EF4-FFF2-40B4-BE49-F238E27FC236}">
                  <a16:creationId xmlns:a16="http://schemas.microsoft.com/office/drawing/2014/main" id="{ED1020E9-B564-7D4B-9AC0-E9DADF053EF8}"/>
                </a:ext>
              </a:extLst>
            </p:cNvPr>
            <p:cNvGrpSpPr>
              <a:grpSpLocks/>
            </p:cNvGrpSpPr>
            <p:nvPr/>
          </p:nvGrpSpPr>
          <p:grpSpPr bwMode="auto">
            <a:xfrm>
              <a:off x="5700106" y="797571"/>
              <a:ext cx="1657884" cy="914329"/>
              <a:chOff x="5265738" y="5084763"/>
              <a:chExt cx="2481262" cy="1368425"/>
            </a:xfrm>
            <a:solidFill>
              <a:schemeClr val="accent3">
                <a:lumMod val="75000"/>
              </a:schemeClr>
            </a:solidFill>
          </p:grpSpPr>
          <p:sp>
            <p:nvSpPr>
              <p:cNvPr id="82" name="Freeform 20">
                <a:extLst>
                  <a:ext uri="{FF2B5EF4-FFF2-40B4-BE49-F238E27FC236}">
                    <a16:creationId xmlns:a16="http://schemas.microsoft.com/office/drawing/2014/main" id="{F64A08D9-73F9-164E-9F53-A6F62872549B}"/>
                  </a:ext>
                </a:extLst>
              </p:cNvPr>
              <p:cNvSpPr>
                <a:spLocks noChangeArrowheads="1"/>
              </p:cNvSpPr>
              <p:nvPr/>
            </p:nvSpPr>
            <p:spPr bwMode="auto">
              <a:xfrm>
                <a:off x="7173913" y="5557838"/>
                <a:ext cx="180975" cy="180975"/>
              </a:xfrm>
              <a:custGeom>
                <a:avLst/>
                <a:gdLst>
                  <a:gd name="T0" fmla="*/ 180614 w 502"/>
                  <a:gd name="T1" fmla="*/ 90307 h 501"/>
                  <a:gd name="T2" fmla="*/ 180614 w 502"/>
                  <a:gd name="T3" fmla="*/ 90307 h 501"/>
                  <a:gd name="T4" fmla="*/ 90488 w 502"/>
                  <a:gd name="T5" fmla="*/ 180614 h 501"/>
                  <a:gd name="T6" fmla="*/ 90488 w 502"/>
                  <a:gd name="T7" fmla="*/ 180614 h 501"/>
                  <a:gd name="T8" fmla="*/ 0 w 502"/>
                  <a:gd name="T9" fmla="*/ 90307 h 501"/>
                  <a:gd name="T10" fmla="*/ 0 w 502"/>
                  <a:gd name="T11" fmla="*/ 90307 h 501"/>
                  <a:gd name="T12" fmla="*/ 90488 w 502"/>
                  <a:gd name="T13" fmla="*/ 0 h 501"/>
                  <a:gd name="T14" fmla="*/ 90488 w 502"/>
                  <a:gd name="T15" fmla="*/ 0 h 501"/>
                  <a:gd name="T16" fmla="*/ 180614 w 502"/>
                  <a:gd name="T17" fmla="*/ 90307 h 50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02" h="501">
                    <a:moveTo>
                      <a:pt x="501" y="250"/>
                    </a:moveTo>
                    <a:lnTo>
                      <a:pt x="501" y="250"/>
                    </a:lnTo>
                    <a:cubicBezTo>
                      <a:pt x="501" y="388"/>
                      <a:pt x="389" y="500"/>
                      <a:pt x="251" y="500"/>
                    </a:cubicBezTo>
                    <a:cubicBezTo>
                      <a:pt x="112" y="500"/>
                      <a:pt x="0" y="388"/>
                      <a:pt x="0" y="250"/>
                    </a:cubicBezTo>
                    <a:cubicBezTo>
                      <a:pt x="0" y="111"/>
                      <a:pt x="112" y="0"/>
                      <a:pt x="251" y="0"/>
                    </a:cubicBezTo>
                    <a:cubicBezTo>
                      <a:pt x="389" y="0"/>
                      <a:pt x="501" y="111"/>
                      <a:pt x="501" y="25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83" name="Freeform 25">
                <a:extLst>
                  <a:ext uri="{FF2B5EF4-FFF2-40B4-BE49-F238E27FC236}">
                    <a16:creationId xmlns:a16="http://schemas.microsoft.com/office/drawing/2014/main" id="{2C1940B3-3D8C-E74F-ABFE-A25B8A36BB6F}"/>
                  </a:ext>
                </a:extLst>
              </p:cNvPr>
              <p:cNvSpPr>
                <a:spLocks noChangeArrowheads="1"/>
              </p:cNvSpPr>
              <p:nvPr/>
            </p:nvSpPr>
            <p:spPr bwMode="auto">
              <a:xfrm>
                <a:off x="5627688" y="5230813"/>
                <a:ext cx="180975" cy="180975"/>
              </a:xfrm>
              <a:custGeom>
                <a:avLst/>
                <a:gdLst>
                  <a:gd name="T0" fmla="*/ 0 w 501"/>
                  <a:gd name="T1" fmla="*/ 180614 h 501"/>
                  <a:gd name="T2" fmla="*/ 180614 w 501"/>
                  <a:gd name="T3" fmla="*/ 0 h 501"/>
                  <a:gd name="T4" fmla="*/ 0 w 501"/>
                  <a:gd name="T5" fmla="*/ 0 h 501"/>
                  <a:gd name="T6" fmla="*/ 0 w 501"/>
                  <a:gd name="T7" fmla="*/ 180614 h 50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01" h="501">
                    <a:moveTo>
                      <a:pt x="0" y="500"/>
                    </a:moveTo>
                    <a:lnTo>
                      <a:pt x="500" y="0"/>
                    </a:lnTo>
                    <a:lnTo>
                      <a:pt x="0" y="0"/>
                    </a:lnTo>
                    <a:lnTo>
                      <a:pt x="0" y="50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84" name="Freeform 26">
                <a:extLst>
                  <a:ext uri="{FF2B5EF4-FFF2-40B4-BE49-F238E27FC236}">
                    <a16:creationId xmlns:a16="http://schemas.microsoft.com/office/drawing/2014/main" id="{603947E6-9B90-5947-8076-A24CA8603E99}"/>
                  </a:ext>
                </a:extLst>
              </p:cNvPr>
              <p:cNvSpPr>
                <a:spLocks noChangeArrowheads="1"/>
              </p:cNvSpPr>
              <p:nvPr/>
            </p:nvSpPr>
            <p:spPr bwMode="auto">
              <a:xfrm>
                <a:off x="5627688" y="5884863"/>
                <a:ext cx="180975" cy="180975"/>
              </a:xfrm>
              <a:custGeom>
                <a:avLst/>
                <a:gdLst>
                  <a:gd name="T0" fmla="*/ 180614 w 501"/>
                  <a:gd name="T1" fmla="*/ 180614 h 502"/>
                  <a:gd name="T2" fmla="*/ 0 w 501"/>
                  <a:gd name="T3" fmla="*/ 0 h 502"/>
                  <a:gd name="T4" fmla="*/ 0 w 501"/>
                  <a:gd name="T5" fmla="*/ 180614 h 502"/>
                  <a:gd name="T6" fmla="*/ 180614 w 501"/>
                  <a:gd name="T7" fmla="*/ 180614 h 50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01" h="502">
                    <a:moveTo>
                      <a:pt x="500" y="501"/>
                    </a:moveTo>
                    <a:lnTo>
                      <a:pt x="0" y="0"/>
                    </a:lnTo>
                    <a:lnTo>
                      <a:pt x="0" y="501"/>
                    </a:lnTo>
                    <a:lnTo>
                      <a:pt x="500" y="501"/>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85" name="Freeform 27">
                <a:extLst>
                  <a:ext uri="{FF2B5EF4-FFF2-40B4-BE49-F238E27FC236}">
                    <a16:creationId xmlns:a16="http://schemas.microsoft.com/office/drawing/2014/main" id="{F34C8DFA-C1CC-934B-8EB5-ADCF4E2F78C1}"/>
                  </a:ext>
                </a:extLst>
              </p:cNvPr>
              <p:cNvSpPr>
                <a:spLocks noChangeArrowheads="1"/>
              </p:cNvSpPr>
              <p:nvPr/>
            </p:nvSpPr>
            <p:spPr bwMode="auto">
              <a:xfrm>
                <a:off x="7432675" y="5884863"/>
                <a:ext cx="180975" cy="180975"/>
              </a:xfrm>
              <a:custGeom>
                <a:avLst/>
                <a:gdLst>
                  <a:gd name="T0" fmla="*/ 180614 w 502"/>
                  <a:gd name="T1" fmla="*/ 0 h 502"/>
                  <a:gd name="T2" fmla="*/ 0 w 502"/>
                  <a:gd name="T3" fmla="*/ 180614 h 502"/>
                  <a:gd name="T4" fmla="*/ 180614 w 502"/>
                  <a:gd name="T5" fmla="*/ 180614 h 502"/>
                  <a:gd name="T6" fmla="*/ 180614 w 502"/>
                  <a:gd name="T7" fmla="*/ 0 h 50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02" h="502">
                    <a:moveTo>
                      <a:pt x="501" y="0"/>
                    </a:moveTo>
                    <a:lnTo>
                      <a:pt x="0" y="501"/>
                    </a:lnTo>
                    <a:lnTo>
                      <a:pt x="501" y="501"/>
                    </a:lnTo>
                    <a:lnTo>
                      <a:pt x="501"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86" name="Freeform 15">
                <a:extLst>
                  <a:ext uri="{FF2B5EF4-FFF2-40B4-BE49-F238E27FC236}">
                    <a16:creationId xmlns:a16="http://schemas.microsoft.com/office/drawing/2014/main" id="{4FC90007-A7BA-B044-9786-16F48D82247F}"/>
                  </a:ext>
                </a:extLst>
              </p:cNvPr>
              <p:cNvSpPr>
                <a:spLocks noChangeArrowheads="1"/>
              </p:cNvSpPr>
              <p:nvPr/>
            </p:nvSpPr>
            <p:spPr bwMode="auto">
              <a:xfrm>
                <a:off x="5265738" y="5329238"/>
                <a:ext cx="2252662" cy="1123950"/>
              </a:xfrm>
              <a:custGeom>
                <a:avLst/>
                <a:gdLst>
                  <a:gd name="T0" fmla="*/ 2219905 w 6258"/>
                  <a:gd name="T1" fmla="*/ 1123590 h 3124"/>
                  <a:gd name="T2" fmla="*/ 64794 w 6258"/>
                  <a:gd name="T3" fmla="*/ 1123590 h 3124"/>
                  <a:gd name="T4" fmla="*/ 64794 w 6258"/>
                  <a:gd name="T5" fmla="*/ 1123590 h 3124"/>
                  <a:gd name="T6" fmla="*/ 0 w 6258"/>
                  <a:gd name="T7" fmla="*/ 1058470 h 3124"/>
                  <a:gd name="T8" fmla="*/ 0 w 6258"/>
                  <a:gd name="T9" fmla="*/ 32380 h 3124"/>
                  <a:gd name="T10" fmla="*/ 0 w 6258"/>
                  <a:gd name="T11" fmla="*/ 32380 h 3124"/>
                  <a:gd name="T12" fmla="*/ 32397 w 6258"/>
                  <a:gd name="T13" fmla="*/ 0 h 3124"/>
                  <a:gd name="T14" fmla="*/ 32397 w 6258"/>
                  <a:gd name="T15" fmla="*/ 0 h 3124"/>
                  <a:gd name="T16" fmla="*/ 64794 w 6258"/>
                  <a:gd name="T17" fmla="*/ 32380 h 3124"/>
                  <a:gd name="T18" fmla="*/ 64794 w 6258"/>
                  <a:gd name="T19" fmla="*/ 1058470 h 3124"/>
                  <a:gd name="T20" fmla="*/ 2219905 w 6258"/>
                  <a:gd name="T21" fmla="*/ 1058470 h 3124"/>
                  <a:gd name="T22" fmla="*/ 2219905 w 6258"/>
                  <a:gd name="T23" fmla="*/ 1058470 h 3124"/>
                  <a:gd name="T24" fmla="*/ 2252302 w 6258"/>
                  <a:gd name="T25" fmla="*/ 1090850 h 3124"/>
                  <a:gd name="T26" fmla="*/ 2252302 w 6258"/>
                  <a:gd name="T27" fmla="*/ 1090850 h 3124"/>
                  <a:gd name="T28" fmla="*/ 2219905 w 6258"/>
                  <a:gd name="T29" fmla="*/ 1123590 h 312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6258" h="3124">
                    <a:moveTo>
                      <a:pt x="6167" y="3123"/>
                    </a:moveTo>
                    <a:lnTo>
                      <a:pt x="180" y="3123"/>
                    </a:lnTo>
                    <a:cubicBezTo>
                      <a:pt x="81" y="3123"/>
                      <a:pt x="0" y="3042"/>
                      <a:pt x="0" y="2942"/>
                    </a:cubicBezTo>
                    <a:lnTo>
                      <a:pt x="0" y="90"/>
                    </a:lnTo>
                    <a:cubicBezTo>
                      <a:pt x="0" y="40"/>
                      <a:pt x="40" y="0"/>
                      <a:pt x="90" y="0"/>
                    </a:cubicBezTo>
                    <a:cubicBezTo>
                      <a:pt x="140" y="0"/>
                      <a:pt x="180" y="40"/>
                      <a:pt x="180" y="90"/>
                    </a:cubicBezTo>
                    <a:lnTo>
                      <a:pt x="180" y="2942"/>
                    </a:lnTo>
                    <a:lnTo>
                      <a:pt x="6167" y="2942"/>
                    </a:lnTo>
                    <a:cubicBezTo>
                      <a:pt x="6217" y="2942"/>
                      <a:pt x="6257" y="2982"/>
                      <a:pt x="6257" y="3032"/>
                    </a:cubicBezTo>
                    <a:cubicBezTo>
                      <a:pt x="6257" y="3082"/>
                      <a:pt x="6217" y="3123"/>
                      <a:pt x="6167" y="31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87" name="Freeform 16">
                <a:extLst>
                  <a:ext uri="{FF2B5EF4-FFF2-40B4-BE49-F238E27FC236}">
                    <a16:creationId xmlns:a16="http://schemas.microsoft.com/office/drawing/2014/main" id="{3A839B11-8592-7848-BAEF-7D49060D46F1}"/>
                  </a:ext>
                </a:extLst>
              </p:cNvPr>
              <p:cNvSpPr>
                <a:spLocks noChangeArrowheads="1"/>
              </p:cNvSpPr>
              <p:nvPr/>
            </p:nvSpPr>
            <p:spPr bwMode="auto">
              <a:xfrm>
                <a:off x="5380038" y="5214938"/>
                <a:ext cx="2254250" cy="1123950"/>
              </a:xfrm>
              <a:custGeom>
                <a:avLst/>
                <a:gdLst>
                  <a:gd name="T0" fmla="*/ 2221120 w 6260"/>
                  <a:gd name="T1" fmla="*/ 1123590 h 3124"/>
                  <a:gd name="T2" fmla="*/ 65179 w 6260"/>
                  <a:gd name="T3" fmla="*/ 1123590 h 3124"/>
                  <a:gd name="T4" fmla="*/ 65179 w 6260"/>
                  <a:gd name="T5" fmla="*/ 1123590 h 3124"/>
                  <a:gd name="T6" fmla="*/ 0 w 6260"/>
                  <a:gd name="T7" fmla="*/ 1058470 h 3124"/>
                  <a:gd name="T8" fmla="*/ 0 w 6260"/>
                  <a:gd name="T9" fmla="*/ 32740 h 3124"/>
                  <a:gd name="T10" fmla="*/ 0 w 6260"/>
                  <a:gd name="T11" fmla="*/ 32740 h 3124"/>
                  <a:gd name="T12" fmla="*/ 32769 w 6260"/>
                  <a:gd name="T13" fmla="*/ 0 h 3124"/>
                  <a:gd name="T14" fmla="*/ 32769 w 6260"/>
                  <a:gd name="T15" fmla="*/ 0 h 3124"/>
                  <a:gd name="T16" fmla="*/ 65179 w 6260"/>
                  <a:gd name="T17" fmla="*/ 32740 h 3124"/>
                  <a:gd name="T18" fmla="*/ 65179 w 6260"/>
                  <a:gd name="T19" fmla="*/ 1058470 h 3124"/>
                  <a:gd name="T20" fmla="*/ 2221120 w 6260"/>
                  <a:gd name="T21" fmla="*/ 1058470 h 3124"/>
                  <a:gd name="T22" fmla="*/ 2221120 w 6260"/>
                  <a:gd name="T23" fmla="*/ 1058470 h 3124"/>
                  <a:gd name="T24" fmla="*/ 2253890 w 6260"/>
                  <a:gd name="T25" fmla="*/ 1091210 h 3124"/>
                  <a:gd name="T26" fmla="*/ 2253890 w 6260"/>
                  <a:gd name="T27" fmla="*/ 1091210 h 3124"/>
                  <a:gd name="T28" fmla="*/ 2221120 w 6260"/>
                  <a:gd name="T29" fmla="*/ 1123590 h 312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6260" h="3124">
                    <a:moveTo>
                      <a:pt x="6168" y="3123"/>
                    </a:moveTo>
                    <a:lnTo>
                      <a:pt x="181" y="3123"/>
                    </a:lnTo>
                    <a:cubicBezTo>
                      <a:pt x="81" y="3123"/>
                      <a:pt x="0" y="3042"/>
                      <a:pt x="0" y="2942"/>
                    </a:cubicBezTo>
                    <a:lnTo>
                      <a:pt x="0" y="91"/>
                    </a:lnTo>
                    <a:cubicBezTo>
                      <a:pt x="0" y="41"/>
                      <a:pt x="41" y="0"/>
                      <a:pt x="91" y="0"/>
                    </a:cubicBezTo>
                    <a:cubicBezTo>
                      <a:pt x="141" y="0"/>
                      <a:pt x="181" y="41"/>
                      <a:pt x="181" y="91"/>
                    </a:cubicBezTo>
                    <a:lnTo>
                      <a:pt x="181" y="2942"/>
                    </a:lnTo>
                    <a:lnTo>
                      <a:pt x="6168" y="2942"/>
                    </a:lnTo>
                    <a:cubicBezTo>
                      <a:pt x="6218" y="2942"/>
                      <a:pt x="6259" y="2983"/>
                      <a:pt x="6259" y="3033"/>
                    </a:cubicBezTo>
                    <a:cubicBezTo>
                      <a:pt x="6259" y="3083"/>
                      <a:pt x="6218" y="3123"/>
                      <a:pt x="6168" y="31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88" name="Freeform 17">
                <a:extLst>
                  <a:ext uri="{FF2B5EF4-FFF2-40B4-BE49-F238E27FC236}">
                    <a16:creationId xmlns:a16="http://schemas.microsoft.com/office/drawing/2014/main" id="{A69C59D5-B29F-5145-B594-28D2D33C0410}"/>
                  </a:ext>
                </a:extLst>
              </p:cNvPr>
              <p:cNvSpPr>
                <a:spLocks noChangeArrowheads="1"/>
              </p:cNvSpPr>
              <p:nvPr/>
            </p:nvSpPr>
            <p:spPr bwMode="auto">
              <a:xfrm>
                <a:off x="5594350" y="5195888"/>
                <a:ext cx="2051050" cy="903287"/>
              </a:xfrm>
              <a:custGeom>
                <a:avLst/>
                <a:gdLst>
                  <a:gd name="T0" fmla="*/ 65141 w 5699"/>
                  <a:gd name="T1" fmla="*/ 65215 h 2507"/>
                  <a:gd name="T2" fmla="*/ 65141 w 5699"/>
                  <a:gd name="T3" fmla="*/ 837711 h 2507"/>
                  <a:gd name="T4" fmla="*/ 1985549 w 5699"/>
                  <a:gd name="T5" fmla="*/ 837711 h 2507"/>
                  <a:gd name="T6" fmla="*/ 1985549 w 5699"/>
                  <a:gd name="T7" fmla="*/ 65215 h 2507"/>
                  <a:gd name="T8" fmla="*/ 65141 w 5699"/>
                  <a:gd name="T9" fmla="*/ 65215 h 2507"/>
                  <a:gd name="T10" fmla="*/ 1985549 w 5699"/>
                  <a:gd name="T11" fmla="*/ 837711 h 2507"/>
                  <a:gd name="T12" fmla="*/ 1985549 w 5699"/>
                  <a:gd name="T13" fmla="*/ 870499 h 2507"/>
                  <a:gd name="T14" fmla="*/ 1985549 w 5699"/>
                  <a:gd name="T15" fmla="*/ 837711 h 2507"/>
                  <a:gd name="T16" fmla="*/ 1985549 w 5699"/>
                  <a:gd name="T17" fmla="*/ 902927 h 2507"/>
                  <a:gd name="T18" fmla="*/ 65141 w 5699"/>
                  <a:gd name="T19" fmla="*/ 902927 h 2507"/>
                  <a:gd name="T20" fmla="*/ 65141 w 5699"/>
                  <a:gd name="T21" fmla="*/ 902927 h 2507"/>
                  <a:gd name="T22" fmla="*/ 0 w 5699"/>
                  <a:gd name="T23" fmla="*/ 837711 h 2507"/>
                  <a:gd name="T24" fmla="*/ 0 w 5699"/>
                  <a:gd name="T25" fmla="*/ 65215 h 2507"/>
                  <a:gd name="T26" fmla="*/ 0 w 5699"/>
                  <a:gd name="T27" fmla="*/ 65215 h 2507"/>
                  <a:gd name="T28" fmla="*/ 65141 w 5699"/>
                  <a:gd name="T29" fmla="*/ 0 h 2507"/>
                  <a:gd name="T30" fmla="*/ 1985549 w 5699"/>
                  <a:gd name="T31" fmla="*/ 0 h 2507"/>
                  <a:gd name="T32" fmla="*/ 1985549 w 5699"/>
                  <a:gd name="T33" fmla="*/ 0 h 2507"/>
                  <a:gd name="T34" fmla="*/ 2050690 w 5699"/>
                  <a:gd name="T35" fmla="*/ 65215 h 2507"/>
                  <a:gd name="T36" fmla="*/ 2050690 w 5699"/>
                  <a:gd name="T37" fmla="*/ 837711 h 2507"/>
                  <a:gd name="T38" fmla="*/ 2050690 w 5699"/>
                  <a:gd name="T39" fmla="*/ 837711 h 2507"/>
                  <a:gd name="T40" fmla="*/ 1985549 w 5699"/>
                  <a:gd name="T41" fmla="*/ 902927 h 250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699" h="2507">
                    <a:moveTo>
                      <a:pt x="181" y="181"/>
                    </a:moveTo>
                    <a:lnTo>
                      <a:pt x="181" y="2325"/>
                    </a:lnTo>
                    <a:lnTo>
                      <a:pt x="5517" y="2325"/>
                    </a:lnTo>
                    <a:lnTo>
                      <a:pt x="5517" y="181"/>
                    </a:lnTo>
                    <a:lnTo>
                      <a:pt x="181" y="181"/>
                    </a:lnTo>
                    <a:close/>
                    <a:moveTo>
                      <a:pt x="5517" y="2325"/>
                    </a:moveTo>
                    <a:lnTo>
                      <a:pt x="5517" y="2416"/>
                    </a:lnTo>
                    <a:lnTo>
                      <a:pt x="5517" y="2325"/>
                    </a:lnTo>
                    <a:close/>
                    <a:moveTo>
                      <a:pt x="5517" y="2506"/>
                    </a:moveTo>
                    <a:lnTo>
                      <a:pt x="181" y="2506"/>
                    </a:lnTo>
                    <a:cubicBezTo>
                      <a:pt x="81" y="2506"/>
                      <a:pt x="0" y="2425"/>
                      <a:pt x="0" y="2325"/>
                    </a:cubicBezTo>
                    <a:lnTo>
                      <a:pt x="0" y="181"/>
                    </a:lnTo>
                    <a:cubicBezTo>
                      <a:pt x="0" y="81"/>
                      <a:pt x="81" y="0"/>
                      <a:pt x="181" y="0"/>
                    </a:cubicBezTo>
                    <a:lnTo>
                      <a:pt x="5517" y="0"/>
                    </a:lnTo>
                    <a:cubicBezTo>
                      <a:pt x="5617" y="0"/>
                      <a:pt x="5698" y="81"/>
                      <a:pt x="5698" y="181"/>
                    </a:cubicBezTo>
                    <a:lnTo>
                      <a:pt x="5698" y="2325"/>
                    </a:lnTo>
                    <a:cubicBezTo>
                      <a:pt x="5698" y="2425"/>
                      <a:pt x="5617" y="2506"/>
                      <a:pt x="5517" y="2506"/>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89" name="Freeform 18">
                <a:extLst>
                  <a:ext uri="{FF2B5EF4-FFF2-40B4-BE49-F238E27FC236}">
                    <a16:creationId xmlns:a16="http://schemas.microsoft.com/office/drawing/2014/main" id="{9941185C-6ADC-C94E-8344-C586EB6A6E8E}"/>
                  </a:ext>
                </a:extLst>
              </p:cNvPr>
              <p:cNvSpPr>
                <a:spLocks noChangeArrowheads="1"/>
              </p:cNvSpPr>
              <p:nvPr/>
            </p:nvSpPr>
            <p:spPr bwMode="auto">
              <a:xfrm>
                <a:off x="5494338" y="5084763"/>
                <a:ext cx="2252662" cy="1123950"/>
              </a:xfrm>
              <a:custGeom>
                <a:avLst/>
                <a:gdLst>
                  <a:gd name="T0" fmla="*/ 65143 w 6259"/>
                  <a:gd name="T1" fmla="*/ 64781 h 3123"/>
                  <a:gd name="T2" fmla="*/ 65143 w 6259"/>
                  <a:gd name="T3" fmla="*/ 1058809 h 3123"/>
                  <a:gd name="T4" fmla="*/ 2187519 w 6259"/>
                  <a:gd name="T5" fmla="*/ 1058809 h 3123"/>
                  <a:gd name="T6" fmla="*/ 2187519 w 6259"/>
                  <a:gd name="T7" fmla="*/ 64781 h 3123"/>
                  <a:gd name="T8" fmla="*/ 65143 w 6259"/>
                  <a:gd name="T9" fmla="*/ 64781 h 3123"/>
                  <a:gd name="T10" fmla="*/ 2187519 w 6259"/>
                  <a:gd name="T11" fmla="*/ 1058809 h 3123"/>
                  <a:gd name="T12" fmla="*/ 2187519 w 6259"/>
                  <a:gd name="T13" fmla="*/ 1091200 h 3123"/>
                  <a:gd name="T14" fmla="*/ 2187519 w 6259"/>
                  <a:gd name="T15" fmla="*/ 1058809 h 3123"/>
                  <a:gd name="T16" fmla="*/ 2187519 w 6259"/>
                  <a:gd name="T17" fmla="*/ 1123590 h 3123"/>
                  <a:gd name="T18" fmla="*/ 65143 w 6259"/>
                  <a:gd name="T19" fmla="*/ 1123590 h 3123"/>
                  <a:gd name="T20" fmla="*/ 65143 w 6259"/>
                  <a:gd name="T21" fmla="*/ 1123590 h 3123"/>
                  <a:gd name="T22" fmla="*/ 0 w 6259"/>
                  <a:gd name="T23" fmla="*/ 1058809 h 3123"/>
                  <a:gd name="T24" fmla="*/ 0 w 6259"/>
                  <a:gd name="T25" fmla="*/ 64781 h 3123"/>
                  <a:gd name="T26" fmla="*/ 0 w 6259"/>
                  <a:gd name="T27" fmla="*/ 64781 h 3123"/>
                  <a:gd name="T28" fmla="*/ 65143 w 6259"/>
                  <a:gd name="T29" fmla="*/ 0 h 3123"/>
                  <a:gd name="T30" fmla="*/ 2187519 w 6259"/>
                  <a:gd name="T31" fmla="*/ 0 h 3123"/>
                  <a:gd name="T32" fmla="*/ 2187519 w 6259"/>
                  <a:gd name="T33" fmla="*/ 0 h 3123"/>
                  <a:gd name="T34" fmla="*/ 2252302 w 6259"/>
                  <a:gd name="T35" fmla="*/ 64781 h 3123"/>
                  <a:gd name="T36" fmla="*/ 2252302 w 6259"/>
                  <a:gd name="T37" fmla="*/ 1058809 h 3123"/>
                  <a:gd name="T38" fmla="*/ 2252302 w 6259"/>
                  <a:gd name="T39" fmla="*/ 1058809 h 3123"/>
                  <a:gd name="T40" fmla="*/ 2187519 w 6259"/>
                  <a:gd name="T41" fmla="*/ 1123590 h 312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6259" h="3123">
                    <a:moveTo>
                      <a:pt x="181" y="180"/>
                    </a:moveTo>
                    <a:lnTo>
                      <a:pt x="181" y="2942"/>
                    </a:lnTo>
                    <a:lnTo>
                      <a:pt x="6078" y="2942"/>
                    </a:lnTo>
                    <a:lnTo>
                      <a:pt x="6078" y="180"/>
                    </a:lnTo>
                    <a:lnTo>
                      <a:pt x="181" y="180"/>
                    </a:lnTo>
                    <a:close/>
                    <a:moveTo>
                      <a:pt x="6078" y="2942"/>
                    </a:moveTo>
                    <a:lnTo>
                      <a:pt x="6078" y="3032"/>
                    </a:lnTo>
                    <a:lnTo>
                      <a:pt x="6078" y="2942"/>
                    </a:lnTo>
                    <a:close/>
                    <a:moveTo>
                      <a:pt x="6078" y="3122"/>
                    </a:moveTo>
                    <a:lnTo>
                      <a:pt x="181" y="3122"/>
                    </a:lnTo>
                    <a:cubicBezTo>
                      <a:pt x="81" y="3122"/>
                      <a:pt x="0" y="3041"/>
                      <a:pt x="0" y="2942"/>
                    </a:cubicBezTo>
                    <a:lnTo>
                      <a:pt x="0" y="180"/>
                    </a:lnTo>
                    <a:cubicBezTo>
                      <a:pt x="0" y="81"/>
                      <a:pt x="81" y="0"/>
                      <a:pt x="181" y="0"/>
                    </a:cubicBezTo>
                    <a:lnTo>
                      <a:pt x="6078" y="0"/>
                    </a:lnTo>
                    <a:cubicBezTo>
                      <a:pt x="6177" y="0"/>
                      <a:pt x="6258" y="81"/>
                      <a:pt x="6258" y="180"/>
                    </a:cubicBezTo>
                    <a:lnTo>
                      <a:pt x="6258" y="2942"/>
                    </a:lnTo>
                    <a:cubicBezTo>
                      <a:pt x="6258" y="3041"/>
                      <a:pt x="6177" y="3122"/>
                      <a:pt x="6078" y="312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90" name="Freeform 19">
                <a:extLst>
                  <a:ext uri="{FF2B5EF4-FFF2-40B4-BE49-F238E27FC236}">
                    <a16:creationId xmlns:a16="http://schemas.microsoft.com/office/drawing/2014/main" id="{ABC8BA23-450D-0A41-9208-DA30B6E7E96A}"/>
                  </a:ext>
                </a:extLst>
              </p:cNvPr>
              <p:cNvSpPr>
                <a:spLocks noChangeArrowheads="1"/>
              </p:cNvSpPr>
              <p:nvPr/>
            </p:nvSpPr>
            <p:spPr bwMode="auto">
              <a:xfrm>
                <a:off x="6300788" y="5273675"/>
                <a:ext cx="639762" cy="747713"/>
              </a:xfrm>
              <a:custGeom>
                <a:avLst/>
                <a:gdLst>
                  <a:gd name="T0" fmla="*/ 319521 w 1778"/>
                  <a:gd name="T1" fmla="*/ 65159 h 2077"/>
                  <a:gd name="T2" fmla="*/ 319521 w 1778"/>
                  <a:gd name="T3" fmla="*/ 65159 h 2077"/>
                  <a:gd name="T4" fmla="*/ 64768 w 1778"/>
                  <a:gd name="T5" fmla="*/ 373677 h 2077"/>
                  <a:gd name="T6" fmla="*/ 64768 w 1778"/>
                  <a:gd name="T7" fmla="*/ 373677 h 2077"/>
                  <a:gd name="T8" fmla="*/ 319521 w 1778"/>
                  <a:gd name="T9" fmla="*/ 682194 h 2077"/>
                  <a:gd name="T10" fmla="*/ 319521 w 1778"/>
                  <a:gd name="T11" fmla="*/ 682194 h 2077"/>
                  <a:gd name="T12" fmla="*/ 574275 w 1778"/>
                  <a:gd name="T13" fmla="*/ 373677 h 2077"/>
                  <a:gd name="T14" fmla="*/ 574275 w 1778"/>
                  <a:gd name="T15" fmla="*/ 373677 h 2077"/>
                  <a:gd name="T16" fmla="*/ 319521 w 1778"/>
                  <a:gd name="T17" fmla="*/ 65159 h 2077"/>
                  <a:gd name="T18" fmla="*/ 319521 w 1778"/>
                  <a:gd name="T19" fmla="*/ 747353 h 2077"/>
                  <a:gd name="T20" fmla="*/ 319521 w 1778"/>
                  <a:gd name="T21" fmla="*/ 747353 h 2077"/>
                  <a:gd name="T22" fmla="*/ 0 w 1778"/>
                  <a:gd name="T23" fmla="*/ 373677 h 2077"/>
                  <a:gd name="T24" fmla="*/ 0 w 1778"/>
                  <a:gd name="T25" fmla="*/ 373677 h 2077"/>
                  <a:gd name="T26" fmla="*/ 319521 w 1778"/>
                  <a:gd name="T27" fmla="*/ 0 h 2077"/>
                  <a:gd name="T28" fmla="*/ 319521 w 1778"/>
                  <a:gd name="T29" fmla="*/ 0 h 2077"/>
                  <a:gd name="T30" fmla="*/ 639402 w 1778"/>
                  <a:gd name="T31" fmla="*/ 373677 h 2077"/>
                  <a:gd name="T32" fmla="*/ 639402 w 1778"/>
                  <a:gd name="T33" fmla="*/ 373677 h 2077"/>
                  <a:gd name="T34" fmla="*/ 319521 w 1778"/>
                  <a:gd name="T35" fmla="*/ 747353 h 207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778" h="2077">
                    <a:moveTo>
                      <a:pt x="888" y="181"/>
                    </a:moveTo>
                    <a:lnTo>
                      <a:pt x="888" y="181"/>
                    </a:lnTo>
                    <a:cubicBezTo>
                      <a:pt x="498" y="181"/>
                      <a:pt x="180" y="565"/>
                      <a:pt x="180" y="1038"/>
                    </a:cubicBezTo>
                    <a:cubicBezTo>
                      <a:pt x="180" y="1510"/>
                      <a:pt x="498" y="1895"/>
                      <a:pt x="888" y="1895"/>
                    </a:cubicBezTo>
                    <a:cubicBezTo>
                      <a:pt x="1279" y="1895"/>
                      <a:pt x="1596" y="1510"/>
                      <a:pt x="1596" y="1038"/>
                    </a:cubicBezTo>
                    <a:cubicBezTo>
                      <a:pt x="1596" y="565"/>
                      <a:pt x="1279" y="181"/>
                      <a:pt x="888" y="181"/>
                    </a:cubicBezTo>
                    <a:close/>
                    <a:moveTo>
                      <a:pt x="888" y="2076"/>
                    </a:moveTo>
                    <a:lnTo>
                      <a:pt x="888" y="2076"/>
                    </a:lnTo>
                    <a:cubicBezTo>
                      <a:pt x="398" y="2076"/>
                      <a:pt x="0" y="1610"/>
                      <a:pt x="0" y="1038"/>
                    </a:cubicBezTo>
                    <a:cubicBezTo>
                      <a:pt x="0" y="466"/>
                      <a:pt x="398" y="0"/>
                      <a:pt x="888" y="0"/>
                    </a:cubicBezTo>
                    <a:cubicBezTo>
                      <a:pt x="1379" y="0"/>
                      <a:pt x="1777" y="466"/>
                      <a:pt x="1777" y="1038"/>
                    </a:cubicBezTo>
                    <a:cubicBezTo>
                      <a:pt x="1777" y="1610"/>
                      <a:pt x="1379" y="2076"/>
                      <a:pt x="888" y="2076"/>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91" name="Freeform 21">
                <a:extLst>
                  <a:ext uri="{FF2B5EF4-FFF2-40B4-BE49-F238E27FC236}">
                    <a16:creationId xmlns:a16="http://schemas.microsoft.com/office/drawing/2014/main" id="{9B0FBCA9-EBB6-B24C-BB7E-055B84C33534}"/>
                  </a:ext>
                </a:extLst>
              </p:cNvPr>
              <p:cNvSpPr>
                <a:spLocks noChangeArrowheads="1"/>
              </p:cNvSpPr>
              <p:nvPr/>
            </p:nvSpPr>
            <p:spPr bwMode="auto">
              <a:xfrm>
                <a:off x="5886450" y="5557838"/>
                <a:ext cx="180975" cy="180975"/>
              </a:xfrm>
              <a:custGeom>
                <a:avLst/>
                <a:gdLst>
                  <a:gd name="T0" fmla="*/ 180614 w 502"/>
                  <a:gd name="T1" fmla="*/ 90307 h 501"/>
                  <a:gd name="T2" fmla="*/ 180614 w 502"/>
                  <a:gd name="T3" fmla="*/ 90307 h 501"/>
                  <a:gd name="T4" fmla="*/ 90488 w 502"/>
                  <a:gd name="T5" fmla="*/ 180614 h 501"/>
                  <a:gd name="T6" fmla="*/ 90488 w 502"/>
                  <a:gd name="T7" fmla="*/ 180614 h 501"/>
                  <a:gd name="T8" fmla="*/ 0 w 502"/>
                  <a:gd name="T9" fmla="*/ 90307 h 501"/>
                  <a:gd name="T10" fmla="*/ 0 w 502"/>
                  <a:gd name="T11" fmla="*/ 90307 h 501"/>
                  <a:gd name="T12" fmla="*/ 90488 w 502"/>
                  <a:gd name="T13" fmla="*/ 0 h 501"/>
                  <a:gd name="T14" fmla="*/ 90488 w 502"/>
                  <a:gd name="T15" fmla="*/ 0 h 501"/>
                  <a:gd name="T16" fmla="*/ 180614 w 502"/>
                  <a:gd name="T17" fmla="*/ 90307 h 50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02" h="501">
                    <a:moveTo>
                      <a:pt x="501" y="250"/>
                    </a:moveTo>
                    <a:lnTo>
                      <a:pt x="501" y="250"/>
                    </a:lnTo>
                    <a:cubicBezTo>
                      <a:pt x="501" y="388"/>
                      <a:pt x="389" y="500"/>
                      <a:pt x="251" y="500"/>
                    </a:cubicBezTo>
                    <a:cubicBezTo>
                      <a:pt x="112" y="500"/>
                      <a:pt x="0" y="388"/>
                      <a:pt x="0" y="250"/>
                    </a:cubicBezTo>
                    <a:cubicBezTo>
                      <a:pt x="0" y="111"/>
                      <a:pt x="112" y="0"/>
                      <a:pt x="251" y="0"/>
                    </a:cubicBezTo>
                    <a:cubicBezTo>
                      <a:pt x="389" y="0"/>
                      <a:pt x="501" y="111"/>
                      <a:pt x="501" y="25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92" name="Freeform 22">
                <a:extLst>
                  <a:ext uri="{FF2B5EF4-FFF2-40B4-BE49-F238E27FC236}">
                    <a16:creationId xmlns:a16="http://schemas.microsoft.com/office/drawing/2014/main" id="{F7135490-355B-CF4C-99B2-25A9DF1141AF}"/>
                  </a:ext>
                </a:extLst>
              </p:cNvPr>
              <p:cNvSpPr>
                <a:spLocks noChangeArrowheads="1"/>
              </p:cNvSpPr>
              <p:nvPr/>
            </p:nvSpPr>
            <p:spPr bwMode="auto">
              <a:xfrm>
                <a:off x="6350000" y="5665788"/>
                <a:ext cx="541338" cy="322262"/>
              </a:xfrm>
              <a:custGeom>
                <a:avLst/>
                <a:gdLst>
                  <a:gd name="T0" fmla="*/ 270489 w 1503"/>
                  <a:gd name="T1" fmla="*/ 0 h 895"/>
                  <a:gd name="T2" fmla="*/ 270489 w 1503"/>
                  <a:gd name="T3" fmla="*/ 0 h 895"/>
                  <a:gd name="T4" fmla="*/ 0 w 1503"/>
                  <a:gd name="T5" fmla="*/ 97219 h 895"/>
                  <a:gd name="T6" fmla="*/ 0 w 1503"/>
                  <a:gd name="T7" fmla="*/ 97219 h 895"/>
                  <a:gd name="T8" fmla="*/ 270489 w 1503"/>
                  <a:gd name="T9" fmla="*/ 321902 h 895"/>
                  <a:gd name="T10" fmla="*/ 270489 w 1503"/>
                  <a:gd name="T11" fmla="*/ 321902 h 895"/>
                  <a:gd name="T12" fmla="*/ 540978 w 1503"/>
                  <a:gd name="T13" fmla="*/ 97219 h 895"/>
                  <a:gd name="T14" fmla="*/ 540978 w 1503"/>
                  <a:gd name="T15" fmla="*/ 97219 h 895"/>
                  <a:gd name="T16" fmla="*/ 270489 w 1503"/>
                  <a:gd name="T17" fmla="*/ 0 h 89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503" h="895">
                    <a:moveTo>
                      <a:pt x="751" y="0"/>
                    </a:moveTo>
                    <a:lnTo>
                      <a:pt x="751" y="0"/>
                    </a:lnTo>
                    <a:cubicBezTo>
                      <a:pt x="466" y="0"/>
                      <a:pt x="204" y="102"/>
                      <a:pt x="0" y="270"/>
                    </a:cubicBezTo>
                    <a:cubicBezTo>
                      <a:pt x="112" y="634"/>
                      <a:pt x="406" y="894"/>
                      <a:pt x="751" y="894"/>
                    </a:cubicBezTo>
                    <a:cubicBezTo>
                      <a:pt x="1097" y="894"/>
                      <a:pt x="1391" y="634"/>
                      <a:pt x="1502" y="270"/>
                    </a:cubicBezTo>
                    <a:cubicBezTo>
                      <a:pt x="1298" y="102"/>
                      <a:pt x="1037" y="0"/>
                      <a:pt x="751"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93" name="Freeform 24">
                <a:extLst>
                  <a:ext uri="{FF2B5EF4-FFF2-40B4-BE49-F238E27FC236}">
                    <a16:creationId xmlns:a16="http://schemas.microsoft.com/office/drawing/2014/main" id="{70023394-940E-5F4F-B3B6-2C9B8F84D420}"/>
                  </a:ext>
                </a:extLst>
              </p:cNvPr>
              <p:cNvSpPr>
                <a:spLocks noChangeArrowheads="1"/>
              </p:cNvSpPr>
              <p:nvPr/>
            </p:nvSpPr>
            <p:spPr bwMode="auto">
              <a:xfrm>
                <a:off x="6492875" y="5381625"/>
                <a:ext cx="255588" cy="255588"/>
              </a:xfrm>
              <a:custGeom>
                <a:avLst/>
                <a:gdLst>
                  <a:gd name="T0" fmla="*/ 255229 w 711"/>
                  <a:gd name="T1" fmla="*/ 127614 h 711"/>
                  <a:gd name="T2" fmla="*/ 255229 w 711"/>
                  <a:gd name="T3" fmla="*/ 127614 h 711"/>
                  <a:gd name="T4" fmla="*/ 127614 w 711"/>
                  <a:gd name="T5" fmla="*/ 255229 h 711"/>
                  <a:gd name="T6" fmla="*/ 127614 w 711"/>
                  <a:gd name="T7" fmla="*/ 255229 h 711"/>
                  <a:gd name="T8" fmla="*/ 0 w 711"/>
                  <a:gd name="T9" fmla="*/ 127614 h 711"/>
                  <a:gd name="T10" fmla="*/ 0 w 711"/>
                  <a:gd name="T11" fmla="*/ 127614 h 711"/>
                  <a:gd name="T12" fmla="*/ 127614 w 711"/>
                  <a:gd name="T13" fmla="*/ 0 h 711"/>
                  <a:gd name="T14" fmla="*/ 127614 w 711"/>
                  <a:gd name="T15" fmla="*/ 0 h 711"/>
                  <a:gd name="T16" fmla="*/ 255229 w 711"/>
                  <a:gd name="T17" fmla="*/ 127614 h 7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11" h="711">
                    <a:moveTo>
                      <a:pt x="710" y="355"/>
                    </a:moveTo>
                    <a:lnTo>
                      <a:pt x="710" y="355"/>
                    </a:lnTo>
                    <a:cubicBezTo>
                      <a:pt x="710" y="552"/>
                      <a:pt x="551" y="710"/>
                      <a:pt x="355" y="710"/>
                    </a:cubicBezTo>
                    <a:cubicBezTo>
                      <a:pt x="159" y="710"/>
                      <a:pt x="0" y="552"/>
                      <a:pt x="0" y="355"/>
                    </a:cubicBezTo>
                    <a:cubicBezTo>
                      <a:pt x="0" y="159"/>
                      <a:pt x="159" y="0"/>
                      <a:pt x="355" y="0"/>
                    </a:cubicBezTo>
                    <a:cubicBezTo>
                      <a:pt x="551" y="0"/>
                      <a:pt x="710" y="159"/>
                      <a:pt x="710" y="355"/>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94" name="Freeform 28">
                <a:extLst>
                  <a:ext uri="{FF2B5EF4-FFF2-40B4-BE49-F238E27FC236}">
                    <a16:creationId xmlns:a16="http://schemas.microsoft.com/office/drawing/2014/main" id="{5565D324-444B-C440-B8AB-FAC5A31F1A1F}"/>
                  </a:ext>
                </a:extLst>
              </p:cNvPr>
              <p:cNvSpPr>
                <a:spLocks noChangeArrowheads="1"/>
              </p:cNvSpPr>
              <p:nvPr/>
            </p:nvSpPr>
            <p:spPr bwMode="auto">
              <a:xfrm>
                <a:off x="7432675" y="5230813"/>
                <a:ext cx="180975" cy="180975"/>
              </a:xfrm>
              <a:custGeom>
                <a:avLst/>
                <a:gdLst>
                  <a:gd name="T0" fmla="*/ 0 w 502"/>
                  <a:gd name="T1" fmla="*/ 0 h 501"/>
                  <a:gd name="T2" fmla="*/ 180614 w 502"/>
                  <a:gd name="T3" fmla="*/ 180614 h 501"/>
                  <a:gd name="T4" fmla="*/ 180614 w 502"/>
                  <a:gd name="T5" fmla="*/ 0 h 501"/>
                  <a:gd name="T6" fmla="*/ 0 w 502"/>
                  <a:gd name="T7" fmla="*/ 0 h 50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02" h="501">
                    <a:moveTo>
                      <a:pt x="0" y="0"/>
                    </a:moveTo>
                    <a:lnTo>
                      <a:pt x="501" y="500"/>
                    </a:lnTo>
                    <a:lnTo>
                      <a:pt x="501" y="0"/>
                    </a:lnTo>
                    <a:lnTo>
                      <a:pt x="0"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grpSp>
        <p:sp>
          <p:nvSpPr>
            <p:cNvPr id="43" name="Freeform 29">
              <a:extLst>
                <a:ext uri="{FF2B5EF4-FFF2-40B4-BE49-F238E27FC236}">
                  <a16:creationId xmlns:a16="http://schemas.microsoft.com/office/drawing/2014/main" id="{7A177E16-6FD7-6B40-BC3C-FEFA8240F67C}"/>
                </a:ext>
              </a:extLst>
            </p:cNvPr>
            <p:cNvSpPr>
              <a:spLocks noChangeArrowheads="1"/>
            </p:cNvSpPr>
            <p:nvPr/>
          </p:nvSpPr>
          <p:spPr bwMode="auto">
            <a:xfrm>
              <a:off x="7082331" y="-56272"/>
              <a:ext cx="731887" cy="740373"/>
            </a:xfrm>
            <a:custGeom>
              <a:avLst/>
              <a:gdLst>
                <a:gd name="T0" fmla="*/ 403066 w 3041"/>
                <a:gd name="T1" fmla="*/ 553858 h 3079"/>
                <a:gd name="T2" fmla="*/ 551470 w 3041"/>
                <a:gd name="T3" fmla="*/ 702848 h 3079"/>
                <a:gd name="T4" fmla="*/ 551470 w 3041"/>
                <a:gd name="T5" fmla="*/ 405227 h 3079"/>
                <a:gd name="T6" fmla="*/ 337870 w 3041"/>
                <a:gd name="T7" fmla="*/ 553858 h 3079"/>
                <a:gd name="T8" fmla="*/ 551470 w 3041"/>
                <a:gd name="T9" fmla="*/ 340088 h 3079"/>
                <a:gd name="T10" fmla="*/ 551470 w 3041"/>
                <a:gd name="T11" fmla="*/ 767987 h 3079"/>
                <a:gd name="T12" fmla="*/ 320580 w 3041"/>
                <a:gd name="T13" fmla="*/ 843562 h 3079"/>
                <a:gd name="T14" fmla="*/ 416394 w 3041"/>
                <a:gd name="T15" fmla="*/ 898984 h 3079"/>
                <a:gd name="T16" fmla="*/ 436925 w 3041"/>
                <a:gd name="T17" fmla="*/ 1026742 h 3079"/>
                <a:gd name="T18" fmla="*/ 650525 w 3041"/>
                <a:gd name="T19" fmla="*/ 1042577 h 3079"/>
                <a:gd name="T20" fmla="*/ 666374 w 3041"/>
                <a:gd name="T21" fmla="*/ 929214 h 3079"/>
                <a:gd name="T22" fmla="*/ 782719 w 3041"/>
                <a:gd name="T23" fmla="*/ 843562 h 3079"/>
                <a:gd name="T24" fmla="*/ 904108 w 3041"/>
                <a:gd name="T25" fmla="*/ 889987 h 3079"/>
                <a:gd name="T26" fmla="*/ 912032 w 3041"/>
                <a:gd name="T27" fmla="*/ 892146 h 3079"/>
                <a:gd name="T28" fmla="*/ 1024775 w 3041"/>
                <a:gd name="T29" fmla="*/ 712925 h 3079"/>
                <a:gd name="T30" fmla="*/ 1019012 w 3041"/>
                <a:gd name="T31" fmla="*/ 691332 h 3079"/>
                <a:gd name="T32" fmla="*/ 918516 w 3041"/>
                <a:gd name="T33" fmla="*/ 609279 h 3079"/>
                <a:gd name="T34" fmla="*/ 922478 w 3041"/>
                <a:gd name="T35" fmla="*/ 553858 h 3079"/>
                <a:gd name="T36" fmla="*/ 934365 w 3041"/>
                <a:gd name="T37" fmla="*/ 466046 h 3079"/>
                <a:gd name="T38" fmla="*/ 1026216 w 3041"/>
                <a:gd name="T39" fmla="*/ 407386 h 3079"/>
                <a:gd name="T40" fmla="*/ 925720 w 3041"/>
                <a:gd name="T41" fmla="*/ 224206 h 3079"/>
                <a:gd name="T42" fmla="*/ 912032 w 3041"/>
                <a:gd name="T43" fmla="*/ 216289 h 3079"/>
                <a:gd name="T44" fmla="*/ 819460 w 3041"/>
                <a:gd name="T45" fmla="*/ 267032 h 3079"/>
                <a:gd name="T46" fmla="*/ 687266 w 3041"/>
                <a:gd name="T47" fmla="*/ 209091 h 3079"/>
                <a:gd name="T48" fmla="*/ 666374 w 3041"/>
                <a:gd name="T49" fmla="*/ 80973 h 3079"/>
                <a:gd name="T50" fmla="*/ 452774 w 3041"/>
                <a:gd name="T51" fmla="*/ 65139 h 3079"/>
                <a:gd name="T52" fmla="*/ 436925 w 3041"/>
                <a:gd name="T53" fmla="*/ 178861 h 3079"/>
                <a:gd name="T54" fmla="*/ 416394 w 3041"/>
                <a:gd name="T55" fmla="*/ 209091 h 3079"/>
                <a:gd name="T56" fmla="*/ 283839 w 3041"/>
                <a:gd name="T57" fmla="*/ 267032 h 3079"/>
                <a:gd name="T58" fmla="*/ 191267 w 3041"/>
                <a:gd name="T59" fmla="*/ 216289 h 3079"/>
                <a:gd name="T60" fmla="*/ 78524 w 3041"/>
                <a:gd name="T61" fmla="*/ 395150 h 3079"/>
                <a:gd name="T62" fmla="*/ 77083 w 3041"/>
                <a:gd name="T63" fmla="*/ 407386 h 3079"/>
                <a:gd name="T64" fmla="*/ 169295 w 3041"/>
                <a:gd name="T65" fmla="*/ 465687 h 3079"/>
                <a:gd name="T66" fmla="*/ 180822 w 3041"/>
                <a:gd name="T67" fmla="*/ 553858 h 3079"/>
                <a:gd name="T68" fmla="*/ 184784 w 3041"/>
                <a:gd name="T69" fmla="*/ 609279 h 3079"/>
                <a:gd name="T70" fmla="*/ 84287 w 3041"/>
                <a:gd name="T71" fmla="*/ 691332 h 3079"/>
                <a:gd name="T72" fmla="*/ 177580 w 3041"/>
                <a:gd name="T73" fmla="*/ 883869 h 3079"/>
                <a:gd name="T74" fmla="*/ 199192 w 3041"/>
                <a:gd name="T75" fmla="*/ 889987 h 3079"/>
                <a:gd name="T76" fmla="*/ 300409 w 3041"/>
                <a:gd name="T77" fmla="*/ 836724 h 3079"/>
                <a:gd name="T78" fmla="*/ 452774 w 3041"/>
                <a:gd name="T79" fmla="*/ 1107715 h 3079"/>
                <a:gd name="T80" fmla="*/ 371729 w 3041"/>
                <a:gd name="T81" fmla="*/ 950807 h 3079"/>
                <a:gd name="T82" fmla="*/ 231610 w 3041"/>
                <a:gd name="T83" fmla="*/ 946128 h 3079"/>
                <a:gd name="T84" fmla="*/ 121028 w 3041"/>
                <a:gd name="T85" fmla="*/ 916618 h 3079"/>
                <a:gd name="T86" fmla="*/ 51869 w 3041"/>
                <a:gd name="T87" fmla="*/ 634831 h 3079"/>
                <a:gd name="T88" fmla="*/ 115625 w 3041"/>
                <a:gd name="T89" fmla="*/ 553858 h 3079"/>
                <a:gd name="T90" fmla="*/ 51869 w 3041"/>
                <a:gd name="T91" fmla="*/ 473244 h 3079"/>
                <a:gd name="T92" fmla="*/ 14048 w 3041"/>
                <a:gd name="T93" fmla="*/ 424300 h 3079"/>
                <a:gd name="T94" fmla="*/ 121028 w 3041"/>
                <a:gd name="T95" fmla="*/ 191457 h 3079"/>
                <a:gd name="T96" fmla="*/ 231610 w 3041"/>
                <a:gd name="T97" fmla="*/ 161947 h 3079"/>
                <a:gd name="T98" fmla="*/ 371729 w 3041"/>
                <a:gd name="T99" fmla="*/ 157268 h 3079"/>
                <a:gd name="T100" fmla="*/ 452774 w 3041"/>
                <a:gd name="T101" fmla="*/ 0 h 3079"/>
                <a:gd name="T102" fmla="*/ 731571 w 3041"/>
                <a:gd name="T103" fmla="*/ 80973 h 3079"/>
                <a:gd name="T104" fmla="*/ 805412 w 3041"/>
                <a:gd name="T105" fmla="*/ 200094 h 3079"/>
                <a:gd name="T106" fmla="*/ 912032 w 3041"/>
                <a:gd name="T107" fmla="*/ 151150 h 3079"/>
                <a:gd name="T108" fmla="*/ 1080967 w 3041"/>
                <a:gd name="T109" fmla="*/ 362761 h 3079"/>
                <a:gd name="T110" fmla="*/ 1089252 w 3041"/>
                <a:gd name="T111" fmla="*/ 424300 h 3079"/>
                <a:gd name="T112" fmla="*/ 985513 w 3041"/>
                <a:gd name="T113" fmla="*/ 511392 h 3079"/>
                <a:gd name="T114" fmla="*/ 985513 w 3041"/>
                <a:gd name="T115" fmla="*/ 596683 h 3079"/>
                <a:gd name="T116" fmla="*/ 1089252 w 3041"/>
                <a:gd name="T117" fmla="*/ 684135 h 3079"/>
                <a:gd name="T118" fmla="*/ 982271 w 3041"/>
                <a:gd name="T119" fmla="*/ 916618 h 3079"/>
                <a:gd name="T120" fmla="*/ 912032 w 3041"/>
                <a:gd name="T121" fmla="*/ 956925 h 3079"/>
                <a:gd name="T122" fmla="*/ 805412 w 3041"/>
                <a:gd name="T123" fmla="*/ 907981 h 3079"/>
                <a:gd name="T124" fmla="*/ 731571 w 3041"/>
                <a:gd name="T125" fmla="*/ 1026742 h 3079"/>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3041" h="3079">
                  <a:moveTo>
                    <a:pt x="1531" y="1126"/>
                  </a:moveTo>
                  <a:lnTo>
                    <a:pt x="1531" y="1126"/>
                  </a:lnTo>
                  <a:cubicBezTo>
                    <a:pt x="1303" y="1126"/>
                    <a:pt x="1119" y="1312"/>
                    <a:pt x="1119" y="1539"/>
                  </a:cubicBezTo>
                  <a:cubicBezTo>
                    <a:pt x="1119" y="1767"/>
                    <a:pt x="1303" y="1953"/>
                    <a:pt x="1531" y="1953"/>
                  </a:cubicBezTo>
                  <a:cubicBezTo>
                    <a:pt x="1759" y="1953"/>
                    <a:pt x="1945" y="1767"/>
                    <a:pt x="1945" y="1539"/>
                  </a:cubicBezTo>
                  <a:cubicBezTo>
                    <a:pt x="1945" y="1312"/>
                    <a:pt x="1759" y="1126"/>
                    <a:pt x="1531" y="1126"/>
                  </a:cubicBezTo>
                  <a:close/>
                  <a:moveTo>
                    <a:pt x="1531" y="2134"/>
                  </a:moveTo>
                  <a:lnTo>
                    <a:pt x="1531" y="2134"/>
                  </a:lnTo>
                  <a:cubicBezTo>
                    <a:pt x="1204" y="2134"/>
                    <a:pt x="938" y="1867"/>
                    <a:pt x="938" y="1539"/>
                  </a:cubicBezTo>
                  <a:cubicBezTo>
                    <a:pt x="938" y="1212"/>
                    <a:pt x="1204" y="945"/>
                    <a:pt x="1531" y="945"/>
                  </a:cubicBezTo>
                  <a:cubicBezTo>
                    <a:pt x="1859" y="945"/>
                    <a:pt x="2126" y="1212"/>
                    <a:pt x="2126" y="1539"/>
                  </a:cubicBezTo>
                  <a:cubicBezTo>
                    <a:pt x="2126" y="1867"/>
                    <a:pt x="1859" y="2134"/>
                    <a:pt x="1531" y="2134"/>
                  </a:cubicBezTo>
                  <a:close/>
                  <a:moveTo>
                    <a:pt x="834" y="2325"/>
                  </a:moveTo>
                  <a:lnTo>
                    <a:pt x="834" y="2325"/>
                  </a:lnTo>
                  <a:cubicBezTo>
                    <a:pt x="854" y="2325"/>
                    <a:pt x="874" y="2331"/>
                    <a:pt x="890" y="2344"/>
                  </a:cubicBezTo>
                  <a:cubicBezTo>
                    <a:pt x="970" y="2409"/>
                    <a:pt x="1060" y="2460"/>
                    <a:pt x="1156" y="2498"/>
                  </a:cubicBezTo>
                  <a:cubicBezTo>
                    <a:pt x="1190" y="2511"/>
                    <a:pt x="1213" y="2545"/>
                    <a:pt x="1213" y="2582"/>
                  </a:cubicBezTo>
                  <a:lnTo>
                    <a:pt x="1213" y="2853"/>
                  </a:lnTo>
                  <a:cubicBezTo>
                    <a:pt x="1213" y="2877"/>
                    <a:pt x="1233" y="2897"/>
                    <a:pt x="1257" y="2897"/>
                  </a:cubicBezTo>
                  <a:lnTo>
                    <a:pt x="1806" y="2897"/>
                  </a:lnTo>
                  <a:cubicBezTo>
                    <a:pt x="1830" y="2897"/>
                    <a:pt x="1850" y="2877"/>
                    <a:pt x="1850" y="2853"/>
                  </a:cubicBezTo>
                  <a:lnTo>
                    <a:pt x="1850" y="2582"/>
                  </a:lnTo>
                  <a:cubicBezTo>
                    <a:pt x="1850" y="2545"/>
                    <a:pt x="1873" y="2511"/>
                    <a:pt x="1908" y="2498"/>
                  </a:cubicBezTo>
                  <a:cubicBezTo>
                    <a:pt x="2003" y="2460"/>
                    <a:pt x="2093" y="2409"/>
                    <a:pt x="2173" y="2344"/>
                  </a:cubicBezTo>
                  <a:cubicBezTo>
                    <a:pt x="2202" y="2321"/>
                    <a:pt x="2243" y="2318"/>
                    <a:pt x="2275" y="2337"/>
                  </a:cubicBezTo>
                  <a:lnTo>
                    <a:pt x="2510" y="2473"/>
                  </a:lnTo>
                  <a:cubicBezTo>
                    <a:pt x="2517" y="2476"/>
                    <a:pt x="2524" y="2479"/>
                    <a:pt x="2532" y="2479"/>
                  </a:cubicBezTo>
                  <a:cubicBezTo>
                    <a:pt x="2545" y="2479"/>
                    <a:pt x="2561" y="2473"/>
                    <a:pt x="2570" y="2456"/>
                  </a:cubicBezTo>
                  <a:lnTo>
                    <a:pt x="2845" y="1981"/>
                  </a:lnTo>
                  <a:cubicBezTo>
                    <a:pt x="2853" y="1967"/>
                    <a:pt x="2851" y="1954"/>
                    <a:pt x="2849" y="1947"/>
                  </a:cubicBezTo>
                  <a:cubicBezTo>
                    <a:pt x="2848" y="1941"/>
                    <a:pt x="2842" y="1928"/>
                    <a:pt x="2829" y="1921"/>
                  </a:cubicBezTo>
                  <a:lnTo>
                    <a:pt x="2594" y="1785"/>
                  </a:lnTo>
                  <a:cubicBezTo>
                    <a:pt x="2561" y="1766"/>
                    <a:pt x="2544" y="1730"/>
                    <a:pt x="2550" y="1693"/>
                  </a:cubicBezTo>
                  <a:cubicBezTo>
                    <a:pt x="2557" y="1642"/>
                    <a:pt x="2561" y="1590"/>
                    <a:pt x="2561" y="1539"/>
                  </a:cubicBezTo>
                  <a:cubicBezTo>
                    <a:pt x="2561" y="1488"/>
                    <a:pt x="2557" y="1437"/>
                    <a:pt x="2550" y="1386"/>
                  </a:cubicBezTo>
                  <a:cubicBezTo>
                    <a:pt x="2544" y="1349"/>
                    <a:pt x="2561" y="1313"/>
                    <a:pt x="2594" y="1295"/>
                  </a:cubicBezTo>
                  <a:lnTo>
                    <a:pt x="2829" y="1158"/>
                  </a:lnTo>
                  <a:cubicBezTo>
                    <a:pt x="2842" y="1151"/>
                    <a:pt x="2848" y="1138"/>
                    <a:pt x="2849" y="1132"/>
                  </a:cubicBezTo>
                  <a:cubicBezTo>
                    <a:pt x="2851" y="1125"/>
                    <a:pt x="2853" y="1112"/>
                    <a:pt x="2845" y="1098"/>
                  </a:cubicBezTo>
                  <a:lnTo>
                    <a:pt x="2570" y="623"/>
                  </a:lnTo>
                  <a:cubicBezTo>
                    <a:pt x="2561" y="607"/>
                    <a:pt x="2545" y="601"/>
                    <a:pt x="2532" y="601"/>
                  </a:cubicBezTo>
                  <a:cubicBezTo>
                    <a:pt x="2524" y="601"/>
                    <a:pt x="2517" y="603"/>
                    <a:pt x="2510" y="607"/>
                  </a:cubicBezTo>
                  <a:lnTo>
                    <a:pt x="2275" y="742"/>
                  </a:lnTo>
                  <a:cubicBezTo>
                    <a:pt x="2243" y="760"/>
                    <a:pt x="2202" y="758"/>
                    <a:pt x="2173" y="735"/>
                  </a:cubicBezTo>
                  <a:cubicBezTo>
                    <a:pt x="2092" y="670"/>
                    <a:pt x="2003" y="618"/>
                    <a:pt x="1908" y="581"/>
                  </a:cubicBezTo>
                  <a:cubicBezTo>
                    <a:pt x="1873" y="567"/>
                    <a:pt x="1850" y="535"/>
                    <a:pt x="1850" y="497"/>
                  </a:cubicBezTo>
                  <a:lnTo>
                    <a:pt x="1850" y="225"/>
                  </a:lnTo>
                  <a:cubicBezTo>
                    <a:pt x="1850" y="201"/>
                    <a:pt x="1830" y="181"/>
                    <a:pt x="1806" y="181"/>
                  </a:cubicBezTo>
                  <a:lnTo>
                    <a:pt x="1257" y="181"/>
                  </a:lnTo>
                  <a:cubicBezTo>
                    <a:pt x="1233" y="181"/>
                    <a:pt x="1213" y="201"/>
                    <a:pt x="1213" y="225"/>
                  </a:cubicBezTo>
                  <a:lnTo>
                    <a:pt x="1213" y="497"/>
                  </a:lnTo>
                  <a:cubicBezTo>
                    <a:pt x="1213" y="535"/>
                    <a:pt x="1190" y="567"/>
                    <a:pt x="1156" y="581"/>
                  </a:cubicBezTo>
                  <a:cubicBezTo>
                    <a:pt x="1060" y="618"/>
                    <a:pt x="970" y="670"/>
                    <a:pt x="890" y="735"/>
                  </a:cubicBezTo>
                  <a:cubicBezTo>
                    <a:pt x="861" y="758"/>
                    <a:pt x="821" y="760"/>
                    <a:pt x="788" y="742"/>
                  </a:cubicBezTo>
                  <a:lnTo>
                    <a:pt x="553" y="607"/>
                  </a:lnTo>
                  <a:cubicBezTo>
                    <a:pt x="546" y="603"/>
                    <a:pt x="539" y="601"/>
                    <a:pt x="531" y="601"/>
                  </a:cubicBezTo>
                  <a:cubicBezTo>
                    <a:pt x="519" y="601"/>
                    <a:pt x="502" y="607"/>
                    <a:pt x="493" y="623"/>
                  </a:cubicBezTo>
                  <a:lnTo>
                    <a:pt x="218" y="1098"/>
                  </a:lnTo>
                  <a:cubicBezTo>
                    <a:pt x="210" y="1112"/>
                    <a:pt x="212" y="1125"/>
                    <a:pt x="214" y="1132"/>
                  </a:cubicBezTo>
                  <a:cubicBezTo>
                    <a:pt x="216" y="1138"/>
                    <a:pt x="220" y="1151"/>
                    <a:pt x="234" y="1158"/>
                  </a:cubicBezTo>
                  <a:lnTo>
                    <a:pt x="470" y="1294"/>
                  </a:lnTo>
                  <a:cubicBezTo>
                    <a:pt x="502" y="1313"/>
                    <a:pt x="519" y="1349"/>
                    <a:pt x="513" y="1386"/>
                  </a:cubicBezTo>
                  <a:cubicBezTo>
                    <a:pt x="506" y="1437"/>
                    <a:pt x="502" y="1488"/>
                    <a:pt x="502" y="1539"/>
                  </a:cubicBezTo>
                  <a:cubicBezTo>
                    <a:pt x="502" y="1590"/>
                    <a:pt x="506" y="1642"/>
                    <a:pt x="513" y="1693"/>
                  </a:cubicBezTo>
                  <a:cubicBezTo>
                    <a:pt x="519" y="1730"/>
                    <a:pt x="501" y="1766"/>
                    <a:pt x="470" y="1785"/>
                  </a:cubicBezTo>
                  <a:lnTo>
                    <a:pt x="234" y="1921"/>
                  </a:lnTo>
                  <a:cubicBezTo>
                    <a:pt x="213" y="1932"/>
                    <a:pt x="206" y="1960"/>
                    <a:pt x="218" y="1981"/>
                  </a:cubicBezTo>
                  <a:lnTo>
                    <a:pt x="493" y="2456"/>
                  </a:lnTo>
                  <a:cubicBezTo>
                    <a:pt x="502" y="2473"/>
                    <a:pt x="519" y="2479"/>
                    <a:pt x="531" y="2479"/>
                  </a:cubicBezTo>
                  <a:cubicBezTo>
                    <a:pt x="539" y="2479"/>
                    <a:pt x="546" y="2476"/>
                    <a:pt x="553" y="2473"/>
                  </a:cubicBezTo>
                  <a:lnTo>
                    <a:pt x="788" y="2337"/>
                  </a:lnTo>
                  <a:cubicBezTo>
                    <a:pt x="803" y="2328"/>
                    <a:pt x="818" y="2325"/>
                    <a:pt x="834" y="2325"/>
                  </a:cubicBezTo>
                  <a:close/>
                  <a:moveTo>
                    <a:pt x="1806" y="3078"/>
                  </a:moveTo>
                  <a:lnTo>
                    <a:pt x="1257" y="3078"/>
                  </a:lnTo>
                  <a:cubicBezTo>
                    <a:pt x="1133" y="3078"/>
                    <a:pt x="1032" y="2978"/>
                    <a:pt x="1032" y="2853"/>
                  </a:cubicBezTo>
                  <a:lnTo>
                    <a:pt x="1032" y="2642"/>
                  </a:lnTo>
                  <a:cubicBezTo>
                    <a:pt x="960" y="2609"/>
                    <a:pt x="891" y="2570"/>
                    <a:pt x="827" y="2523"/>
                  </a:cubicBezTo>
                  <a:lnTo>
                    <a:pt x="643" y="2629"/>
                  </a:lnTo>
                  <a:cubicBezTo>
                    <a:pt x="609" y="2649"/>
                    <a:pt x="571" y="2659"/>
                    <a:pt x="531" y="2659"/>
                  </a:cubicBezTo>
                  <a:cubicBezTo>
                    <a:pt x="451" y="2659"/>
                    <a:pt x="376" y="2616"/>
                    <a:pt x="336" y="2547"/>
                  </a:cubicBezTo>
                  <a:lnTo>
                    <a:pt x="61" y="2071"/>
                  </a:lnTo>
                  <a:cubicBezTo>
                    <a:pt x="0" y="1963"/>
                    <a:pt x="37" y="1826"/>
                    <a:pt x="144" y="1764"/>
                  </a:cubicBezTo>
                  <a:lnTo>
                    <a:pt x="327" y="1658"/>
                  </a:lnTo>
                  <a:cubicBezTo>
                    <a:pt x="323" y="1619"/>
                    <a:pt x="321" y="1579"/>
                    <a:pt x="321" y="1539"/>
                  </a:cubicBezTo>
                  <a:cubicBezTo>
                    <a:pt x="321" y="1500"/>
                    <a:pt x="323" y="1460"/>
                    <a:pt x="327" y="1421"/>
                  </a:cubicBezTo>
                  <a:lnTo>
                    <a:pt x="144" y="1315"/>
                  </a:lnTo>
                  <a:cubicBezTo>
                    <a:pt x="92" y="1285"/>
                    <a:pt x="55" y="1237"/>
                    <a:pt x="39" y="1179"/>
                  </a:cubicBezTo>
                  <a:cubicBezTo>
                    <a:pt x="24" y="1121"/>
                    <a:pt x="32" y="1060"/>
                    <a:pt x="62" y="1008"/>
                  </a:cubicBezTo>
                  <a:lnTo>
                    <a:pt x="336" y="532"/>
                  </a:lnTo>
                  <a:cubicBezTo>
                    <a:pt x="376" y="463"/>
                    <a:pt x="451" y="420"/>
                    <a:pt x="531" y="420"/>
                  </a:cubicBezTo>
                  <a:cubicBezTo>
                    <a:pt x="571" y="420"/>
                    <a:pt x="609" y="431"/>
                    <a:pt x="643" y="450"/>
                  </a:cubicBezTo>
                  <a:lnTo>
                    <a:pt x="827" y="556"/>
                  </a:lnTo>
                  <a:cubicBezTo>
                    <a:pt x="891" y="509"/>
                    <a:pt x="960" y="470"/>
                    <a:pt x="1032" y="437"/>
                  </a:cubicBezTo>
                  <a:lnTo>
                    <a:pt x="1032" y="225"/>
                  </a:lnTo>
                  <a:cubicBezTo>
                    <a:pt x="1032" y="102"/>
                    <a:pt x="1133" y="0"/>
                    <a:pt x="1257" y="0"/>
                  </a:cubicBezTo>
                  <a:lnTo>
                    <a:pt x="1806" y="0"/>
                  </a:lnTo>
                  <a:cubicBezTo>
                    <a:pt x="1930" y="0"/>
                    <a:pt x="2031" y="102"/>
                    <a:pt x="2031" y="225"/>
                  </a:cubicBezTo>
                  <a:lnTo>
                    <a:pt x="2031" y="437"/>
                  </a:lnTo>
                  <a:cubicBezTo>
                    <a:pt x="2103" y="470"/>
                    <a:pt x="2172" y="510"/>
                    <a:pt x="2236" y="556"/>
                  </a:cubicBezTo>
                  <a:lnTo>
                    <a:pt x="2420" y="450"/>
                  </a:lnTo>
                  <a:cubicBezTo>
                    <a:pt x="2454" y="431"/>
                    <a:pt x="2493" y="420"/>
                    <a:pt x="2532" y="420"/>
                  </a:cubicBezTo>
                  <a:cubicBezTo>
                    <a:pt x="2612" y="420"/>
                    <a:pt x="2687" y="463"/>
                    <a:pt x="2727" y="532"/>
                  </a:cubicBezTo>
                  <a:lnTo>
                    <a:pt x="3001" y="1008"/>
                  </a:lnTo>
                  <a:cubicBezTo>
                    <a:pt x="3031" y="1060"/>
                    <a:pt x="3040" y="1121"/>
                    <a:pt x="3024" y="1179"/>
                  </a:cubicBezTo>
                  <a:cubicBezTo>
                    <a:pt x="3009" y="1236"/>
                    <a:pt x="2971" y="1285"/>
                    <a:pt x="2919" y="1315"/>
                  </a:cubicBezTo>
                  <a:lnTo>
                    <a:pt x="2736" y="1421"/>
                  </a:lnTo>
                  <a:cubicBezTo>
                    <a:pt x="2740" y="1460"/>
                    <a:pt x="2742" y="1500"/>
                    <a:pt x="2742" y="1539"/>
                  </a:cubicBezTo>
                  <a:cubicBezTo>
                    <a:pt x="2742" y="1579"/>
                    <a:pt x="2740" y="1619"/>
                    <a:pt x="2736" y="1658"/>
                  </a:cubicBezTo>
                  <a:lnTo>
                    <a:pt x="2919" y="1764"/>
                  </a:lnTo>
                  <a:cubicBezTo>
                    <a:pt x="2971" y="1794"/>
                    <a:pt x="3009" y="1842"/>
                    <a:pt x="3024" y="1901"/>
                  </a:cubicBezTo>
                  <a:cubicBezTo>
                    <a:pt x="3040" y="1959"/>
                    <a:pt x="3031" y="2019"/>
                    <a:pt x="3001" y="2071"/>
                  </a:cubicBezTo>
                  <a:lnTo>
                    <a:pt x="2727" y="2547"/>
                  </a:lnTo>
                  <a:cubicBezTo>
                    <a:pt x="2687" y="2616"/>
                    <a:pt x="2612" y="2659"/>
                    <a:pt x="2532" y="2659"/>
                  </a:cubicBezTo>
                  <a:cubicBezTo>
                    <a:pt x="2493" y="2659"/>
                    <a:pt x="2454" y="2649"/>
                    <a:pt x="2420" y="2629"/>
                  </a:cubicBezTo>
                  <a:lnTo>
                    <a:pt x="2236" y="2523"/>
                  </a:lnTo>
                  <a:cubicBezTo>
                    <a:pt x="2172" y="2570"/>
                    <a:pt x="2103" y="2609"/>
                    <a:pt x="2031" y="2642"/>
                  </a:cubicBezTo>
                  <a:lnTo>
                    <a:pt x="2031" y="2853"/>
                  </a:lnTo>
                  <a:cubicBezTo>
                    <a:pt x="2031" y="2978"/>
                    <a:pt x="1930" y="3078"/>
                    <a:pt x="1806" y="3078"/>
                  </a:cubicBezTo>
                  <a:close/>
                </a:path>
              </a:pathLst>
            </a:custGeom>
            <a:solidFill>
              <a:schemeClr val="accent1">
                <a:lumMod val="75000"/>
              </a:schemeClr>
            </a:solidFill>
            <a:ln>
              <a:noFill/>
            </a:ln>
            <a:effectLst/>
          </p:spPr>
          <p:txBody>
            <a:bodyPr wrap="none" anchor="ctr"/>
            <a:lstStyle/>
            <a:p>
              <a:endParaRPr lang="es-ES_tradnl" sz="1633"/>
            </a:p>
          </p:txBody>
        </p:sp>
        <p:sp>
          <p:nvSpPr>
            <p:cNvPr id="44" name="Freeform 30">
              <a:extLst>
                <a:ext uri="{FF2B5EF4-FFF2-40B4-BE49-F238E27FC236}">
                  <a16:creationId xmlns:a16="http://schemas.microsoft.com/office/drawing/2014/main" id="{8BF5F390-4ADF-8247-80E9-4C81B07295E6}"/>
                </a:ext>
              </a:extLst>
            </p:cNvPr>
            <p:cNvSpPr>
              <a:spLocks noChangeArrowheads="1"/>
            </p:cNvSpPr>
            <p:nvPr/>
          </p:nvSpPr>
          <p:spPr bwMode="auto">
            <a:xfrm rot="8442237">
              <a:off x="4615955" y="-288783"/>
              <a:ext cx="1289819" cy="1259059"/>
            </a:xfrm>
            <a:custGeom>
              <a:avLst/>
              <a:gdLst>
                <a:gd name="T0" fmla="*/ 1748198 w 5361"/>
                <a:gd name="T1" fmla="*/ 1076676 h 5233"/>
                <a:gd name="T2" fmla="*/ 1662139 w 5361"/>
                <a:gd name="T3" fmla="*/ 1002857 h 5233"/>
                <a:gd name="T4" fmla="*/ 1669701 w 5361"/>
                <a:gd name="T5" fmla="*/ 897710 h 5233"/>
                <a:gd name="T6" fmla="*/ 1677982 w 5361"/>
                <a:gd name="T7" fmla="*/ 759435 h 5233"/>
                <a:gd name="T8" fmla="*/ 1858744 w 5361"/>
                <a:gd name="T9" fmla="*/ 636283 h 5233"/>
                <a:gd name="T10" fmla="*/ 1785647 w 5361"/>
                <a:gd name="T11" fmla="*/ 476762 h 5233"/>
                <a:gd name="T12" fmla="*/ 1797530 w 5361"/>
                <a:gd name="T13" fmla="*/ 432471 h 5233"/>
                <a:gd name="T14" fmla="*/ 1909515 w 5361"/>
                <a:gd name="T15" fmla="*/ 561384 h 5233"/>
                <a:gd name="T16" fmla="*/ 1865225 w 5361"/>
                <a:gd name="T17" fmla="*/ 726306 h 5233"/>
                <a:gd name="T18" fmla="*/ 1734875 w 5361"/>
                <a:gd name="T19" fmla="*/ 897710 h 5233"/>
                <a:gd name="T20" fmla="*/ 1780966 w 5361"/>
                <a:gd name="T21" fmla="*/ 1020141 h 5233"/>
                <a:gd name="T22" fmla="*/ 1792489 w 5361"/>
                <a:gd name="T23" fmla="*/ 1064433 h 5233"/>
                <a:gd name="T24" fmla="*/ 965020 w 5361"/>
                <a:gd name="T25" fmla="*/ 598473 h 5233"/>
                <a:gd name="T26" fmla="*/ 965020 w 5361"/>
                <a:gd name="T27" fmla="*/ 1196587 h 5233"/>
                <a:gd name="T28" fmla="*/ 1263888 w 5361"/>
                <a:gd name="T29" fmla="*/ 897710 h 5233"/>
                <a:gd name="T30" fmla="*/ 965020 w 5361"/>
                <a:gd name="T31" fmla="*/ 1261763 h 5233"/>
                <a:gd name="T32" fmla="*/ 965020 w 5361"/>
                <a:gd name="T33" fmla="*/ 533297 h 5233"/>
                <a:gd name="T34" fmla="*/ 1329063 w 5361"/>
                <a:gd name="T35" fmla="*/ 897710 h 5233"/>
                <a:gd name="T36" fmla="*/ 784259 w 5361"/>
                <a:gd name="T37" fmla="*/ 1884003 h 5233"/>
                <a:gd name="T38" fmla="*/ 662911 w 5361"/>
                <a:gd name="T39" fmla="*/ 1606012 h 5233"/>
                <a:gd name="T40" fmla="*/ 366564 w 5361"/>
                <a:gd name="T41" fmla="*/ 1591968 h 5233"/>
                <a:gd name="T42" fmla="*/ 275103 w 5361"/>
                <a:gd name="T43" fmla="*/ 1603851 h 5233"/>
                <a:gd name="T44" fmla="*/ 20165 w 5361"/>
                <a:gd name="T45" fmla="*/ 1234396 h 5233"/>
                <a:gd name="T46" fmla="*/ 64455 w 5361"/>
                <a:gd name="T47" fmla="*/ 1068754 h 5233"/>
                <a:gd name="T48" fmla="*/ 194804 w 5361"/>
                <a:gd name="T49" fmla="*/ 897710 h 5233"/>
                <a:gd name="T50" fmla="*/ 64815 w 5361"/>
                <a:gd name="T51" fmla="*/ 726306 h 5233"/>
                <a:gd name="T52" fmla="*/ 8642 w 5361"/>
                <a:gd name="T53" fmla="*/ 652847 h 5233"/>
                <a:gd name="T54" fmla="*/ 201286 w 5361"/>
                <a:gd name="T55" fmla="*/ 247744 h 5233"/>
                <a:gd name="T56" fmla="*/ 366564 w 5361"/>
                <a:gd name="T57" fmla="*/ 203452 h 5233"/>
                <a:gd name="T58" fmla="*/ 662911 w 5361"/>
                <a:gd name="T59" fmla="*/ 189409 h 5233"/>
                <a:gd name="T60" fmla="*/ 695679 w 5361"/>
                <a:gd name="T61" fmla="*/ 0 h 5233"/>
                <a:gd name="T62" fmla="*/ 728086 w 5361"/>
                <a:gd name="T63" fmla="*/ 211014 h 5233"/>
                <a:gd name="T64" fmla="*/ 707561 w 5361"/>
                <a:gd name="T65" fmla="*/ 241262 h 5233"/>
                <a:gd name="T66" fmla="*/ 488991 w 5361"/>
                <a:gd name="T67" fmla="*/ 349290 h 5233"/>
                <a:gd name="T68" fmla="*/ 291666 w 5361"/>
                <a:gd name="T69" fmla="*/ 254225 h 5233"/>
                <a:gd name="T70" fmla="*/ 76697 w 5361"/>
                <a:gd name="T71" fmla="*/ 593792 h 5233"/>
                <a:gd name="T72" fmla="*/ 71296 w 5361"/>
                <a:gd name="T73" fmla="*/ 636283 h 5233"/>
                <a:gd name="T74" fmla="*/ 252057 w 5361"/>
                <a:gd name="T75" fmla="*/ 759435 h 5233"/>
                <a:gd name="T76" fmla="*/ 259979 w 5361"/>
                <a:gd name="T77" fmla="*/ 897710 h 5233"/>
                <a:gd name="T78" fmla="*/ 267901 w 5361"/>
                <a:gd name="T79" fmla="*/ 1002857 h 5233"/>
                <a:gd name="T80" fmla="*/ 96862 w 5361"/>
                <a:gd name="T81" fmla="*/ 1125288 h 5233"/>
                <a:gd name="T82" fmla="*/ 76697 w 5361"/>
                <a:gd name="T83" fmla="*/ 1201628 h 5233"/>
                <a:gd name="T84" fmla="*/ 291666 w 5361"/>
                <a:gd name="T85" fmla="*/ 1540835 h 5233"/>
                <a:gd name="T86" fmla="*/ 488991 w 5361"/>
                <a:gd name="T87" fmla="*/ 1445771 h 5233"/>
                <a:gd name="T88" fmla="*/ 525720 w 5361"/>
                <a:gd name="T89" fmla="*/ 1448651 h 5233"/>
                <a:gd name="T90" fmla="*/ 728086 w 5361"/>
                <a:gd name="T91" fmla="*/ 1584406 h 5233"/>
                <a:gd name="T92" fmla="*/ 784259 w 5361"/>
                <a:gd name="T93" fmla="*/ 1818826 h 5233"/>
                <a:gd name="T94" fmla="*/ 1201954 w 5361"/>
                <a:gd name="T95" fmla="*/ 1763012 h 5233"/>
                <a:gd name="T96" fmla="*/ 1222479 w 5361"/>
                <a:gd name="T97" fmla="*/ 1553798 h 5233"/>
                <a:gd name="T98" fmla="*/ 1404320 w 5361"/>
                <a:gd name="T99" fmla="*/ 1448651 h 5233"/>
                <a:gd name="T100" fmla="*/ 1595884 w 5361"/>
                <a:gd name="T101" fmla="*/ 1535434 h 5233"/>
                <a:gd name="T102" fmla="*/ 1744238 w 5361"/>
                <a:gd name="T103" fmla="*/ 1391037 h 5233"/>
                <a:gd name="T104" fmla="*/ 1800410 w 5361"/>
                <a:gd name="T105" fmla="*/ 1423085 h 5233"/>
                <a:gd name="T106" fmla="*/ 1563116 w 5361"/>
                <a:gd name="T107" fmla="*/ 1591968 h 5233"/>
                <a:gd name="T108" fmla="*/ 1266769 w 5361"/>
                <a:gd name="T109" fmla="*/ 1606012 h 5233"/>
                <a:gd name="T110" fmla="*/ 1145781 w 5361"/>
                <a:gd name="T111" fmla="*/ 1884003 h 5233"/>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5361" h="5233">
                  <a:moveTo>
                    <a:pt x="4901" y="3002"/>
                  </a:moveTo>
                  <a:lnTo>
                    <a:pt x="4901" y="3002"/>
                  </a:lnTo>
                  <a:cubicBezTo>
                    <a:pt x="4885" y="3002"/>
                    <a:pt x="4869" y="2998"/>
                    <a:pt x="4855" y="2990"/>
                  </a:cubicBezTo>
                  <a:lnTo>
                    <a:pt x="4660" y="2876"/>
                  </a:lnTo>
                  <a:cubicBezTo>
                    <a:pt x="4627" y="2858"/>
                    <a:pt x="4610" y="2822"/>
                    <a:pt x="4616" y="2785"/>
                  </a:cubicBezTo>
                  <a:cubicBezTo>
                    <a:pt x="4630" y="2689"/>
                    <a:pt x="4637" y="2591"/>
                    <a:pt x="4637" y="2493"/>
                  </a:cubicBezTo>
                  <a:cubicBezTo>
                    <a:pt x="4637" y="2396"/>
                    <a:pt x="4630" y="2297"/>
                    <a:pt x="4616" y="2201"/>
                  </a:cubicBezTo>
                  <a:cubicBezTo>
                    <a:pt x="4610" y="2164"/>
                    <a:pt x="4627" y="2128"/>
                    <a:pt x="4660" y="2109"/>
                  </a:cubicBezTo>
                  <a:lnTo>
                    <a:pt x="5089" y="1861"/>
                  </a:lnTo>
                  <a:cubicBezTo>
                    <a:pt x="5126" y="1841"/>
                    <a:pt x="5151" y="1807"/>
                    <a:pt x="5162" y="1767"/>
                  </a:cubicBezTo>
                  <a:cubicBezTo>
                    <a:pt x="5172" y="1727"/>
                    <a:pt x="5167" y="1684"/>
                    <a:pt x="5147" y="1649"/>
                  </a:cubicBezTo>
                  <a:lnTo>
                    <a:pt x="4959" y="1324"/>
                  </a:lnTo>
                  <a:cubicBezTo>
                    <a:pt x="4934" y="1281"/>
                    <a:pt x="4949" y="1225"/>
                    <a:pt x="4992" y="1201"/>
                  </a:cubicBezTo>
                  <a:cubicBezTo>
                    <a:pt x="5036" y="1176"/>
                    <a:pt x="5091" y="1190"/>
                    <a:pt x="5116" y="1234"/>
                  </a:cubicBezTo>
                  <a:lnTo>
                    <a:pt x="5303" y="1559"/>
                  </a:lnTo>
                  <a:cubicBezTo>
                    <a:pt x="5348" y="1636"/>
                    <a:pt x="5360" y="1727"/>
                    <a:pt x="5336" y="1813"/>
                  </a:cubicBezTo>
                  <a:cubicBezTo>
                    <a:pt x="5313" y="1900"/>
                    <a:pt x="5258" y="1973"/>
                    <a:pt x="5180" y="2017"/>
                  </a:cubicBezTo>
                  <a:lnTo>
                    <a:pt x="4802" y="2236"/>
                  </a:lnTo>
                  <a:cubicBezTo>
                    <a:pt x="4813" y="2321"/>
                    <a:pt x="4818" y="2407"/>
                    <a:pt x="4818" y="2493"/>
                  </a:cubicBezTo>
                  <a:cubicBezTo>
                    <a:pt x="4818" y="2579"/>
                    <a:pt x="4813" y="2665"/>
                    <a:pt x="4802" y="2750"/>
                  </a:cubicBezTo>
                  <a:lnTo>
                    <a:pt x="4946" y="2833"/>
                  </a:lnTo>
                  <a:cubicBezTo>
                    <a:pt x="4989" y="2858"/>
                    <a:pt x="5004" y="2914"/>
                    <a:pt x="4978" y="2956"/>
                  </a:cubicBezTo>
                  <a:cubicBezTo>
                    <a:pt x="4962" y="2986"/>
                    <a:pt x="4932" y="3002"/>
                    <a:pt x="4901" y="3002"/>
                  </a:cubicBezTo>
                  <a:close/>
                  <a:moveTo>
                    <a:pt x="2680" y="1662"/>
                  </a:moveTo>
                  <a:lnTo>
                    <a:pt x="2680" y="1662"/>
                  </a:lnTo>
                  <a:cubicBezTo>
                    <a:pt x="2222" y="1662"/>
                    <a:pt x="1849" y="2035"/>
                    <a:pt x="1849" y="2493"/>
                  </a:cubicBezTo>
                  <a:cubicBezTo>
                    <a:pt x="1849" y="2951"/>
                    <a:pt x="2222" y="3323"/>
                    <a:pt x="2680" y="3323"/>
                  </a:cubicBezTo>
                  <a:cubicBezTo>
                    <a:pt x="3138" y="3323"/>
                    <a:pt x="3510" y="2951"/>
                    <a:pt x="3510" y="2493"/>
                  </a:cubicBezTo>
                  <a:cubicBezTo>
                    <a:pt x="3510" y="2035"/>
                    <a:pt x="3138" y="1662"/>
                    <a:pt x="2680" y="1662"/>
                  </a:cubicBezTo>
                  <a:close/>
                  <a:moveTo>
                    <a:pt x="2680" y="3504"/>
                  </a:moveTo>
                  <a:lnTo>
                    <a:pt x="2680" y="3504"/>
                  </a:lnTo>
                  <a:cubicBezTo>
                    <a:pt x="2122" y="3504"/>
                    <a:pt x="1668" y="3051"/>
                    <a:pt x="1668" y="2493"/>
                  </a:cubicBezTo>
                  <a:cubicBezTo>
                    <a:pt x="1668" y="1935"/>
                    <a:pt x="2122" y="1481"/>
                    <a:pt x="2680" y="1481"/>
                  </a:cubicBezTo>
                  <a:cubicBezTo>
                    <a:pt x="3237" y="1481"/>
                    <a:pt x="3691" y="1935"/>
                    <a:pt x="3691" y="2493"/>
                  </a:cubicBezTo>
                  <a:cubicBezTo>
                    <a:pt x="3691" y="3051"/>
                    <a:pt x="3237" y="3504"/>
                    <a:pt x="2680" y="3504"/>
                  </a:cubicBezTo>
                  <a:close/>
                  <a:moveTo>
                    <a:pt x="3182" y="5232"/>
                  </a:moveTo>
                  <a:lnTo>
                    <a:pt x="2178" y="5232"/>
                  </a:lnTo>
                  <a:cubicBezTo>
                    <a:pt x="1992" y="5232"/>
                    <a:pt x="1841" y="5081"/>
                    <a:pt x="1841" y="4896"/>
                  </a:cubicBezTo>
                  <a:lnTo>
                    <a:pt x="1841" y="4460"/>
                  </a:lnTo>
                  <a:cubicBezTo>
                    <a:pt x="1683" y="4393"/>
                    <a:pt x="1533" y="4306"/>
                    <a:pt x="1395" y="4203"/>
                  </a:cubicBezTo>
                  <a:lnTo>
                    <a:pt x="1018" y="4421"/>
                  </a:lnTo>
                  <a:cubicBezTo>
                    <a:pt x="941" y="4465"/>
                    <a:pt x="850" y="4477"/>
                    <a:pt x="764" y="4454"/>
                  </a:cubicBezTo>
                  <a:cubicBezTo>
                    <a:pt x="676" y="4431"/>
                    <a:pt x="604" y="4375"/>
                    <a:pt x="559" y="4298"/>
                  </a:cubicBezTo>
                  <a:lnTo>
                    <a:pt x="56" y="3428"/>
                  </a:lnTo>
                  <a:cubicBezTo>
                    <a:pt x="12" y="3350"/>
                    <a:pt x="0" y="3259"/>
                    <a:pt x="23" y="3173"/>
                  </a:cubicBezTo>
                  <a:cubicBezTo>
                    <a:pt x="46" y="3086"/>
                    <a:pt x="102" y="3013"/>
                    <a:pt x="179" y="2968"/>
                  </a:cubicBezTo>
                  <a:lnTo>
                    <a:pt x="557" y="2750"/>
                  </a:lnTo>
                  <a:cubicBezTo>
                    <a:pt x="547" y="2664"/>
                    <a:pt x="541" y="2578"/>
                    <a:pt x="541" y="2493"/>
                  </a:cubicBezTo>
                  <a:cubicBezTo>
                    <a:pt x="541" y="2407"/>
                    <a:pt x="547" y="2321"/>
                    <a:pt x="557" y="2236"/>
                  </a:cubicBezTo>
                  <a:lnTo>
                    <a:pt x="180" y="2017"/>
                  </a:lnTo>
                  <a:cubicBezTo>
                    <a:pt x="102" y="1973"/>
                    <a:pt x="46" y="1900"/>
                    <a:pt x="24" y="1813"/>
                  </a:cubicBezTo>
                  <a:cubicBezTo>
                    <a:pt x="0" y="1727"/>
                    <a:pt x="12" y="1636"/>
                    <a:pt x="56" y="1559"/>
                  </a:cubicBezTo>
                  <a:lnTo>
                    <a:pt x="559" y="688"/>
                  </a:lnTo>
                  <a:cubicBezTo>
                    <a:pt x="604" y="611"/>
                    <a:pt x="676" y="555"/>
                    <a:pt x="763" y="532"/>
                  </a:cubicBezTo>
                  <a:cubicBezTo>
                    <a:pt x="850" y="508"/>
                    <a:pt x="940" y="521"/>
                    <a:pt x="1018" y="565"/>
                  </a:cubicBezTo>
                  <a:lnTo>
                    <a:pt x="1396" y="783"/>
                  </a:lnTo>
                  <a:cubicBezTo>
                    <a:pt x="1533" y="679"/>
                    <a:pt x="1683" y="593"/>
                    <a:pt x="1841" y="526"/>
                  </a:cubicBezTo>
                  <a:lnTo>
                    <a:pt x="1841" y="90"/>
                  </a:lnTo>
                  <a:cubicBezTo>
                    <a:pt x="1841" y="40"/>
                    <a:pt x="1882" y="0"/>
                    <a:pt x="1932" y="0"/>
                  </a:cubicBezTo>
                  <a:cubicBezTo>
                    <a:pt x="1981" y="0"/>
                    <a:pt x="2022" y="40"/>
                    <a:pt x="2022" y="90"/>
                  </a:cubicBezTo>
                  <a:lnTo>
                    <a:pt x="2022" y="586"/>
                  </a:lnTo>
                  <a:cubicBezTo>
                    <a:pt x="2022" y="624"/>
                    <a:pt x="1999" y="657"/>
                    <a:pt x="1965" y="670"/>
                  </a:cubicBezTo>
                  <a:cubicBezTo>
                    <a:pt x="1783" y="742"/>
                    <a:pt x="1613" y="840"/>
                    <a:pt x="1460" y="962"/>
                  </a:cubicBezTo>
                  <a:cubicBezTo>
                    <a:pt x="1431" y="986"/>
                    <a:pt x="1390" y="989"/>
                    <a:pt x="1358" y="970"/>
                  </a:cubicBezTo>
                  <a:lnTo>
                    <a:pt x="927" y="722"/>
                  </a:lnTo>
                  <a:cubicBezTo>
                    <a:pt x="892" y="701"/>
                    <a:pt x="850" y="696"/>
                    <a:pt x="810" y="706"/>
                  </a:cubicBezTo>
                  <a:cubicBezTo>
                    <a:pt x="769" y="717"/>
                    <a:pt x="736" y="743"/>
                    <a:pt x="715" y="779"/>
                  </a:cubicBezTo>
                  <a:lnTo>
                    <a:pt x="213" y="1649"/>
                  </a:lnTo>
                  <a:cubicBezTo>
                    <a:pt x="193" y="1685"/>
                    <a:pt x="187" y="1727"/>
                    <a:pt x="198" y="1767"/>
                  </a:cubicBezTo>
                  <a:cubicBezTo>
                    <a:pt x="208" y="1807"/>
                    <a:pt x="234" y="1841"/>
                    <a:pt x="270" y="1861"/>
                  </a:cubicBezTo>
                  <a:lnTo>
                    <a:pt x="700" y="2109"/>
                  </a:lnTo>
                  <a:cubicBezTo>
                    <a:pt x="732" y="2128"/>
                    <a:pt x="749" y="2164"/>
                    <a:pt x="744" y="2201"/>
                  </a:cubicBezTo>
                  <a:cubicBezTo>
                    <a:pt x="729" y="2298"/>
                    <a:pt x="722" y="2396"/>
                    <a:pt x="722" y="2493"/>
                  </a:cubicBezTo>
                  <a:cubicBezTo>
                    <a:pt x="722" y="2590"/>
                    <a:pt x="729" y="2688"/>
                    <a:pt x="744" y="2785"/>
                  </a:cubicBezTo>
                  <a:cubicBezTo>
                    <a:pt x="749" y="2822"/>
                    <a:pt x="732" y="2858"/>
                    <a:pt x="700" y="2876"/>
                  </a:cubicBezTo>
                  <a:lnTo>
                    <a:pt x="269" y="3125"/>
                  </a:lnTo>
                  <a:cubicBezTo>
                    <a:pt x="234" y="3146"/>
                    <a:pt x="208" y="3179"/>
                    <a:pt x="198" y="3219"/>
                  </a:cubicBezTo>
                  <a:cubicBezTo>
                    <a:pt x="187" y="3259"/>
                    <a:pt x="193" y="3301"/>
                    <a:pt x="213" y="3337"/>
                  </a:cubicBezTo>
                  <a:lnTo>
                    <a:pt x="715" y="4208"/>
                  </a:lnTo>
                  <a:cubicBezTo>
                    <a:pt x="736" y="4243"/>
                    <a:pt x="769" y="4269"/>
                    <a:pt x="810" y="4279"/>
                  </a:cubicBezTo>
                  <a:cubicBezTo>
                    <a:pt x="850" y="4290"/>
                    <a:pt x="892" y="4284"/>
                    <a:pt x="927" y="4264"/>
                  </a:cubicBezTo>
                  <a:lnTo>
                    <a:pt x="1358" y="4015"/>
                  </a:lnTo>
                  <a:cubicBezTo>
                    <a:pt x="1390" y="3997"/>
                    <a:pt x="1431" y="4000"/>
                    <a:pt x="1460" y="4023"/>
                  </a:cubicBezTo>
                  <a:cubicBezTo>
                    <a:pt x="1612" y="4145"/>
                    <a:pt x="1782" y="4244"/>
                    <a:pt x="1965" y="4315"/>
                  </a:cubicBezTo>
                  <a:cubicBezTo>
                    <a:pt x="1999" y="4329"/>
                    <a:pt x="2022" y="4362"/>
                    <a:pt x="2022" y="4400"/>
                  </a:cubicBezTo>
                  <a:lnTo>
                    <a:pt x="2022" y="4896"/>
                  </a:lnTo>
                  <a:cubicBezTo>
                    <a:pt x="2022" y="4982"/>
                    <a:pt x="2092" y="5051"/>
                    <a:pt x="2178" y="5051"/>
                  </a:cubicBezTo>
                  <a:lnTo>
                    <a:pt x="3182" y="5051"/>
                  </a:lnTo>
                  <a:cubicBezTo>
                    <a:pt x="3268" y="5051"/>
                    <a:pt x="3338" y="4982"/>
                    <a:pt x="3338" y="4896"/>
                  </a:cubicBezTo>
                  <a:lnTo>
                    <a:pt x="3338" y="4400"/>
                  </a:lnTo>
                  <a:cubicBezTo>
                    <a:pt x="3338" y="4362"/>
                    <a:pt x="3360" y="4329"/>
                    <a:pt x="3395" y="4315"/>
                  </a:cubicBezTo>
                  <a:cubicBezTo>
                    <a:pt x="3577" y="4244"/>
                    <a:pt x="3747" y="4146"/>
                    <a:pt x="3900" y="4023"/>
                  </a:cubicBezTo>
                  <a:cubicBezTo>
                    <a:pt x="3929" y="4000"/>
                    <a:pt x="3970" y="3997"/>
                    <a:pt x="4001" y="4015"/>
                  </a:cubicBezTo>
                  <a:lnTo>
                    <a:pt x="4432" y="4264"/>
                  </a:lnTo>
                  <a:cubicBezTo>
                    <a:pt x="4506" y="4307"/>
                    <a:pt x="4602" y="4282"/>
                    <a:pt x="4644" y="4207"/>
                  </a:cubicBezTo>
                  <a:lnTo>
                    <a:pt x="4844" y="3863"/>
                  </a:lnTo>
                  <a:cubicBezTo>
                    <a:pt x="4868" y="3819"/>
                    <a:pt x="4923" y="3805"/>
                    <a:pt x="4967" y="3829"/>
                  </a:cubicBezTo>
                  <a:cubicBezTo>
                    <a:pt x="5010" y="3855"/>
                    <a:pt x="5025" y="3910"/>
                    <a:pt x="5000" y="3952"/>
                  </a:cubicBezTo>
                  <a:lnTo>
                    <a:pt x="4801" y="4298"/>
                  </a:lnTo>
                  <a:cubicBezTo>
                    <a:pt x="4708" y="4458"/>
                    <a:pt x="4502" y="4514"/>
                    <a:pt x="4341" y="4421"/>
                  </a:cubicBezTo>
                  <a:lnTo>
                    <a:pt x="3964" y="4203"/>
                  </a:lnTo>
                  <a:cubicBezTo>
                    <a:pt x="3826" y="4306"/>
                    <a:pt x="3677" y="4393"/>
                    <a:pt x="3518" y="4460"/>
                  </a:cubicBezTo>
                  <a:lnTo>
                    <a:pt x="3518" y="4896"/>
                  </a:lnTo>
                  <a:cubicBezTo>
                    <a:pt x="3518" y="5081"/>
                    <a:pt x="3368" y="5232"/>
                    <a:pt x="3182" y="5232"/>
                  </a:cubicBezTo>
                  <a:close/>
                </a:path>
              </a:pathLst>
            </a:custGeom>
            <a:solidFill>
              <a:schemeClr val="accent5">
                <a:lumMod val="75000"/>
              </a:schemeClr>
            </a:solidFill>
            <a:ln>
              <a:noFill/>
            </a:ln>
            <a:effectLst/>
          </p:spPr>
          <p:txBody>
            <a:bodyPr wrap="none" anchor="ctr"/>
            <a:lstStyle/>
            <a:p>
              <a:endParaRPr lang="es-ES_tradnl" sz="1633"/>
            </a:p>
          </p:txBody>
        </p:sp>
        <p:grpSp>
          <p:nvGrpSpPr>
            <p:cNvPr id="45" name="Group 6">
              <a:extLst>
                <a:ext uri="{FF2B5EF4-FFF2-40B4-BE49-F238E27FC236}">
                  <a16:creationId xmlns:a16="http://schemas.microsoft.com/office/drawing/2014/main" id="{AC289FFB-840F-C54A-A0CB-2D400D5A07A1}"/>
                </a:ext>
              </a:extLst>
            </p:cNvPr>
            <p:cNvGrpSpPr>
              <a:grpSpLocks/>
            </p:cNvGrpSpPr>
            <p:nvPr/>
          </p:nvGrpSpPr>
          <p:grpSpPr bwMode="auto">
            <a:xfrm>
              <a:off x="7512830" y="221160"/>
              <a:ext cx="1227236" cy="1584695"/>
              <a:chOff x="3309938" y="4121150"/>
              <a:chExt cx="1836737" cy="2371725"/>
            </a:xfrm>
            <a:solidFill>
              <a:schemeClr val="accent6">
                <a:lumMod val="75000"/>
              </a:schemeClr>
            </a:solidFill>
          </p:grpSpPr>
          <p:sp>
            <p:nvSpPr>
              <p:cNvPr id="78" name="Freeform 1">
                <a:extLst>
                  <a:ext uri="{FF2B5EF4-FFF2-40B4-BE49-F238E27FC236}">
                    <a16:creationId xmlns:a16="http://schemas.microsoft.com/office/drawing/2014/main" id="{2FCDD7EF-5A05-3540-B8D5-F30AA936294A}"/>
                  </a:ext>
                </a:extLst>
              </p:cNvPr>
              <p:cNvSpPr>
                <a:spLocks noChangeArrowheads="1"/>
              </p:cNvSpPr>
              <p:nvPr/>
            </p:nvSpPr>
            <p:spPr bwMode="auto">
              <a:xfrm>
                <a:off x="4108450" y="5248275"/>
                <a:ext cx="290513" cy="741363"/>
              </a:xfrm>
              <a:custGeom>
                <a:avLst/>
                <a:gdLst>
                  <a:gd name="T0" fmla="*/ 175099 w 808"/>
                  <a:gd name="T1" fmla="*/ 51798 h 2061"/>
                  <a:gd name="T2" fmla="*/ 175099 w 808"/>
                  <a:gd name="T3" fmla="*/ 51798 h 2061"/>
                  <a:gd name="T4" fmla="*/ 289075 w 808"/>
                  <a:gd name="T5" fmla="*/ 210431 h 2061"/>
                  <a:gd name="T6" fmla="*/ 289075 w 808"/>
                  <a:gd name="T7" fmla="*/ 227697 h 2061"/>
                  <a:gd name="T8" fmla="*/ 221840 w 808"/>
                  <a:gd name="T9" fmla="*/ 227697 h 2061"/>
                  <a:gd name="T10" fmla="*/ 221840 w 808"/>
                  <a:gd name="T11" fmla="*/ 205754 h 2061"/>
                  <a:gd name="T12" fmla="*/ 221840 w 808"/>
                  <a:gd name="T13" fmla="*/ 205754 h 2061"/>
                  <a:gd name="T14" fmla="*/ 147414 w 808"/>
                  <a:gd name="T15" fmla="*/ 113668 h 2061"/>
                  <a:gd name="T16" fmla="*/ 147414 w 808"/>
                  <a:gd name="T17" fmla="*/ 113668 h 2061"/>
                  <a:gd name="T18" fmla="*/ 73707 w 808"/>
                  <a:gd name="T19" fmla="*/ 205754 h 2061"/>
                  <a:gd name="T20" fmla="*/ 73707 w 808"/>
                  <a:gd name="T21" fmla="*/ 205754 h 2061"/>
                  <a:gd name="T22" fmla="*/ 290153 w 808"/>
                  <a:gd name="T23" fmla="*/ 532731 h 2061"/>
                  <a:gd name="T24" fmla="*/ 290153 w 808"/>
                  <a:gd name="T25" fmla="*/ 532731 h 2061"/>
                  <a:gd name="T26" fmla="*/ 175099 w 808"/>
                  <a:gd name="T27" fmla="*/ 692083 h 2061"/>
                  <a:gd name="T28" fmla="*/ 175099 w 808"/>
                  <a:gd name="T29" fmla="*/ 741003 h 2061"/>
                  <a:gd name="T30" fmla="*/ 116133 w 808"/>
                  <a:gd name="T31" fmla="*/ 741003 h 2061"/>
                  <a:gd name="T32" fmla="*/ 116133 w 808"/>
                  <a:gd name="T33" fmla="*/ 692083 h 2061"/>
                  <a:gd name="T34" fmla="*/ 116133 w 808"/>
                  <a:gd name="T35" fmla="*/ 692083 h 2061"/>
                  <a:gd name="T36" fmla="*/ 0 w 808"/>
                  <a:gd name="T37" fmla="*/ 532731 h 2061"/>
                  <a:gd name="T38" fmla="*/ 0 w 808"/>
                  <a:gd name="T39" fmla="*/ 493163 h 2061"/>
                  <a:gd name="T40" fmla="*/ 67235 w 808"/>
                  <a:gd name="T41" fmla="*/ 493163 h 2061"/>
                  <a:gd name="T42" fmla="*/ 67235 w 808"/>
                  <a:gd name="T43" fmla="*/ 537407 h 2061"/>
                  <a:gd name="T44" fmla="*/ 67235 w 808"/>
                  <a:gd name="T45" fmla="*/ 537407 h 2061"/>
                  <a:gd name="T46" fmla="*/ 142740 w 808"/>
                  <a:gd name="T47" fmla="*/ 628774 h 2061"/>
                  <a:gd name="T48" fmla="*/ 142740 w 808"/>
                  <a:gd name="T49" fmla="*/ 628774 h 2061"/>
                  <a:gd name="T50" fmla="*/ 218244 w 808"/>
                  <a:gd name="T51" fmla="*/ 537407 h 2061"/>
                  <a:gd name="T52" fmla="*/ 218244 w 808"/>
                  <a:gd name="T53" fmla="*/ 537407 h 2061"/>
                  <a:gd name="T54" fmla="*/ 2876 w 808"/>
                  <a:gd name="T55" fmla="*/ 210431 h 2061"/>
                  <a:gd name="T56" fmla="*/ 2876 w 808"/>
                  <a:gd name="T57" fmla="*/ 210431 h 2061"/>
                  <a:gd name="T58" fmla="*/ 116133 w 808"/>
                  <a:gd name="T59" fmla="*/ 51798 h 2061"/>
                  <a:gd name="T60" fmla="*/ 116133 w 808"/>
                  <a:gd name="T61" fmla="*/ 0 h 2061"/>
                  <a:gd name="T62" fmla="*/ 175099 w 808"/>
                  <a:gd name="T63" fmla="*/ 0 h 2061"/>
                  <a:gd name="T64" fmla="*/ 175099 w 808"/>
                  <a:gd name="T65" fmla="*/ 51798 h 206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808" h="2061">
                    <a:moveTo>
                      <a:pt x="487" y="144"/>
                    </a:moveTo>
                    <a:lnTo>
                      <a:pt x="487" y="144"/>
                    </a:lnTo>
                    <a:cubicBezTo>
                      <a:pt x="705" y="175"/>
                      <a:pt x="804" y="344"/>
                      <a:pt x="804" y="585"/>
                    </a:cubicBezTo>
                    <a:lnTo>
                      <a:pt x="804" y="633"/>
                    </a:lnTo>
                    <a:lnTo>
                      <a:pt x="617" y="633"/>
                    </a:lnTo>
                    <a:lnTo>
                      <a:pt x="617" y="572"/>
                    </a:lnTo>
                    <a:cubicBezTo>
                      <a:pt x="617" y="413"/>
                      <a:pt x="553" y="316"/>
                      <a:pt x="410" y="316"/>
                    </a:cubicBezTo>
                    <a:cubicBezTo>
                      <a:pt x="269" y="316"/>
                      <a:pt x="205" y="413"/>
                      <a:pt x="205" y="572"/>
                    </a:cubicBezTo>
                    <a:cubicBezTo>
                      <a:pt x="205" y="974"/>
                      <a:pt x="807" y="977"/>
                      <a:pt x="807" y="1481"/>
                    </a:cubicBezTo>
                    <a:cubicBezTo>
                      <a:pt x="807" y="1722"/>
                      <a:pt x="705" y="1893"/>
                      <a:pt x="487" y="1924"/>
                    </a:cubicBezTo>
                    <a:lnTo>
                      <a:pt x="487" y="2060"/>
                    </a:lnTo>
                    <a:lnTo>
                      <a:pt x="323" y="2060"/>
                    </a:lnTo>
                    <a:lnTo>
                      <a:pt x="323" y="1924"/>
                    </a:lnTo>
                    <a:cubicBezTo>
                      <a:pt x="100" y="1893"/>
                      <a:pt x="0" y="1724"/>
                      <a:pt x="0" y="1481"/>
                    </a:cubicBezTo>
                    <a:lnTo>
                      <a:pt x="0" y="1371"/>
                    </a:lnTo>
                    <a:lnTo>
                      <a:pt x="187" y="1371"/>
                    </a:lnTo>
                    <a:lnTo>
                      <a:pt x="187" y="1494"/>
                    </a:lnTo>
                    <a:cubicBezTo>
                      <a:pt x="187" y="1656"/>
                      <a:pt x="254" y="1748"/>
                      <a:pt x="397" y="1748"/>
                    </a:cubicBezTo>
                    <a:cubicBezTo>
                      <a:pt x="543" y="1748"/>
                      <a:pt x="607" y="1656"/>
                      <a:pt x="607" y="1494"/>
                    </a:cubicBezTo>
                    <a:cubicBezTo>
                      <a:pt x="607" y="1095"/>
                      <a:pt x="8" y="1089"/>
                      <a:pt x="8" y="585"/>
                    </a:cubicBezTo>
                    <a:cubicBezTo>
                      <a:pt x="8" y="339"/>
                      <a:pt x="107" y="177"/>
                      <a:pt x="323" y="144"/>
                    </a:cubicBezTo>
                    <a:lnTo>
                      <a:pt x="323" y="0"/>
                    </a:lnTo>
                    <a:lnTo>
                      <a:pt x="487" y="0"/>
                    </a:lnTo>
                    <a:lnTo>
                      <a:pt x="487" y="14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79" name="Freeform 31">
                <a:extLst>
                  <a:ext uri="{FF2B5EF4-FFF2-40B4-BE49-F238E27FC236}">
                    <a16:creationId xmlns:a16="http://schemas.microsoft.com/office/drawing/2014/main" id="{5A9A55B0-2EEC-DE4B-B97F-DDC2AA72EE55}"/>
                  </a:ext>
                </a:extLst>
              </p:cNvPr>
              <p:cNvSpPr>
                <a:spLocks noChangeArrowheads="1"/>
              </p:cNvSpPr>
              <p:nvPr/>
            </p:nvSpPr>
            <p:spPr bwMode="auto">
              <a:xfrm>
                <a:off x="3309938" y="4754563"/>
                <a:ext cx="1836737" cy="1738312"/>
              </a:xfrm>
              <a:custGeom>
                <a:avLst/>
                <a:gdLst>
                  <a:gd name="T0" fmla="*/ 918008 w 5102"/>
                  <a:gd name="T1" fmla="*/ 64782 h 4830"/>
                  <a:gd name="T2" fmla="*/ 918008 w 5102"/>
                  <a:gd name="T3" fmla="*/ 64782 h 4830"/>
                  <a:gd name="T4" fmla="*/ 317163 w 5102"/>
                  <a:gd name="T5" fmla="*/ 396609 h 4830"/>
                  <a:gd name="T6" fmla="*/ 317163 w 5102"/>
                  <a:gd name="T7" fmla="*/ 396609 h 4830"/>
                  <a:gd name="T8" fmla="*/ 64801 w 5102"/>
                  <a:gd name="T9" fmla="*/ 1044787 h 4830"/>
                  <a:gd name="T10" fmla="*/ 64801 w 5102"/>
                  <a:gd name="T11" fmla="*/ 1044787 h 4830"/>
                  <a:gd name="T12" fmla="*/ 918008 w 5102"/>
                  <a:gd name="T13" fmla="*/ 1672810 h 4830"/>
                  <a:gd name="T14" fmla="*/ 918008 w 5102"/>
                  <a:gd name="T15" fmla="*/ 1672810 h 4830"/>
                  <a:gd name="T16" fmla="*/ 1771216 w 5102"/>
                  <a:gd name="T17" fmla="*/ 1044787 h 4830"/>
                  <a:gd name="T18" fmla="*/ 1771216 w 5102"/>
                  <a:gd name="T19" fmla="*/ 1044787 h 4830"/>
                  <a:gd name="T20" fmla="*/ 1518854 w 5102"/>
                  <a:gd name="T21" fmla="*/ 396609 h 4830"/>
                  <a:gd name="T22" fmla="*/ 1518854 w 5102"/>
                  <a:gd name="T23" fmla="*/ 396609 h 4830"/>
                  <a:gd name="T24" fmla="*/ 918008 w 5102"/>
                  <a:gd name="T25" fmla="*/ 64782 h 4830"/>
                  <a:gd name="T26" fmla="*/ 918008 w 5102"/>
                  <a:gd name="T27" fmla="*/ 1737952 h 4830"/>
                  <a:gd name="T28" fmla="*/ 918008 w 5102"/>
                  <a:gd name="T29" fmla="*/ 1737952 h 4830"/>
                  <a:gd name="T30" fmla="*/ 0 w 5102"/>
                  <a:gd name="T31" fmla="*/ 1044787 h 4830"/>
                  <a:gd name="T32" fmla="*/ 0 w 5102"/>
                  <a:gd name="T33" fmla="*/ 1044787 h 4830"/>
                  <a:gd name="T34" fmla="*/ 918008 w 5102"/>
                  <a:gd name="T35" fmla="*/ 0 h 4830"/>
                  <a:gd name="T36" fmla="*/ 918008 w 5102"/>
                  <a:gd name="T37" fmla="*/ 0 h 4830"/>
                  <a:gd name="T38" fmla="*/ 1569615 w 5102"/>
                  <a:gd name="T39" fmla="*/ 355940 h 4830"/>
                  <a:gd name="T40" fmla="*/ 1569615 w 5102"/>
                  <a:gd name="T41" fmla="*/ 355940 h 4830"/>
                  <a:gd name="T42" fmla="*/ 1836377 w 5102"/>
                  <a:gd name="T43" fmla="*/ 1044787 h 4830"/>
                  <a:gd name="T44" fmla="*/ 1836377 w 5102"/>
                  <a:gd name="T45" fmla="*/ 1044787 h 4830"/>
                  <a:gd name="T46" fmla="*/ 918008 w 5102"/>
                  <a:gd name="T47" fmla="*/ 1737952 h 483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5102" h="4830">
                    <a:moveTo>
                      <a:pt x="2550" y="180"/>
                    </a:moveTo>
                    <a:lnTo>
                      <a:pt x="2550" y="180"/>
                    </a:lnTo>
                    <a:cubicBezTo>
                      <a:pt x="1952" y="180"/>
                      <a:pt x="1360" y="507"/>
                      <a:pt x="881" y="1102"/>
                    </a:cubicBezTo>
                    <a:cubicBezTo>
                      <a:pt x="449" y="1638"/>
                      <a:pt x="180" y="2329"/>
                      <a:pt x="180" y="2903"/>
                    </a:cubicBezTo>
                    <a:cubicBezTo>
                      <a:pt x="180" y="3963"/>
                      <a:pt x="1111" y="4648"/>
                      <a:pt x="2550" y="4648"/>
                    </a:cubicBezTo>
                    <a:cubicBezTo>
                      <a:pt x="3989" y="4648"/>
                      <a:pt x="4920" y="3963"/>
                      <a:pt x="4920" y="2903"/>
                    </a:cubicBezTo>
                    <a:cubicBezTo>
                      <a:pt x="4920" y="2329"/>
                      <a:pt x="4651" y="1638"/>
                      <a:pt x="4219" y="1102"/>
                    </a:cubicBezTo>
                    <a:cubicBezTo>
                      <a:pt x="3741" y="507"/>
                      <a:pt x="3149" y="180"/>
                      <a:pt x="2550" y="180"/>
                    </a:cubicBezTo>
                    <a:close/>
                    <a:moveTo>
                      <a:pt x="2550" y="4829"/>
                    </a:moveTo>
                    <a:lnTo>
                      <a:pt x="2550" y="4829"/>
                    </a:lnTo>
                    <a:cubicBezTo>
                      <a:pt x="1001" y="4829"/>
                      <a:pt x="0" y="4072"/>
                      <a:pt x="0" y="2903"/>
                    </a:cubicBezTo>
                    <a:cubicBezTo>
                      <a:pt x="0" y="1596"/>
                      <a:pt x="1176" y="0"/>
                      <a:pt x="2550" y="0"/>
                    </a:cubicBezTo>
                    <a:cubicBezTo>
                      <a:pt x="3204" y="0"/>
                      <a:pt x="3846" y="351"/>
                      <a:pt x="4360" y="989"/>
                    </a:cubicBezTo>
                    <a:cubicBezTo>
                      <a:pt x="4823" y="1564"/>
                      <a:pt x="5101" y="2280"/>
                      <a:pt x="5101" y="2903"/>
                    </a:cubicBezTo>
                    <a:cubicBezTo>
                      <a:pt x="5101" y="4072"/>
                      <a:pt x="4099" y="4829"/>
                      <a:pt x="2550" y="4829"/>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80" name="Freeform 32">
                <a:extLst>
                  <a:ext uri="{FF2B5EF4-FFF2-40B4-BE49-F238E27FC236}">
                    <a16:creationId xmlns:a16="http://schemas.microsoft.com/office/drawing/2014/main" id="{993D96ED-C596-9E41-9398-BF8F60C4FA41}"/>
                  </a:ext>
                </a:extLst>
              </p:cNvPr>
              <p:cNvSpPr>
                <a:spLocks noChangeArrowheads="1"/>
              </p:cNvSpPr>
              <p:nvPr/>
            </p:nvSpPr>
            <p:spPr bwMode="auto">
              <a:xfrm>
                <a:off x="3843338" y="4121150"/>
                <a:ext cx="769937" cy="534988"/>
              </a:xfrm>
              <a:custGeom>
                <a:avLst/>
                <a:gdLst>
                  <a:gd name="T0" fmla="*/ 80705 w 2137"/>
                  <a:gd name="T1" fmla="*/ 65076 h 1488"/>
                  <a:gd name="T2" fmla="*/ 381546 w 2137"/>
                  <a:gd name="T3" fmla="*/ 466676 h 1488"/>
                  <a:gd name="T4" fmla="*/ 381546 w 2137"/>
                  <a:gd name="T5" fmla="*/ 466676 h 1488"/>
                  <a:gd name="T6" fmla="*/ 384788 w 2137"/>
                  <a:gd name="T7" fmla="*/ 469553 h 1488"/>
                  <a:gd name="T8" fmla="*/ 384788 w 2137"/>
                  <a:gd name="T9" fmla="*/ 469553 h 1488"/>
                  <a:gd name="T10" fmla="*/ 388031 w 2137"/>
                  <a:gd name="T11" fmla="*/ 466676 h 1488"/>
                  <a:gd name="T12" fmla="*/ 688872 w 2137"/>
                  <a:gd name="T13" fmla="*/ 65076 h 1488"/>
                  <a:gd name="T14" fmla="*/ 80705 w 2137"/>
                  <a:gd name="T15" fmla="*/ 65076 h 1488"/>
                  <a:gd name="T16" fmla="*/ 384788 w 2137"/>
                  <a:gd name="T17" fmla="*/ 534628 h 1488"/>
                  <a:gd name="T18" fmla="*/ 384788 w 2137"/>
                  <a:gd name="T19" fmla="*/ 534628 h 1488"/>
                  <a:gd name="T20" fmla="*/ 329664 w 2137"/>
                  <a:gd name="T21" fmla="*/ 505506 h 1488"/>
                  <a:gd name="T22" fmla="*/ 19095 w 2137"/>
                  <a:gd name="T23" fmla="*/ 90962 h 1488"/>
                  <a:gd name="T24" fmla="*/ 19095 w 2137"/>
                  <a:gd name="T25" fmla="*/ 90962 h 1488"/>
                  <a:gd name="T26" fmla="*/ 9728 w 2137"/>
                  <a:gd name="T27" fmla="*/ 29482 h 1488"/>
                  <a:gd name="T28" fmla="*/ 9728 w 2137"/>
                  <a:gd name="T29" fmla="*/ 29482 h 1488"/>
                  <a:gd name="T30" fmla="*/ 64852 w 2137"/>
                  <a:gd name="T31" fmla="*/ 0 h 1488"/>
                  <a:gd name="T32" fmla="*/ 705085 w 2137"/>
                  <a:gd name="T33" fmla="*/ 0 h 1488"/>
                  <a:gd name="T34" fmla="*/ 705085 w 2137"/>
                  <a:gd name="T35" fmla="*/ 0 h 1488"/>
                  <a:gd name="T36" fmla="*/ 760209 w 2137"/>
                  <a:gd name="T37" fmla="*/ 29482 h 1488"/>
                  <a:gd name="T38" fmla="*/ 760209 w 2137"/>
                  <a:gd name="T39" fmla="*/ 29482 h 1488"/>
                  <a:gd name="T40" fmla="*/ 750842 w 2137"/>
                  <a:gd name="T41" fmla="*/ 90962 h 1488"/>
                  <a:gd name="T42" fmla="*/ 440273 w 2137"/>
                  <a:gd name="T43" fmla="*/ 505506 h 1488"/>
                  <a:gd name="T44" fmla="*/ 440273 w 2137"/>
                  <a:gd name="T45" fmla="*/ 505506 h 1488"/>
                  <a:gd name="T46" fmla="*/ 384788 w 2137"/>
                  <a:gd name="T47" fmla="*/ 534628 h 148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2137" h="1488">
                    <a:moveTo>
                      <a:pt x="224" y="181"/>
                    </a:moveTo>
                    <a:lnTo>
                      <a:pt x="1059" y="1298"/>
                    </a:lnTo>
                    <a:cubicBezTo>
                      <a:pt x="1063" y="1303"/>
                      <a:pt x="1067" y="1305"/>
                      <a:pt x="1068" y="1306"/>
                    </a:cubicBezTo>
                    <a:cubicBezTo>
                      <a:pt x="1070" y="1305"/>
                      <a:pt x="1073" y="1303"/>
                      <a:pt x="1077" y="1298"/>
                    </a:cubicBezTo>
                    <a:lnTo>
                      <a:pt x="1912" y="181"/>
                    </a:lnTo>
                    <a:lnTo>
                      <a:pt x="224" y="181"/>
                    </a:lnTo>
                    <a:close/>
                    <a:moveTo>
                      <a:pt x="1068" y="1487"/>
                    </a:moveTo>
                    <a:lnTo>
                      <a:pt x="1068" y="1487"/>
                    </a:lnTo>
                    <a:cubicBezTo>
                      <a:pt x="1009" y="1487"/>
                      <a:pt x="953" y="1457"/>
                      <a:pt x="915" y="1406"/>
                    </a:cubicBezTo>
                    <a:lnTo>
                      <a:pt x="53" y="253"/>
                    </a:lnTo>
                    <a:cubicBezTo>
                      <a:pt x="10" y="197"/>
                      <a:pt x="0" y="134"/>
                      <a:pt x="27" y="82"/>
                    </a:cubicBezTo>
                    <a:cubicBezTo>
                      <a:pt x="53" y="30"/>
                      <a:pt x="108" y="0"/>
                      <a:pt x="180" y="0"/>
                    </a:cubicBezTo>
                    <a:lnTo>
                      <a:pt x="1957" y="0"/>
                    </a:lnTo>
                    <a:cubicBezTo>
                      <a:pt x="2028" y="0"/>
                      <a:pt x="2084" y="30"/>
                      <a:pt x="2110" y="82"/>
                    </a:cubicBezTo>
                    <a:cubicBezTo>
                      <a:pt x="2136" y="134"/>
                      <a:pt x="2126" y="197"/>
                      <a:pt x="2084" y="253"/>
                    </a:cubicBezTo>
                    <a:lnTo>
                      <a:pt x="1222" y="1406"/>
                    </a:lnTo>
                    <a:cubicBezTo>
                      <a:pt x="1183" y="1457"/>
                      <a:pt x="1128" y="1487"/>
                      <a:pt x="1068" y="1487"/>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81" name="Freeform 33">
                <a:extLst>
                  <a:ext uri="{FF2B5EF4-FFF2-40B4-BE49-F238E27FC236}">
                    <a16:creationId xmlns:a16="http://schemas.microsoft.com/office/drawing/2014/main" id="{32FEC3B3-7DE0-7D47-9032-1702C2445B42}"/>
                  </a:ext>
                </a:extLst>
              </p:cNvPr>
              <p:cNvSpPr>
                <a:spLocks noChangeArrowheads="1"/>
              </p:cNvSpPr>
              <p:nvPr/>
            </p:nvSpPr>
            <p:spPr bwMode="auto">
              <a:xfrm>
                <a:off x="4024313" y="4597400"/>
                <a:ext cx="407987" cy="222250"/>
              </a:xfrm>
              <a:custGeom>
                <a:avLst/>
                <a:gdLst>
                  <a:gd name="T0" fmla="*/ 111007 w 1132"/>
                  <a:gd name="T1" fmla="*/ 64987 h 619"/>
                  <a:gd name="T2" fmla="*/ 111007 w 1132"/>
                  <a:gd name="T3" fmla="*/ 64987 h 619"/>
                  <a:gd name="T4" fmla="*/ 64874 w 1132"/>
                  <a:gd name="T5" fmla="*/ 110945 h 619"/>
                  <a:gd name="T6" fmla="*/ 64874 w 1132"/>
                  <a:gd name="T7" fmla="*/ 110945 h 619"/>
                  <a:gd name="T8" fmla="*/ 111007 w 1132"/>
                  <a:gd name="T9" fmla="*/ 157263 h 619"/>
                  <a:gd name="T10" fmla="*/ 296259 w 1132"/>
                  <a:gd name="T11" fmla="*/ 157263 h 619"/>
                  <a:gd name="T12" fmla="*/ 296259 w 1132"/>
                  <a:gd name="T13" fmla="*/ 157263 h 619"/>
                  <a:gd name="T14" fmla="*/ 342392 w 1132"/>
                  <a:gd name="T15" fmla="*/ 110945 h 619"/>
                  <a:gd name="T16" fmla="*/ 342392 w 1132"/>
                  <a:gd name="T17" fmla="*/ 110945 h 619"/>
                  <a:gd name="T18" fmla="*/ 296259 w 1132"/>
                  <a:gd name="T19" fmla="*/ 64987 h 619"/>
                  <a:gd name="T20" fmla="*/ 111007 w 1132"/>
                  <a:gd name="T21" fmla="*/ 64987 h 619"/>
                  <a:gd name="T22" fmla="*/ 296259 w 1132"/>
                  <a:gd name="T23" fmla="*/ 221891 h 619"/>
                  <a:gd name="T24" fmla="*/ 111007 w 1132"/>
                  <a:gd name="T25" fmla="*/ 221891 h 619"/>
                  <a:gd name="T26" fmla="*/ 111007 w 1132"/>
                  <a:gd name="T27" fmla="*/ 221891 h 619"/>
                  <a:gd name="T28" fmla="*/ 0 w 1132"/>
                  <a:gd name="T29" fmla="*/ 110945 h 619"/>
                  <a:gd name="T30" fmla="*/ 0 w 1132"/>
                  <a:gd name="T31" fmla="*/ 110945 h 619"/>
                  <a:gd name="T32" fmla="*/ 111007 w 1132"/>
                  <a:gd name="T33" fmla="*/ 0 h 619"/>
                  <a:gd name="T34" fmla="*/ 296259 w 1132"/>
                  <a:gd name="T35" fmla="*/ 0 h 619"/>
                  <a:gd name="T36" fmla="*/ 296259 w 1132"/>
                  <a:gd name="T37" fmla="*/ 0 h 619"/>
                  <a:gd name="T38" fmla="*/ 407627 w 1132"/>
                  <a:gd name="T39" fmla="*/ 110945 h 619"/>
                  <a:gd name="T40" fmla="*/ 407627 w 1132"/>
                  <a:gd name="T41" fmla="*/ 110945 h 619"/>
                  <a:gd name="T42" fmla="*/ 296259 w 1132"/>
                  <a:gd name="T43" fmla="*/ 221891 h 61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132" h="619">
                    <a:moveTo>
                      <a:pt x="308" y="181"/>
                    </a:moveTo>
                    <a:lnTo>
                      <a:pt x="308" y="181"/>
                    </a:lnTo>
                    <a:cubicBezTo>
                      <a:pt x="237" y="181"/>
                      <a:pt x="180" y="239"/>
                      <a:pt x="180" y="309"/>
                    </a:cubicBezTo>
                    <a:cubicBezTo>
                      <a:pt x="180" y="380"/>
                      <a:pt x="237" y="438"/>
                      <a:pt x="308" y="438"/>
                    </a:cubicBezTo>
                    <a:lnTo>
                      <a:pt x="822" y="438"/>
                    </a:lnTo>
                    <a:cubicBezTo>
                      <a:pt x="893" y="438"/>
                      <a:pt x="950" y="380"/>
                      <a:pt x="950" y="309"/>
                    </a:cubicBezTo>
                    <a:cubicBezTo>
                      <a:pt x="950" y="239"/>
                      <a:pt x="893" y="181"/>
                      <a:pt x="822" y="181"/>
                    </a:cubicBezTo>
                    <a:lnTo>
                      <a:pt x="308" y="181"/>
                    </a:lnTo>
                    <a:close/>
                    <a:moveTo>
                      <a:pt x="822" y="618"/>
                    </a:moveTo>
                    <a:lnTo>
                      <a:pt x="308" y="618"/>
                    </a:lnTo>
                    <a:cubicBezTo>
                      <a:pt x="138" y="618"/>
                      <a:pt x="0" y="480"/>
                      <a:pt x="0" y="309"/>
                    </a:cubicBezTo>
                    <a:cubicBezTo>
                      <a:pt x="0" y="139"/>
                      <a:pt x="138" y="0"/>
                      <a:pt x="308" y="0"/>
                    </a:cubicBezTo>
                    <a:lnTo>
                      <a:pt x="822" y="0"/>
                    </a:lnTo>
                    <a:cubicBezTo>
                      <a:pt x="993" y="0"/>
                      <a:pt x="1131" y="139"/>
                      <a:pt x="1131" y="309"/>
                    </a:cubicBezTo>
                    <a:cubicBezTo>
                      <a:pt x="1131" y="480"/>
                      <a:pt x="993" y="618"/>
                      <a:pt x="822" y="61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grpSp>
        <p:grpSp>
          <p:nvGrpSpPr>
            <p:cNvPr id="46" name="Group 9">
              <a:extLst>
                <a:ext uri="{FF2B5EF4-FFF2-40B4-BE49-F238E27FC236}">
                  <a16:creationId xmlns:a16="http://schemas.microsoft.com/office/drawing/2014/main" id="{15F24AE7-3C47-9548-AA38-3DE77B7C0ED5}"/>
                </a:ext>
              </a:extLst>
            </p:cNvPr>
            <p:cNvGrpSpPr>
              <a:grpSpLocks/>
            </p:cNvGrpSpPr>
            <p:nvPr/>
          </p:nvGrpSpPr>
          <p:grpSpPr bwMode="auto">
            <a:xfrm>
              <a:off x="4356092" y="808244"/>
              <a:ext cx="1245270" cy="711734"/>
              <a:chOff x="5507038" y="1647825"/>
              <a:chExt cx="1863725" cy="1065213"/>
            </a:xfrm>
            <a:solidFill>
              <a:schemeClr val="accent4">
                <a:lumMod val="75000"/>
              </a:schemeClr>
            </a:solidFill>
          </p:grpSpPr>
          <p:sp>
            <p:nvSpPr>
              <p:cNvPr id="76" name="Freeform 34">
                <a:extLst>
                  <a:ext uri="{FF2B5EF4-FFF2-40B4-BE49-F238E27FC236}">
                    <a16:creationId xmlns:a16="http://schemas.microsoft.com/office/drawing/2014/main" id="{3AE0BBB4-0499-EE4E-A25F-60D9690C3AC2}"/>
                  </a:ext>
                </a:extLst>
              </p:cNvPr>
              <p:cNvSpPr>
                <a:spLocks noChangeArrowheads="1"/>
              </p:cNvSpPr>
              <p:nvPr/>
            </p:nvSpPr>
            <p:spPr bwMode="auto">
              <a:xfrm>
                <a:off x="7092950" y="1647825"/>
                <a:ext cx="277813" cy="246063"/>
              </a:xfrm>
              <a:custGeom>
                <a:avLst/>
                <a:gdLst>
                  <a:gd name="T0" fmla="*/ 15474 w 772"/>
                  <a:gd name="T1" fmla="*/ 110764 h 682"/>
                  <a:gd name="T2" fmla="*/ 15474 w 772"/>
                  <a:gd name="T3" fmla="*/ 110764 h 682"/>
                  <a:gd name="T4" fmla="*/ 17273 w 772"/>
                  <a:gd name="T5" fmla="*/ 139989 h 682"/>
                  <a:gd name="T6" fmla="*/ 250823 w 772"/>
                  <a:gd name="T7" fmla="*/ 238486 h 682"/>
                  <a:gd name="T8" fmla="*/ 250823 w 772"/>
                  <a:gd name="T9" fmla="*/ 238486 h 682"/>
                  <a:gd name="T10" fmla="*/ 272775 w 772"/>
                  <a:gd name="T11" fmla="*/ 219725 h 682"/>
                  <a:gd name="T12" fmla="*/ 224554 w 772"/>
                  <a:gd name="T13" fmla="*/ 24173 h 682"/>
                  <a:gd name="T14" fmla="*/ 224554 w 772"/>
                  <a:gd name="T15" fmla="*/ 24173 h 682"/>
                  <a:gd name="T16" fmla="*/ 188927 w 772"/>
                  <a:gd name="T17" fmla="*/ 9020 h 682"/>
                  <a:gd name="T18" fmla="*/ 15474 w 772"/>
                  <a:gd name="T19" fmla="*/ 110764 h 68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72" h="682">
                    <a:moveTo>
                      <a:pt x="43" y="307"/>
                    </a:moveTo>
                    <a:lnTo>
                      <a:pt x="43" y="307"/>
                    </a:lnTo>
                    <a:cubicBezTo>
                      <a:pt x="0" y="332"/>
                      <a:pt x="2" y="368"/>
                      <a:pt x="48" y="388"/>
                    </a:cubicBezTo>
                    <a:lnTo>
                      <a:pt x="697" y="661"/>
                    </a:lnTo>
                    <a:cubicBezTo>
                      <a:pt x="743" y="681"/>
                      <a:pt x="771" y="657"/>
                      <a:pt x="758" y="609"/>
                    </a:cubicBezTo>
                    <a:lnTo>
                      <a:pt x="624" y="67"/>
                    </a:lnTo>
                    <a:cubicBezTo>
                      <a:pt x="612" y="19"/>
                      <a:pt x="567" y="0"/>
                      <a:pt x="525" y="25"/>
                    </a:cubicBezTo>
                    <a:lnTo>
                      <a:pt x="43" y="30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77" name="Freeform 35">
                <a:extLst>
                  <a:ext uri="{FF2B5EF4-FFF2-40B4-BE49-F238E27FC236}">
                    <a16:creationId xmlns:a16="http://schemas.microsoft.com/office/drawing/2014/main" id="{FD04FBEA-E2CB-A84C-867F-002387F1DA4C}"/>
                  </a:ext>
                </a:extLst>
              </p:cNvPr>
              <p:cNvSpPr>
                <a:spLocks noChangeArrowheads="1"/>
              </p:cNvSpPr>
              <p:nvPr/>
            </p:nvSpPr>
            <p:spPr bwMode="auto">
              <a:xfrm>
                <a:off x="5507038" y="1752600"/>
                <a:ext cx="1771650" cy="960438"/>
              </a:xfrm>
              <a:custGeom>
                <a:avLst/>
                <a:gdLst>
                  <a:gd name="T0" fmla="*/ 37067 w 4923"/>
                  <a:gd name="T1" fmla="*/ 960078 h 2666"/>
                  <a:gd name="T2" fmla="*/ 37067 w 4923"/>
                  <a:gd name="T3" fmla="*/ 960078 h 2666"/>
                  <a:gd name="T4" fmla="*/ 20873 w 4923"/>
                  <a:gd name="T5" fmla="*/ 955755 h 2666"/>
                  <a:gd name="T6" fmla="*/ 20873 w 4923"/>
                  <a:gd name="T7" fmla="*/ 955755 h 2666"/>
                  <a:gd name="T8" fmla="*/ 8637 w 4923"/>
                  <a:gd name="T9" fmla="*/ 911443 h 2666"/>
                  <a:gd name="T10" fmla="*/ 393340 w 4923"/>
                  <a:gd name="T11" fmla="*/ 235967 h 2666"/>
                  <a:gd name="T12" fmla="*/ 393340 w 4923"/>
                  <a:gd name="T13" fmla="*/ 235967 h 2666"/>
                  <a:gd name="T14" fmla="*/ 445522 w 4923"/>
                  <a:gd name="T15" fmla="*/ 201742 h 2666"/>
                  <a:gd name="T16" fmla="*/ 445522 w 4923"/>
                  <a:gd name="T17" fmla="*/ 201742 h 2666"/>
                  <a:gd name="T18" fmla="*/ 499143 w 4923"/>
                  <a:gd name="T19" fmla="*/ 233805 h 2666"/>
                  <a:gd name="T20" fmla="*/ 747814 w 4923"/>
                  <a:gd name="T21" fmla="*/ 631526 h 2666"/>
                  <a:gd name="T22" fmla="*/ 987129 w 4923"/>
                  <a:gd name="T23" fmla="*/ 284241 h 2666"/>
                  <a:gd name="T24" fmla="*/ 987129 w 4923"/>
                  <a:gd name="T25" fmla="*/ 284241 h 2666"/>
                  <a:gd name="T26" fmla="*/ 1040390 w 4923"/>
                  <a:gd name="T27" fmla="*/ 253979 h 2666"/>
                  <a:gd name="T28" fmla="*/ 1040390 w 4923"/>
                  <a:gd name="T29" fmla="*/ 253979 h 2666"/>
                  <a:gd name="T30" fmla="*/ 1041830 w 4923"/>
                  <a:gd name="T31" fmla="*/ 253979 h 2666"/>
                  <a:gd name="T32" fmla="*/ 1041830 w 4923"/>
                  <a:gd name="T33" fmla="*/ 253979 h 2666"/>
                  <a:gd name="T34" fmla="*/ 1095091 w 4923"/>
                  <a:gd name="T35" fmla="*/ 286402 h 2666"/>
                  <a:gd name="T36" fmla="*/ 1373991 w 4923"/>
                  <a:gd name="T37" fmla="*/ 730956 h 2666"/>
                  <a:gd name="T38" fmla="*/ 1704714 w 4923"/>
                  <a:gd name="T39" fmla="*/ 23056 h 2666"/>
                  <a:gd name="T40" fmla="*/ 1704714 w 4923"/>
                  <a:gd name="T41" fmla="*/ 23056 h 2666"/>
                  <a:gd name="T42" fmla="*/ 1747898 w 4923"/>
                  <a:gd name="T43" fmla="*/ 7565 h 2666"/>
                  <a:gd name="T44" fmla="*/ 1747898 w 4923"/>
                  <a:gd name="T45" fmla="*/ 7565 h 2666"/>
                  <a:gd name="T46" fmla="*/ 1763733 w 4923"/>
                  <a:gd name="T47" fmla="*/ 50796 h 2666"/>
                  <a:gd name="T48" fmla="*/ 1428332 w 4923"/>
                  <a:gd name="T49" fmla="*/ 768422 h 2666"/>
                  <a:gd name="T50" fmla="*/ 1428332 w 4923"/>
                  <a:gd name="T51" fmla="*/ 768422 h 2666"/>
                  <a:gd name="T52" fmla="*/ 1378670 w 4923"/>
                  <a:gd name="T53" fmla="*/ 806249 h 2666"/>
                  <a:gd name="T54" fmla="*/ 1378670 w 4923"/>
                  <a:gd name="T55" fmla="*/ 806249 h 2666"/>
                  <a:gd name="T56" fmla="*/ 1324329 w 4923"/>
                  <a:gd name="T57" fmla="*/ 774907 h 2666"/>
                  <a:gd name="T58" fmla="*/ 1040390 w 4923"/>
                  <a:gd name="T59" fmla="*/ 321707 h 2666"/>
                  <a:gd name="T60" fmla="*/ 801075 w 4923"/>
                  <a:gd name="T61" fmla="*/ 668992 h 2666"/>
                  <a:gd name="T62" fmla="*/ 801075 w 4923"/>
                  <a:gd name="T63" fmla="*/ 668992 h 2666"/>
                  <a:gd name="T64" fmla="*/ 746015 w 4923"/>
                  <a:gd name="T65" fmla="*/ 698893 h 2666"/>
                  <a:gd name="T66" fmla="*/ 746015 w 4923"/>
                  <a:gd name="T67" fmla="*/ 698893 h 2666"/>
                  <a:gd name="T68" fmla="*/ 692754 w 4923"/>
                  <a:gd name="T69" fmla="*/ 666470 h 2666"/>
                  <a:gd name="T70" fmla="*/ 446961 w 4923"/>
                  <a:gd name="T71" fmla="*/ 273073 h 2666"/>
                  <a:gd name="T72" fmla="*/ 65497 w 4923"/>
                  <a:gd name="T73" fmla="*/ 943506 h 2666"/>
                  <a:gd name="T74" fmla="*/ 65497 w 4923"/>
                  <a:gd name="T75" fmla="*/ 943506 h 2666"/>
                  <a:gd name="T76" fmla="*/ 37067 w 4923"/>
                  <a:gd name="T77" fmla="*/ 960078 h 266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4923" h="2666">
                    <a:moveTo>
                      <a:pt x="103" y="2665"/>
                    </a:moveTo>
                    <a:lnTo>
                      <a:pt x="103" y="2665"/>
                    </a:lnTo>
                    <a:cubicBezTo>
                      <a:pt x="88" y="2665"/>
                      <a:pt x="73" y="2661"/>
                      <a:pt x="58" y="2653"/>
                    </a:cubicBezTo>
                    <a:cubicBezTo>
                      <a:pt x="15" y="2628"/>
                      <a:pt x="0" y="2573"/>
                      <a:pt x="24" y="2530"/>
                    </a:cubicBezTo>
                    <a:lnTo>
                      <a:pt x="1093" y="655"/>
                    </a:lnTo>
                    <a:cubicBezTo>
                      <a:pt x="1127" y="596"/>
                      <a:pt x="1179" y="561"/>
                      <a:pt x="1238" y="560"/>
                    </a:cubicBezTo>
                    <a:cubicBezTo>
                      <a:pt x="1297" y="560"/>
                      <a:pt x="1351" y="591"/>
                      <a:pt x="1387" y="649"/>
                    </a:cubicBezTo>
                    <a:lnTo>
                      <a:pt x="2078" y="1753"/>
                    </a:lnTo>
                    <a:lnTo>
                      <a:pt x="2743" y="789"/>
                    </a:lnTo>
                    <a:cubicBezTo>
                      <a:pt x="2780" y="735"/>
                      <a:pt x="2834" y="705"/>
                      <a:pt x="2891" y="705"/>
                    </a:cubicBezTo>
                    <a:cubicBezTo>
                      <a:pt x="2893" y="705"/>
                      <a:pt x="2894" y="705"/>
                      <a:pt x="2895" y="705"/>
                    </a:cubicBezTo>
                    <a:cubicBezTo>
                      <a:pt x="2954" y="706"/>
                      <a:pt x="3008" y="739"/>
                      <a:pt x="3043" y="795"/>
                    </a:cubicBezTo>
                    <a:lnTo>
                      <a:pt x="3818" y="2029"/>
                    </a:lnTo>
                    <a:lnTo>
                      <a:pt x="4737" y="64"/>
                    </a:lnTo>
                    <a:cubicBezTo>
                      <a:pt x="4758" y="19"/>
                      <a:pt x="4812" y="0"/>
                      <a:pt x="4857" y="21"/>
                    </a:cubicBezTo>
                    <a:cubicBezTo>
                      <a:pt x="4903" y="42"/>
                      <a:pt x="4922" y="95"/>
                      <a:pt x="4901" y="141"/>
                    </a:cubicBezTo>
                    <a:lnTo>
                      <a:pt x="3969" y="2133"/>
                    </a:lnTo>
                    <a:cubicBezTo>
                      <a:pt x="3939" y="2197"/>
                      <a:pt x="3889" y="2235"/>
                      <a:pt x="3831" y="2238"/>
                    </a:cubicBezTo>
                    <a:cubicBezTo>
                      <a:pt x="3771" y="2242"/>
                      <a:pt x="3717" y="2210"/>
                      <a:pt x="3680" y="2151"/>
                    </a:cubicBezTo>
                    <a:lnTo>
                      <a:pt x="2891" y="893"/>
                    </a:lnTo>
                    <a:lnTo>
                      <a:pt x="2226" y="1857"/>
                    </a:lnTo>
                    <a:cubicBezTo>
                      <a:pt x="2188" y="1912"/>
                      <a:pt x="2134" y="1942"/>
                      <a:pt x="2073" y="1940"/>
                    </a:cubicBezTo>
                    <a:cubicBezTo>
                      <a:pt x="2015" y="1939"/>
                      <a:pt x="1961" y="1906"/>
                      <a:pt x="1925" y="1850"/>
                    </a:cubicBezTo>
                    <a:lnTo>
                      <a:pt x="1242" y="758"/>
                    </a:lnTo>
                    <a:lnTo>
                      <a:pt x="182" y="2619"/>
                    </a:lnTo>
                    <a:cubicBezTo>
                      <a:pt x="165" y="2648"/>
                      <a:pt x="134" y="2665"/>
                      <a:pt x="103" y="2665"/>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grpSp>
        <p:grpSp>
          <p:nvGrpSpPr>
            <p:cNvPr id="47" name="Group 5">
              <a:extLst>
                <a:ext uri="{FF2B5EF4-FFF2-40B4-BE49-F238E27FC236}">
                  <a16:creationId xmlns:a16="http://schemas.microsoft.com/office/drawing/2014/main" id="{70868E55-3ABF-8B47-8042-F7FDA19F098E}"/>
                </a:ext>
              </a:extLst>
            </p:cNvPr>
            <p:cNvGrpSpPr>
              <a:grpSpLocks/>
            </p:cNvGrpSpPr>
            <p:nvPr/>
          </p:nvGrpSpPr>
          <p:grpSpPr bwMode="auto">
            <a:xfrm>
              <a:off x="10332332" y="563343"/>
              <a:ext cx="1086163" cy="999185"/>
              <a:chOff x="4892675" y="3322638"/>
              <a:chExt cx="1625600" cy="1495425"/>
            </a:xfrm>
            <a:solidFill>
              <a:schemeClr val="accent1">
                <a:lumMod val="75000"/>
              </a:schemeClr>
            </a:solidFill>
          </p:grpSpPr>
          <p:sp>
            <p:nvSpPr>
              <p:cNvPr id="73" name="Freeform 2">
                <a:extLst>
                  <a:ext uri="{FF2B5EF4-FFF2-40B4-BE49-F238E27FC236}">
                    <a16:creationId xmlns:a16="http://schemas.microsoft.com/office/drawing/2014/main" id="{026F96C2-E43E-DB4F-BC91-B6020BE7E32A}"/>
                  </a:ext>
                </a:extLst>
              </p:cNvPr>
              <p:cNvSpPr>
                <a:spLocks noChangeArrowheads="1"/>
              </p:cNvSpPr>
              <p:nvPr/>
            </p:nvSpPr>
            <p:spPr bwMode="auto">
              <a:xfrm>
                <a:off x="5665788" y="3751263"/>
                <a:ext cx="252412" cy="642937"/>
              </a:xfrm>
              <a:custGeom>
                <a:avLst/>
                <a:gdLst>
                  <a:gd name="T0" fmla="*/ 152311 w 701"/>
                  <a:gd name="T1" fmla="*/ 44229 h 1788"/>
                  <a:gd name="T2" fmla="*/ 152311 w 701"/>
                  <a:gd name="T3" fmla="*/ 44229 h 1788"/>
                  <a:gd name="T4" fmla="*/ 251332 w 701"/>
                  <a:gd name="T5" fmla="*/ 181950 h 1788"/>
                  <a:gd name="T6" fmla="*/ 251332 w 701"/>
                  <a:gd name="T7" fmla="*/ 197052 h 1788"/>
                  <a:gd name="T8" fmla="*/ 193000 w 701"/>
                  <a:gd name="T9" fmla="*/ 197052 h 1788"/>
                  <a:gd name="T10" fmla="*/ 193000 w 701"/>
                  <a:gd name="T11" fmla="*/ 177994 h 1788"/>
                  <a:gd name="T12" fmla="*/ 193000 w 701"/>
                  <a:gd name="T13" fmla="*/ 177994 h 1788"/>
                  <a:gd name="T14" fmla="*/ 128186 w 701"/>
                  <a:gd name="T15" fmla="*/ 97807 h 1788"/>
                  <a:gd name="T16" fmla="*/ 128186 w 701"/>
                  <a:gd name="T17" fmla="*/ 97807 h 1788"/>
                  <a:gd name="T18" fmla="*/ 64093 w 701"/>
                  <a:gd name="T19" fmla="*/ 177994 h 1788"/>
                  <a:gd name="T20" fmla="*/ 64093 w 701"/>
                  <a:gd name="T21" fmla="*/ 177994 h 1788"/>
                  <a:gd name="T22" fmla="*/ 252052 w 701"/>
                  <a:gd name="T23" fmla="*/ 461706 h 1788"/>
                  <a:gd name="T24" fmla="*/ 252052 w 701"/>
                  <a:gd name="T25" fmla="*/ 461706 h 1788"/>
                  <a:gd name="T26" fmla="*/ 152311 w 701"/>
                  <a:gd name="T27" fmla="*/ 600146 h 1788"/>
                  <a:gd name="T28" fmla="*/ 152311 w 701"/>
                  <a:gd name="T29" fmla="*/ 642577 h 1788"/>
                  <a:gd name="T30" fmla="*/ 100821 w 701"/>
                  <a:gd name="T31" fmla="*/ 642577 h 1788"/>
                  <a:gd name="T32" fmla="*/ 100821 w 701"/>
                  <a:gd name="T33" fmla="*/ 600146 h 1788"/>
                  <a:gd name="T34" fmla="*/ 100821 w 701"/>
                  <a:gd name="T35" fmla="*/ 600146 h 1788"/>
                  <a:gd name="T36" fmla="*/ 0 w 701"/>
                  <a:gd name="T37" fmla="*/ 461706 h 1788"/>
                  <a:gd name="T38" fmla="*/ 0 w 701"/>
                  <a:gd name="T39" fmla="*/ 427186 h 1788"/>
                  <a:gd name="T40" fmla="*/ 58332 w 701"/>
                  <a:gd name="T41" fmla="*/ 427186 h 1788"/>
                  <a:gd name="T42" fmla="*/ 58332 w 701"/>
                  <a:gd name="T43" fmla="*/ 465662 h 1788"/>
                  <a:gd name="T44" fmla="*/ 58332 w 701"/>
                  <a:gd name="T45" fmla="*/ 465662 h 1788"/>
                  <a:gd name="T46" fmla="*/ 124226 w 701"/>
                  <a:gd name="T47" fmla="*/ 545130 h 1788"/>
                  <a:gd name="T48" fmla="*/ 124226 w 701"/>
                  <a:gd name="T49" fmla="*/ 545130 h 1788"/>
                  <a:gd name="T50" fmla="*/ 189759 w 701"/>
                  <a:gd name="T51" fmla="*/ 465662 h 1788"/>
                  <a:gd name="T52" fmla="*/ 189759 w 701"/>
                  <a:gd name="T53" fmla="*/ 465662 h 1788"/>
                  <a:gd name="T54" fmla="*/ 2521 w 701"/>
                  <a:gd name="T55" fmla="*/ 181950 h 1788"/>
                  <a:gd name="T56" fmla="*/ 2521 w 701"/>
                  <a:gd name="T57" fmla="*/ 181950 h 1788"/>
                  <a:gd name="T58" fmla="*/ 100821 w 701"/>
                  <a:gd name="T59" fmla="*/ 44229 h 1788"/>
                  <a:gd name="T60" fmla="*/ 100821 w 701"/>
                  <a:gd name="T61" fmla="*/ 0 h 1788"/>
                  <a:gd name="T62" fmla="*/ 152311 w 701"/>
                  <a:gd name="T63" fmla="*/ 0 h 1788"/>
                  <a:gd name="T64" fmla="*/ 152311 w 701"/>
                  <a:gd name="T65" fmla="*/ 44229 h 178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701" h="1788">
                    <a:moveTo>
                      <a:pt x="423" y="123"/>
                    </a:moveTo>
                    <a:lnTo>
                      <a:pt x="423" y="123"/>
                    </a:lnTo>
                    <a:cubicBezTo>
                      <a:pt x="612" y="150"/>
                      <a:pt x="698" y="297"/>
                      <a:pt x="698" y="506"/>
                    </a:cubicBezTo>
                    <a:lnTo>
                      <a:pt x="698" y="548"/>
                    </a:lnTo>
                    <a:lnTo>
                      <a:pt x="536" y="548"/>
                    </a:lnTo>
                    <a:lnTo>
                      <a:pt x="536" y="495"/>
                    </a:lnTo>
                    <a:cubicBezTo>
                      <a:pt x="536" y="357"/>
                      <a:pt x="481" y="272"/>
                      <a:pt x="356" y="272"/>
                    </a:cubicBezTo>
                    <a:cubicBezTo>
                      <a:pt x="233" y="272"/>
                      <a:pt x="178" y="357"/>
                      <a:pt x="178" y="495"/>
                    </a:cubicBezTo>
                    <a:cubicBezTo>
                      <a:pt x="178" y="844"/>
                      <a:pt x="700" y="846"/>
                      <a:pt x="700" y="1284"/>
                    </a:cubicBezTo>
                    <a:cubicBezTo>
                      <a:pt x="700" y="1493"/>
                      <a:pt x="612" y="1642"/>
                      <a:pt x="423" y="1669"/>
                    </a:cubicBezTo>
                    <a:lnTo>
                      <a:pt x="423" y="1787"/>
                    </a:lnTo>
                    <a:lnTo>
                      <a:pt x="280" y="1787"/>
                    </a:lnTo>
                    <a:lnTo>
                      <a:pt x="280" y="1669"/>
                    </a:lnTo>
                    <a:cubicBezTo>
                      <a:pt x="87" y="1642"/>
                      <a:pt x="0" y="1496"/>
                      <a:pt x="0" y="1284"/>
                    </a:cubicBezTo>
                    <a:lnTo>
                      <a:pt x="0" y="1188"/>
                    </a:lnTo>
                    <a:lnTo>
                      <a:pt x="162" y="1188"/>
                    </a:lnTo>
                    <a:lnTo>
                      <a:pt x="162" y="1295"/>
                    </a:lnTo>
                    <a:cubicBezTo>
                      <a:pt x="162" y="1435"/>
                      <a:pt x="221" y="1516"/>
                      <a:pt x="345" y="1516"/>
                    </a:cubicBezTo>
                    <a:cubicBezTo>
                      <a:pt x="471" y="1516"/>
                      <a:pt x="527" y="1435"/>
                      <a:pt x="527" y="1295"/>
                    </a:cubicBezTo>
                    <a:cubicBezTo>
                      <a:pt x="527" y="948"/>
                      <a:pt x="7" y="944"/>
                      <a:pt x="7" y="506"/>
                    </a:cubicBezTo>
                    <a:cubicBezTo>
                      <a:pt x="7" y="292"/>
                      <a:pt x="94" y="152"/>
                      <a:pt x="280" y="123"/>
                    </a:cubicBezTo>
                    <a:lnTo>
                      <a:pt x="280" y="0"/>
                    </a:lnTo>
                    <a:lnTo>
                      <a:pt x="423" y="0"/>
                    </a:lnTo>
                    <a:lnTo>
                      <a:pt x="423" y="123"/>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74" name="Freeform 36">
                <a:extLst>
                  <a:ext uri="{FF2B5EF4-FFF2-40B4-BE49-F238E27FC236}">
                    <a16:creationId xmlns:a16="http://schemas.microsoft.com/office/drawing/2014/main" id="{E78AC493-42D8-F044-BC4A-9830362806E0}"/>
                  </a:ext>
                </a:extLst>
              </p:cNvPr>
              <p:cNvSpPr>
                <a:spLocks noChangeArrowheads="1"/>
              </p:cNvSpPr>
              <p:nvPr/>
            </p:nvSpPr>
            <p:spPr bwMode="auto">
              <a:xfrm>
                <a:off x="5022850" y="3322638"/>
                <a:ext cx="1495425" cy="1495425"/>
              </a:xfrm>
              <a:custGeom>
                <a:avLst/>
                <a:gdLst>
                  <a:gd name="T0" fmla="*/ 747353 w 4154"/>
                  <a:gd name="T1" fmla="*/ 65175 h 4153"/>
                  <a:gd name="T2" fmla="*/ 747353 w 4154"/>
                  <a:gd name="T3" fmla="*/ 65175 h 4153"/>
                  <a:gd name="T4" fmla="*/ 65159 w 4154"/>
                  <a:gd name="T5" fmla="*/ 747172 h 4153"/>
                  <a:gd name="T6" fmla="*/ 65159 w 4154"/>
                  <a:gd name="T7" fmla="*/ 747172 h 4153"/>
                  <a:gd name="T8" fmla="*/ 747353 w 4154"/>
                  <a:gd name="T9" fmla="*/ 1429890 h 4153"/>
                  <a:gd name="T10" fmla="*/ 747353 w 4154"/>
                  <a:gd name="T11" fmla="*/ 1429890 h 4153"/>
                  <a:gd name="T12" fmla="*/ 1429906 w 4154"/>
                  <a:gd name="T13" fmla="*/ 747172 h 4153"/>
                  <a:gd name="T14" fmla="*/ 1429906 w 4154"/>
                  <a:gd name="T15" fmla="*/ 747172 h 4153"/>
                  <a:gd name="T16" fmla="*/ 747353 w 4154"/>
                  <a:gd name="T17" fmla="*/ 65175 h 4153"/>
                  <a:gd name="T18" fmla="*/ 747353 w 4154"/>
                  <a:gd name="T19" fmla="*/ 1495065 h 4153"/>
                  <a:gd name="T20" fmla="*/ 747353 w 4154"/>
                  <a:gd name="T21" fmla="*/ 1495065 h 4153"/>
                  <a:gd name="T22" fmla="*/ 0 w 4154"/>
                  <a:gd name="T23" fmla="*/ 747172 h 4153"/>
                  <a:gd name="T24" fmla="*/ 0 w 4154"/>
                  <a:gd name="T25" fmla="*/ 747172 h 4153"/>
                  <a:gd name="T26" fmla="*/ 747353 w 4154"/>
                  <a:gd name="T27" fmla="*/ 0 h 4153"/>
                  <a:gd name="T28" fmla="*/ 747353 w 4154"/>
                  <a:gd name="T29" fmla="*/ 0 h 4153"/>
                  <a:gd name="T30" fmla="*/ 1495065 w 4154"/>
                  <a:gd name="T31" fmla="*/ 747172 h 4153"/>
                  <a:gd name="T32" fmla="*/ 1495065 w 4154"/>
                  <a:gd name="T33" fmla="*/ 747172 h 4153"/>
                  <a:gd name="T34" fmla="*/ 747353 w 4154"/>
                  <a:gd name="T35" fmla="*/ 1495065 h 415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4154" h="4153">
                    <a:moveTo>
                      <a:pt x="2076" y="181"/>
                    </a:moveTo>
                    <a:lnTo>
                      <a:pt x="2076" y="181"/>
                    </a:lnTo>
                    <a:cubicBezTo>
                      <a:pt x="1031" y="181"/>
                      <a:pt x="181" y="1032"/>
                      <a:pt x="181" y="2075"/>
                    </a:cubicBezTo>
                    <a:cubicBezTo>
                      <a:pt x="181" y="3121"/>
                      <a:pt x="1031" y="3971"/>
                      <a:pt x="2076" y="3971"/>
                    </a:cubicBezTo>
                    <a:cubicBezTo>
                      <a:pt x="3121" y="3971"/>
                      <a:pt x="3972" y="3121"/>
                      <a:pt x="3972" y="2075"/>
                    </a:cubicBezTo>
                    <a:cubicBezTo>
                      <a:pt x="3972" y="1032"/>
                      <a:pt x="3121" y="181"/>
                      <a:pt x="2076" y="181"/>
                    </a:cubicBezTo>
                    <a:close/>
                    <a:moveTo>
                      <a:pt x="2076" y="4152"/>
                    </a:moveTo>
                    <a:lnTo>
                      <a:pt x="2076" y="4152"/>
                    </a:lnTo>
                    <a:cubicBezTo>
                      <a:pt x="931" y="4152"/>
                      <a:pt x="0" y="3220"/>
                      <a:pt x="0" y="2075"/>
                    </a:cubicBezTo>
                    <a:cubicBezTo>
                      <a:pt x="0" y="932"/>
                      <a:pt x="931" y="0"/>
                      <a:pt x="2076" y="0"/>
                    </a:cubicBezTo>
                    <a:cubicBezTo>
                      <a:pt x="3221" y="0"/>
                      <a:pt x="4153" y="932"/>
                      <a:pt x="4153" y="2075"/>
                    </a:cubicBezTo>
                    <a:cubicBezTo>
                      <a:pt x="4153" y="3220"/>
                      <a:pt x="3221" y="4152"/>
                      <a:pt x="2076" y="415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75" name="Freeform 37">
                <a:extLst>
                  <a:ext uri="{FF2B5EF4-FFF2-40B4-BE49-F238E27FC236}">
                    <a16:creationId xmlns:a16="http://schemas.microsoft.com/office/drawing/2014/main" id="{4BEEB8CE-E2CB-E94D-A3C7-24252E1AD7AF}"/>
                  </a:ext>
                </a:extLst>
              </p:cNvPr>
              <p:cNvSpPr>
                <a:spLocks noChangeArrowheads="1"/>
              </p:cNvSpPr>
              <p:nvPr/>
            </p:nvSpPr>
            <p:spPr bwMode="auto">
              <a:xfrm>
                <a:off x="4892675" y="3322638"/>
                <a:ext cx="909638" cy="1495425"/>
              </a:xfrm>
              <a:custGeom>
                <a:avLst/>
                <a:gdLst>
                  <a:gd name="T0" fmla="*/ 876534 w 2528"/>
                  <a:gd name="T1" fmla="*/ 1495065 h 4153"/>
                  <a:gd name="T2" fmla="*/ 746997 w 2528"/>
                  <a:gd name="T3" fmla="*/ 1495065 h 4153"/>
                  <a:gd name="T4" fmla="*/ 746997 w 2528"/>
                  <a:gd name="T5" fmla="*/ 1495065 h 4153"/>
                  <a:gd name="T6" fmla="*/ 0 w 2528"/>
                  <a:gd name="T7" fmla="*/ 747172 h 4153"/>
                  <a:gd name="T8" fmla="*/ 0 w 2528"/>
                  <a:gd name="T9" fmla="*/ 747172 h 4153"/>
                  <a:gd name="T10" fmla="*/ 746997 w 2528"/>
                  <a:gd name="T11" fmla="*/ 0 h 4153"/>
                  <a:gd name="T12" fmla="*/ 876534 w 2528"/>
                  <a:gd name="T13" fmla="*/ 0 h 4153"/>
                  <a:gd name="T14" fmla="*/ 876534 w 2528"/>
                  <a:gd name="T15" fmla="*/ 0 h 4153"/>
                  <a:gd name="T16" fmla="*/ 909278 w 2528"/>
                  <a:gd name="T17" fmla="*/ 32768 h 4153"/>
                  <a:gd name="T18" fmla="*/ 909278 w 2528"/>
                  <a:gd name="T19" fmla="*/ 32768 h 4153"/>
                  <a:gd name="T20" fmla="*/ 876534 w 2528"/>
                  <a:gd name="T21" fmla="*/ 65175 h 4153"/>
                  <a:gd name="T22" fmla="*/ 746997 w 2528"/>
                  <a:gd name="T23" fmla="*/ 65175 h 4153"/>
                  <a:gd name="T24" fmla="*/ 746997 w 2528"/>
                  <a:gd name="T25" fmla="*/ 65175 h 4153"/>
                  <a:gd name="T26" fmla="*/ 64769 w 2528"/>
                  <a:gd name="T27" fmla="*/ 747172 h 4153"/>
                  <a:gd name="T28" fmla="*/ 64769 w 2528"/>
                  <a:gd name="T29" fmla="*/ 747172 h 4153"/>
                  <a:gd name="T30" fmla="*/ 746997 w 2528"/>
                  <a:gd name="T31" fmla="*/ 1429890 h 4153"/>
                  <a:gd name="T32" fmla="*/ 876534 w 2528"/>
                  <a:gd name="T33" fmla="*/ 1429890 h 4153"/>
                  <a:gd name="T34" fmla="*/ 876534 w 2528"/>
                  <a:gd name="T35" fmla="*/ 1429890 h 4153"/>
                  <a:gd name="T36" fmla="*/ 909278 w 2528"/>
                  <a:gd name="T37" fmla="*/ 1462297 h 4153"/>
                  <a:gd name="T38" fmla="*/ 909278 w 2528"/>
                  <a:gd name="T39" fmla="*/ 1462297 h 4153"/>
                  <a:gd name="T40" fmla="*/ 876534 w 2528"/>
                  <a:gd name="T41" fmla="*/ 1495065 h 415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528" h="4153">
                    <a:moveTo>
                      <a:pt x="2436" y="4152"/>
                    </a:moveTo>
                    <a:lnTo>
                      <a:pt x="2076" y="4152"/>
                    </a:lnTo>
                    <a:cubicBezTo>
                      <a:pt x="930" y="4152"/>
                      <a:pt x="0" y="3221"/>
                      <a:pt x="0" y="2075"/>
                    </a:cubicBezTo>
                    <a:cubicBezTo>
                      <a:pt x="0" y="932"/>
                      <a:pt x="930" y="0"/>
                      <a:pt x="2076" y="0"/>
                    </a:cubicBezTo>
                    <a:lnTo>
                      <a:pt x="2436" y="0"/>
                    </a:lnTo>
                    <a:cubicBezTo>
                      <a:pt x="2486" y="0"/>
                      <a:pt x="2527" y="41"/>
                      <a:pt x="2527" y="91"/>
                    </a:cubicBezTo>
                    <a:cubicBezTo>
                      <a:pt x="2527" y="141"/>
                      <a:pt x="2486" y="181"/>
                      <a:pt x="2436" y="181"/>
                    </a:cubicBezTo>
                    <a:lnTo>
                      <a:pt x="2076" y="181"/>
                    </a:lnTo>
                    <a:cubicBezTo>
                      <a:pt x="1030" y="181"/>
                      <a:pt x="180" y="1032"/>
                      <a:pt x="180" y="2075"/>
                    </a:cubicBezTo>
                    <a:cubicBezTo>
                      <a:pt x="180" y="3121"/>
                      <a:pt x="1030" y="3971"/>
                      <a:pt x="2076" y="3971"/>
                    </a:cubicBezTo>
                    <a:lnTo>
                      <a:pt x="2436" y="3971"/>
                    </a:lnTo>
                    <a:cubicBezTo>
                      <a:pt x="2486" y="3971"/>
                      <a:pt x="2527" y="4011"/>
                      <a:pt x="2527" y="4061"/>
                    </a:cubicBezTo>
                    <a:cubicBezTo>
                      <a:pt x="2527" y="4111"/>
                      <a:pt x="2486" y="4152"/>
                      <a:pt x="2436" y="4152"/>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grpSp>
        <p:grpSp>
          <p:nvGrpSpPr>
            <p:cNvPr id="48" name="Group 11">
              <a:extLst>
                <a:ext uri="{FF2B5EF4-FFF2-40B4-BE49-F238E27FC236}">
                  <a16:creationId xmlns:a16="http://schemas.microsoft.com/office/drawing/2014/main" id="{A5B4BD3D-AC8E-4142-ABB7-9EC8ECC9A526}"/>
                </a:ext>
              </a:extLst>
            </p:cNvPr>
            <p:cNvGrpSpPr>
              <a:grpSpLocks/>
            </p:cNvGrpSpPr>
            <p:nvPr/>
          </p:nvGrpSpPr>
          <p:grpSpPr bwMode="auto">
            <a:xfrm>
              <a:off x="8726951" y="422846"/>
              <a:ext cx="1300426" cy="1221934"/>
              <a:chOff x="3332163" y="2060575"/>
              <a:chExt cx="1946275" cy="1828800"/>
            </a:xfrm>
            <a:solidFill>
              <a:schemeClr val="accent3">
                <a:lumMod val="75000"/>
              </a:schemeClr>
            </a:solidFill>
          </p:grpSpPr>
          <p:sp>
            <p:nvSpPr>
              <p:cNvPr id="66" name="Freeform 43">
                <a:extLst>
                  <a:ext uri="{FF2B5EF4-FFF2-40B4-BE49-F238E27FC236}">
                    <a16:creationId xmlns:a16="http://schemas.microsoft.com/office/drawing/2014/main" id="{8D90C658-70F2-4B46-92F5-B8C52564F1E2}"/>
                  </a:ext>
                </a:extLst>
              </p:cNvPr>
              <p:cNvSpPr>
                <a:spLocks noChangeArrowheads="1"/>
              </p:cNvSpPr>
              <p:nvPr/>
            </p:nvSpPr>
            <p:spPr bwMode="auto">
              <a:xfrm>
                <a:off x="4411663" y="2060575"/>
                <a:ext cx="273050" cy="481013"/>
              </a:xfrm>
              <a:custGeom>
                <a:avLst/>
                <a:gdLst>
                  <a:gd name="T0" fmla="*/ 65115 w 759"/>
                  <a:gd name="T1" fmla="*/ 415584 h 1338"/>
                  <a:gd name="T2" fmla="*/ 207935 w 759"/>
                  <a:gd name="T3" fmla="*/ 415584 h 1338"/>
                  <a:gd name="T4" fmla="*/ 207935 w 759"/>
                  <a:gd name="T5" fmla="*/ 68305 h 1338"/>
                  <a:gd name="T6" fmla="*/ 207935 w 759"/>
                  <a:gd name="T7" fmla="*/ 68305 h 1338"/>
                  <a:gd name="T8" fmla="*/ 65115 w 759"/>
                  <a:gd name="T9" fmla="*/ 240507 h 1338"/>
                  <a:gd name="T10" fmla="*/ 65115 w 759"/>
                  <a:gd name="T11" fmla="*/ 415584 h 1338"/>
                  <a:gd name="T12" fmla="*/ 240313 w 759"/>
                  <a:gd name="T13" fmla="*/ 480653 h 1338"/>
                  <a:gd name="T14" fmla="*/ 32377 w 759"/>
                  <a:gd name="T15" fmla="*/ 480653 h 1338"/>
                  <a:gd name="T16" fmla="*/ 32377 w 759"/>
                  <a:gd name="T17" fmla="*/ 480653 h 1338"/>
                  <a:gd name="T18" fmla="*/ 0 w 759"/>
                  <a:gd name="T19" fmla="*/ 448298 h 1338"/>
                  <a:gd name="T20" fmla="*/ 0 w 759"/>
                  <a:gd name="T21" fmla="*/ 240507 h 1338"/>
                  <a:gd name="T22" fmla="*/ 0 w 759"/>
                  <a:gd name="T23" fmla="*/ 240507 h 1338"/>
                  <a:gd name="T24" fmla="*/ 240313 w 759"/>
                  <a:gd name="T25" fmla="*/ 0 h 1338"/>
                  <a:gd name="T26" fmla="*/ 240313 w 759"/>
                  <a:gd name="T27" fmla="*/ 0 h 1338"/>
                  <a:gd name="T28" fmla="*/ 272690 w 759"/>
                  <a:gd name="T29" fmla="*/ 32715 h 1338"/>
                  <a:gd name="T30" fmla="*/ 272690 w 759"/>
                  <a:gd name="T31" fmla="*/ 448298 h 1338"/>
                  <a:gd name="T32" fmla="*/ 272690 w 759"/>
                  <a:gd name="T33" fmla="*/ 448298 h 1338"/>
                  <a:gd name="T34" fmla="*/ 240313 w 759"/>
                  <a:gd name="T35" fmla="*/ 480653 h 13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759" h="1338">
                    <a:moveTo>
                      <a:pt x="181" y="1156"/>
                    </a:moveTo>
                    <a:lnTo>
                      <a:pt x="578" y="1156"/>
                    </a:lnTo>
                    <a:lnTo>
                      <a:pt x="578" y="190"/>
                    </a:lnTo>
                    <a:cubicBezTo>
                      <a:pt x="352" y="232"/>
                      <a:pt x="181" y="431"/>
                      <a:pt x="181" y="669"/>
                    </a:cubicBezTo>
                    <a:lnTo>
                      <a:pt x="181" y="1156"/>
                    </a:lnTo>
                    <a:close/>
                    <a:moveTo>
                      <a:pt x="668" y="1337"/>
                    </a:moveTo>
                    <a:lnTo>
                      <a:pt x="90" y="1337"/>
                    </a:lnTo>
                    <a:cubicBezTo>
                      <a:pt x="40" y="1337"/>
                      <a:pt x="0" y="1297"/>
                      <a:pt x="0" y="1247"/>
                    </a:cubicBezTo>
                    <a:lnTo>
                      <a:pt x="0" y="669"/>
                    </a:lnTo>
                    <a:cubicBezTo>
                      <a:pt x="0" y="300"/>
                      <a:pt x="300" y="0"/>
                      <a:pt x="668" y="0"/>
                    </a:cubicBezTo>
                    <a:cubicBezTo>
                      <a:pt x="717" y="0"/>
                      <a:pt x="758" y="41"/>
                      <a:pt x="758" y="91"/>
                    </a:cubicBezTo>
                    <a:lnTo>
                      <a:pt x="758" y="1247"/>
                    </a:lnTo>
                    <a:cubicBezTo>
                      <a:pt x="758" y="1297"/>
                      <a:pt x="717" y="1337"/>
                      <a:pt x="668" y="1337"/>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67" name="Freeform 38">
                <a:extLst>
                  <a:ext uri="{FF2B5EF4-FFF2-40B4-BE49-F238E27FC236}">
                    <a16:creationId xmlns:a16="http://schemas.microsoft.com/office/drawing/2014/main" id="{3017B8EC-BF71-1143-8C90-8155ABB92FC4}"/>
                  </a:ext>
                </a:extLst>
              </p:cNvPr>
              <p:cNvSpPr>
                <a:spLocks noChangeArrowheads="1"/>
              </p:cNvSpPr>
              <p:nvPr/>
            </p:nvSpPr>
            <p:spPr bwMode="auto">
              <a:xfrm>
                <a:off x="4991100" y="2716213"/>
                <a:ext cx="287338" cy="500062"/>
              </a:xfrm>
              <a:custGeom>
                <a:avLst/>
                <a:gdLst>
                  <a:gd name="T0" fmla="*/ 254530 w 797"/>
                  <a:gd name="T1" fmla="*/ 499702 h 1390"/>
                  <a:gd name="T2" fmla="*/ 32087 w 797"/>
                  <a:gd name="T3" fmla="*/ 499702 h 1390"/>
                  <a:gd name="T4" fmla="*/ 32087 w 797"/>
                  <a:gd name="T5" fmla="*/ 499702 h 1390"/>
                  <a:gd name="T6" fmla="*/ 0 w 797"/>
                  <a:gd name="T7" fmla="*/ 466964 h 1390"/>
                  <a:gd name="T8" fmla="*/ 0 w 797"/>
                  <a:gd name="T9" fmla="*/ 466964 h 1390"/>
                  <a:gd name="T10" fmla="*/ 32087 w 797"/>
                  <a:gd name="T11" fmla="*/ 434586 h 1390"/>
                  <a:gd name="T12" fmla="*/ 221723 w 797"/>
                  <a:gd name="T13" fmla="*/ 434586 h 1390"/>
                  <a:gd name="T14" fmla="*/ 221723 w 797"/>
                  <a:gd name="T15" fmla="*/ 64756 h 1390"/>
                  <a:gd name="T16" fmla="*/ 32087 w 797"/>
                  <a:gd name="T17" fmla="*/ 64756 h 1390"/>
                  <a:gd name="T18" fmla="*/ 32087 w 797"/>
                  <a:gd name="T19" fmla="*/ 64756 h 1390"/>
                  <a:gd name="T20" fmla="*/ 0 w 797"/>
                  <a:gd name="T21" fmla="*/ 32378 h 1390"/>
                  <a:gd name="T22" fmla="*/ 0 w 797"/>
                  <a:gd name="T23" fmla="*/ 32378 h 1390"/>
                  <a:gd name="T24" fmla="*/ 32087 w 797"/>
                  <a:gd name="T25" fmla="*/ 0 h 1390"/>
                  <a:gd name="T26" fmla="*/ 254530 w 797"/>
                  <a:gd name="T27" fmla="*/ 0 h 1390"/>
                  <a:gd name="T28" fmla="*/ 254530 w 797"/>
                  <a:gd name="T29" fmla="*/ 0 h 1390"/>
                  <a:gd name="T30" fmla="*/ 286977 w 797"/>
                  <a:gd name="T31" fmla="*/ 32378 h 1390"/>
                  <a:gd name="T32" fmla="*/ 286977 w 797"/>
                  <a:gd name="T33" fmla="*/ 466964 h 1390"/>
                  <a:gd name="T34" fmla="*/ 286977 w 797"/>
                  <a:gd name="T35" fmla="*/ 466964 h 1390"/>
                  <a:gd name="T36" fmla="*/ 254530 w 797"/>
                  <a:gd name="T37" fmla="*/ 499702 h 139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797" h="1390">
                    <a:moveTo>
                      <a:pt x="706" y="1389"/>
                    </a:moveTo>
                    <a:lnTo>
                      <a:pt x="89" y="1389"/>
                    </a:lnTo>
                    <a:cubicBezTo>
                      <a:pt x="40" y="1389"/>
                      <a:pt x="0" y="1348"/>
                      <a:pt x="0" y="1298"/>
                    </a:cubicBezTo>
                    <a:cubicBezTo>
                      <a:pt x="0" y="1248"/>
                      <a:pt x="40" y="1208"/>
                      <a:pt x="89" y="1208"/>
                    </a:cubicBezTo>
                    <a:lnTo>
                      <a:pt x="615" y="1208"/>
                    </a:lnTo>
                    <a:lnTo>
                      <a:pt x="615" y="180"/>
                    </a:lnTo>
                    <a:lnTo>
                      <a:pt x="89" y="180"/>
                    </a:lnTo>
                    <a:cubicBezTo>
                      <a:pt x="40" y="180"/>
                      <a:pt x="0" y="140"/>
                      <a:pt x="0" y="90"/>
                    </a:cubicBezTo>
                    <a:cubicBezTo>
                      <a:pt x="0" y="40"/>
                      <a:pt x="40" y="0"/>
                      <a:pt x="89" y="0"/>
                    </a:cubicBezTo>
                    <a:lnTo>
                      <a:pt x="706" y="0"/>
                    </a:lnTo>
                    <a:cubicBezTo>
                      <a:pt x="756" y="0"/>
                      <a:pt x="796" y="40"/>
                      <a:pt x="796" y="90"/>
                    </a:cubicBezTo>
                    <a:lnTo>
                      <a:pt x="796" y="1298"/>
                    </a:lnTo>
                    <a:cubicBezTo>
                      <a:pt x="796" y="1348"/>
                      <a:pt x="756" y="1389"/>
                      <a:pt x="706" y="1389"/>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68" name="Freeform 39">
                <a:extLst>
                  <a:ext uri="{FF2B5EF4-FFF2-40B4-BE49-F238E27FC236}">
                    <a16:creationId xmlns:a16="http://schemas.microsoft.com/office/drawing/2014/main" id="{896342F6-CE32-3943-8442-4EA07AF117C9}"/>
                  </a:ext>
                </a:extLst>
              </p:cNvPr>
              <p:cNvSpPr>
                <a:spLocks noChangeArrowheads="1"/>
              </p:cNvSpPr>
              <p:nvPr/>
            </p:nvSpPr>
            <p:spPr bwMode="auto">
              <a:xfrm>
                <a:off x="4678363" y="2614613"/>
                <a:ext cx="153987" cy="153987"/>
              </a:xfrm>
              <a:custGeom>
                <a:avLst/>
                <a:gdLst>
                  <a:gd name="T0" fmla="*/ 153628 w 429"/>
                  <a:gd name="T1" fmla="*/ 76994 h 428"/>
                  <a:gd name="T2" fmla="*/ 153628 w 429"/>
                  <a:gd name="T3" fmla="*/ 76994 h 428"/>
                  <a:gd name="T4" fmla="*/ 76814 w 429"/>
                  <a:gd name="T5" fmla="*/ 153627 h 428"/>
                  <a:gd name="T6" fmla="*/ 76814 w 429"/>
                  <a:gd name="T7" fmla="*/ 153627 h 428"/>
                  <a:gd name="T8" fmla="*/ 0 w 429"/>
                  <a:gd name="T9" fmla="*/ 76994 h 428"/>
                  <a:gd name="T10" fmla="*/ 0 w 429"/>
                  <a:gd name="T11" fmla="*/ 76994 h 428"/>
                  <a:gd name="T12" fmla="*/ 76814 w 429"/>
                  <a:gd name="T13" fmla="*/ 0 h 428"/>
                  <a:gd name="T14" fmla="*/ 76814 w 429"/>
                  <a:gd name="T15" fmla="*/ 0 h 428"/>
                  <a:gd name="T16" fmla="*/ 153628 w 429"/>
                  <a:gd name="T17" fmla="*/ 76994 h 42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29" h="428">
                    <a:moveTo>
                      <a:pt x="428" y="214"/>
                    </a:moveTo>
                    <a:lnTo>
                      <a:pt x="428" y="214"/>
                    </a:lnTo>
                    <a:cubicBezTo>
                      <a:pt x="428" y="332"/>
                      <a:pt x="332" y="427"/>
                      <a:pt x="214" y="427"/>
                    </a:cubicBezTo>
                    <a:cubicBezTo>
                      <a:pt x="96" y="427"/>
                      <a:pt x="0" y="332"/>
                      <a:pt x="0" y="214"/>
                    </a:cubicBezTo>
                    <a:cubicBezTo>
                      <a:pt x="0" y="96"/>
                      <a:pt x="96" y="0"/>
                      <a:pt x="214" y="0"/>
                    </a:cubicBezTo>
                    <a:cubicBezTo>
                      <a:pt x="332" y="0"/>
                      <a:pt x="428" y="96"/>
                      <a:pt x="428" y="21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69" name="Freeform 40">
                <a:extLst>
                  <a:ext uri="{FF2B5EF4-FFF2-40B4-BE49-F238E27FC236}">
                    <a16:creationId xmlns:a16="http://schemas.microsoft.com/office/drawing/2014/main" id="{3141ECD9-9879-B04B-9B1C-B79743F20AAE}"/>
                  </a:ext>
                </a:extLst>
              </p:cNvPr>
              <p:cNvSpPr>
                <a:spLocks noChangeArrowheads="1"/>
              </p:cNvSpPr>
              <p:nvPr/>
            </p:nvSpPr>
            <p:spPr bwMode="auto">
              <a:xfrm>
                <a:off x="3838575" y="3552825"/>
                <a:ext cx="355600" cy="336550"/>
              </a:xfrm>
              <a:custGeom>
                <a:avLst/>
                <a:gdLst>
                  <a:gd name="T0" fmla="*/ 322847 w 988"/>
                  <a:gd name="T1" fmla="*/ 336190 h 936"/>
                  <a:gd name="T2" fmla="*/ 32393 w 988"/>
                  <a:gd name="T3" fmla="*/ 336190 h 936"/>
                  <a:gd name="T4" fmla="*/ 32393 w 988"/>
                  <a:gd name="T5" fmla="*/ 336190 h 936"/>
                  <a:gd name="T6" fmla="*/ 0 w 988"/>
                  <a:gd name="T7" fmla="*/ 303830 h 936"/>
                  <a:gd name="T8" fmla="*/ 0 w 988"/>
                  <a:gd name="T9" fmla="*/ 32720 h 936"/>
                  <a:gd name="T10" fmla="*/ 0 w 988"/>
                  <a:gd name="T11" fmla="*/ 32720 h 936"/>
                  <a:gd name="T12" fmla="*/ 32393 w 988"/>
                  <a:gd name="T13" fmla="*/ 0 h 936"/>
                  <a:gd name="T14" fmla="*/ 32393 w 988"/>
                  <a:gd name="T15" fmla="*/ 0 h 936"/>
                  <a:gd name="T16" fmla="*/ 65145 w 988"/>
                  <a:gd name="T17" fmla="*/ 32720 h 936"/>
                  <a:gd name="T18" fmla="*/ 65145 w 988"/>
                  <a:gd name="T19" fmla="*/ 271469 h 936"/>
                  <a:gd name="T20" fmla="*/ 290095 w 988"/>
                  <a:gd name="T21" fmla="*/ 271469 h 936"/>
                  <a:gd name="T22" fmla="*/ 290095 w 988"/>
                  <a:gd name="T23" fmla="*/ 154612 h 936"/>
                  <a:gd name="T24" fmla="*/ 290095 w 988"/>
                  <a:gd name="T25" fmla="*/ 154612 h 936"/>
                  <a:gd name="T26" fmla="*/ 322847 w 988"/>
                  <a:gd name="T27" fmla="*/ 121892 h 936"/>
                  <a:gd name="T28" fmla="*/ 322847 w 988"/>
                  <a:gd name="T29" fmla="*/ 121892 h 936"/>
                  <a:gd name="T30" fmla="*/ 355240 w 988"/>
                  <a:gd name="T31" fmla="*/ 154612 h 936"/>
                  <a:gd name="T32" fmla="*/ 355240 w 988"/>
                  <a:gd name="T33" fmla="*/ 303830 h 936"/>
                  <a:gd name="T34" fmla="*/ 355240 w 988"/>
                  <a:gd name="T35" fmla="*/ 303830 h 936"/>
                  <a:gd name="T36" fmla="*/ 322847 w 988"/>
                  <a:gd name="T37" fmla="*/ 336190 h 9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88" h="936">
                    <a:moveTo>
                      <a:pt x="897" y="935"/>
                    </a:moveTo>
                    <a:lnTo>
                      <a:pt x="90" y="935"/>
                    </a:lnTo>
                    <a:cubicBezTo>
                      <a:pt x="41" y="935"/>
                      <a:pt x="0" y="894"/>
                      <a:pt x="0" y="845"/>
                    </a:cubicBezTo>
                    <a:lnTo>
                      <a:pt x="0" y="91"/>
                    </a:lnTo>
                    <a:cubicBezTo>
                      <a:pt x="0" y="41"/>
                      <a:pt x="41" y="0"/>
                      <a:pt x="90" y="0"/>
                    </a:cubicBezTo>
                    <a:cubicBezTo>
                      <a:pt x="140" y="0"/>
                      <a:pt x="181" y="41"/>
                      <a:pt x="181" y="91"/>
                    </a:cubicBezTo>
                    <a:lnTo>
                      <a:pt x="181" y="755"/>
                    </a:lnTo>
                    <a:lnTo>
                      <a:pt x="806" y="755"/>
                    </a:lnTo>
                    <a:lnTo>
                      <a:pt x="806" y="430"/>
                    </a:lnTo>
                    <a:cubicBezTo>
                      <a:pt x="806" y="380"/>
                      <a:pt x="847" y="339"/>
                      <a:pt x="897" y="339"/>
                    </a:cubicBezTo>
                    <a:cubicBezTo>
                      <a:pt x="947" y="339"/>
                      <a:pt x="987" y="380"/>
                      <a:pt x="987" y="430"/>
                    </a:cubicBezTo>
                    <a:lnTo>
                      <a:pt x="987" y="845"/>
                    </a:lnTo>
                    <a:cubicBezTo>
                      <a:pt x="987" y="894"/>
                      <a:pt x="947" y="935"/>
                      <a:pt x="897" y="935"/>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70" name="Freeform 41">
                <a:extLst>
                  <a:ext uri="{FF2B5EF4-FFF2-40B4-BE49-F238E27FC236}">
                    <a16:creationId xmlns:a16="http://schemas.microsoft.com/office/drawing/2014/main" id="{2E0C734D-2A39-5141-8625-B94B08BEA4DF}"/>
                  </a:ext>
                </a:extLst>
              </p:cNvPr>
              <p:cNvSpPr>
                <a:spLocks noChangeArrowheads="1"/>
              </p:cNvSpPr>
              <p:nvPr/>
            </p:nvSpPr>
            <p:spPr bwMode="auto">
              <a:xfrm>
                <a:off x="4408488" y="3552825"/>
                <a:ext cx="355600" cy="336550"/>
              </a:xfrm>
              <a:custGeom>
                <a:avLst/>
                <a:gdLst>
                  <a:gd name="T0" fmla="*/ 322814 w 987"/>
                  <a:gd name="T1" fmla="*/ 336190 h 936"/>
                  <a:gd name="T2" fmla="*/ 32426 w 987"/>
                  <a:gd name="T3" fmla="*/ 336190 h 936"/>
                  <a:gd name="T4" fmla="*/ 32426 w 987"/>
                  <a:gd name="T5" fmla="*/ 336190 h 936"/>
                  <a:gd name="T6" fmla="*/ 0 w 987"/>
                  <a:gd name="T7" fmla="*/ 303830 h 936"/>
                  <a:gd name="T8" fmla="*/ 0 w 987"/>
                  <a:gd name="T9" fmla="*/ 154612 h 936"/>
                  <a:gd name="T10" fmla="*/ 0 w 987"/>
                  <a:gd name="T11" fmla="*/ 154612 h 936"/>
                  <a:gd name="T12" fmla="*/ 32426 w 987"/>
                  <a:gd name="T13" fmla="*/ 121892 h 936"/>
                  <a:gd name="T14" fmla="*/ 32426 w 987"/>
                  <a:gd name="T15" fmla="*/ 121892 h 936"/>
                  <a:gd name="T16" fmla="*/ 65211 w 987"/>
                  <a:gd name="T17" fmla="*/ 154612 h 936"/>
                  <a:gd name="T18" fmla="*/ 65211 w 987"/>
                  <a:gd name="T19" fmla="*/ 271469 h 936"/>
                  <a:gd name="T20" fmla="*/ 290028 w 987"/>
                  <a:gd name="T21" fmla="*/ 271469 h 936"/>
                  <a:gd name="T22" fmla="*/ 290028 w 987"/>
                  <a:gd name="T23" fmla="*/ 32720 h 936"/>
                  <a:gd name="T24" fmla="*/ 290028 w 987"/>
                  <a:gd name="T25" fmla="*/ 32720 h 936"/>
                  <a:gd name="T26" fmla="*/ 322814 w 987"/>
                  <a:gd name="T27" fmla="*/ 0 h 936"/>
                  <a:gd name="T28" fmla="*/ 322814 w 987"/>
                  <a:gd name="T29" fmla="*/ 0 h 936"/>
                  <a:gd name="T30" fmla="*/ 355240 w 987"/>
                  <a:gd name="T31" fmla="*/ 32720 h 936"/>
                  <a:gd name="T32" fmla="*/ 355240 w 987"/>
                  <a:gd name="T33" fmla="*/ 303830 h 936"/>
                  <a:gd name="T34" fmla="*/ 355240 w 987"/>
                  <a:gd name="T35" fmla="*/ 303830 h 936"/>
                  <a:gd name="T36" fmla="*/ 322814 w 987"/>
                  <a:gd name="T37" fmla="*/ 336190 h 9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87" h="936">
                    <a:moveTo>
                      <a:pt x="896" y="935"/>
                    </a:moveTo>
                    <a:lnTo>
                      <a:pt x="90" y="935"/>
                    </a:lnTo>
                    <a:cubicBezTo>
                      <a:pt x="40" y="935"/>
                      <a:pt x="0" y="894"/>
                      <a:pt x="0" y="845"/>
                    </a:cubicBezTo>
                    <a:lnTo>
                      <a:pt x="0" y="430"/>
                    </a:lnTo>
                    <a:cubicBezTo>
                      <a:pt x="0" y="380"/>
                      <a:pt x="40" y="339"/>
                      <a:pt x="90" y="339"/>
                    </a:cubicBezTo>
                    <a:cubicBezTo>
                      <a:pt x="140" y="339"/>
                      <a:pt x="181" y="380"/>
                      <a:pt x="181" y="430"/>
                    </a:cubicBezTo>
                    <a:lnTo>
                      <a:pt x="181" y="755"/>
                    </a:lnTo>
                    <a:lnTo>
                      <a:pt x="805" y="755"/>
                    </a:lnTo>
                    <a:lnTo>
                      <a:pt x="805" y="91"/>
                    </a:lnTo>
                    <a:cubicBezTo>
                      <a:pt x="805" y="41"/>
                      <a:pt x="846" y="0"/>
                      <a:pt x="896" y="0"/>
                    </a:cubicBezTo>
                    <a:cubicBezTo>
                      <a:pt x="946" y="0"/>
                      <a:pt x="986" y="41"/>
                      <a:pt x="986" y="91"/>
                    </a:cubicBezTo>
                    <a:lnTo>
                      <a:pt x="986" y="845"/>
                    </a:lnTo>
                    <a:cubicBezTo>
                      <a:pt x="986" y="894"/>
                      <a:pt x="946" y="935"/>
                      <a:pt x="896" y="935"/>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71" name="Freeform 42">
                <a:extLst>
                  <a:ext uri="{FF2B5EF4-FFF2-40B4-BE49-F238E27FC236}">
                    <a16:creationId xmlns:a16="http://schemas.microsoft.com/office/drawing/2014/main" id="{E42D7EAA-B9C9-BB42-8348-24198BEC4DF1}"/>
                  </a:ext>
                </a:extLst>
              </p:cNvPr>
              <p:cNvSpPr>
                <a:spLocks noChangeArrowheads="1"/>
              </p:cNvSpPr>
              <p:nvPr/>
            </p:nvSpPr>
            <p:spPr bwMode="auto">
              <a:xfrm>
                <a:off x="3332163" y="2924175"/>
                <a:ext cx="236537" cy="65088"/>
              </a:xfrm>
              <a:custGeom>
                <a:avLst/>
                <a:gdLst>
                  <a:gd name="T0" fmla="*/ 203775 w 657"/>
                  <a:gd name="T1" fmla="*/ 64730 h 182"/>
                  <a:gd name="T2" fmla="*/ 32402 w 657"/>
                  <a:gd name="T3" fmla="*/ 64730 h 182"/>
                  <a:gd name="T4" fmla="*/ 32402 w 657"/>
                  <a:gd name="T5" fmla="*/ 64730 h 182"/>
                  <a:gd name="T6" fmla="*/ 0 w 657"/>
                  <a:gd name="T7" fmla="*/ 32544 h 182"/>
                  <a:gd name="T8" fmla="*/ 0 w 657"/>
                  <a:gd name="T9" fmla="*/ 32544 h 182"/>
                  <a:gd name="T10" fmla="*/ 32402 w 657"/>
                  <a:gd name="T11" fmla="*/ 0 h 182"/>
                  <a:gd name="T12" fmla="*/ 203775 w 657"/>
                  <a:gd name="T13" fmla="*/ 0 h 182"/>
                  <a:gd name="T14" fmla="*/ 203775 w 657"/>
                  <a:gd name="T15" fmla="*/ 0 h 182"/>
                  <a:gd name="T16" fmla="*/ 236177 w 657"/>
                  <a:gd name="T17" fmla="*/ 32544 h 182"/>
                  <a:gd name="T18" fmla="*/ 236177 w 657"/>
                  <a:gd name="T19" fmla="*/ 32544 h 182"/>
                  <a:gd name="T20" fmla="*/ 203775 w 657"/>
                  <a:gd name="T21" fmla="*/ 64730 h 18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57" h="182">
                    <a:moveTo>
                      <a:pt x="566" y="181"/>
                    </a:moveTo>
                    <a:lnTo>
                      <a:pt x="90" y="181"/>
                    </a:lnTo>
                    <a:cubicBezTo>
                      <a:pt x="40" y="181"/>
                      <a:pt x="0" y="141"/>
                      <a:pt x="0" y="91"/>
                    </a:cubicBezTo>
                    <a:cubicBezTo>
                      <a:pt x="0" y="41"/>
                      <a:pt x="40" y="0"/>
                      <a:pt x="90" y="0"/>
                    </a:cubicBezTo>
                    <a:lnTo>
                      <a:pt x="566" y="0"/>
                    </a:lnTo>
                    <a:cubicBezTo>
                      <a:pt x="616" y="0"/>
                      <a:pt x="656" y="41"/>
                      <a:pt x="656" y="91"/>
                    </a:cubicBezTo>
                    <a:cubicBezTo>
                      <a:pt x="656" y="141"/>
                      <a:pt x="616" y="181"/>
                      <a:pt x="566" y="181"/>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72" name="Freeform 44">
                <a:extLst>
                  <a:ext uri="{FF2B5EF4-FFF2-40B4-BE49-F238E27FC236}">
                    <a16:creationId xmlns:a16="http://schemas.microsoft.com/office/drawing/2014/main" id="{CF64736E-CE6E-A34D-8731-B6B7B0546AC3}"/>
                  </a:ext>
                </a:extLst>
              </p:cNvPr>
              <p:cNvSpPr>
                <a:spLocks noChangeArrowheads="1"/>
              </p:cNvSpPr>
              <p:nvPr/>
            </p:nvSpPr>
            <p:spPr bwMode="auto">
              <a:xfrm>
                <a:off x="3503613" y="2165350"/>
                <a:ext cx="1581150" cy="1581150"/>
              </a:xfrm>
              <a:custGeom>
                <a:avLst/>
                <a:gdLst>
                  <a:gd name="T0" fmla="*/ 790395 w 4393"/>
                  <a:gd name="T1" fmla="*/ 1580790 h 4394"/>
                  <a:gd name="T2" fmla="*/ 790395 w 4393"/>
                  <a:gd name="T3" fmla="*/ 1580790 h 4394"/>
                  <a:gd name="T4" fmla="*/ 0 w 4393"/>
                  <a:gd name="T5" fmla="*/ 790575 h 4394"/>
                  <a:gd name="T6" fmla="*/ 0 w 4393"/>
                  <a:gd name="T7" fmla="*/ 790575 h 4394"/>
                  <a:gd name="T8" fmla="*/ 790395 w 4393"/>
                  <a:gd name="T9" fmla="*/ 0 h 4394"/>
                  <a:gd name="T10" fmla="*/ 790395 w 4393"/>
                  <a:gd name="T11" fmla="*/ 0 h 4394"/>
                  <a:gd name="T12" fmla="*/ 965678 w 4393"/>
                  <a:gd name="T13" fmla="*/ 19432 h 4394"/>
                  <a:gd name="T14" fmla="*/ 965678 w 4393"/>
                  <a:gd name="T15" fmla="*/ 19432 h 4394"/>
                  <a:gd name="T16" fmla="*/ 990513 w 4393"/>
                  <a:gd name="T17" fmla="*/ 58295 h 4394"/>
                  <a:gd name="T18" fmla="*/ 990513 w 4393"/>
                  <a:gd name="T19" fmla="*/ 58295 h 4394"/>
                  <a:gd name="T20" fmla="*/ 951281 w 4393"/>
                  <a:gd name="T21" fmla="*/ 82764 h 4394"/>
                  <a:gd name="T22" fmla="*/ 951281 w 4393"/>
                  <a:gd name="T23" fmla="*/ 82764 h 4394"/>
                  <a:gd name="T24" fmla="*/ 790395 w 4393"/>
                  <a:gd name="T25" fmla="*/ 65132 h 4394"/>
                  <a:gd name="T26" fmla="*/ 790395 w 4393"/>
                  <a:gd name="T27" fmla="*/ 65132 h 4394"/>
                  <a:gd name="T28" fmla="*/ 65146 w 4393"/>
                  <a:gd name="T29" fmla="*/ 790575 h 4394"/>
                  <a:gd name="T30" fmla="*/ 65146 w 4393"/>
                  <a:gd name="T31" fmla="*/ 790575 h 4394"/>
                  <a:gd name="T32" fmla="*/ 790395 w 4393"/>
                  <a:gd name="T33" fmla="*/ 1515659 h 4394"/>
                  <a:gd name="T34" fmla="*/ 790395 w 4393"/>
                  <a:gd name="T35" fmla="*/ 1515659 h 4394"/>
                  <a:gd name="T36" fmla="*/ 1515644 w 4393"/>
                  <a:gd name="T37" fmla="*/ 790575 h 4394"/>
                  <a:gd name="T38" fmla="*/ 1515644 w 4393"/>
                  <a:gd name="T39" fmla="*/ 790575 h 4394"/>
                  <a:gd name="T40" fmla="*/ 1133403 w 4393"/>
                  <a:gd name="T41" fmla="*/ 150774 h 4394"/>
                  <a:gd name="T42" fmla="*/ 1133403 w 4393"/>
                  <a:gd name="T43" fmla="*/ 150774 h 4394"/>
                  <a:gd name="T44" fmla="*/ 1120086 w 4393"/>
                  <a:gd name="T45" fmla="*/ 106873 h 4394"/>
                  <a:gd name="T46" fmla="*/ 1120086 w 4393"/>
                  <a:gd name="T47" fmla="*/ 106873 h 4394"/>
                  <a:gd name="T48" fmla="*/ 1163637 w 4393"/>
                  <a:gd name="T49" fmla="*/ 93559 h 4394"/>
                  <a:gd name="T50" fmla="*/ 1163637 w 4393"/>
                  <a:gd name="T51" fmla="*/ 93559 h 4394"/>
                  <a:gd name="T52" fmla="*/ 1580790 w 4393"/>
                  <a:gd name="T53" fmla="*/ 790575 h 4394"/>
                  <a:gd name="T54" fmla="*/ 1580790 w 4393"/>
                  <a:gd name="T55" fmla="*/ 790575 h 4394"/>
                  <a:gd name="T56" fmla="*/ 790395 w 4393"/>
                  <a:gd name="T57" fmla="*/ 1580790 h 439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4393" h="4394">
                    <a:moveTo>
                      <a:pt x="2196" y="4393"/>
                    </a:moveTo>
                    <a:lnTo>
                      <a:pt x="2196" y="4393"/>
                    </a:lnTo>
                    <a:cubicBezTo>
                      <a:pt x="985" y="4393"/>
                      <a:pt x="0" y="3408"/>
                      <a:pt x="0" y="2197"/>
                    </a:cubicBezTo>
                    <a:cubicBezTo>
                      <a:pt x="0" y="985"/>
                      <a:pt x="985" y="0"/>
                      <a:pt x="2196" y="0"/>
                    </a:cubicBezTo>
                    <a:cubicBezTo>
                      <a:pt x="2361" y="0"/>
                      <a:pt x="2525" y="18"/>
                      <a:pt x="2683" y="54"/>
                    </a:cubicBezTo>
                    <a:cubicBezTo>
                      <a:pt x="2732" y="65"/>
                      <a:pt x="2763" y="113"/>
                      <a:pt x="2752" y="162"/>
                    </a:cubicBezTo>
                    <a:cubicBezTo>
                      <a:pt x="2740" y="211"/>
                      <a:pt x="2692" y="241"/>
                      <a:pt x="2643" y="230"/>
                    </a:cubicBezTo>
                    <a:cubicBezTo>
                      <a:pt x="2498" y="197"/>
                      <a:pt x="2347" y="181"/>
                      <a:pt x="2196" y="181"/>
                    </a:cubicBezTo>
                    <a:cubicBezTo>
                      <a:pt x="1085" y="181"/>
                      <a:pt x="181" y="1085"/>
                      <a:pt x="181" y="2197"/>
                    </a:cubicBezTo>
                    <a:cubicBezTo>
                      <a:pt x="181" y="3308"/>
                      <a:pt x="1085" y="4212"/>
                      <a:pt x="2196" y="4212"/>
                    </a:cubicBezTo>
                    <a:cubicBezTo>
                      <a:pt x="3307" y="4212"/>
                      <a:pt x="4211" y="3308"/>
                      <a:pt x="4211" y="2197"/>
                    </a:cubicBezTo>
                    <a:cubicBezTo>
                      <a:pt x="4211" y="1452"/>
                      <a:pt x="3804" y="772"/>
                      <a:pt x="3149" y="419"/>
                    </a:cubicBezTo>
                    <a:cubicBezTo>
                      <a:pt x="3105" y="396"/>
                      <a:pt x="3088" y="341"/>
                      <a:pt x="3112" y="297"/>
                    </a:cubicBezTo>
                    <a:cubicBezTo>
                      <a:pt x="3136" y="253"/>
                      <a:pt x="3190" y="236"/>
                      <a:pt x="3233" y="260"/>
                    </a:cubicBezTo>
                    <a:cubicBezTo>
                      <a:pt x="3948" y="644"/>
                      <a:pt x="4392" y="1386"/>
                      <a:pt x="4392" y="2197"/>
                    </a:cubicBezTo>
                    <a:cubicBezTo>
                      <a:pt x="4392" y="3408"/>
                      <a:pt x="3406" y="4393"/>
                      <a:pt x="2196" y="439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grpSp>
        <p:grpSp>
          <p:nvGrpSpPr>
            <p:cNvPr id="49" name="Group 13">
              <a:extLst>
                <a:ext uri="{FF2B5EF4-FFF2-40B4-BE49-F238E27FC236}">
                  <a16:creationId xmlns:a16="http://schemas.microsoft.com/office/drawing/2014/main" id="{AE5BD590-65F1-414E-8A3B-22BDF2ADB17F}"/>
                </a:ext>
              </a:extLst>
            </p:cNvPr>
            <p:cNvGrpSpPr>
              <a:grpSpLocks/>
            </p:cNvGrpSpPr>
            <p:nvPr/>
          </p:nvGrpSpPr>
          <p:grpSpPr bwMode="auto">
            <a:xfrm>
              <a:off x="10961073" y="138675"/>
              <a:ext cx="1183748" cy="596117"/>
              <a:chOff x="5826125" y="2760663"/>
              <a:chExt cx="1771650" cy="892175"/>
            </a:xfrm>
            <a:solidFill>
              <a:schemeClr val="accent5"/>
            </a:solidFill>
          </p:grpSpPr>
          <p:sp>
            <p:nvSpPr>
              <p:cNvPr id="60" name="Freeform 45">
                <a:extLst>
                  <a:ext uri="{FF2B5EF4-FFF2-40B4-BE49-F238E27FC236}">
                    <a16:creationId xmlns:a16="http://schemas.microsoft.com/office/drawing/2014/main" id="{82E5BFAF-F4F4-3244-A495-4631A112454E}"/>
                  </a:ext>
                </a:extLst>
              </p:cNvPr>
              <p:cNvSpPr>
                <a:spLocks noChangeArrowheads="1"/>
              </p:cNvSpPr>
              <p:nvPr/>
            </p:nvSpPr>
            <p:spPr bwMode="auto">
              <a:xfrm>
                <a:off x="5826125" y="2760663"/>
                <a:ext cx="1771650" cy="892175"/>
              </a:xfrm>
              <a:custGeom>
                <a:avLst/>
                <a:gdLst>
                  <a:gd name="T0" fmla="*/ 1706153 w 4923"/>
                  <a:gd name="T1" fmla="*/ 891815 h 2477"/>
                  <a:gd name="T2" fmla="*/ 647770 w 4923"/>
                  <a:gd name="T3" fmla="*/ 891815 h 2477"/>
                  <a:gd name="T4" fmla="*/ 647770 w 4923"/>
                  <a:gd name="T5" fmla="*/ 891815 h 2477"/>
                  <a:gd name="T6" fmla="*/ 615381 w 4923"/>
                  <a:gd name="T7" fmla="*/ 859398 h 2477"/>
                  <a:gd name="T8" fmla="*/ 615381 w 4923"/>
                  <a:gd name="T9" fmla="*/ 859398 h 2477"/>
                  <a:gd name="T10" fmla="*/ 647770 w 4923"/>
                  <a:gd name="T11" fmla="*/ 826622 h 2477"/>
                  <a:gd name="T12" fmla="*/ 1706153 w 4923"/>
                  <a:gd name="T13" fmla="*/ 826622 h 2477"/>
                  <a:gd name="T14" fmla="*/ 1706153 w 4923"/>
                  <a:gd name="T15" fmla="*/ 65193 h 2477"/>
                  <a:gd name="T16" fmla="*/ 65137 w 4923"/>
                  <a:gd name="T17" fmla="*/ 65193 h 2477"/>
                  <a:gd name="T18" fmla="*/ 65137 w 4923"/>
                  <a:gd name="T19" fmla="*/ 497774 h 2477"/>
                  <a:gd name="T20" fmla="*/ 65137 w 4923"/>
                  <a:gd name="T21" fmla="*/ 497774 h 2477"/>
                  <a:gd name="T22" fmla="*/ 32748 w 4923"/>
                  <a:gd name="T23" fmla="*/ 530190 h 2477"/>
                  <a:gd name="T24" fmla="*/ 32748 w 4923"/>
                  <a:gd name="T25" fmla="*/ 530190 h 2477"/>
                  <a:gd name="T26" fmla="*/ 0 w 4923"/>
                  <a:gd name="T27" fmla="*/ 497774 h 2477"/>
                  <a:gd name="T28" fmla="*/ 0 w 4923"/>
                  <a:gd name="T29" fmla="*/ 65193 h 2477"/>
                  <a:gd name="T30" fmla="*/ 0 w 4923"/>
                  <a:gd name="T31" fmla="*/ 65193 h 2477"/>
                  <a:gd name="T32" fmla="*/ 65137 w 4923"/>
                  <a:gd name="T33" fmla="*/ 0 h 2477"/>
                  <a:gd name="T34" fmla="*/ 1706153 w 4923"/>
                  <a:gd name="T35" fmla="*/ 0 h 2477"/>
                  <a:gd name="T36" fmla="*/ 1706153 w 4923"/>
                  <a:gd name="T37" fmla="*/ 0 h 2477"/>
                  <a:gd name="T38" fmla="*/ 1771290 w 4923"/>
                  <a:gd name="T39" fmla="*/ 65193 h 2477"/>
                  <a:gd name="T40" fmla="*/ 1771290 w 4923"/>
                  <a:gd name="T41" fmla="*/ 826622 h 2477"/>
                  <a:gd name="T42" fmla="*/ 1771290 w 4923"/>
                  <a:gd name="T43" fmla="*/ 826622 h 2477"/>
                  <a:gd name="T44" fmla="*/ 1706153 w 4923"/>
                  <a:gd name="T45" fmla="*/ 891815 h 247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4923" h="2477">
                    <a:moveTo>
                      <a:pt x="4741" y="2476"/>
                    </a:moveTo>
                    <a:lnTo>
                      <a:pt x="1800" y="2476"/>
                    </a:lnTo>
                    <a:cubicBezTo>
                      <a:pt x="1751" y="2476"/>
                      <a:pt x="1710" y="2436"/>
                      <a:pt x="1710" y="2386"/>
                    </a:cubicBezTo>
                    <a:cubicBezTo>
                      <a:pt x="1710" y="2336"/>
                      <a:pt x="1751" y="2295"/>
                      <a:pt x="1800" y="2295"/>
                    </a:cubicBezTo>
                    <a:lnTo>
                      <a:pt x="4741" y="2295"/>
                    </a:lnTo>
                    <a:lnTo>
                      <a:pt x="4741" y="181"/>
                    </a:lnTo>
                    <a:lnTo>
                      <a:pt x="181" y="181"/>
                    </a:lnTo>
                    <a:lnTo>
                      <a:pt x="181" y="1382"/>
                    </a:lnTo>
                    <a:cubicBezTo>
                      <a:pt x="181" y="1432"/>
                      <a:pt x="141" y="1472"/>
                      <a:pt x="91" y="1472"/>
                    </a:cubicBezTo>
                    <a:cubicBezTo>
                      <a:pt x="41" y="1472"/>
                      <a:pt x="0" y="1432"/>
                      <a:pt x="0" y="1382"/>
                    </a:cubicBezTo>
                    <a:lnTo>
                      <a:pt x="0" y="181"/>
                    </a:lnTo>
                    <a:cubicBezTo>
                      <a:pt x="0" y="82"/>
                      <a:pt x="81" y="0"/>
                      <a:pt x="181" y="0"/>
                    </a:cubicBezTo>
                    <a:lnTo>
                      <a:pt x="4741" y="0"/>
                    </a:lnTo>
                    <a:cubicBezTo>
                      <a:pt x="4841" y="0"/>
                      <a:pt x="4922" y="82"/>
                      <a:pt x="4922" y="181"/>
                    </a:cubicBezTo>
                    <a:lnTo>
                      <a:pt x="4922" y="2295"/>
                    </a:lnTo>
                    <a:cubicBezTo>
                      <a:pt x="4922" y="2395"/>
                      <a:pt x="4841" y="2476"/>
                      <a:pt x="4741" y="2476"/>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61" name="Freeform 46">
                <a:extLst>
                  <a:ext uri="{FF2B5EF4-FFF2-40B4-BE49-F238E27FC236}">
                    <a16:creationId xmlns:a16="http://schemas.microsoft.com/office/drawing/2014/main" id="{621AF6C1-58BE-D74A-A4DB-664E8195AD5E}"/>
                  </a:ext>
                </a:extLst>
              </p:cNvPr>
              <p:cNvSpPr>
                <a:spLocks noChangeArrowheads="1"/>
              </p:cNvSpPr>
              <p:nvPr/>
            </p:nvSpPr>
            <p:spPr bwMode="auto">
              <a:xfrm>
                <a:off x="6097588" y="2955925"/>
                <a:ext cx="923925" cy="85725"/>
              </a:xfrm>
              <a:custGeom>
                <a:avLst/>
                <a:gdLst>
                  <a:gd name="T0" fmla="*/ 923565 w 2565"/>
                  <a:gd name="T1" fmla="*/ 69156 h 238"/>
                  <a:gd name="T2" fmla="*/ 923565 w 2565"/>
                  <a:gd name="T3" fmla="*/ 69156 h 238"/>
                  <a:gd name="T4" fmla="*/ 907356 w 2565"/>
                  <a:gd name="T5" fmla="*/ 85365 h 238"/>
                  <a:gd name="T6" fmla="*/ 16209 w 2565"/>
                  <a:gd name="T7" fmla="*/ 85365 h 238"/>
                  <a:gd name="T8" fmla="*/ 16209 w 2565"/>
                  <a:gd name="T9" fmla="*/ 85365 h 238"/>
                  <a:gd name="T10" fmla="*/ 0 w 2565"/>
                  <a:gd name="T11" fmla="*/ 69156 h 238"/>
                  <a:gd name="T12" fmla="*/ 0 w 2565"/>
                  <a:gd name="T13" fmla="*/ 16209 h 238"/>
                  <a:gd name="T14" fmla="*/ 0 w 2565"/>
                  <a:gd name="T15" fmla="*/ 16209 h 238"/>
                  <a:gd name="T16" fmla="*/ 16209 w 2565"/>
                  <a:gd name="T17" fmla="*/ 0 h 238"/>
                  <a:gd name="T18" fmla="*/ 907356 w 2565"/>
                  <a:gd name="T19" fmla="*/ 0 h 238"/>
                  <a:gd name="T20" fmla="*/ 907356 w 2565"/>
                  <a:gd name="T21" fmla="*/ 0 h 238"/>
                  <a:gd name="T22" fmla="*/ 923565 w 2565"/>
                  <a:gd name="T23" fmla="*/ 16209 h 238"/>
                  <a:gd name="T24" fmla="*/ 923565 w 2565"/>
                  <a:gd name="T25" fmla="*/ 69156 h 23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65" h="238">
                    <a:moveTo>
                      <a:pt x="2564" y="192"/>
                    </a:moveTo>
                    <a:lnTo>
                      <a:pt x="2564" y="192"/>
                    </a:lnTo>
                    <a:cubicBezTo>
                      <a:pt x="2564" y="216"/>
                      <a:pt x="2543" y="237"/>
                      <a:pt x="2519" y="237"/>
                    </a:cubicBezTo>
                    <a:lnTo>
                      <a:pt x="45" y="237"/>
                    </a:lnTo>
                    <a:cubicBezTo>
                      <a:pt x="21" y="237"/>
                      <a:pt x="0" y="216"/>
                      <a:pt x="0" y="192"/>
                    </a:cubicBezTo>
                    <a:lnTo>
                      <a:pt x="0" y="45"/>
                    </a:lnTo>
                    <a:cubicBezTo>
                      <a:pt x="0" y="21"/>
                      <a:pt x="21" y="0"/>
                      <a:pt x="45" y="0"/>
                    </a:cubicBezTo>
                    <a:lnTo>
                      <a:pt x="2519" y="0"/>
                    </a:lnTo>
                    <a:cubicBezTo>
                      <a:pt x="2543" y="0"/>
                      <a:pt x="2564" y="21"/>
                      <a:pt x="2564" y="45"/>
                    </a:cubicBezTo>
                    <a:lnTo>
                      <a:pt x="2564" y="19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62" name="Freeform 47">
                <a:extLst>
                  <a:ext uri="{FF2B5EF4-FFF2-40B4-BE49-F238E27FC236}">
                    <a16:creationId xmlns:a16="http://schemas.microsoft.com/office/drawing/2014/main" id="{C8E7F83D-9E39-004F-A58A-ABEC243F0915}"/>
                  </a:ext>
                </a:extLst>
              </p:cNvPr>
              <p:cNvSpPr>
                <a:spLocks noChangeArrowheads="1"/>
              </p:cNvSpPr>
              <p:nvPr/>
            </p:nvSpPr>
            <p:spPr bwMode="auto">
              <a:xfrm>
                <a:off x="7070725" y="2955925"/>
                <a:ext cx="257175" cy="85725"/>
              </a:xfrm>
              <a:custGeom>
                <a:avLst/>
                <a:gdLst>
                  <a:gd name="T0" fmla="*/ 256815 w 714"/>
                  <a:gd name="T1" fmla="*/ 69156 h 238"/>
                  <a:gd name="T2" fmla="*/ 256815 w 714"/>
                  <a:gd name="T3" fmla="*/ 69156 h 238"/>
                  <a:gd name="T4" fmla="*/ 240606 w 714"/>
                  <a:gd name="T5" fmla="*/ 85365 h 238"/>
                  <a:gd name="T6" fmla="*/ 16209 w 714"/>
                  <a:gd name="T7" fmla="*/ 85365 h 238"/>
                  <a:gd name="T8" fmla="*/ 16209 w 714"/>
                  <a:gd name="T9" fmla="*/ 85365 h 238"/>
                  <a:gd name="T10" fmla="*/ 0 w 714"/>
                  <a:gd name="T11" fmla="*/ 69156 h 238"/>
                  <a:gd name="T12" fmla="*/ 0 w 714"/>
                  <a:gd name="T13" fmla="*/ 16209 h 238"/>
                  <a:gd name="T14" fmla="*/ 0 w 714"/>
                  <a:gd name="T15" fmla="*/ 16209 h 238"/>
                  <a:gd name="T16" fmla="*/ 16209 w 714"/>
                  <a:gd name="T17" fmla="*/ 0 h 238"/>
                  <a:gd name="T18" fmla="*/ 240606 w 714"/>
                  <a:gd name="T19" fmla="*/ 0 h 238"/>
                  <a:gd name="T20" fmla="*/ 240606 w 714"/>
                  <a:gd name="T21" fmla="*/ 0 h 238"/>
                  <a:gd name="T22" fmla="*/ 256815 w 714"/>
                  <a:gd name="T23" fmla="*/ 16209 h 238"/>
                  <a:gd name="T24" fmla="*/ 256815 w 714"/>
                  <a:gd name="T25" fmla="*/ 69156 h 23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14" h="238">
                    <a:moveTo>
                      <a:pt x="713" y="192"/>
                    </a:moveTo>
                    <a:lnTo>
                      <a:pt x="713" y="192"/>
                    </a:lnTo>
                    <a:cubicBezTo>
                      <a:pt x="713" y="216"/>
                      <a:pt x="693" y="237"/>
                      <a:pt x="668" y="237"/>
                    </a:cubicBezTo>
                    <a:lnTo>
                      <a:pt x="45" y="237"/>
                    </a:lnTo>
                    <a:cubicBezTo>
                      <a:pt x="20" y="237"/>
                      <a:pt x="0" y="216"/>
                      <a:pt x="0" y="192"/>
                    </a:cubicBezTo>
                    <a:lnTo>
                      <a:pt x="0" y="45"/>
                    </a:lnTo>
                    <a:cubicBezTo>
                      <a:pt x="0" y="21"/>
                      <a:pt x="20" y="0"/>
                      <a:pt x="45" y="0"/>
                    </a:cubicBezTo>
                    <a:lnTo>
                      <a:pt x="668" y="0"/>
                    </a:lnTo>
                    <a:cubicBezTo>
                      <a:pt x="693" y="0"/>
                      <a:pt x="713" y="21"/>
                      <a:pt x="713" y="45"/>
                    </a:cubicBezTo>
                    <a:lnTo>
                      <a:pt x="713" y="19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63" name="Freeform 48">
                <a:extLst>
                  <a:ext uri="{FF2B5EF4-FFF2-40B4-BE49-F238E27FC236}">
                    <a16:creationId xmlns:a16="http://schemas.microsoft.com/office/drawing/2014/main" id="{0D31B3D5-A88D-0B4A-9A85-4985CBBE2AE5}"/>
                  </a:ext>
                </a:extLst>
              </p:cNvPr>
              <p:cNvSpPr>
                <a:spLocks noChangeArrowheads="1"/>
              </p:cNvSpPr>
              <p:nvPr/>
            </p:nvSpPr>
            <p:spPr bwMode="auto">
              <a:xfrm>
                <a:off x="6108700" y="3217863"/>
                <a:ext cx="1219200" cy="34925"/>
              </a:xfrm>
              <a:custGeom>
                <a:avLst/>
                <a:gdLst>
                  <a:gd name="T0" fmla="*/ 1218840 w 3388"/>
                  <a:gd name="T1" fmla="*/ 18190 h 96"/>
                  <a:gd name="T2" fmla="*/ 1218840 w 3388"/>
                  <a:gd name="T3" fmla="*/ 18190 h 96"/>
                  <a:gd name="T4" fmla="*/ 1202647 w 3388"/>
                  <a:gd name="T5" fmla="*/ 34561 h 96"/>
                  <a:gd name="T6" fmla="*/ 16194 w 3388"/>
                  <a:gd name="T7" fmla="*/ 34561 h 96"/>
                  <a:gd name="T8" fmla="*/ 16194 w 3388"/>
                  <a:gd name="T9" fmla="*/ 34561 h 96"/>
                  <a:gd name="T10" fmla="*/ 0 w 3388"/>
                  <a:gd name="T11" fmla="*/ 18190 h 96"/>
                  <a:gd name="T12" fmla="*/ 0 w 3388"/>
                  <a:gd name="T13" fmla="*/ 16371 h 96"/>
                  <a:gd name="T14" fmla="*/ 0 w 3388"/>
                  <a:gd name="T15" fmla="*/ 16371 h 96"/>
                  <a:gd name="T16" fmla="*/ 16194 w 3388"/>
                  <a:gd name="T17" fmla="*/ 0 h 96"/>
                  <a:gd name="T18" fmla="*/ 1202647 w 3388"/>
                  <a:gd name="T19" fmla="*/ 0 h 96"/>
                  <a:gd name="T20" fmla="*/ 1202647 w 3388"/>
                  <a:gd name="T21" fmla="*/ 0 h 96"/>
                  <a:gd name="T22" fmla="*/ 1218840 w 3388"/>
                  <a:gd name="T23" fmla="*/ 16371 h 96"/>
                  <a:gd name="T24" fmla="*/ 1218840 w 3388"/>
                  <a:gd name="T25" fmla="*/ 18190 h 9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388" h="96">
                    <a:moveTo>
                      <a:pt x="3387" y="50"/>
                    </a:moveTo>
                    <a:lnTo>
                      <a:pt x="3387" y="50"/>
                    </a:lnTo>
                    <a:cubicBezTo>
                      <a:pt x="3387" y="75"/>
                      <a:pt x="3367" y="95"/>
                      <a:pt x="3342" y="95"/>
                    </a:cubicBezTo>
                    <a:lnTo>
                      <a:pt x="45" y="95"/>
                    </a:lnTo>
                    <a:cubicBezTo>
                      <a:pt x="20" y="95"/>
                      <a:pt x="0" y="75"/>
                      <a:pt x="0" y="50"/>
                    </a:cubicBezTo>
                    <a:lnTo>
                      <a:pt x="0" y="45"/>
                    </a:lnTo>
                    <a:cubicBezTo>
                      <a:pt x="0" y="20"/>
                      <a:pt x="20" y="0"/>
                      <a:pt x="45" y="0"/>
                    </a:cubicBezTo>
                    <a:lnTo>
                      <a:pt x="3342" y="0"/>
                    </a:lnTo>
                    <a:cubicBezTo>
                      <a:pt x="3367" y="0"/>
                      <a:pt x="3387" y="20"/>
                      <a:pt x="3387" y="45"/>
                    </a:cubicBezTo>
                    <a:lnTo>
                      <a:pt x="3387" y="5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64" name="Freeform 49">
                <a:extLst>
                  <a:ext uri="{FF2B5EF4-FFF2-40B4-BE49-F238E27FC236}">
                    <a16:creationId xmlns:a16="http://schemas.microsoft.com/office/drawing/2014/main" id="{D53B7DA2-02BF-4F43-AC97-04BAADA9F109}"/>
                  </a:ext>
                </a:extLst>
              </p:cNvPr>
              <p:cNvSpPr>
                <a:spLocks noChangeArrowheads="1"/>
              </p:cNvSpPr>
              <p:nvPr/>
            </p:nvSpPr>
            <p:spPr bwMode="auto">
              <a:xfrm>
                <a:off x="6108700" y="3144838"/>
                <a:ext cx="1219200" cy="34925"/>
              </a:xfrm>
              <a:custGeom>
                <a:avLst/>
                <a:gdLst>
                  <a:gd name="T0" fmla="*/ 1218840 w 3388"/>
                  <a:gd name="T1" fmla="*/ 18003 h 97"/>
                  <a:gd name="T2" fmla="*/ 1218840 w 3388"/>
                  <a:gd name="T3" fmla="*/ 18003 h 97"/>
                  <a:gd name="T4" fmla="*/ 1202647 w 3388"/>
                  <a:gd name="T5" fmla="*/ 34565 h 97"/>
                  <a:gd name="T6" fmla="*/ 16194 w 3388"/>
                  <a:gd name="T7" fmla="*/ 34565 h 97"/>
                  <a:gd name="T8" fmla="*/ 16194 w 3388"/>
                  <a:gd name="T9" fmla="*/ 34565 h 97"/>
                  <a:gd name="T10" fmla="*/ 0 w 3388"/>
                  <a:gd name="T11" fmla="*/ 18003 h 97"/>
                  <a:gd name="T12" fmla="*/ 0 w 3388"/>
                  <a:gd name="T13" fmla="*/ 16202 h 97"/>
                  <a:gd name="T14" fmla="*/ 0 w 3388"/>
                  <a:gd name="T15" fmla="*/ 16202 h 97"/>
                  <a:gd name="T16" fmla="*/ 16194 w 3388"/>
                  <a:gd name="T17" fmla="*/ 0 h 97"/>
                  <a:gd name="T18" fmla="*/ 1202647 w 3388"/>
                  <a:gd name="T19" fmla="*/ 0 h 97"/>
                  <a:gd name="T20" fmla="*/ 1202647 w 3388"/>
                  <a:gd name="T21" fmla="*/ 0 h 97"/>
                  <a:gd name="T22" fmla="*/ 1218840 w 3388"/>
                  <a:gd name="T23" fmla="*/ 16202 h 97"/>
                  <a:gd name="T24" fmla="*/ 1218840 w 3388"/>
                  <a:gd name="T25" fmla="*/ 18003 h 9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388" h="97">
                    <a:moveTo>
                      <a:pt x="3387" y="50"/>
                    </a:moveTo>
                    <a:lnTo>
                      <a:pt x="3387" y="50"/>
                    </a:lnTo>
                    <a:cubicBezTo>
                      <a:pt x="3387" y="76"/>
                      <a:pt x="3367" y="96"/>
                      <a:pt x="3342" y="96"/>
                    </a:cubicBezTo>
                    <a:lnTo>
                      <a:pt x="45" y="96"/>
                    </a:lnTo>
                    <a:cubicBezTo>
                      <a:pt x="20" y="96"/>
                      <a:pt x="0" y="76"/>
                      <a:pt x="0" y="50"/>
                    </a:cubicBezTo>
                    <a:lnTo>
                      <a:pt x="0" y="45"/>
                    </a:lnTo>
                    <a:cubicBezTo>
                      <a:pt x="0" y="20"/>
                      <a:pt x="20" y="0"/>
                      <a:pt x="45" y="0"/>
                    </a:cubicBezTo>
                    <a:lnTo>
                      <a:pt x="3342" y="0"/>
                    </a:lnTo>
                    <a:cubicBezTo>
                      <a:pt x="3367" y="0"/>
                      <a:pt x="3387" y="20"/>
                      <a:pt x="3387" y="45"/>
                    </a:cubicBezTo>
                    <a:lnTo>
                      <a:pt x="3387" y="5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65" name="Freeform 50">
                <a:extLst>
                  <a:ext uri="{FF2B5EF4-FFF2-40B4-BE49-F238E27FC236}">
                    <a16:creationId xmlns:a16="http://schemas.microsoft.com/office/drawing/2014/main" id="{8BD84EEA-42CD-DF44-A238-E9BEE561DF70}"/>
                  </a:ext>
                </a:extLst>
              </p:cNvPr>
              <p:cNvSpPr>
                <a:spLocks noChangeArrowheads="1"/>
              </p:cNvSpPr>
              <p:nvPr/>
            </p:nvSpPr>
            <p:spPr bwMode="auto">
              <a:xfrm>
                <a:off x="6915150" y="3471863"/>
                <a:ext cx="504825" cy="33337"/>
              </a:xfrm>
              <a:custGeom>
                <a:avLst/>
                <a:gdLst>
                  <a:gd name="T0" fmla="*/ 488273 w 1403"/>
                  <a:gd name="T1" fmla="*/ 32975 h 92"/>
                  <a:gd name="T2" fmla="*/ 15832 w 1403"/>
                  <a:gd name="T3" fmla="*/ 32975 h 92"/>
                  <a:gd name="T4" fmla="*/ 15832 w 1403"/>
                  <a:gd name="T5" fmla="*/ 32975 h 92"/>
                  <a:gd name="T6" fmla="*/ 0 w 1403"/>
                  <a:gd name="T7" fmla="*/ 16669 h 92"/>
                  <a:gd name="T8" fmla="*/ 0 w 1403"/>
                  <a:gd name="T9" fmla="*/ 16669 h 92"/>
                  <a:gd name="T10" fmla="*/ 15832 w 1403"/>
                  <a:gd name="T11" fmla="*/ 0 h 92"/>
                  <a:gd name="T12" fmla="*/ 488273 w 1403"/>
                  <a:gd name="T13" fmla="*/ 0 h 92"/>
                  <a:gd name="T14" fmla="*/ 488273 w 1403"/>
                  <a:gd name="T15" fmla="*/ 0 h 92"/>
                  <a:gd name="T16" fmla="*/ 504465 w 1403"/>
                  <a:gd name="T17" fmla="*/ 16669 h 92"/>
                  <a:gd name="T18" fmla="*/ 504465 w 1403"/>
                  <a:gd name="T19" fmla="*/ 16669 h 92"/>
                  <a:gd name="T20" fmla="*/ 488273 w 1403"/>
                  <a:gd name="T21" fmla="*/ 32975 h 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403" h="92">
                    <a:moveTo>
                      <a:pt x="1357" y="91"/>
                    </a:moveTo>
                    <a:lnTo>
                      <a:pt x="44" y="91"/>
                    </a:lnTo>
                    <a:cubicBezTo>
                      <a:pt x="20" y="91"/>
                      <a:pt x="0" y="70"/>
                      <a:pt x="0" y="46"/>
                    </a:cubicBezTo>
                    <a:cubicBezTo>
                      <a:pt x="0" y="20"/>
                      <a:pt x="20" y="0"/>
                      <a:pt x="44" y="0"/>
                    </a:cubicBezTo>
                    <a:lnTo>
                      <a:pt x="1357" y="0"/>
                    </a:lnTo>
                    <a:cubicBezTo>
                      <a:pt x="1382" y="0"/>
                      <a:pt x="1402" y="20"/>
                      <a:pt x="1402" y="46"/>
                    </a:cubicBezTo>
                    <a:cubicBezTo>
                      <a:pt x="1402" y="70"/>
                      <a:pt x="1382" y="91"/>
                      <a:pt x="1357" y="91"/>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grpSp>
        <p:sp>
          <p:nvSpPr>
            <p:cNvPr id="50" name="Freeform 52">
              <a:extLst>
                <a:ext uri="{FF2B5EF4-FFF2-40B4-BE49-F238E27FC236}">
                  <a16:creationId xmlns:a16="http://schemas.microsoft.com/office/drawing/2014/main" id="{B898C850-954F-FE49-B2EA-841DA078942D}"/>
                </a:ext>
              </a:extLst>
            </p:cNvPr>
            <p:cNvSpPr>
              <a:spLocks noChangeArrowheads="1"/>
            </p:cNvSpPr>
            <p:nvPr/>
          </p:nvSpPr>
          <p:spPr bwMode="auto">
            <a:xfrm rot="18972385">
              <a:off x="9814219" y="-64103"/>
              <a:ext cx="985397" cy="866597"/>
            </a:xfrm>
            <a:custGeom>
              <a:avLst/>
              <a:gdLst>
                <a:gd name="T0" fmla="*/ 519327 w 4095"/>
                <a:gd name="T1" fmla="*/ 752916 h 3602"/>
                <a:gd name="T2" fmla="*/ 737214 w 4095"/>
                <a:gd name="T3" fmla="*/ 971121 h 3602"/>
                <a:gd name="T4" fmla="*/ 737214 w 4095"/>
                <a:gd name="T5" fmla="*/ 535071 h 3602"/>
                <a:gd name="T6" fmla="*/ 454141 w 4095"/>
                <a:gd name="T7" fmla="*/ 752916 h 3602"/>
                <a:gd name="T8" fmla="*/ 737214 w 4095"/>
                <a:gd name="T9" fmla="*/ 469897 h 3602"/>
                <a:gd name="T10" fmla="*/ 737214 w 4095"/>
                <a:gd name="T11" fmla="*/ 1035934 h 3602"/>
                <a:gd name="T12" fmla="*/ 1212603 w 4095"/>
                <a:gd name="T13" fmla="*/ 1268902 h 3602"/>
                <a:gd name="T14" fmla="*/ 1240335 w 4095"/>
                <a:gd name="T15" fmla="*/ 1232175 h 3602"/>
                <a:gd name="T16" fmla="*/ 1401319 w 4095"/>
                <a:gd name="T17" fmla="*/ 978322 h 3602"/>
                <a:gd name="T18" fmla="*/ 1388714 w 4095"/>
                <a:gd name="T19" fmla="*/ 931512 h 3602"/>
                <a:gd name="T20" fmla="*/ 1255821 w 4095"/>
                <a:gd name="T21" fmla="*/ 831052 h 3602"/>
                <a:gd name="T22" fmla="*/ 1261943 w 4095"/>
                <a:gd name="T23" fmla="*/ 752916 h 3602"/>
                <a:gd name="T24" fmla="*/ 1272027 w 4095"/>
                <a:gd name="T25" fmla="*/ 641653 h 3602"/>
                <a:gd name="T26" fmla="*/ 1404560 w 4095"/>
                <a:gd name="T27" fmla="*/ 553434 h 3602"/>
                <a:gd name="T28" fmla="*/ 1264824 w 4095"/>
                <a:gd name="T29" fmla="*/ 290580 h 3602"/>
                <a:gd name="T30" fmla="*/ 1100599 w 4095"/>
                <a:gd name="T31" fmla="*/ 345671 h 3602"/>
                <a:gd name="T32" fmla="*/ 1064224 w 4095"/>
                <a:gd name="T33" fmla="*/ 342791 h 3602"/>
                <a:gd name="T34" fmla="*/ 908282 w 4095"/>
                <a:gd name="T35" fmla="*/ 234408 h 3602"/>
                <a:gd name="T36" fmla="*/ 873708 w 4095"/>
                <a:gd name="T37" fmla="*/ 65173 h 3602"/>
                <a:gd name="T38" fmla="*/ 566146 w 4095"/>
                <a:gd name="T39" fmla="*/ 99381 h 3602"/>
                <a:gd name="T40" fmla="*/ 545618 w 4095"/>
                <a:gd name="T41" fmla="*/ 264655 h 3602"/>
                <a:gd name="T42" fmla="*/ 410204 w 4095"/>
                <a:gd name="T43" fmla="*/ 342791 h 3602"/>
                <a:gd name="T44" fmla="*/ 256422 w 4095"/>
                <a:gd name="T45" fmla="*/ 277977 h 3602"/>
                <a:gd name="T46" fmla="*/ 73109 w 4095"/>
                <a:gd name="T47" fmla="*/ 527509 h 3602"/>
                <a:gd name="T48" fmla="*/ 85714 w 4095"/>
                <a:gd name="T49" fmla="*/ 573959 h 3602"/>
                <a:gd name="T50" fmla="*/ 218607 w 4095"/>
                <a:gd name="T51" fmla="*/ 674419 h 3602"/>
                <a:gd name="T52" fmla="*/ 212485 w 4095"/>
                <a:gd name="T53" fmla="*/ 752916 h 3602"/>
                <a:gd name="T54" fmla="*/ 202761 w 4095"/>
                <a:gd name="T55" fmla="*/ 864179 h 3602"/>
                <a:gd name="T56" fmla="*/ 69868 w 4095"/>
                <a:gd name="T57" fmla="*/ 952397 h 3602"/>
                <a:gd name="T58" fmla="*/ 145858 w 4095"/>
                <a:gd name="T59" fmla="*/ 1104708 h 3602"/>
                <a:gd name="T60" fmla="*/ 133973 w 4095"/>
                <a:gd name="T61" fmla="*/ 1148997 h 3602"/>
                <a:gd name="T62" fmla="*/ 16567 w 4095"/>
                <a:gd name="T63" fmla="*/ 1011089 h 3602"/>
                <a:gd name="T64" fmla="*/ 52941 w 4095"/>
                <a:gd name="T65" fmla="*/ 875341 h 3602"/>
                <a:gd name="T66" fmla="*/ 147659 w 4095"/>
                <a:gd name="T67" fmla="*/ 752916 h 3602"/>
                <a:gd name="T68" fmla="*/ 52941 w 4095"/>
                <a:gd name="T69" fmla="*/ 630490 h 3602"/>
                <a:gd name="T70" fmla="*/ 6843 w 4095"/>
                <a:gd name="T71" fmla="*/ 569998 h 3602"/>
                <a:gd name="T72" fmla="*/ 153421 w 4095"/>
                <a:gd name="T73" fmla="*/ 258173 h 3602"/>
                <a:gd name="T74" fmla="*/ 387154 w 4095"/>
                <a:gd name="T75" fmla="*/ 278338 h 3602"/>
                <a:gd name="T76" fmla="*/ 500960 w 4095"/>
                <a:gd name="T77" fmla="*/ 99381 h 3602"/>
                <a:gd name="T78" fmla="*/ 873708 w 4095"/>
                <a:gd name="T79" fmla="*/ 0 h 3602"/>
                <a:gd name="T80" fmla="*/ 973468 w 4095"/>
                <a:gd name="T81" fmla="*/ 212444 h 3602"/>
                <a:gd name="T82" fmla="*/ 1185233 w 4095"/>
                <a:gd name="T83" fmla="*/ 221806 h 3602"/>
                <a:gd name="T84" fmla="*/ 1457861 w 4095"/>
                <a:gd name="T85" fmla="*/ 494742 h 3602"/>
                <a:gd name="T86" fmla="*/ 1421487 w 4095"/>
                <a:gd name="T87" fmla="*/ 630490 h 3602"/>
                <a:gd name="T88" fmla="*/ 1326769 w 4095"/>
                <a:gd name="T89" fmla="*/ 752916 h 3602"/>
                <a:gd name="T90" fmla="*/ 1421487 w 4095"/>
                <a:gd name="T91" fmla="*/ 875341 h 3602"/>
                <a:gd name="T92" fmla="*/ 1467585 w 4095"/>
                <a:gd name="T93" fmla="*/ 935833 h 3602"/>
                <a:gd name="T94" fmla="*/ 1321007 w 4095"/>
                <a:gd name="T95" fmla="*/ 1248018 h 3602"/>
                <a:gd name="T96" fmla="*/ 1244656 w 4095"/>
                <a:gd name="T97" fmla="*/ 1296628 h 360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4095" h="3602">
                  <a:moveTo>
                    <a:pt x="2047" y="1486"/>
                  </a:moveTo>
                  <a:lnTo>
                    <a:pt x="2047" y="1486"/>
                  </a:lnTo>
                  <a:cubicBezTo>
                    <a:pt x="1713" y="1486"/>
                    <a:pt x="1442" y="1757"/>
                    <a:pt x="1442" y="2091"/>
                  </a:cubicBezTo>
                  <a:cubicBezTo>
                    <a:pt x="1442" y="2425"/>
                    <a:pt x="1713" y="2697"/>
                    <a:pt x="2047" y="2697"/>
                  </a:cubicBezTo>
                  <a:cubicBezTo>
                    <a:pt x="2381" y="2697"/>
                    <a:pt x="2653" y="2425"/>
                    <a:pt x="2653" y="2091"/>
                  </a:cubicBezTo>
                  <a:cubicBezTo>
                    <a:pt x="2653" y="1757"/>
                    <a:pt x="2381" y="1486"/>
                    <a:pt x="2047" y="1486"/>
                  </a:cubicBezTo>
                  <a:close/>
                  <a:moveTo>
                    <a:pt x="2047" y="2877"/>
                  </a:moveTo>
                  <a:lnTo>
                    <a:pt x="2047" y="2877"/>
                  </a:lnTo>
                  <a:cubicBezTo>
                    <a:pt x="1613" y="2877"/>
                    <a:pt x="1261" y="2525"/>
                    <a:pt x="1261" y="2091"/>
                  </a:cubicBezTo>
                  <a:cubicBezTo>
                    <a:pt x="1261" y="1657"/>
                    <a:pt x="1613" y="1305"/>
                    <a:pt x="2047" y="1305"/>
                  </a:cubicBezTo>
                  <a:cubicBezTo>
                    <a:pt x="2481" y="1305"/>
                    <a:pt x="2833" y="1657"/>
                    <a:pt x="2833" y="2091"/>
                  </a:cubicBezTo>
                  <a:cubicBezTo>
                    <a:pt x="2833" y="2525"/>
                    <a:pt x="2481" y="2877"/>
                    <a:pt x="2047" y="2877"/>
                  </a:cubicBezTo>
                  <a:close/>
                  <a:moveTo>
                    <a:pt x="3456" y="3601"/>
                  </a:moveTo>
                  <a:lnTo>
                    <a:pt x="3456" y="3601"/>
                  </a:lnTo>
                  <a:cubicBezTo>
                    <a:pt x="3412" y="3601"/>
                    <a:pt x="3374" y="3569"/>
                    <a:pt x="3367" y="3524"/>
                  </a:cubicBezTo>
                  <a:cubicBezTo>
                    <a:pt x="3360" y="3475"/>
                    <a:pt x="3394" y="3429"/>
                    <a:pt x="3444" y="3422"/>
                  </a:cubicBezTo>
                  <a:cubicBezTo>
                    <a:pt x="3472" y="3417"/>
                    <a:pt x="3497" y="3400"/>
                    <a:pt x="3512" y="3375"/>
                  </a:cubicBezTo>
                  <a:lnTo>
                    <a:pt x="3891" y="2717"/>
                  </a:lnTo>
                  <a:cubicBezTo>
                    <a:pt x="3904" y="2696"/>
                    <a:pt x="3908" y="2670"/>
                    <a:pt x="3900" y="2645"/>
                  </a:cubicBezTo>
                  <a:cubicBezTo>
                    <a:pt x="3894" y="2620"/>
                    <a:pt x="3879" y="2600"/>
                    <a:pt x="3856" y="2587"/>
                  </a:cubicBezTo>
                  <a:lnTo>
                    <a:pt x="3532" y="2400"/>
                  </a:lnTo>
                  <a:cubicBezTo>
                    <a:pt x="3499" y="2381"/>
                    <a:pt x="3482" y="2345"/>
                    <a:pt x="3487" y="2308"/>
                  </a:cubicBezTo>
                  <a:cubicBezTo>
                    <a:pt x="3498" y="2237"/>
                    <a:pt x="3504" y="2163"/>
                    <a:pt x="3504" y="2091"/>
                  </a:cubicBezTo>
                  <a:cubicBezTo>
                    <a:pt x="3504" y="2018"/>
                    <a:pt x="3498" y="1945"/>
                    <a:pt x="3487" y="1874"/>
                  </a:cubicBezTo>
                  <a:cubicBezTo>
                    <a:pt x="3482" y="1837"/>
                    <a:pt x="3499" y="1801"/>
                    <a:pt x="3532" y="1782"/>
                  </a:cubicBezTo>
                  <a:lnTo>
                    <a:pt x="3856" y="1594"/>
                  </a:lnTo>
                  <a:cubicBezTo>
                    <a:pt x="3879" y="1582"/>
                    <a:pt x="3894" y="1561"/>
                    <a:pt x="3900" y="1537"/>
                  </a:cubicBezTo>
                  <a:cubicBezTo>
                    <a:pt x="3908" y="1512"/>
                    <a:pt x="3904" y="1486"/>
                    <a:pt x="3892" y="1465"/>
                  </a:cubicBezTo>
                  <a:lnTo>
                    <a:pt x="3512" y="807"/>
                  </a:lnTo>
                  <a:cubicBezTo>
                    <a:pt x="3486" y="761"/>
                    <a:pt x="3427" y="746"/>
                    <a:pt x="3382" y="772"/>
                  </a:cubicBezTo>
                  <a:lnTo>
                    <a:pt x="3056" y="960"/>
                  </a:lnTo>
                  <a:cubicBezTo>
                    <a:pt x="3024" y="979"/>
                    <a:pt x="2984" y="975"/>
                    <a:pt x="2955" y="952"/>
                  </a:cubicBezTo>
                  <a:cubicBezTo>
                    <a:pt x="2841" y="861"/>
                    <a:pt x="2715" y="788"/>
                    <a:pt x="2579" y="735"/>
                  </a:cubicBezTo>
                  <a:cubicBezTo>
                    <a:pt x="2544" y="721"/>
                    <a:pt x="2522" y="688"/>
                    <a:pt x="2522" y="651"/>
                  </a:cubicBezTo>
                  <a:lnTo>
                    <a:pt x="2522" y="276"/>
                  </a:lnTo>
                  <a:cubicBezTo>
                    <a:pt x="2522" y="223"/>
                    <a:pt x="2479" y="181"/>
                    <a:pt x="2426" y="181"/>
                  </a:cubicBezTo>
                  <a:lnTo>
                    <a:pt x="1667" y="181"/>
                  </a:lnTo>
                  <a:cubicBezTo>
                    <a:pt x="1615" y="181"/>
                    <a:pt x="1572" y="223"/>
                    <a:pt x="1572" y="276"/>
                  </a:cubicBezTo>
                  <a:lnTo>
                    <a:pt x="1572" y="651"/>
                  </a:lnTo>
                  <a:cubicBezTo>
                    <a:pt x="1572" y="688"/>
                    <a:pt x="1549" y="721"/>
                    <a:pt x="1515" y="735"/>
                  </a:cubicBezTo>
                  <a:cubicBezTo>
                    <a:pt x="1380" y="788"/>
                    <a:pt x="1253" y="861"/>
                    <a:pt x="1139" y="952"/>
                  </a:cubicBezTo>
                  <a:cubicBezTo>
                    <a:pt x="1110" y="975"/>
                    <a:pt x="1069" y="979"/>
                    <a:pt x="1038" y="960"/>
                  </a:cubicBezTo>
                  <a:lnTo>
                    <a:pt x="712" y="772"/>
                  </a:lnTo>
                  <a:cubicBezTo>
                    <a:pt x="667" y="746"/>
                    <a:pt x="609" y="761"/>
                    <a:pt x="582" y="807"/>
                  </a:cubicBezTo>
                  <a:lnTo>
                    <a:pt x="203" y="1465"/>
                  </a:lnTo>
                  <a:cubicBezTo>
                    <a:pt x="190" y="1486"/>
                    <a:pt x="187" y="1511"/>
                    <a:pt x="194" y="1537"/>
                  </a:cubicBezTo>
                  <a:cubicBezTo>
                    <a:pt x="200" y="1561"/>
                    <a:pt x="216" y="1582"/>
                    <a:pt x="238" y="1594"/>
                  </a:cubicBezTo>
                  <a:lnTo>
                    <a:pt x="563" y="1782"/>
                  </a:lnTo>
                  <a:cubicBezTo>
                    <a:pt x="594" y="1801"/>
                    <a:pt x="612" y="1837"/>
                    <a:pt x="607" y="1873"/>
                  </a:cubicBezTo>
                  <a:cubicBezTo>
                    <a:pt x="596" y="1946"/>
                    <a:pt x="590" y="2018"/>
                    <a:pt x="590" y="2091"/>
                  </a:cubicBezTo>
                  <a:cubicBezTo>
                    <a:pt x="590" y="2163"/>
                    <a:pt x="596" y="2236"/>
                    <a:pt x="607" y="2309"/>
                  </a:cubicBezTo>
                  <a:cubicBezTo>
                    <a:pt x="612" y="2345"/>
                    <a:pt x="594" y="2381"/>
                    <a:pt x="563" y="2400"/>
                  </a:cubicBezTo>
                  <a:lnTo>
                    <a:pt x="238" y="2587"/>
                  </a:lnTo>
                  <a:cubicBezTo>
                    <a:pt x="216" y="2600"/>
                    <a:pt x="200" y="2620"/>
                    <a:pt x="194" y="2645"/>
                  </a:cubicBezTo>
                  <a:cubicBezTo>
                    <a:pt x="187" y="2670"/>
                    <a:pt x="190" y="2696"/>
                    <a:pt x="203" y="2717"/>
                  </a:cubicBezTo>
                  <a:lnTo>
                    <a:pt x="405" y="3068"/>
                  </a:lnTo>
                  <a:cubicBezTo>
                    <a:pt x="430" y="3111"/>
                    <a:pt x="415" y="3167"/>
                    <a:pt x="372" y="3191"/>
                  </a:cubicBezTo>
                  <a:cubicBezTo>
                    <a:pt x="329" y="3217"/>
                    <a:pt x="274" y="3202"/>
                    <a:pt x="248" y="3159"/>
                  </a:cubicBezTo>
                  <a:lnTo>
                    <a:pt x="46" y="2808"/>
                  </a:lnTo>
                  <a:cubicBezTo>
                    <a:pt x="9" y="2744"/>
                    <a:pt x="0" y="2670"/>
                    <a:pt x="19" y="2599"/>
                  </a:cubicBezTo>
                  <a:cubicBezTo>
                    <a:pt x="38" y="2527"/>
                    <a:pt x="83" y="2468"/>
                    <a:pt x="147" y="2431"/>
                  </a:cubicBezTo>
                  <a:lnTo>
                    <a:pt x="420" y="2273"/>
                  </a:lnTo>
                  <a:cubicBezTo>
                    <a:pt x="413" y="2213"/>
                    <a:pt x="410" y="2152"/>
                    <a:pt x="410" y="2091"/>
                  </a:cubicBezTo>
                  <a:cubicBezTo>
                    <a:pt x="410" y="2030"/>
                    <a:pt x="413" y="1969"/>
                    <a:pt x="420" y="1908"/>
                  </a:cubicBezTo>
                  <a:lnTo>
                    <a:pt x="147" y="1751"/>
                  </a:lnTo>
                  <a:cubicBezTo>
                    <a:pt x="84" y="1714"/>
                    <a:pt x="38" y="1655"/>
                    <a:pt x="19" y="1583"/>
                  </a:cubicBezTo>
                  <a:cubicBezTo>
                    <a:pt x="0" y="1512"/>
                    <a:pt x="9" y="1438"/>
                    <a:pt x="46" y="1374"/>
                  </a:cubicBezTo>
                  <a:lnTo>
                    <a:pt x="426" y="717"/>
                  </a:lnTo>
                  <a:cubicBezTo>
                    <a:pt x="502" y="585"/>
                    <a:pt x="671" y="539"/>
                    <a:pt x="803" y="616"/>
                  </a:cubicBezTo>
                  <a:lnTo>
                    <a:pt x="1075" y="773"/>
                  </a:lnTo>
                  <a:cubicBezTo>
                    <a:pt x="1174" y="700"/>
                    <a:pt x="1280" y="639"/>
                    <a:pt x="1391" y="590"/>
                  </a:cubicBezTo>
                  <a:lnTo>
                    <a:pt x="1391" y="276"/>
                  </a:lnTo>
                  <a:cubicBezTo>
                    <a:pt x="1391" y="124"/>
                    <a:pt x="1515" y="0"/>
                    <a:pt x="1667" y="0"/>
                  </a:cubicBezTo>
                  <a:lnTo>
                    <a:pt x="2426" y="0"/>
                  </a:lnTo>
                  <a:cubicBezTo>
                    <a:pt x="2579" y="0"/>
                    <a:pt x="2703" y="124"/>
                    <a:pt x="2703" y="276"/>
                  </a:cubicBezTo>
                  <a:lnTo>
                    <a:pt x="2703" y="590"/>
                  </a:lnTo>
                  <a:cubicBezTo>
                    <a:pt x="2815" y="639"/>
                    <a:pt x="2920" y="700"/>
                    <a:pt x="3018" y="773"/>
                  </a:cubicBezTo>
                  <a:lnTo>
                    <a:pt x="3291" y="616"/>
                  </a:lnTo>
                  <a:cubicBezTo>
                    <a:pt x="3423" y="539"/>
                    <a:pt x="3592" y="585"/>
                    <a:pt x="3668" y="717"/>
                  </a:cubicBezTo>
                  <a:lnTo>
                    <a:pt x="4048" y="1374"/>
                  </a:lnTo>
                  <a:cubicBezTo>
                    <a:pt x="4085" y="1438"/>
                    <a:pt x="4094" y="1512"/>
                    <a:pt x="4075" y="1583"/>
                  </a:cubicBezTo>
                  <a:cubicBezTo>
                    <a:pt x="4056" y="1655"/>
                    <a:pt x="4011" y="1714"/>
                    <a:pt x="3947" y="1751"/>
                  </a:cubicBezTo>
                  <a:lnTo>
                    <a:pt x="3674" y="1908"/>
                  </a:lnTo>
                  <a:cubicBezTo>
                    <a:pt x="3681" y="1969"/>
                    <a:pt x="3684" y="2030"/>
                    <a:pt x="3684" y="2091"/>
                  </a:cubicBezTo>
                  <a:cubicBezTo>
                    <a:pt x="3684" y="2152"/>
                    <a:pt x="3681" y="2213"/>
                    <a:pt x="3674" y="2273"/>
                  </a:cubicBezTo>
                  <a:lnTo>
                    <a:pt x="3947" y="2431"/>
                  </a:lnTo>
                  <a:cubicBezTo>
                    <a:pt x="4010" y="2468"/>
                    <a:pt x="4056" y="2527"/>
                    <a:pt x="4075" y="2599"/>
                  </a:cubicBezTo>
                  <a:cubicBezTo>
                    <a:pt x="4094" y="2670"/>
                    <a:pt x="4085" y="2744"/>
                    <a:pt x="4048" y="2808"/>
                  </a:cubicBezTo>
                  <a:lnTo>
                    <a:pt x="3668" y="3466"/>
                  </a:lnTo>
                  <a:cubicBezTo>
                    <a:pt x="3626" y="3538"/>
                    <a:pt x="3554" y="3587"/>
                    <a:pt x="3470" y="3600"/>
                  </a:cubicBezTo>
                  <a:cubicBezTo>
                    <a:pt x="3466" y="3601"/>
                    <a:pt x="3461" y="3601"/>
                    <a:pt x="3456" y="3601"/>
                  </a:cubicBezTo>
                  <a:close/>
                </a:path>
              </a:pathLst>
            </a:custGeom>
            <a:solidFill>
              <a:schemeClr val="accent6">
                <a:lumMod val="75000"/>
              </a:schemeClr>
            </a:solidFill>
            <a:ln>
              <a:noFill/>
            </a:ln>
            <a:effectLst/>
          </p:spPr>
          <p:txBody>
            <a:bodyPr wrap="none" anchor="ctr"/>
            <a:lstStyle/>
            <a:p>
              <a:endParaRPr lang="es-ES_tradnl" sz="1633"/>
            </a:p>
          </p:txBody>
        </p:sp>
        <p:grpSp>
          <p:nvGrpSpPr>
            <p:cNvPr id="51" name="Group 12">
              <a:extLst>
                <a:ext uri="{FF2B5EF4-FFF2-40B4-BE49-F238E27FC236}">
                  <a16:creationId xmlns:a16="http://schemas.microsoft.com/office/drawing/2014/main" id="{1002E404-B8EE-8845-BE31-8AC20FCC8963}"/>
                </a:ext>
              </a:extLst>
            </p:cNvPr>
            <p:cNvGrpSpPr>
              <a:grpSpLocks/>
            </p:cNvGrpSpPr>
            <p:nvPr/>
          </p:nvGrpSpPr>
          <p:grpSpPr bwMode="auto">
            <a:xfrm>
              <a:off x="8450275" y="-331649"/>
              <a:ext cx="1143441" cy="885690"/>
              <a:chOff x="3065463" y="1036638"/>
              <a:chExt cx="1711325" cy="1325562"/>
            </a:xfrm>
            <a:solidFill>
              <a:schemeClr val="accent4">
                <a:lumMod val="75000"/>
              </a:schemeClr>
            </a:solidFill>
          </p:grpSpPr>
          <p:sp>
            <p:nvSpPr>
              <p:cNvPr id="52" name="Freeform 3">
                <a:extLst>
                  <a:ext uri="{FF2B5EF4-FFF2-40B4-BE49-F238E27FC236}">
                    <a16:creationId xmlns:a16="http://schemas.microsoft.com/office/drawing/2014/main" id="{46A5C9BB-72DA-B345-A0F9-5583295BD7F4}"/>
                  </a:ext>
                </a:extLst>
              </p:cNvPr>
              <p:cNvSpPr>
                <a:spLocks noChangeArrowheads="1"/>
              </p:cNvSpPr>
              <p:nvPr/>
            </p:nvSpPr>
            <p:spPr bwMode="auto">
              <a:xfrm>
                <a:off x="3843338" y="1706563"/>
                <a:ext cx="166687" cy="422275"/>
              </a:xfrm>
              <a:custGeom>
                <a:avLst/>
                <a:gdLst>
                  <a:gd name="T0" fmla="*/ 100518 w 461"/>
                  <a:gd name="T1" fmla="*/ 29469 h 1175"/>
                  <a:gd name="T2" fmla="*/ 100518 w 461"/>
                  <a:gd name="T3" fmla="*/ 29469 h 1175"/>
                  <a:gd name="T4" fmla="*/ 165964 w 461"/>
                  <a:gd name="T5" fmla="*/ 119675 h 1175"/>
                  <a:gd name="T6" fmla="*/ 165964 w 461"/>
                  <a:gd name="T7" fmla="*/ 129737 h 1175"/>
                  <a:gd name="T8" fmla="*/ 127275 w 461"/>
                  <a:gd name="T9" fmla="*/ 129737 h 1175"/>
                  <a:gd name="T10" fmla="*/ 127275 w 461"/>
                  <a:gd name="T11" fmla="*/ 117159 h 1175"/>
                  <a:gd name="T12" fmla="*/ 127275 w 461"/>
                  <a:gd name="T13" fmla="*/ 117159 h 1175"/>
                  <a:gd name="T14" fmla="*/ 84609 w 461"/>
                  <a:gd name="T15" fmla="*/ 64689 h 1175"/>
                  <a:gd name="T16" fmla="*/ 84609 w 461"/>
                  <a:gd name="T17" fmla="*/ 64689 h 1175"/>
                  <a:gd name="T18" fmla="*/ 42305 w 461"/>
                  <a:gd name="T19" fmla="*/ 117159 h 1175"/>
                  <a:gd name="T20" fmla="*/ 42305 w 461"/>
                  <a:gd name="T21" fmla="*/ 117159 h 1175"/>
                  <a:gd name="T22" fmla="*/ 166325 w 461"/>
                  <a:gd name="T23" fmla="*/ 303319 h 1175"/>
                  <a:gd name="T24" fmla="*/ 166325 w 461"/>
                  <a:gd name="T25" fmla="*/ 303319 h 1175"/>
                  <a:gd name="T26" fmla="*/ 100518 w 461"/>
                  <a:gd name="T27" fmla="*/ 394243 h 1175"/>
                  <a:gd name="T28" fmla="*/ 100518 w 461"/>
                  <a:gd name="T29" fmla="*/ 421916 h 1175"/>
                  <a:gd name="T30" fmla="*/ 66530 w 461"/>
                  <a:gd name="T31" fmla="*/ 421916 h 1175"/>
                  <a:gd name="T32" fmla="*/ 66530 w 461"/>
                  <a:gd name="T33" fmla="*/ 394243 h 1175"/>
                  <a:gd name="T34" fmla="*/ 66530 w 461"/>
                  <a:gd name="T35" fmla="*/ 394243 h 1175"/>
                  <a:gd name="T36" fmla="*/ 0 w 461"/>
                  <a:gd name="T37" fmla="*/ 303319 h 1175"/>
                  <a:gd name="T38" fmla="*/ 0 w 461"/>
                  <a:gd name="T39" fmla="*/ 280678 h 1175"/>
                  <a:gd name="T40" fmla="*/ 38689 w 461"/>
                  <a:gd name="T41" fmla="*/ 280678 h 1175"/>
                  <a:gd name="T42" fmla="*/ 38689 w 461"/>
                  <a:gd name="T43" fmla="*/ 306194 h 1175"/>
                  <a:gd name="T44" fmla="*/ 38689 w 461"/>
                  <a:gd name="T45" fmla="*/ 306194 h 1175"/>
                  <a:gd name="T46" fmla="*/ 82078 w 461"/>
                  <a:gd name="T47" fmla="*/ 357945 h 1175"/>
                  <a:gd name="T48" fmla="*/ 82078 w 461"/>
                  <a:gd name="T49" fmla="*/ 357945 h 1175"/>
                  <a:gd name="T50" fmla="*/ 125106 w 461"/>
                  <a:gd name="T51" fmla="*/ 306194 h 1175"/>
                  <a:gd name="T52" fmla="*/ 125106 w 461"/>
                  <a:gd name="T53" fmla="*/ 306194 h 1175"/>
                  <a:gd name="T54" fmla="*/ 1808 w 461"/>
                  <a:gd name="T55" fmla="*/ 119675 h 1175"/>
                  <a:gd name="T56" fmla="*/ 1808 w 461"/>
                  <a:gd name="T57" fmla="*/ 119675 h 1175"/>
                  <a:gd name="T58" fmla="*/ 66530 w 461"/>
                  <a:gd name="T59" fmla="*/ 29469 h 1175"/>
                  <a:gd name="T60" fmla="*/ 66530 w 461"/>
                  <a:gd name="T61" fmla="*/ 0 h 1175"/>
                  <a:gd name="T62" fmla="*/ 100518 w 461"/>
                  <a:gd name="T63" fmla="*/ 0 h 1175"/>
                  <a:gd name="T64" fmla="*/ 100518 w 461"/>
                  <a:gd name="T65" fmla="*/ 29469 h 117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61" h="1175">
                    <a:moveTo>
                      <a:pt x="278" y="82"/>
                    </a:moveTo>
                    <a:lnTo>
                      <a:pt x="278" y="82"/>
                    </a:lnTo>
                    <a:cubicBezTo>
                      <a:pt x="402" y="100"/>
                      <a:pt x="459" y="196"/>
                      <a:pt x="459" y="333"/>
                    </a:cubicBezTo>
                    <a:lnTo>
                      <a:pt x="459" y="361"/>
                    </a:lnTo>
                    <a:lnTo>
                      <a:pt x="352" y="361"/>
                    </a:lnTo>
                    <a:lnTo>
                      <a:pt x="352" y="326"/>
                    </a:lnTo>
                    <a:cubicBezTo>
                      <a:pt x="352" y="235"/>
                      <a:pt x="316" y="180"/>
                      <a:pt x="234" y="180"/>
                    </a:cubicBezTo>
                    <a:cubicBezTo>
                      <a:pt x="154" y="180"/>
                      <a:pt x="117" y="235"/>
                      <a:pt x="117" y="326"/>
                    </a:cubicBezTo>
                    <a:cubicBezTo>
                      <a:pt x="117" y="555"/>
                      <a:pt x="460" y="557"/>
                      <a:pt x="460" y="844"/>
                    </a:cubicBezTo>
                    <a:cubicBezTo>
                      <a:pt x="460" y="982"/>
                      <a:pt x="402" y="1080"/>
                      <a:pt x="278" y="1097"/>
                    </a:cubicBezTo>
                    <a:lnTo>
                      <a:pt x="278" y="1174"/>
                    </a:lnTo>
                    <a:lnTo>
                      <a:pt x="184" y="1174"/>
                    </a:lnTo>
                    <a:lnTo>
                      <a:pt x="184" y="1097"/>
                    </a:lnTo>
                    <a:cubicBezTo>
                      <a:pt x="58" y="1080"/>
                      <a:pt x="0" y="983"/>
                      <a:pt x="0" y="844"/>
                    </a:cubicBezTo>
                    <a:lnTo>
                      <a:pt x="0" y="781"/>
                    </a:lnTo>
                    <a:lnTo>
                      <a:pt x="107" y="781"/>
                    </a:lnTo>
                    <a:lnTo>
                      <a:pt x="107" y="852"/>
                    </a:lnTo>
                    <a:cubicBezTo>
                      <a:pt x="107" y="944"/>
                      <a:pt x="145" y="996"/>
                      <a:pt x="227" y="996"/>
                    </a:cubicBezTo>
                    <a:cubicBezTo>
                      <a:pt x="310" y="996"/>
                      <a:pt x="346" y="944"/>
                      <a:pt x="346" y="852"/>
                    </a:cubicBezTo>
                    <a:cubicBezTo>
                      <a:pt x="346" y="624"/>
                      <a:pt x="5" y="621"/>
                      <a:pt x="5" y="333"/>
                    </a:cubicBezTo>
                    <a:cubicBezTo>
                      <a:pt x="5" y="193"/>
                      <a:pt x="62" y="101"/>
                      <a:pt x="184" y="82"/>
                    </a:cubicBezTo>
                    <a:lnTo>
                      <a:pt x="184" y="0"/>
                    </a:lnTo>
                    <a:lnTo>
                      <a:pt x="278" y="0"/>
                    </a:lnTo>
                    <a:lnTo>
                      <a:pt x="278" y="8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53" name="Freeform 51">
                <a:extLst>
                  <a:ext uri="{FF2B5EF4-FFF2-40B4-BE49-F238E27FC236}">
                    <a16:creationId xmlns:a16="http://schemas.microsoft.com/office/drawing/2014/main" id="{636DEDEF-CE0A-C44B-8DEF-FBA2EA6AA8FA}"/>
                  </a:ext>
                </a:extLst>
              </p:cNvPr>
              <p:cNvSpPr>
                <a:spLocks noChangeArrowheads="1"/>
              </p:cNvSpPr>
              <p:nvPr/>
            </p:nvSpPr>
            <p:spPr bwMode="auto">
              <a:xfrm>
                <a:off x="3409950" y="1414463"/>
                <a:ext cx="1004888" cy="947737"/>
              </a:xfrm>
              <a:custGeom>
                <a:avLst/>
                <a:gdLst>
                  <a:gd name="T0" fmla="*/ 278315 w 2791"/>
                  <a:gd name="T1" fmla="*/ 947377 h 2634"/>
                  <a:gd name="T2" fmla="*/ 278315 w 2791"/>
                  <a:gd name="T3" fmla="*/ 947377 h 2634"/>
                  <a:gd name="T4" fmla="*/ 262833 w 2791"/>
                  <a:gd name="T5" fmla="*/ 943419 h 2634"/>
                  <a:gd name="T6" fmla="*/ 262833 w 2791"/>
                  <a:gd name="T7" fmla="*/ 943419 h 2634"/>
                  <a:gd name="T8" fmla="*/ 85691 w 2791"/>
                  <a:gd name="T9" fmla="*/ 782585 h 2634"/>
                  <a:gd name="T10" fmla="*/ 85691 w 2791"/>
                  <a:gd name="T11" fmla="*/ 782585 h 2634"/>
                  <a:gd name="T12" fmla="*/ 0 w 2791"/>
                  <a:gd name="T13" fmla="*/ 501934 h 2634"/>
                  <a:gd name="T14" fmla="*/ 0 w 2791"/>
                  <a:gd name="T15" fmla="*/ 501934 h 2634"/>
                  <a:gd name="T16" fmla="*/ 502264 w 2791"/>
                  <a:gd name="T17" fmla="*/ 0 h 2634"/>
                  <a:gd name="T18" fmla="*/ 502264 w 2791"/>
                  <a:gd name="T19" fmla="*/ 0 h 2634"/>
                  <a:gd name="T20" fmla="*/ 1004528 w 2791"/>
                  <a:gd name="T21" fmla="*/ 501934 h 2634"/>
                  <a:gd name="T22" fmla="*/ 1004528 w 2791"/>
                  <a:gd name="T23" fmla="*/ 501934 h 2634"/>
                  <a:gd name="T24" fmla="*/ 964923 w 2791"/>
                  <a:gd name="T25" fmla="*/ 697310 h 2634"/>
                  <a:gd name="T26" fmla="*/ 964923 w 2791"/>
                  <a:gd name="T27" fmla="*/ 697310 h 2634"/>
                  <a:gd name="T28" fmla="*/ 922437 w 2791"/>
                  <a:gd name="T29" fmla="*/ 714581 h 2634"/>
                  <a:gd name="T30" fmla="*/ 922437 w 2791"/>
                  <a:gd name="T31" fmla="*/ 714581 h 2634"/>
                  <a:gd name="T32" fmla="*/ 905155 w 2791"/>
                  <a:gd name="T33" fmla="*/ 672123 h 2634"/>
                  <a:gd name="T34" fmla="*/ 905155 w 2791"/>
                  <a:gd name="T35" fmla="*/ 672123 h 2634"/>
                  <a:gd name="T36" fmla="*/ 939360 w 2791"/>
                  <a:gd name="T37" fmla="*/ 501934 h 2634"/>
                  <a:gd name="T38" fmla="*/ 939360 w 2791"/>
                  <a:gd name="T39" fmla="*/ 501934 h 2634"/>
                  <a:gd name="T40" fmla="*/ 502264 w 2791"/>
                  <a:gd name="T41" fmla="*/ 65125 h 2634"/>
                  <a:gd name="T42" fmla="*/ 502264 w 2791"/>
                  <a:gd name="T43" fmla="*/ 65125 h 2634"/>
                  <a:gd name="T44" fmla="*/ 65168 w 2791"/>
                  <a:gd name="T45" fmla="*/ 501934 h 2634"/>
                  <a:gd name="T46" fmla="*/ 65168 w 2791"/>
                  <a:gd name="T47" fmla="*/ 501934 h 2634"/>
                  <a:gd name="T48" fmla="*/ 139698 w 2791"/>
                  <a:gd name="T49" fmla="*/ 746244 h 2634"/>
                  <a:gd name="T50" fmla="*/ 139698 w 2791"/>
                  <a:gd name="T51" fmla="*/ 746244 h 2634"/>
                  <a:gd name="T52" fmla="*/ 293797 w 2791"/>
                  <a:gd name="T53" fmla="*/ 886210 h 2634"/>
                  <a:gd name="T54" fmla="*/ 293797 w 2791"/>
                  <a:gd name="T55" fmla="*/ 886210 h 2634"/>
                  <a:gd name="T56" fmla="*/ 307119 w 2791"/>
                  <a:gd name="T57" fmla="*/ 930466 h 2634"/>
                  <a:gd name="T58" fmla="*/ 307119 w 2791"/>
                  <a:gd name="T59" fmla="*/ 930466 h 2634"/>
                  <a:gd name="T60" fmla="*/ 278315 w 2791"/>
                  <a:gd name="T61" fmla="*/ 947377 h 263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791" h="2634">
                    <a:moveTo>
                      <a:pt x="773" y="2633"/>
                    </a:moveTo>
                    <a:lnTo>
                      <a:pt x="773" y="2633"/>
                    </a:lnTo>
                    <a:cubicBezTo>
                      <a:pt x="759" y="2633"/>
                      <a:pt x="743" y="2629"/>
                      <a:pt x="730" y="2622"/>
                    </a:cubicBezTo>
                    <a:cubicBezTo>
                      <a:pt x="534" y="2515"/>
                      <a:pt x="363" y="2361"/>
                      <a:pt x="238" y="2175"/>
                    </a:cubicBezTo>
                    <a:cubicBezTo>
                      <a:pt x="82" y="1945"/>
                      <a:pt x="0" y="1675"/>
                      <a:pt x="0" y="1395"/>
                    </a:cubicBezTo>
                    <a:cubicBezTo>
                      <a:pt x="0" y="626"/>
                      <a:pt x="626" y="0"/>
                      <a:pt x="1395" y="0"/>
                    </a:cubicBezTo>
                    <a:cubicBezTo>
                      <a:pt x="2164" y="0"/>
                      <a:pt x="2790" y="626"/>
                      <a:pt x="2790" y="1395"/>
                    </a:cubicBezTo>
                    <a:cubicBezTo>
                      <a:pt x="2790" y="1584"/>
                      <a:pt x="2753" y="1766"/>
                      <a:pt x="2680" y="1938"/>
                    </a:cubicBezTo>
                    <a:cubicBezTo>
                      <a:pt x="2660" y="1984"/>
                      <a:pt x="2608" y="2006"/>
                      <a:pt x="2562" y="1986"/>
                    </a:cubicBezTo>
                    <a:cubicBezTo>
                      <a:pt x="2515" y="1967"/>
                      <a:pt x="2494" y="1914"/>
                      <a:pt x="2514" y="1868"/>
                    </a:cubicBezTo>
                    <a:cubicBezTo>
                      <a:pt x="2577" y="1718"/>
                      <a:pt x="2609" y="1559"/>
                      <a:pt x="2609" y="1395"/>
                    </a:cubicBezTo>
                    <a:cubicBezTo>
                      <a:pt x="2609" y="726"/>
                      <a:pt x="2064" y="181"/>
                      <a:pt x="1395" y="181"/>
                    </a:cubicBezTo>
                    <a:cubicBezTo>
                      <a:pt x="725" y="181"/>
                      <a:pt x="181" y="726"/>
                      <a:pt x="181" y="1395"/>
                    </a:cubicBezTo>
                    <a:cubicBezTo>
                      <a:pt x="181" y="1638"/>
                      <a:pt x="252" y="1873"/>
                      <a:pt x="388" y="2074"/>
                    </a:cubicBezTo>
                    <a:cubicBezTo>
                      <a:pt x="497" y="2236"/>
                      <a:pt x="645" y="2370"/>
                      <a:pt x="816" y="2463"/>
                    </a:cubicBezTo>
                    <a:cubicBezTo>
                      <a:pt x="860" y="2487"/>
                      <a:pt x="876" y="2542"/>
                      <a:pt x="853" y="2586"/>
                    </a:cubicBezTo>
                    <a:cubicBezTo>
                      <a:pt x="836" y="2616"/>
                      <a:pt x="805" y="2633"/>
                      <a:pt x="773" y="263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54" name="Freeform 53">
                <a:extLst>
                  <a:ext uri="{FF2B5EF4-FFF2-40B4-BE49-F238E27FC236}">
                    <a16:creationId xmlns:a16="http://schemas.microsoft.com/office/drawing/2014/main" id="{BDAEE524-9C68-634A-A9BB-BF820449AB71}"/>
                  </a:ext>
                </a:extLst>
              </p:cNvPr>
              <p:cNvSpPr>
                <a:spLocks noChangeArrowheads="1"/>
              </p:cNvSpPr>
              <p:nvPr/>
            </p:nvSpPr>
            <p:spPr bwMode="auto">
              <a:xfrm>
                <a:off x="3878263" y="1036638"/>
                <a:ext cx="65087" cy="288925"/>
              </a:xfrm>
              <a:custGeom>
                <a:avLst/>
                <a:gdLst>
                  <a:gd name="T0" fmla="*/ 32544 w 182"/>
                  <a:gd name="T1" fmla="*/ 288566 h 804"/>
                  <a:gd name="T2" fmla="*/ 32544 w 182"/>
                  <a:gd name="T3" fmla="*/ 288566 h 804"/>
                  <a:gd name="T4" fmla="*/ 0 w 182"/>
                  <a:gd name="T5" fmla="*/ 256223 h 804"/>
                  <a:gd name="T6" fmla="*/ 0 w 182"/>
                  <a:gd name="T7" fmla="*/ 32342 h 804"/>
                  <a:gd name="T8" fmla="*/ 0 w 182"/>
                  <a:gd name="T9" fmla="*/ 32342 h 804"/>
                  <a:gd name="T10" fmla="*/ 32544 w 182"/>
                  <a:gd name="T11" fmla="*/ 0 h 804"/>
                  <a:gd name="T12" fmla="*/ 32544 w 182"/>
                  <a:gd name="T13" fmla="*/ 0 h 804"/>
                  <a:gd name="T14" fmla="*/ 64729 w 182"/>
                  <a:gd name="T15" fmla="*/ 32342 h 804"/>
                  <a:gd name="T16" fmla="*/ 64729 w 182"/>
                  <a:gd name="T17" fmla="*/ 256223 h 804"/>
                  <a:gd name="T18" fmla="*/ 64729 w 182"/>
                  <a:gd name="T19" fmla="*/ 256223 h 804"/>
                  <a:gd name="T20" fmla="*/ 32544 w 182"/>
                  <a:gd name="T21" fmla="*/ 288566 h 80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82" h="804">
                    <a:moveTo>
                      <a:pt x="91" y="803"/>
                    </a:moveTo>
                    <a:lnTo>
                      <a:pt x="91" y="803"/>
                    </a:lnTo>
                    <a:cubicBezTo>
                      <a:pt x="41" y="803"/>
                      <a:pt x="0" y="763"/>
                      <a:pt x="0" y="713"/>
                    </a:cubicBezTo>
                    <a:lnTo>
                      <a:pt x="0" y="90"/>
                    </a:lnTo>
                    <a:cubicBezTo>
                      <a:pt x="0" y="41"/>
                      <a:pt x="41" y="0"/>
                      <a:pt x="91" y="0"/>
                    </a:cubicBezTo>
                    <a:cubicBezTo>
                      <a:pt x="141" y="0"/>
                      <a:pt x="181" y="41"/>
                      <a:pt x="181" y="90"/>
                    </a:cubicBezTo>
                    <a:lnTo>
                      <a:pt x="181" y="713"/>
                    </a:lnTo>
                    <a:cubicBezTo>
                      <a:pt x="181" y="763"/>
                      <a:pt x="141" y="803"/>
                      <a:pt x="91" y="8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55" name="Freeform 54">
                <a:extLst>
                  <a:ext uri="{FF2B5EF4-FFF2-40B4-BE49-F238E27FC236}">
                    <a16:creationId xmlns:a16="http://schemas.microsoft.com/office/drawing/2014/main" id="{11A903E5-A32D-7149-9847-303122C3938C}"/>
                  </a:ext>
                </a:extLst>
              </p:cNvPr>
              <p:cNvSpPr>
                <a:spLocks noChangeArrowheads="1"/>
              </p:cNvSpPr>
              <p:nvPr/>
            </p:nvSpPr>
            <p:spPr bwMode="auto">
              <a:xfrm>
                <a:off x="3370263" y="1204913"/>
                <a:ext cx="206375" cy="250825"/>
              </a:xfrm>
              <a:custGeom>
                <a:avLst/>
                <a:gdLst>
                  <a:gd name="T0" fmla="*/ 168852 w 572"/>
                  <a:gd name="T1" fmla="*/ 250465 h 697"/>
                  <a:gd name="T2" fmla="*/ 168852 w 572"/>
                  <a:gd name="T3" fmla="*/ 250465 h 697"/>
                  <a:gd name="T4" fmla="*/ 142514 w 572"/>
                  <a:gd name="T5" fmla="*/ 237150 h 697"/>
                  <a:gd name="T6" fmla="*/ 10824 w 572"/>
                  <a:gd name="T7" fmla="*/ 56139 h 697"/>
                  <a:gd name="T8" fmla="*/ 10824 w 572"/>
                  <a:gd name="T9" fmla="*/ 56139 h 697"/>
                  <a:gd name="T10" fmla="*/ 17679 w 572"/>
                  <a:gd name="T11" fmla="*/ 10796 h 697"/>
                  <a:gd name="T12" fmla="*/ 17679 w 572"/>
                  <a:gd name="T13" fmla="*/ 10796 h 697"/>
                  <a:gd name="T14" fmla="*/ 63500 w 572"/>
                  <a:gd name="T15" fmla="*/ 17993 h 697"/>
                  <a:gd name="T16" fmla="*/ 195551 w 572"/>
                  <a:gd name="T17" fmla="*/ 198645 h 697"/>
                  <a:gd name="T18" fmla="*/ 195551 w 572"/>
                  <a:gd name="T19" fmla="*/ 198645 h 697"/>
                  <a:gd name="T20" fmla="*/ 188335 w 572"/>
                  <a:gd name="T21" fmla="*/ 244347 h 697"/>
                  <a:gd name="T22" fmla="*/ 188335 w 572"/>
                  <a:gd name="T23" fmla="*/ 244347 h 697"/>
                  <a:gd name="T24" fmla="*/ 168852 w 572"/>
                  <a:gd name="T25" fmla="*/ 250465 h 69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72" h="697">
                    <a:moveTo>
                      <a:pt x="468" y="696"/>
                    </a:moveTo>
                    <a:lnTo>
                      <a:pt x="468" y="696"/>
                    </a:lnTo>
                    <a:cubicBezTo>
                      <a:pt x="441" y="696"/>
                      <a:pt x="413" y="683"/>
                      <a:pt x="395" y="659"/>
                    </a:cubicBezTo>
                    <a:lnTo>
                      <a:pt x="30" y="156"/>
                    </a:lnTo>
                    <a:cubicBezTo>
                      <a:pt x="0" y="115"/>
                      <a:pt x="10" y="59"/>
                      <a:pt x="49" y="30"/>
                    </a:cubicBezTo>
                    <a:cubicBezTo>
                      <a:pt x="90" y="0"/>
                      <a:pt x="147" y="9"/>
                      <a:pt x="176" y="50"/>
                    </a:cubicBezTo>
                    <a:lnTo>
                      <a:pt x="542" y="552"/>
                    </a:lnTo>
                    <a:cubicBezTo>
                      <a:pt x="571" y="593"/>
                      <a:pt x="562" y="649"/>
                      <a:pt x="522" y="679"/>
                    </a:cubicBezTo>
                    <a:cubicBezTo>
                      <a:pt x="505" y="690"/>
                      <a:pt x="487" y="696"/>
                      <a:pt x="468" y="696"/>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56" name="Freeform 55">
                <a:extLst>
                  <a:ext uri="{FF2B5EF4-FFF2-40B4-BE49-F238E27FC236}">
                    <a16:creationId xmlns:a16="http://schemas.microsoft.com/office/drawing/2014/main" id="{25360285-7985-4B4D-8208-0CD6ED47A92C}"/>
                  </a:ext>
                </a:extLst>
              </p:cNvPr>
              <p:cNvSpPr>
                <a:spLocks noChangeArrowheads="1"/>
              </p:cNvSpPr>
              <p:nvPr/>
            </p:nvSpPr>
            <p:spPr bwMode="auto">
              <a:xfrm>
                <a:off x="3065463" y="1641475"/>
                <a:ext cx="285750" cy="138113"/>
              </a:xfrm>
              <a:custGeom>
                <a:avLst/>
                <a:gdLst>
                  <a:gd name="T0" fmla="*/ 248728 w 795"/>
                  <a:gd name="T1" fmla="*/ 137754 h 385"/>
                  <a:gd name="T2" fmla="*/ 248728 w 795"/>
                  <a:gd name="T3" fmla="*/ 137754 h 385"/>
                  <a:gd name="T4" fmla="*/ 239024 w 795"/>
                  <a:gd name="T5" fmla="*/ 136319 h 385"/>
                  <a:gd name="T6" fmla="*/ 26239 w 795"/>
                  <a:gd name="T7" fmla="*/ 67442 h 385"/>
                  <a:gd name="T8" fmla="*/ 26239 w 795"/>
                  <a:gd name="T9" fmla="*/ 67442 h 385"/>
                  <a:gd name="T10" fmla="*/ 5392 w 795"/>
                  <a:gd name="T11" fmla="*/ 26546 h 385"/>
                  <a:gd name="T12" fmla="*/ 5392 w 795"/>
                  <a:gd name="T13" fmla="*/ 26546 h 385"/>
                  <a:gd name="T14" fmla="*/ 46367 w 795"/>
                  <a:gd name="T15" fmla="*/ 5740 h 385"/>
                  <a:gd name="T16" fmla="*/ 258792 w 795"/>
                  <a:gd name="T17" fmla="*/ 74617 h 385"/>
                  <a:gd name="T18" fmla="*/ 258792 w 795"/>
                  <a:gd name="T19" fmla="*/ 74617 h 385"/>
                  <a:gd name="T20" fmla="*/ 279999 w 795"/>
                  <a:gd name="T21" fmla="*/ 115513 h 385"/>
                  <a:gd name="T22" fmla="*/ 279999 w 795"/>
                  <a:gd name="T23" fmla="*/ 115513 h 385"/>
                  <a:gd name="T24" fmla="*/ 248728 w 795"/>
                  <a:gd name="T25" fmla="*/ 137754 h 38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5" h="385">
                    <a:moveTo>
                      <a:pt x="692" y="384"/>
                    </a:moveTo>
                    <a:lnTo>
                      <a:pt x="692" y="384"/>
                    </a:lnTo>
                    <a:cubicBezTo>
                      <a:pt x="683" y="384"/>
                      <a:pt x="673" y="383"/>
                      <a:pt x="665" y="380"/>
                    </a:cubicBezTo>
                    <a:lnTo>
                      <a:pt x="73" y="188"/>
                    </a:lnTo>
                    <a:cubicBezTo>
                      <a:pt x="25" y="172"/>
                      <a:pt x="0" y="121"/>
                      <a:pt x="15" y="74"/>
                    </a:cubicBezTo>
                    <a:cubicBezTo>
                      <a:pt x="31" y="26"/>
                      <a:pt x="81" y="0"/>
                      <a:pt x="129" y="16"/>
                    </a:cubicBezTo>
                    <a:lnTo>
                      <a:pt x="720" y="208"/>
                    </a:lnTo>
                    <a:cubicBezTo>
                      <a:pt x="768" y="223"/>
                      <a:pt x="794" y="274"/>
                      <a:pt x="779" y="322"/>
                    </a:cubicBezTo>
                    <a:cubicBezTo>
                      <a:pt x="766" y="360"/>
                      <a:pt x="730" y="384"/>
                      <a:pt x="692" y="38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57" name="Freeform 56">
                <a:extLst>
                  <a:ext uri="{FF2B5EF4-FFF2-40B4-BE49-F238E27FC236}">
                    <a16:creationId xmlns:a16="http://schemas.microsoft.com/office/drawing/2014/main" id="{C42BC805-A900-704B-AE89-F2D1027CD2AD}"/>
                  </a:ext>
                </a:extLst>
              </p:cNvPr>
              <p:cNvSpPr>
                <a:spLocks noChangeArrowheads="1"/>
              </p:cNvSpPr>
              <p:nvPr/>
            </p:nvSpPr>
            <p:spPr bwMode="auto">
              <a:xfrm>
                <a:off x="3074988" y="2103438"/>
                <a:ext cx="285750" cy="138112"/>
              </a:xfrm>
              <a:custGeom>
                <a:avLst/>
                <a:gdLst>
                  <a:gd name="T0" fmla="*/ 36303 w 795"/>
                  <a:gd name="T1" fmla="*/ 137753 h 385"/>
                  <a:gd name="T2" fmla="*/ 36303 w 795"/>
                  <a:gd name="T3" fmla="*/ 137753 h 385"/>
                  <a:gd name="T4" fmla="*/ 5751 w 795"/>
                  <a:gd name="T5" fmla="*/ 115153 h 385"/>
                  <a:gd name="T6" fmla="*/ 5751 w 795"/>
                  <a:gd name="T7" fmla="*/ 115153 h 385"/>
                  <a:gd name="T8" fmla="*/ 26598 w 795"/>
                  <a:gd name="T9" fmla="*/ 74258 h 385"/>
                  <a:gd name="T10" fmla="*/ 239024 w 795"/>
                  <a:gd name="T11" fmla="*/ 5381 h 385"/>
                  <a:gd name="T12" fmla="*/ 239024 w 795"/>
                  <a:gd name="T13" fmla="*/ 5381 h 385"/>
                  <a:gd name="T14" fmla="*/ 279640 w 795"/>
                  <a:gd name="T15" fmla="*/ 26187 h 385"/>
                  <a:gd name="T16" fmla="*/ 279640 w 795"/>
                  <a:gd name="T17" fmla="*/ 26187 h 385"/>
                  <a:gd name="T18" fmla="*/ 258792 w 795"/>
                  <a:gd name="T19" fmla="*/ 67083 h 385"/>
                  <a:gd name="T20" fmla="*/ 46726 w 795"/>
                  <a:gd name="T21" fmla="*/ 135960 h 385"/>
                  <a:gd name="T22" fmla="*/ 46726 w 795"/>
                  <a:gd name="T23" fmla="*/ 135960 h 385"/>
                  <a:gd name="T24" fmla="*/ 36303 w 795"/>
                  <a:gd name="T25" fmla="*/ 137753 h 38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5" h="385">
                    <a:moveTo>
                      <a:pt x="101" y="384"/>
                    </a:moveTo>
                    <a:lnTo>
                      <a:pt x="101" y="384"/>
                    </a:lnTo>
                    <a:cubicBezTo>
                      <a:pt x="63" y="384"/>
                      <a:pt x="28" y="359"/>
                      <a:pt x="16" y="321"/>
                    </a:cubicBezTo>
                    <a:cubicBezTo>
                      <a:pt x="0" y="274"/>
                      <a:pt x="26" y="223"/>
                      <a:pt x="74" y="207"/>
                    </a:cubicBezTo>
                    <a:lnTo>
                      <a:pt x="665" y="15"/>
                    </a:lnTo>
                    <a:cubicBezTo>
                      <a:pt x="712" y="0"/>
                      <a:pt x="763" y="26"/>
                      <a:pt x="778" y="73"/>
                    </a:cubicBezTo>
                    <a:cubicBezTo>
                      <a:pt x="794" y="121"/>
                      <a:pt x="768" y="172"/>
                      <a:pt x="720" y="187"/>
                    </a:cubicBezTo>
                    <a:lnTo>
                      <a:pt x="130" y="379"/>
                    </a:lnTo>
                    <a:cubicBezTo>
                      <a:pt x="120" y="382"/>
                      <a:pt x="111" y="384"/>
                      <a:pt x="101" y="38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58" name="Freeform 57">
                <a:extLst>
                  <a:ext uri="{FF2B5EF4-FFF2-40B4-BE49-F238E27FC236}">
                    <a16:creationId xmlns:a16="http://schemas.microsoft.com/office/drawing/2014/main" id="{5129A23B-348D-684F-9D40-4CE86A3BC082}"/>
                  </a:ext>
                </a:extLst>
              </p:cNvPr>
              <p:cNvSpPr>
                <a:spLocks noChangeArrowheads="1"/>
              </p:cNvSpPr>
              <p:nvPr/>
            </p:nvSpPr>
            <p:spPr bwMode="auto">
              <a:xfrm>
                <a:off x="4491038" y="1614488"/>
                <a:ext cx="285750" cy="138112"/>
              </a:xfrm>
              <a:custGeom>
                <a:avLst/>
                <a:gdLst>
                  <a:gd name="T0" fmla="*/ 36394 w 793"/>
                  <a:gd name="T1" fmla="*/ 137753 h 385"/>
                  <a:gd name="T2" fmla="*/ 36394 w 793"/>
                  <a:gd name="T3" fmla="*/ 137753 h 385"/>
                  <a:gd name="T4" fmla="*/ 5405 w 793"/>
                  <a:gd name="T5" fmla="*/ 115153 h 385"/>
                  <a:gd name="T6" fmla="*/ 5405 w 793"/>
                  <a:gd name="T7" fmla="*/ 115153 h 385"/>
                  <a:gd name="T8" fmla="*/ 26305 w 793"/>
                  <a:gd name="T9" fmla="*/ 74258 h 385"/>
                  <a:gd name="T10" fmla="*/ 238906 w 793"/>
                  <a:gd name="T11" fmla="*/ 5381 h 385"/>
                  <a:gd name="T12" fmla="*/ 238906 w 793"/>
                  <a:gd name="T13" fmla="*/ 5381 h 385"/>
                  <a:gd name="T14" fmla="*/ 279985 w 793"/>
                  <a:gd name="T15" fmla="*/ 26546 h 385"/>
                  <a:gd name="T16" fmla="*/ 279985 w 793"/>
                  <a:gd name="T17" fmla="*/ 26546 h 385"/>
                  <a:gd name="T18" fmla="*/ 259085 w 793"/>
                  <a:gd name="T19" fmla="*/ 67083 h 385"/>
                  <a:gd name="T20" fmla="*/ 46484 w 793"/>
                  <a:gd name="T21" fmla="*/ 135960 h 385"/>
                  <a:gd name="T22" fmla="*/ 46484 w 793"/>
                  <a:gd name="T23" fmla="*/ 135960 h 385"/>
                  <a:gd name="T24" fmla="*/ 36394 w 793"/>
                  <a:gd name="T25" fmla="*/ 137753 h 38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3" h="385">
                    <a:moveTo>
                      <a:pt x="101" y="384"/>
                    </a:moveTo>
                    <a:lnTo>
                      <a:pt x="101" y="384"/>
                    </a:lnTo>
                    <a:cubicBezTo>
                      <a:pt x="63" y="384"/>
                      <a:pt x="28" y="359"/>
                      <a:pt x="15" y="321"/>
                    </a:cubicBezTo>
                    <a:cubicBezTo>
                      <a:pt x="0" y="274"/>
                      <a:pt x="26" y="223"/>
                      <a:pt x="73" y="207"/>
                    </a:cubicBezTo>
                    <a:lnTo>
                      <a:pt x="663" y="15"/>
                    </a:lnTo>
                    <a:cubicBezTo>
                      <a:pt x="711" y="0"/>
                      <a:pt x="762" y="26"/>
                      <a:pt x="777" y="74"/>
                    </a:cubicBezTo>
                    <a:cubicBezTo>
                      <a:pt x="792" y="121"/>
                      <a:pt x="767" y="172"/>
                      <a:pt x="719" y="187"/>
                    </a:cubicBezTo>
                    <a:lnTo>
                      <a:pt x="129" y="379"/>
                    </a:lnTo>
                    <a:cubicBezTo>
                      <a:pt x="120" y="382"/>
                      <a:pt x="111" y="384"/>
                      <a:pt x="101" y="38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59" name="Freeform 58">
                <a:extLst>
                  <a:ext uri="{FF2B5EF4-FFF2-40B4-BE49-F238E27FC236}">
                    <a16:creationId xmlns:a16="http://schemas.microsoft.com/office/drawing/2014/main" id="{28550DB5-3FC3-7D44-B8BD-0D6944A3CD8A}"/>
                  </a:ext>
                </a:extLst>
              </p:cNvPr>
              <p:cNvSpPr>
                <a:spLocks noChangeArrowheads="1"/>
              </p:cNvSpPr>
              <p:nvPr/>
            </p:nvSpPr>
            <p:spPr bwMode="auto">
              <a:xfrm>
                <a:off x="4251325" y="1189038"/>
                <a:ext cx="206375" cy="250825"/>
              </a:xfrm>
              <a:custGeom>
                <a:avLst/>
                <a:gdLst>
                  <a:gd name="T0" fmla="*/ 36801 w 572"/>
                  <a:gd name="T1" fmla="*/ 250465 h 696"/>
                  <a:gd name="T2" fmla="*/ 36801 w 572"/>
                  <a:gd name="T3" fmla="*/ 250465 h 696"/>
                  <a:gd name="T4" fmla="*/ 18040 w 572"/>
                  <a:gd name="T5" fmla="*/ 244338 h 696"/>
                  <a:gd name="T6" fmla="*/ 18040 w 572"/>
                  <a:gd name="T7" fmla="*/ 244338 h 696"/>
                  <a:gd name="T8" fmla="*/ 10824 w 572"/>
                  <a:gd name="T9" fmla="*/ 198930 h 696"/>
                  <a:gd name="T10" fmla="*/ 142153 w 572"/>
                  <a:gd name="T11" fmla="*/ 17659 h 696"/>
                  <a:gd name="T12" fmla="*/ 142153 w 572"/>
                  <a:gd name="T13" fmla="*/ 17659 h 696"/>
                  <a:gd name="T14" fmla="*/ 187974 w 572"/>
                  <a:gd name="T15" fmla="*/ 10451 h 696"/>
                  <a:gd name="T16" fmla="*/ 187974 w 572"/>
                  <a:gd name="T17" fmla="*/ 10451 h 696"/>
                  <a:gd name="T18" fmla="*/ 195190 w 572"/>
                  <a:gd name="T19" fmla="*/ 55859 h 696"/>
                  <a:gd name="T20" fmla="*/ 63500 w 572"/>
                  <a:gd name="T21" fmla="*/ 237131 h 696"/>
                  <a:gd name="T22" fmla="*/ 63500 w 572"/>
                  <a:gd name="T23" fmla="*/ 237131 h 696"/>
                  <a:gd name="T24" fmla="*/ 36801 w 572"/>
                  <a:gd name="T25" fmla="*/ 250465 h 69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72" h="696">
                    <a:moveTo>
                      <a:pt x="102" y="695"/>
                    </a:moveTo>
                    <a:lnTo>
                      <a:pt x="102" y="695"/>
                    </a:lnTo>
                    <a:cubicBezTo>
                      <a:pt x="84" y="695"/>
                      <a:pt x="66" y="690"/>
                      <a:pt x="50" y="678"/>
                    </a:cubicBezTo>
                    <a:cubicBezTo>
                      <a:pt x="9" y="649"/>
                      <a:pt x="0" y="592"/>
                      <a:pt x="30" y="552"/>
                    </a:cubicBezTo>
                    <a:lnTo>
                      <a:pt x="394" y="49"/>
                    </a:lnTo>
                    <a:cubicBezTo>
                      <a:pt x="424" y="9"/>
                      <a:pt x="481" y="0"/>
                      <a:pt x="521" y="29"/>
                    </a:cubicBezTo>
                    <a:cubicBezTo>
                      <a:pt x="561" y="59"/>
                      <a:pt x="571" y="115"/>
                      <a:pt x="541" y="155"/>
                    </a:cubicBezTo>
                    <a:lnTo>
                      <a:pt x="176" y="658"/>
                    </a:lnTo>
                    <a:cubicBezTo>
                      <a:pt x="158" y="682"/>
                      <a:pt x="131" y="695"/>
                      <a:pt x="102" y="695"/>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grpSp>
      </p:grpSp>
      <p:pic>
        <p:nvPicPr>
          <p:cNvPr id="4" name="Picture 3">
            <a:extLst>
              <a:ext uri="{FF2B5EF4-FFF2-40B4-BE49-F238E27FC236}">
                <a16:creationId xmlns:a16="http://schemas.microsoft.com/office/drawing/2014/main" id="{33A795AC-893B-0E43-85F2-F8DC96EACE97}"/>
              </a:ext>
            </a:extLst>
          </p:cNvPr>
          <p:cNvPicPr>
            <a:picLocks noChangeAspect="1"/>
          </p:cNvPicPr>
          <p:nvPr/>
        </p:nvPicPr>
        <p:blipFill>
          <a:blip r:embed="rId3"/>
          <a:srcRect/>
          <a:stretch/>
        </p:blipFill>
        <p:spPr>
          <a:xfrm>
            <a:off x="5227095" y="1906681"/>
            <a:ext cx="6859437" cy="2215622"/>
          </a:xfrm>
          <a:prstGeom prst="rect">
            <a:avLst/>
          </a:prstGeom>
        </p:spPr>
      </p:pic>
    </p:spTree>
    <p:extLst>
      <p:ext uri="{BB962C8B-B14F-4D97-AF65-F5344CB8AC3E}">
        <p14:creationId xmlns:p14="http://schemas.microsoft.com/office/powerpoint/2010/main" val="42457566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52097C74-47E3-8641-B7A9-8841213445E6}"/>
              </a:ext>
            </a:extLst>
          </p:cNvPr>
          <p:cNvSpPr txBox="1"/>
          <p:nvPr/>
        </p:nvSpPr>
        <p:spPr>
          <a:xfrm>
            <a:off x="602336" y="2731570"/>
            <a:ext cx="6743861" cy="938719"/>
          </a:xfrm>
          <a:prstGeom prst="rect">
            <a:avLst/>
          </a:prstGeom>
          <a:noFill/>
        </p:spPr>
        <p:txBody>
          <a:bodyPr wrap="square" rtlCol="0">
            <a:spAutoFit/>
          </a:bodyPr>
          <a:lstStyle/>
          <a:p>
            <a:r>
              <a:rPr lang="en-US" sz="5500" b="1" dirty="0">
                <a:latin typeface="Quicksand" panose="02070303000000060000" pitchFamily="18" charset="77"/>
                <a:ea typeface="Nunito Bold" charset="0"/>
                <a:cs typeface="Nunito Bold" charset="0"/>
              </a:rPr>
              <a:t>Solana Develop</a:t>
            </a:r>
          </a:p>
        </p:txBody>
      </p:sp>
      <p:sp>
        <p:nvSpPr>
          <p:cNvPr id="2" name="Rectangle 1">
            <a:extLst>
              <a:ext uri="{FF2B5EF4-FFF2-40B4-BE49-F238E27FC236}">
                <a16:creationId xmlns:a16="http://schemas.microsoft.com/office/drawing/2014/main" id="{16AFD005-C66B-6E4A-B679-A8207CF0CE8E}"/>
              </a:ext>
            </a:extLst>
          </p:cNvPr>
          <p:cNvSpPr/>
          <p:nvPr/>
        </p:nvSpPr>
        <p:spPr>
          <a:xfrm>
            <a:off x="3223552" y="940635"/>
            <a:ext cx="1413362" cy="2015936"/>
          </a:xfrm>
          <a:prstGeom prst="rect">
            <a:avLst/>
          </a:prstGeom>
        </p:spPr>
        <p:txBody>
          <a:bodyPr wrap="square">
            <a:spAutoFit/>
          </a:bodyPr>
          <a:lstStyle/>
          <a:p>
            <a:pPr algn="ctr"/>
            <a:r>
              <a:rPr lang="en-US" sz="12500" b="1" dirty="0">
                <a:solidFill>
                  <a:schemeClr val="accent1"/>
                </a:solidFill>
                <a:latin typeface="Quicksand" panose="02070303000000060000" pitchFamily="18" charset="77"/>
              </a:rPr>
              <a:t>4.</a:t>
            </a:r>
            <a:r>
              <a:rPr lang="en-US" sz="12500" b="1" dirty="0">
                <a:latin typeface="Quicksand" panose="02070303000000060000" pitchFamily="18" charset="77"/>
              </a:rPr>
              <a:t> </a:t>
            </a:r>
            <a:endParaRPr lang="es-ES_tradnl" sz="12500" b="1" dirty="0"/>
          </a:p>
        </p:txBody>
      </p:sp>
      <p:grpSp>
        <p:nvGrpSpPr>
          <p:cNvPr id="179" name="Group 178">
            <a:extLst>
              <a:ext uri="{FF2B5EF4-FFF2-40B4-BE49-F238E27FC236}">
                <a16:creationId xmlns:a16="http://schemas.microsoft.com/office/drawing/2014/main" id="{5BC53744-00C4-5D4D-B921-E4291DE0B675}"/>
              </a:ext>
            </a:extLst>
          </p:cNvPr>
          <p:cNvGrpSpPr/>
          <p:nvPr/>
        </p:nvGrpSpPr>
        <p:grpSpPr>
          <a:xfrm>
            <a:off x="6870687" y="1908201"/>
            <a:ext cx="5926223" cy="4949799"/>
            <a:chOff x="1337685" y="771608"/>
            <a:chExt cx="5926223" cy="4949799"/>
          </a:xfrm>
        </p:grpSpPr>
        <p:grpSp>
          <p:nvGrpSpPr>
            <p:cNvPr id="180" name="Group 7">
              <a:extLst>
                <a:ext uri="{FF2B5EF4-FFF2-40B4-BE49-F238E27FC236}">
                  <a16:creationId xmlns:a16="http://schemas.microsoft.com/office/drawing/2014/main" id="{5348BE55-B1D0-C145-B447-09E34BD9259D}"/>
                </a:ext>
              </a:extLst>
            </p:cNvPr>
            <p:cNvGrpSpPr>
              <a:grpSpLocks/>
            </p:cNvGrpSpPr>
            <p:nvPr/>
          </p:nvGrpSpPr>
          <p:grpSpPr bwMode="auto">
            <a:xfrm>
              <a:off x="1912307" y="3088811"/>
              <a:ext cx="1483356" cy="1350862"/>
              <a:chOff x="2135188" y="3590925"/>
              <a:chExt cx="1635125" cy="1489075"/>
            </a:xfrm>
            <a:solidFill>
              <a:schemeClr val="accent5">
                <a:lumMod val="75000"/>
              </a:schemeClr>
            </a:solidFill>
          </p:grpSpPr>
          <p:sp>
            <p:nvSpPr>
              <p:cNvPr id="234" name="Freeform 4">
                <a:extLst>
                  <a:ext uri="{FF2B5EF4-FFF2-40B4-BE49-F238E27FC236}">
                    <a16:creationId xmlns:a16="http://schemas.microsoft.com/office/drawing/2014/main" id="{F24944AF-F10F-3147-86FF-B0C4E8CCC70E}"/>
                  </a:ext>
                </a:extLst>
              </p:cNvPr>
              <p:cNvSpPr>
                <a:spLocks noChangeArrowheads="1"/>
              </p:cNvSpPr>
              <p:nvPr/>
            </p:nvSpPr>
            <p:spPr bwMode="auto">
              <a:xfrm>
                <a:off x="2135188" y="3590925"/>
                <a:ext cx="1635125" cy="1489075"/>
              </a:xfrm>
              <a:custGeom>
                <a:avLst/>
                <a:gdLst>
                  <a:gd name="T0" fmla="*/ 817383 w 4543"/>
                  <a:gd name="T1" fmla="*/ 172010 h 4138"/>
                  <a:gd name="T2" fmla="*/ 817383 w 4543"/>
                  <a:gd name="T3" fmla="*/ 172010 h 4138"/>
                  <a:gd name="T4" fmla="*/ 412470 w 4543"/>
                  <a:gd name="T5" fmla="*/ 338982 h 4138"/>
                  <a:gd name="T6" fmla="*/ 412470 w 4543"/>
                  <a:gd name="T7" fmla="*/ 338982 h 4138"/>
                  <a:gd name="T8" fmla="*/ 412470 w 4543"/>
                  <a:gd name="T9" fmla="*/ 1149013 h 4138"/>
                  <a:gd name="T10" fmla="*/ 412470 w 4543"/>
                  <a:gd name="T11" fmla="*/ 1149013 h 4138"/>
                  <a:gd name="T12" fmla="*/ 817383 w 4543"/>
                  <a:gd name="T13" fmla="*/ 1316345 h 4138"/>
                  <a:gd name="T14" fmla="*/ 817383 w 4543"/>
                  <a:gd name="T15" fmla="*/ 1316345 h 4138"/>
                  <a:gd name="T16" fmla="*/ 817383 w 4543"/>
                  <a:gd name="T17" fmla="*/ 1316345 h 4138"/>
                  <a:gd name="T18" fmla="*/ 1222295 w 4543"/>
                  <a:gd name="T19" fmla="*/ 1149013 h 4138"/>
                  <a:gd name="T20" fmla="*/ 1222295 w 4543"/>
                  <a:gd name="T21" fmla="*/ 1149013 h 4138"/>
                  <a:gd name="T22" fmla="*/ 1222655 w 4543"/>
                  <a:gd name="T23" fmla="*/ 338982 h 4138"/>
                  <a:gd name="T24" fmla="*/ 1222655 w 4543"/>
                  <a:gd name="T25" fmla="*/ 338982 h 4138"/>
                  <a:gd name="T26" fmla="*/ 817383 w 4543"/>
                  <a:gd name="T27" fmla="*/ 172010 h 4138"/>
                  <a:gd name="T28" fmla="*/ 817383 w 4543"/>
                  <a:gd name="T29" fmla="*/ 1381479 h 4138"/>
                  <a:gd name="T30" fmla="*/ 817383 w 4543"/>
                  <a:gd name="T31" fmla="*/ 1381479 h 4138"/>
                  <a:gd name="T32" fmla="*/ 817383 w 4543"/>
                  <a:gd name="T33" fmla="*/ 1381479 h 4138"/>
                  <a:gd name="T34" fmla="*/ 366400 w 4543"/>
                  <a:gd name="T35" fmla="*/ 1195074 h 4138"/>
                  <a:gd name="T36" fmla="*/ 366400 w 4543"/>
                  <a:gd name="T37" fmla="*/ 1195074 h 4138"/>
                  <a:gd name="T38" fmla="*/ 366400 w 4543"/>
                  <a:gd name="T39" fmla="*/ 293281 h 4138"/>
                  <a:gd name="T40" fmla="*/ 366400 w 4543"/>
                  <a:gd name="T41" fmla="*/ 293281 h 4138"/>
                  <a:gd name="T42" fmla="*/ 817383 w 4543"/>
                  <a:gd name="T43" fmla="*/ 106877 h 4138"/>
                  <a:gd name="T44" fmla="*/ 817383 w 4543"/>
                  <a:gd name="T45" fmla="*/ 106877 h 4138"/>
                  <a:gd name="T46" fmla="*/ 1268365 w 4543"/>
                  <a:gd name="T47" fmla="*/ 293281 h 4138"/>
                  <a:gd name="T48" fmla="*/ 1268365 w 4543"/>
                  <a:gd name="T49" fmla="*/ 293281 h 4138"/>
                  <a:gd name="T50" fmla="*/ 1268365 w 4543"/>
                  <a:gd name="T51" fmla="*/ 1195074 h 4138"/>
                  <a:gd name="T52" fmla="*/ 1268365 w 4543"/>
                  <a:gd name="T53" fmla="*/ 1195074 h 4138"/>
                  <a:gd name="T54" fmla="*/ 817383 w 4543"/>
                  <a:gd name="T55" fmla="*/ 1381479 h 4138"/>
                  <a:gd name="T56" fmla="*/ 817383 w 4543"/>
                  <a:gd name="T57" fmla="*/ 65134 h 4138"/>
                  <a:gd name="T58" fmla="*/ 817383 w 4543"/>
                  <a:gd name="T59" fmla="*/ 65134 h 4138"/>
                  <a:gd name="T60" fmla="*/ 336527 w 4543"/>
                  <a:gd name="T61" fmla="*/ 263413 h 4138"/>
                  <a:gd name="T62" fmla="*/ 336527 w 4543"/>
                  <a:gd name="T63" fmla="*/ 263413 h 4138"/>
                  <a:gd name="T64" fmla="*/ 336527 w 4543"/>
                  <a:gd name="T65" fmla="*/ 1224942 h 4138"/>
                  <a:gd name="T66" fmla="*/ 336527 w 4543"/>
                  <a:gd name="T67" fmla="*/ 1224942 h 4138"/>
                  <a:gd name="T68" fmla="*/ 817383 w 4543"/>
                  <a:gd name="T69" fmla="*/ 1423582 h 4138"/>
                  <a:gd name="T70" fmla="*/ 817383 w 4543"/>
                  <a:gd name="T71" fmla="*/ 1423582 h 4138"/>
                  <a:gd name="T72" fmla="*/ 1298238 w 4543"/>
                  <a:gd name="T73" fmla="*/ 1224942 h 4138"/>
                  <a:gd name="T74" fmla="*/ 1298238 w 4543"/>
                  <a:gd name="T75" fmla="*/ 1224942 h 4138"/>
                  <a:gd name="T76" fmla="*/ 1298238 w 4543"/>
                  <a:gd name="T77" fmla="*/ 263413 h 4138"/>
                  <a:gd name="T78" fmla="*/ 1298238 w 4543"/>
                  <a:gd name="T79" fmla="*/ 263413 h 4138"/>
                  <a:gd name="T80" fmla="*/ 817383 w 4543"/>
                  <a:gd name="T81" fmla="*/ 65134 h 4138"/>
                  <a:gd name="T82" fmla="*/ 817383 w 4543"/>
                  <a:gd name="T83" fmla="*/ 1488715 h 4138"/>
                  <a:gd name="T84" fmla="*/ 817383 w 4543"/>
                  <a:gd name="T85" fmla="*/ 1488715 h 4138"/>
                  <a:gd name="T86" fmla="*/ 290457 w 4543"/>
                  <a:gd name="T87" fmla="*/ 1270644 h 4138"/>
                  <a:gd name="T88" fmla="*/ 290457 w 4543"/>
                  <a:gd name="T89" fmla="*/ 1270644 h 4138"/>
                  <a:gd name="T90" fmla="*/ 290457 w 4543"/>
                  <a:gd name="T91" fmla="*/ 217352 h 4138"/>
                  <a:gd name="T92" fmla="*/ 290457 w 4543"/>
                  <a:gd name="T93" fmla="*/ 217352 h 4138"/>
                  <a:gd name="T94" fmla="*/ 817383 w 4543"/>
                  <a:gd name="T95" fmla="*/ 0 h 4138"/>
                  <a:gd name="T96" fmla="*/ 817383 w 4543"/>
                  <a:gd name="T97" fmla="*/ 0 h 4138"/>
                  <a:gd name="T98" fmla="*/ 1344308 w 4543"/>
                  <a:gd name="T99" fmla="*/ 217352 h 4138"/>
                  <a:gd name="T100" fmla="*/ 1344308 w 4543"/>
                  <a:gd name="T101" fmla="*/ 217352 h 4138"/>
                  <a:gd name="T102" fmla="*/ 1344308 w 4543"/>
                  <a:gd name="T103" fmla="*/ 1270644 h 4138"/>
                  <a:gd name="T104" fmla="*/ 1344308 w 4543"/>
                  <a:gd name="T105" fmla="*/ 1270644 h 4138"/>
                  <a:gd name="T106" fmla="*/ 817383 w 4543"/>
                  <a:gd name="T107" fmla="*/ 1488715 h 4138"/>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4543" h="4138">
                    <a:moveTo>
                      <a:pt x="2271" y="478"/>
                    </a:moveTo>
                    <a:lnTo>
                      <a:pt x="2271" y="478"/>
                    </a:lnTo>
                    <a:cubicBezTo>
                      <a:pt x="1845" y="478"/>
                      <a:pt x="1446" y="642"/>
                      <a:pt x="1146" y="942"/>
                    </a:cubicBezTo>
                    <a:cubicBezTo>
                      <a:pt x="525" y="1563"/>
                      <a:pt x="525" y="2573"/>
                      <a:pt x="1146" y="3193"/>
                    </a:cubicBezTo>
                    <a:cubicBezTo>
                      <a:pt x="1445" y="3493"/>
                      <a:pt x="1845" y="3658"/>
                      <a:pt x="2271" y="3658"/>
                    </a:cubicBezTo>
                    <a:cubicBezTo>
                      <a:pt x="2696" y="3658"/>
                      <a:pt x="3096" y="3493"/>
                      <a:pt x="3396" y="3193"/>
                    </a:cubicBezTo>
                    <a:cubicBezTo>
                      <a:pt x="4017" y="2573"/>
                      <a:pt x="4017" y="1563"/>
                      <a:pt x="3397" y="942"/>
                    </a:cubicBezTo>
                    <a:cubicBezTo>
                      <a:pt x="3096" y="642"/>
                      <a:pt x="2696" y="478"/>
                      <a:pt x="2271" y="478"/>
                    </a:cubicBezTo>
                    <a:close/>
                    <a:moveTo>
                      <a:pt x="2271" y="3839"/>
                    </a:moveTo>
                    <a:lnTo>
                      <a:pt x="2271" y="3839"/>
                    </a:lnTo>
                    <a:cubicBezTo>
                      <a:pt x="1797" y="3839"/>
                      <a:pt x="1352" y="3655"/>
                      <a:pt x="1018" y="3321"/>
                    </a:cubicBezTo>
                    <a:cubicBezTo>
                      <a:pt x="327" y="2630"/>
                      <a:pt x="327" y="1506"/>
                      <a:pt x="1018" y="815"/>
                    </a:cubicBezTo>
                    <a:cubicBezTo>
                      <a:pt x="1352" y="481"/>
                      <a:pt x="1797" y="297"/>
                      <a:pt x="2271" y="297"/>
                    </a:cubicBezTo>
                    <a:cubicBezTo>
                      <a:pt x="2744" y="297"/>
                      <a:pt x="3190" y="481"/>
                      <a:pt x="3524" y="815"/>
                    </a:cubicBezTo>
                    <a:cubicBezTo>
                      <a:pt x="4215" y="1506"/>
                      <a:pt x="4215" y="2630"/>
                      <a:pt x="3524" y="3321"/>
                    </a:cubicBezTo>
                    <a:cubicBezTo>
                      <a:pt x="3190" y="3655"/>
                      <a:pt x="2744" y="3839"/>
                      <a:pt x="2271" y="3839"/>
                    </a:cubicBezTo>
                    <a:close/>
                    <a:moveTo>
                      <a:pt x="2271" y="181"/>
                    </a:moveTo>
                    <a:lnTo>
                      <a:pt x="2271" y="181"/>
                    </a:lnTo>
                    <a:cubicBezTo>
                      <a:pt x="1766" y="181"/>
                      <a:pt x="1292" y="377"/>
                      <a:pt x="935" y="732"/>
                    </a:cubicBezTo>
                    <a:cubicBezTo>
                      <a:pt x="199" y="1469"/>
                      <a:pt x="199" y="2667"/>
                      <a:pt x="935" y="3404"/>
                    </a:cubicBezTo>
                    <a:cubicBezTo>
                      <a:pt x="1292" y="3760"/>
                      <a:pt x="1766" y="3956"/>
                      <a:pt x="2271" y="3956"/>
                    </a:cubicBezTo>
                    <a:cubicBezTo>
                      <a:pt x="2776" y="3956"/>
                      <a:pt x="3251" y="3760"/>
                      <a:pt x="3607" y="3404"/>
                    </a:cubicBezTo>
                    <a:cubicBezTo>
                      <a:pt x="4343" y="2667"/>
                      <a:pt x="4343" y="1469"/>
                      <a:pt x="3607" y="732"/>
                    </a:cubicBezTo>
                    <a:cubicBezTo>
                      <a:pt x="3251" y="377"/>
                      <a:pt x="2776" y="181"/>
                      <a:pt x="2271" y="181"/>
                    </a:cubicBezTo>
                    <a:close/>
                    <a:moveTo>
                      <a:pt x="2271" y="4137"/>
                    </a:moveTo>
                    <a:lnTo>
                      <a:pt x="2271" y="4137"/>
                    </a:lnTo>
                    <a:cubicBezTo>
                      <a:pt x="1717" y="4137"/>
                      <a:pt x="1198" y="3922"/>
                      <a:pt x="807" y="3531"/>
                    </a:cubicBezTo>
                    <a:cubicBezTo>
                      <a:pt x="0" y="2724"/>
                      <a:pt x="0" y="1411"/>
                      <a:pt x="807" y="604"/>
                    </a:cubicBezTo>
                    <a:cubicBezTo>
                      <a:pt x="1198" y="214"/>
                      <a:pt x="1717" y="0"/>
                      <a:pt x="2271" y="0"/>
                    </a:cubicBezTo>
                    <a:cubicBezTo>
                      <a:pt x="2824" y="0"/>
                      <a:pt x="3344" y="214"/>
                      <a:pt x="3735" y="604"/>
                    </a:cubicBezTo>
                    <a:cubicBezTo>
                      <a:pt x="4542" y="1411"/>
                      <a:pt x="4542" y="2724"/>
                      <a:pt x="3735" y="3531"/>
                    </a:cubicBezTo>
                    <a:cubicBezTo>
                      <a:pt x="3344" y="3922"/>
                      <a:pt x="2824" y="4137"/>
                      <a:pt x="2271" y="4137"/>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235" name="Freeform 5">
                <a:extLst>
                  <a:ext uri="{FF2B5EF4-FFF2-40B4-BE49-F238E27FC236}">
                    <a16:creationId xmlns:a16="http://schemas.microsoft.com/office/drawing/2014/main" id="{CEC95FB3-A4EE-FB4F-AC14-6D388BE31797}"/>
                  </a:ext>
                </a:extLst>
              </p:cNvPr>
              <p:cNvSpPr>
                <a:spLocks noChangeArrowheads="1"/>
              </p:cNvSpPr>
              <p:nvPr/>
            </p:nvSpPr>
            <p:spPr bwMode="auto">
              <a:xfrm>
                <a:off x="2514600" y="3898900"/>
                <a:ext cx="92075" cy="92075"/>
              </a:xfrm>
              <a:custGeom>
                <a:avLst/>
                <a:gdLst>
                  <a:gd name="T0" fmla="*/ 85241 w 256"/>
                  <a:gd name="T1" fmla="*/ 82004 h 256"/>
                  <a:gd name="T2" fmla="*/ 85241 w 256"/>
                  <a:gd name="T3" fmla="*/ 82004 h 256"/>
                  <a:gd name="T4" fmla="*/ 85241 w 256"/>
                  <a:gd name="T5" fmla="*/ 58986 h 256"/>
                  <a:gd name="T6" fmla="*/ 33809 w 256"/>
                  <a:gd name="T7" fmla="*/ 7553 h 256"/>
                  <a:gd name="T8" fmla="*/ 33809 w 256"/>
                  <a:gd name="T9" fmla="*/ 7553 h 256"/>
                  <a:gd name="T10" fmla="*/ 13308 w 256"/>
                  <a:gd name="T11" fmla="*/ 4676 h 256"/>
                  <a:gd name="T12" fmla="*/ 8992 w 256"/>
                  <a:gd name="T13" fmla="*/ 8632 h 256"/>
                  <a:gd name="T14" fmla="*/ 4676 w 256"/>
                  <a:gd name="T15" fmla="*/ 13308 h 256"/>
                  <a:gd name="T16" fmla="*/ 4676 w 256"/>
                  <a:gd name="T17" fmla="*/ 13308 h 256"/>
                  <a:gd name="T18" fmla="*/ 7553 w 256"/>
                  <a:gd name="T19" fmla="*/ 33809 h 256"/>
                  <a:gd name="T20" fmla="*/ 58986 w 256"/>
                  <a:gd name="T21" fmla="*/ 85241 h 256"/>
                  <a:gd name="T22" fmla="*/ 58986 w 256"/>
                  <a:gd name="T23" fmla="*/ 85241 h 256"/>
                  <a:gd name="T24" fmla="*/ 82004 w 256"/>
                  <a:gd name="T25" fmla="*/ 85241 h 256"/>
                  <a:gd name="T26" fmla="*/ 85241 w 256"/>
                  <a:gd name="T27" fmla="*/ 82004 h 25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56" h="256">
                    <a:moveTo>
                      <a:pt x="237" y="228"/>
                    </a:moveTo>
                    <a:lnTo>
                      <a:pt x="237" y="228"/>
                    </a:lnTo>
                    <a:cubicBezTo>
                      <a:pt x="255" y="211"/>
                      <a:pt x="255" y="182"/>
                      <a:pt x="237" y="164"/>
                    </a:cubicBezTo>
                    <a:lnTo>
                      <a:pt x="94" y="21"/>
                    </a:lnTo>
                    <a:cubicBezTo>
                      <a:pt x="76" y="3"/>
                      <a:pt x="51" y="0"/>
                      <a:pt x="37" y="13"/>
                    </a:cubicBezTo>
                    <a:lnTo>
                      <a:pt x="25" y="24"/>
                    </a:lnTo>
                    <a:lnTo>
                      <a:pt x="13" y="37"/>
                    </a:lnTo>
                    <a:cubicBezTo>
                      <a:pt x="0" y="51"/>
                      <a:pt x="4" y="77"/>
                      <a:pt x="21" y="94"/>
                    </a:cubicBezTo>
                    <a:lnTo>
                      <a:pt x="164" y="237"/>
                    </a:lnTo>
                    <a:cubicBezTo>
                      <a:pt x="182" y="255"/>
                      <a:pt x="210" y="255"/>
                      <a:pt x="228" y="237"/>
                    </a:cubicBezTo>
                    <a:lnTo>
                      <a:pt x="237" y="22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236" name="Freeform 6">
                <a:extLst>
                  <a:ext uri="{FF2B5EF4-FFF2-40B4-BE49-F238E27FC236}">
                    <a16:creationId xmlns:a16="http://schemas.microsoft.com/office/drawing/2014/main" id="{B58C2543-A185-A246-B88E-7B58693282D6}"/>
                  </a:ext>
                </a:extLst>
              </p:cNvPr>
              <p:cNvSpPr>
                <a:spLocks noChangeArrowheads="1"/>
              </p:cNvSpPr>
              <p:nvPr/>
            </p:nvSpPr>
            <p:spPr bwMode="auto">
              <a:xfrm>
                <a:off x="2346325" y="4316413"/>
                <a:ext cx="106363" cy="38100"/>
              </a:xfrm>
              <a:custGeom>
                <a:avLst/>
                <a:gdLst>
                  <a:gd name="T0" fmla="*/ 106001 w 294"/>
                  <a:gd name="T1" fmla="*/ 16486 h 104"/>
                  <a:gd name="T2" fmla="*/ 106001 w 294"/>
                  <a:gd name="T3" fmla="*/ 16486 h 104"/>
                  <a:gd name="T4" fmla="*/ 89721 w 294"/>
                  <a:gd name="T5" fmla="*/ 0 h 104"/>
                  <a:gd name="T6" fmla="*/ 17004 w 294"/>
                  <a:gd name="T7" fmla="*/ 0 h 104"/>
                  <a:gd name="T8" fmla="*/ 17004 w 294"/>
                  <a:gd name="T9" fmla="*/ 0 h 104"/>
                  <a:gd name="T10" fmla="*/ 362 w 294"/>
                  <a:gd name="T11" fmla="*/ 12822 h 104"/>
                  <a:gd name="T12" fmla="*/ 362 w 294"/>
                  <a:gd name="T13" fmla="*/ 12822 h 104"/>
                  <a:gd name="T14" fmla="*/ 17004 w 294"/>
                  <a:gd name="T15" fmla="*/ 37734 h 104"/>
                  <a:gd name="T16" fmla="*/ 89721 w 294"/>
                  <a:gd name="T17" fmla="*/ 37734 h 104"/>
                  <a:gd name="T18" fmla="*/ 89721 w 294"/>
                  <a:gd name="T19" fmla="*/ 37734 h 104"/>
                  <a:gd name="T20" fmla="*/ 106001 w 294"/>
                  <a:gd name="T21" fmla="*/ 21248 h 104"/>
                  <a:gd name="T22" fmla="*/ 106001 w 294"/>
                  <a:gd name="T23" fmla="*/ 16486 h 10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94" h="104">
                    <a:moveTo>
                      <a:pt x="293" y="45"/>
                    </a:moveTo>
                    <a:lnTo>
                      <a:pt x="293" y="45"/>
                    </a:lnTo>
                    <a:cubicBezTo>
                      <a:pt x="293" y="21"/>
                      <a:pt x="273" y="0"/>
                      <a:pt x="248" y="0"/>
                    </a:cubicBezTo>
                    <a:lnTo>
                      <a:pt x="47" y="0"/>
                    </a:lnTo>
                    <a:cubicBezTo>
                      <a:pt x="21" y="0"/>
                      <a:pt x="1" y="15"/>
                      <a:pt x="1" y="35"/>
                    </a:cubicBezTo>
                    <a:cubicBezTo>
                      <a:pt x="0" y="53"/>
                      <a:pt x="21" y="103"/>
                      <a:pt x="47" y="103"/>
                    </a:cubicBezTo>
                    <a:lnTo>
                      <a:pt x="248" y="103"/>
                    </a:lnTo>
                    <a:cubicBezTo>
                      <a:pt x="273" y="103"/>
                      <a:pt x="293" y="83"/>
                      <a:pt x="293" y="58"/>
                    </a:cubicBezTo>
                    <a:lnTo>
                      <a:pt x="293" y="45"/>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237" name="Freeform 7">
                <a:extLst>
                  <a:ext uri="{FF2B5EF4-FFF2-40B4-BE49-F238E27FC236}">
                    <a16:creationId xmlns:a16="http://schemas.microsoft.com/office/drawing/2014/main" id="{4B7A097A-0DAB-634E-9F6A-715D9C90D05A}"/>
                  </a:ext>
                </a:extLst>
              </p:cNvPr>
              <p:cNvSpPr>
                <a:spLocks noChangeArrowheads="1"/>
              </p:cNvSpPr>
              <p:nvPr/>
            </p:nvSpPr>
            <p:spPr bwMode="auto">
              <a:xfrm>
                <a:off x="2514600" y="4679950"/>
                <a:ext cx="92075" cy="92075"/>
              </a:xfrm>
              <a:custGeom>
                <a:avLst/>
                <a:gdLst>
                  <a:gd name="T0" fmla="*/ 82004 w 256"/>
                  <a:gd name="T1" fmla="*/ 6114 h 256"/>
                  <a:gd name="T2" fmla="*/ 82004 w 256"/>
                  <a:gd name="T3" fmla="*/ 6114 h 256"/>
                  <a:gd name="T4" fmla="*/ 58986 w 256"/>
                  <a:gd name="T5" fmla="*/ 6114 h 256"/>
                  <a:gd name="T6" fmla="*/ 7553 w 256"/>
                  <a:gd name="T7" fmla="*/ 57907 h 256"/>
                  <a:gd name="T8" fmla="*/ 7553 w 256"/>
                  <a:gd name="T9" fmla="*/ 57907 h 256"/>
                  <a:gd name="T10" fmla="*/ 4676 w 256"/>
                  <a:gd name="T11" fmla="*/ 78408 h 256"/>
                  <a:gd name="T12" fmla="*/ 8992 w 256"/>
                  <a:gd name="T13" fmla="*/ 82724 h 256"/>
                  <a:gd name="T14" fmla="*/ 13308 w 256"/>
                  <a:gd name="T15" fmla="*/ 87399 h 256"/>
                  <a:gd name="T16" fmla="*/ 13308 w 256"/>
                  <a:gd name="T17" fmla="*/ 87399 h 256"/>
                  <a:gd name="T18" fmla="*/ 33809 w 256"/>
                  <a:gd name="T19" fmla="*/ 84162 h 256"/>
                  <a:gd name="T20" fmla="*/ 85241 w 256"/>
                  <a:gd name="T21" fmla="*/ 32370 h 256"/>
                  <a:gd name="T22" fmla="*/ 85241 w 256"/>
                  <a:gd name="T23" fmla="*/ 32370 h 256"/>
                  <a:gd name="T24" fmla="*/ 85241 w 256"/>
                  <a:gd name="T25" fmla="*/ 9711 h 256"/>
                  <a:gd name="T26" fmla="*/ 82004 w 256"/>
                  <a:gd name="T27" fmla="*/ 6114 h 25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56" h="256">
                    <a:moveTo>
                      <a:pt x="228" y="17"/>
                    </a:moveTo>
                    <a:lnTo>
                      <a:pt x="228" y="17"/>
                    </a:lnTo>
                    <a:cubicBezTo>
                      <a:pt x="210" y="0"/>
                      <a:pt x="182" y="0"/>
                      <a:pt x="164" y="17"/>
                    </a:cubicBezTo>
                    <a:lnTo>
                      <a:pt x="21" y="161"/>
                    </a:lnTo>
                    <a:cubicBezTo>
                      <a:pt x="4" y="178"/>
                      <a:pt x="0" y="204"/>
                      <a:pt x="13" y="218"/>
                    </a:cubicBezTo>
                    <a:lnTo>
                      <a:pt x="25" y="230"/>
                    </a:lnTo>
                    <a:lnTo>
                      <a:pt x="37" y="243"/>
                    </a:lnTo>
                    <a:cubicBezTo>
                      <a:pt x="51" y="255"/>
                      <a:pt x="76" y="251"/>
                      <a:pt x="94" y="234"/>
                    </a:cubicBezTo>
                    <a:lnTo>
                      <a:pt x="237" y="90"/>
                    </a:lnTo>
                    <a:cubicBezTo>
                      <a:pt x="255" y="73"/>
                      <a:pt x="255" y="44"/>
                      <a:pt x="237" y="27"/>
                    </a:cubicBezTo>
                    <a:lnTo>
                      <a:pt x="228" y="1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238" name="Freeform 8">
                <a:extLst>
                  <a:ext uri="{FF2B5EF4-FFF2-40B4-BE49-F238E27FC236}">
                    <a16:creationId xmlns:a16="http://schemas.microsoft.com/office/drawing/2014/main" id="{27F4E0C3-87E9-2A4E-8F9C-B1B17BE99FF5}"/>
                  </a:ext>
                </a:extLst>
              </p:cNvPr>
              <p:cNvSpPr>
                <a:spLocks noChangeArrowheads="1"/>
              </p:cNvSpPr>
              <p:nvPr/>
            </p:nvSpPr>
            <p:spPr bwMode="auto">
              <a:xfrm>
                <a:off x="2933700" y="4835525"/>
                <a:ext cx="38100" cy="104775"/>
              </a:xfrm>
              <a:custGeom>
                <a:avLst/>
                <a:gdLst>
                  <a:gd name="T0" fmla="*/ 16329 w 105"/>
                  <a:gd name="T1" fmla="*/ 0 h 293"/>
                  <a:gd name="T2" fmla="*/ 16329 w 105"/>
                  <a:gd name="T3" fmla="*/ 0 h 293"/>
                  <a:gd name="T4" fmla="*/ 0 w 105"/>
                  <a:gd name="T5" fmla="*/ 16092 h 293"/>
                  <a:gd name="T6" fmla="*/ 0 w 105"/>
                  <a:gd name="T7" fmla="*/ 87968 h 293"/>
                  <a:gd name="T8" fmla="*/ 0 w 105"/>
                  <a:gd name="T9" fmla="*/ 87968 h 293"/>
                  <a:gd name="T10" fmla="*/ 12700 w 105"/>
                  <a:gd name="T11" fmla="*/ 104417 h 293"/>
                  <a:gd name="T12" fmla="*/ 12700 w 105"/>
                  <a:gd name="T13" fmla="*/ 104417 h 293"/>
                  <a:gd name="T14" fmla="*/ 37737 w 105"/>
                  <a:gd name="T15" fmla="*/ 87968 h 293"/>
                  <a:gd name="T16" fmla="*/ 37737 w 105"/>
                  <a:gd name="T17" fmla="*/ 16092 h 293"/>
                  <a:gd name="T18" fmla="*/ 37737 w 105"/>
                  <a:gd name="T19" fmla="*/ 16092 h 293"/>
                  <a:gd name="T20" fmla="*/ 21046 w 105"/>
                  <a:gd name="T21" fmla="*/ 0 h 293"/>
                  <a:gd name="T22" fmla="*/ 16329 w 105"/>
                  <a:gd name="T23" fmla="*/ 0 h 29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05" h="293">
                    <a:moveTo>
                      <a:pt x="45" y="0"/>
                    </a:moveTo>
                    <a:lnTo>
                      <a:pt x="45" y="0"/>
                    </a:lnTo>
                    <a:cubicBezTo>
                      <a:pt x="20" y="0"/>
                      <a:pt x="0" y="20"/>
                      <a:pt x="0" y="45"/>
                    </a:cubicBezTo>
                    <a:lnTo>
                      <a:pt x="0" y="246"/>
                    </a:lnTo>
                    <a:cubicBezTo>
                      <a:pt x="0" y="271"/>
                      <a:pt x="16" y="292"/>
                      <a:pt x="35" y="292"/>
                    </a:cubicBezTo>
                    <a:cubicBezTo>
                      <a:pt x="54" y="292"/>
                      <a:pt x="104" y="271"/>
                      <a:pt x="104" y="246"/>
                    </a:cubicBezTo>
                    <a:lnTo>
                      <a:pt x="104" y="45"/>
                    </a:lnTo>
                    <a:cubicBezTo>
                      <a:pt x="104" y="20"/>
                      <a:pt x="83" y="0"/>
                      <a:pt x="58" y="0"/>
                    </a:cubicBezTo>
                    <a:lnTo>
                      <a:pt x="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239" name="Freeform 9">
                <a:extLst>
                  <a:ext uri="{FF2B5EF4-FFF2-40B4-BE49-F238E27FC236}">
                    <a16:creationId xmlns:a16="http://schemas.microsoft.com/office/drawing/2014/main" id="{75EA8C23-9682-9F47-B259-460E019A0C31}"/>
                  </a:ext>
                </a:extLst>
              </p:cNvPr>
              <p:cNvSpPr>
                <a:spLocks noChangeArrowheads="1"/>
              </p:cNvSpPr>
              <p:nvPr/>
            </p:nvSpPr>
            <p:spPr bwMode="auto">
              <a:xfrm>
                <a:off x="3297238" y="4679950"/>
                <a:ext cx="92075" cy="92075"/>
              </a:xfrm>
              <a:custGeom>
                <a:avLst/>
                <a:gdLst>
                  <a:gd name="T0" fmla="*/ 6449 w 257"/>
                  <a:gd name="T1" fmla="*/ 9711 h 256"/>
                  <a:gd name="T2" fmla="*/ 6449 w 257"/>
                  <a:gd name="T3" fmla="*/ 9711 h 256"/>
                  <a:gd name="T4" fmla="*/ 6449 w 257"/>
                  <a:gd name="T5" fmla="*/ 32370 h 256"/>
                  <a:gd name="T6" fmla="*/ 57681 w 257"/>
                  <a:gd name="T7" fmla="*/ 84162 h 256"/>
                  <a:gd name="T8" fmla="*/ 57681 w 257"/>
                  <a:gd name="T9" fmla="*/ 84162 h 256"/>
                  <a:gd name="T10" fmla="*/ 78461 w 257"/>
                  <a:gd name="T11" fmla="*/ 87399 h 256"/>
                  <a:gd name="T12" fmla="*/ 82760 w 257"/>
                  <a:gd name="T13" fmla="*/ 82724 h 256"/>
                  <a:gd name="T14" fmla="*/ 87059 w 257"/>
                  <a:gd name="T15" fmla="*/ 78408 h 256"/>
                  <a:gd name="T16" fmla="*/ 87059 w 257"/>
                  <a:gd name="T17" fmla="*/ 78408 h 256"/>
                  <a:gd name="T18" fmla="*/ 83835 w 257"/>
                  <a:gd name="T19" fmla="*/ 57907 h 256"/>
                  <a:gd name="T20" fmla="*/ 32961 w 257"/>
                  <a:gd name="T21" fmla="*/ 6114 h 256"/>
                  <a:gd name="T22" fmla="*/ 32961 w 257"/>
                  <a:gd name="T23" fmla="*/ 6114 h 256"/>
                  <a:gd name="T24" fmla="*/ 10032 w 257"/>
                  <a:gd name="T25" fmla="*/ 6114 h 256"/>
                  <a:gd name="T26" fmla="*/ 6449 w 257"/>
                  <a:gd name="T27" fmla="*/ 9711 h 25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57" h="256">
                    <a:moveTo>
                      <a:pt x="18" y="27"/>
                    </a:moveTo>
                    <a:lnTo>
                      <a:pt x="18" y="27"/>
                    </a:lnTo>
                    <a:cubicBezTo>
                      <a:pt x="0" y="44"/>
                      <a:pt x="0" y="73"/>
                      <a:pt x="18" y="90"/>
                    </a:cubicBezTo>
                    <a:lnTo>
                      <a:pt x="161" y="234"/>
                    </a:lnTo>
                    <a:cubicBezTo>
                      <a:pt x="179" y="251"/>
                      <a:pt x="205" y="255"/>
                      <a:pt x="219" y="243"/>
                    </a:cubicBezTo>
                    <a:lnTo>
                      <a:pt x="231" y="230"/>
                    </a:lnTo>
                    <a:lnTo>
                      <a:pt x="243" y="218"/>
                    </a:lnTo>
                    <a:cubicBezTo>
                      <a:pt x="256" y="204"/>
                      <a:pt x="252" y="178"/>
                      <a:pt x="234" y="161"/>
                    </a:cubicBezTo>
                    <a:lnTo>
                      <a:pt x="92" y="17"/>
                    </a:lnTo>
                    <a:cubicBezTo>
                      <a:pt x="74" y="0"/>
                      <a:pt x="45" y="0"/>
                      <a:pt x="28" y="17"/>
                    </a:cubicBezTo>
                    <a:lnTo>
                      <a:pt x="18" y="2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240" name="Freeform 10">
                <a:extLst>
                  <a:ext uri="{FF2B5EF4-FFF2-40B4-BE49-F238E27FC236}">
                    <a16:creationId xmlns:a16="http://schemas.microsoft.com/office/drawing/2014/main" id="{2D1ADEEB-06F0-CE40-BAA2-DB40B4017CFD}"/>
                  </a:ext>
                </a:extLst>
              </p:cNvPr>
              <p:cNvSpPr>
                <a:spLocks noChangeArrowheads="1"/>
              </p:cNvSpPr>
              <p:nvPr/>
            </p:nvSpPr>
            <p:spPr bwMode="auto">
              <a:xfrm>
                <a:off x="3451225" y="4316413"/>
                <a:ext cx="106363" cy="38100"/>
              </a:xfrm>
              <a:custGeom>
                <a:avLst/>
                <a:gdLst>
                  <a:gd name="T0" fmla="*/ 0 w 294"/>
                  <a:gd name="T1" fmla="*/ 21046 h 105"/>
                  <a:gd name="T2" fmla="*/ 0 w 294"/>
                  <a:gd name="T3" fmla="*/ 21046 h 105"/>
                  <a:gd name="T4" fmla="*/ 16642 w 294"/>
                  <a:gd name="T5" fmla="*/ 37374 h 105"/>
                  <a:gd name="T6" fmla="*/ 89721 w 294"/>
                  <a:gd name="T7" fmla="*/ 37737 h 105"/>
                  <a:gd name="T8" fmla="*/ 89721 w 294"/>
                  <a:gd name="T9" fmla="*/ 37737 h 105"/>
                  <a:gd name="T10" fmla="*/ 106001 w 294"/>
                  <a:gd name="T11" fmla="*/ 25037 h 105"/>
                  <a:gd name="T12" fmla="*/ 106001 w 294"/>
                  <a:gd name="T13" fmla="*/ 25037 h 105"/>
                  <a:gd name="T14" fmla="*/ 89721 w 294"/>
                  <a:gd name="T15" fmla="*/ 0 h 105"/>
                  <a:gd name="T16" fmla="*/ 16642 w 294"/>
                  <a:gd name="T17" fmla="*/ 0 h 105"/>
                  <a:gd name="T18" fmla="*/ 16642 w 294"/>
                  <a:gd name="T19" fmla="*/ 0 h 105"/>
                  <a:gd name="T20" fmla="*/ 0 w 294"/>
                  <a:gd name="T21" fmla="*/ 16329 h 105"/>
                  <a:gd name="T22" fmla="*/ 0 w 294"/>
                  <a:gd name="T23" fmla="*/ 21046 h 10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94" h="105">
                    <a:moveTo>
                      <a:pt x="0" y="58"/>
                    </a:moveTo>
                    <a:lnTo>
                      <a:pt x="0" y="58"/>
                    </a:lnTo>
                    <a:cubicBezTo>
                      <a:pt x="0" y="83"/>
                      <a:pt x="21" y="103"/>
                      <a:pt x="46" y="103"/>
                    </a:cubicBezTo>
                    <a:lnTo>
                      <a:pt x="248" y="104"/>
                    </a:lnTo>
                    <a:cubicBezTo>
                      <a:pt x="272" y="104"/>
                      <a:pt x="293" y="88"/>
                      <a:pt x="293" y="69"/>
                    </a:cubicBezTo>
                    <a:cubicBezTo>
                      <a:pt x="293" y="50"/>
                      <a:pt x="272" y="0"/>
                      <a:pt x="248" y="0"/>
                    </a:cubicBezTo>
                    <a:lnTo>
                      <a:pt x="46" y="0"/>
                    </a:lnTo>
                    <a:cubicBezTo>
                      <a:pt x="21" y="0"/>
                      <a:pt x="0" y="21"/>
                      <a:pt x="0" y="45"/>
                    </a:cubicBez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241" name="Freeform 11">
                <a:extLst>
                  <a:ext uri="{FF2B5EF4-FFF2-40B4-BE49-F238E27FC236}">
                    <a16:creationId xmlns:a16="http://schemas.microsoft.com/office/drawing/2014/main" id="{7C526D28-1B62-7F48-B3FF-EB5BFAA808BE}"/>
                  </a:ext>
                </a:extLst>
              </p:cNvPr>
              <p:cNvSpPr>
                <a:spLocks noChangeArrowheads="1"/>
              </p:cNvSpPr>
              <p:nvPr/>
            </p:nvSpPr>
            <p:spPr bwMode="auto">
              <a:xfrm>
                <a:off x="3297238" y="3898900"/>
                <a:ext cx="92075" cy="92075"/>
              </a:xfrm>
              <a:custGeom>
                <a:avLst/>
                <a:gdLst>
                  <a:gd name="T0" fmla="*/ 10032 w 257"/>
                  <a:gd name="T1" fmla="*/ 85601 h 256"/>
                  <a:gd name="T2" fmla="*/ 10032 w 257"/>
                  <a:gd name="T3" fmla="*/ 85601 h 256"/>
                  <a:gd name="T4" fmla="*/ 32961 w 257"/>
                  <a:gd name="T5" fmla="*/ 85601 h 256"/>
                  <a:gd name="T6" fmla="*/ 84193 w 257"/>
                  <a:gd name="T7" fmla="*/ 33809 h 256"/>
                  <a:gd name="T8" fmla="*/ 84193 w 257"/>
                  <a:gd name="T9" fmla="*/ 33809 h 256"/>
                  <a:gd name="T10" fmla="*/ 87059 w 257"/>
                  <a:gd name="T11" fmla="*/ 13308 h 256"/>
                  <a:gd name="T12" fmla="*/ 82760 w 257"/>
                  <a:gd name="T13" fmla="*/ 8632 h 256"/>
                  <a:gd name="T14" fmla="*/ 78461 w 257"/>
                  <a:gd name="T15" fmla="*/ 4676 h 256"/>
                  <a:gd name="T16" fmla="*/ 78461 w 257"/>
                  <a:gd name="T17" fmla="*/ 4676 h 256"/>
                  <a:gd name="T18" fmla="*/ 57681 w 257"/>
                  <a:gd name="T19" fmla="*/ 7553 h 256"/>
                  <a:gd name="T20" fmla="*/ 6449 w 257"/>
                  <a:gd name="T21" fmla="*/ 58986 h 256"/>
                  <a:gd name="T22" fmla="*/ 6449 w 257"/>
                  <a:gd name="T23" fmla="*/ 58986 h 256"/>
                  <a:gd name="T24" fmla="*/ 6449 w 257"/>
                  <a:gd name="T25" fmla="*/ 82004 h 256"/>
                  <a:gd name="T26" fmla="*/ 10032 w 257"/>
                  <a:gd name="T27" fmla="*/ 85601 h 25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57" h="256">
                    <a:moveTo>
                      <a:pt x="28" y="238"/>
                    </a:moveTo>
                    <a:lnTo>
                      <a:pt x="28" y="238"/>
                    </a:lnTo>
                    <a:cubicBezTo>
                      <a:pt x="45" y="255"/>
                      <a:pt x="74" y="255"/>
                      <a:pt x="92" y="238"/>
                    </a:cubicBezTo>
                    <a:lnTo>
                      <a:pt x="235" y="94"/>
                    </a:lnTo>
                    <a:cubicBezTo>
                      <a:pt x="252" y="77"/>
                      <a:pt x="256" y="51"/>
                      <a:pt x="243" y="37"/>
                    </a:cubicBezTo>
                    <a:lnTo>
                      <a:pt x="231" y="24"/>
                    </a:lnTo>
                    <a:lnTo>
                      <a:pt x="219" y="13"/>
                    </a:lnTo>
                    <a:cubicBezTo>
                      <a:pt x="205" y="0"/>
                      <a:pt x="179" y="3"/>
                      <a:pt x="161" y="21"/>
                    </a:cubicBezTo>
                    <a:lnTo>
                      <a:pt x="18" y="164"/>
                    </a:lnTo>
                    <a:cubicBezTo>
                      <a:pt x="0" y="182"/>
                      <a:pt x="0" y="211"/>
                      <a:pt x="18" y="228"/>
                    </a:cubicBezTo>
                    <a:lnTo>
                      <a:pt x="28" y="23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242" name="Freeform 12">
                <a:extLst>
                  <a:ext uri="{FF2B5EF4-FFF2-40B4-BE49-F238E27FC236}">
                    <a16:creationId xmlns:a16="http://schemas.microsoft.com/office/drawing/2014/main" id="{783D262F-77AB-944E-9BE2-9174BF614790}"/>
                  </a:ext>
                </a:extLst>
              </p:cNvPr>
              <p:cNvSpPr>
                <a:spLocks noChangeArrowheads="1"/>
              </p:cNvSpPr>
              <p:nvPr/>
            </p:nvSpPr>
            <p:spPr bwMode="auto">
              <a:xfrm>
                <a:off x="2933700" y="3730625"/>
                <a:ext cx="38100" cy="104775"/>
              </a:xfrm>
              <a:custGeom>
                <a:avLst/>
                <a:gdLst>
                  <a:gd name="T0" fmla="*/ 21046 w 105"/>
                  <a:gd name="T1" fmla="*/ 104417 h 293"/>
                  <a:gd name="T2" fmla="*/ 21046 w 105"/>
                  <a:gd name="T3" fmla="*/ 104417 h 293"/>
                  <a:gd name="T4" fmla="*/ 37737 w 105"/>
                  <a:gd name="T5" fmla="*/ 88326 h 293"/>
                  <a:gd name="T6" fmla="*/ 37737 w 105"/>
                  <a:gd name="T7" fmla="*/ 16449 h 293"/>
                  <a:gd name="T8" fmla="*/ 37737 w 105"/>
                  <a:gd name="T9" fmla="*/ 16449 h 293"/>
                  <a:gd name="T10" fmla="*/ 25037 w 105"/>
                  <a:gd name="T11" fmla="*/ 0 h 293"/>
                  <a:gd name="T12" fmla="*/ 25037 w 105"/>
                  <a:gd name="T13" fmla="*/ 0 h 293"/>
                  <a:gd name="T14" fmla="*/ 0 w 105"/>
                  <a:gd name="T15" fmla="*/ 16449 h 293"/>
                  <a:gd name="T16" fmla="*/ 0 w 105"/>
                  <a:gd name="T17" fmla="*/ 88326 h 293"/>
                  <a:gd name="T18" fmla="*/ 0 w 105"/>
                  <a:gd name="T19" fmla="*/ 88326 h 293"/>
                  <a:gd name="T20" fmla="*/ 16329 w 105"/>
                  <a:gd name="T21" fmla="*/ 104417 h 293"/>
                  <a:gd name="T22" fmla="*/ 21046 w 105"/>
                  <a:gd name="T23" fmla="*/ 104417 h 29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05" h="293">
                    <a:moveTo>
                      <a:pt x="58" y="292"/>
                    </a:moveTo>
                    <a:lnTo>
                      <a:pt x="58" y="292"/>
                    </a:lnTo>
                    <a:cubicBezTo>
                      <a:pt x="83" y="292"/>
                      <a:pt x="104" y="272"/>
                      <a:pt x="104" y="247"/>
                    </a:cubicBezTo>
                    <a:lnTo>
                      <a:pt x="104" y="46"/>
                    </a:lnTo>
                    <a:cubicBezTo>
                      <a:pt x="104" y="21"/>
                      <a:pt x="88" y="1"/>
                      <a:pt x="69" y="0"/>
                    </a:cubicBezTo>
                    <a:cubicBezTo>
                      <a:pt x="50" y="0"/>
                      <a:pt x="0" y="21"/>
                      <a:pt x="0" y="46"/>
                    </a:cubicBezTo>
                    <a:lnTo>
                      <a:pt x="0" y="247"/>
                    </a:lnTo>
                    <a:cubicBezTo>
                      <a:pt x="0" y="272"/>
                      <a:pt x="20" y="292"/>
                      <a:pt x="45" y="292"/>
                    </a:cubicBezTo>
                    <a:lnTo>
                      <a:pt x="58" y="29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243" name="Freeform 13">
                <a:extLst>
                  <a:ext uri="{FF2B5EF4-FFF2-40B4-BE49-F238E27FC236}">
                    <a16:creationId xmlns:a16="http://schemas.microsoft.com/office/drawing/2014/main" id="{70D5E453-A611-B647-A5E5-83F0BADFBA1D}"/>
                  </a:ext>
                </a:extLst>
              </p:cNvPr>
              <p:cNvSpPr>
                <a:spLocks noChangeArrowheads="1"/>
              </p:cNvSpPr>
              <p:nvPr/>
            </p:nvSpPr>
            <p:spPr bwMode="auto">
              <a:xfrm>
                <a:off x="2760663" y="4143375"/>
                <a:ext cx="250825" cy="250825"/>
              </a:xfrm>
              <a:custGeom>
                <a:avLst/>
                <a:gdLst>
                  <a:gd name="T0" fmla="*/ 237529 w 698"/>
                  <a:gd name="T1" fmla="*/ 185064 h 698"/>
                  <a:gd name="T2" fmla="*/ 237529 w 698"/>
                  <a:gd name="T3" fmla="*/ 185064 h 698"/>
                  <a:gd name="T4" fmla="*/ 237529 w 698"/>
                  <a:gd name="T5" fmla="*/ 231420 h 698"/>
                  <a:gd name="T6" fmla="*/ 230702 w 698"/>
                  <a:gd name="T7" fmla="*/ 237888 h 698"/>
                  <a:gd name="T8" fmla="*/ 230702 w 698"/>
                  <a:gd name="T9" fmla="*/ 237888 h 698"/>
                  <a:gd name="T10" fmla="*/ 185064 w 698"/>
                  <a:gd name="T11" fmla="*/ 237888 h 698"/>
                  <a:gd name="T12" fmla="*/ 23717 w 698"/>
                  <a:gd name="T13" fmla="*/ 76901 h 698"/>
                  <a:gd name="T14" fmla="*/ 23717 w 698"/>
                  <a:gd name="T15" fmla="*/ 76901 h 698"/>
                  <a:gd name="T16" fmla="*/ 0 w 698"/>
                  <a:gd name="T17" fmla="*/ 26951 h 698"/>
                  <a:gd name="T18" fmla="*/ 0 w 698"/>
                  <a:gd name="T19" fmla="*/ 26951 h 698"/>
                  <a:gd name="T20" fmla="*/ 26592 w 698"/>
                  <a:gd name="T21" fmla="*/ 719 h 698"/>
                  <a:gd name="T22" fmla="*/ 26592 w 698"/>
                  <a:gd name="T23" fmla="*/ 719 h 698"/>
                  <a:gd name="T24" fmla="*/ 76182 w 698"/>
                  <a:gd name="T25" fmla="*/ 24076 h 698"/>
                  <a:gd name="T26" fmla="*/ 237529 w 698"/>
                  <a:gd name="T27" fmla="*/ 185064 h 69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698" h="698">
                    <a:moveTo>
                      <a:pt x="661" y="515"/>
                    </a:moveTo>
                    <a:lnTo>
                      <a:pt x="661" y="515"/>
                    </a:lnTo>
                    <a:cubicBezTo>
                      <a:pt x="697" y="551"/>
                      <a:pt x="697" y="608"/>
                      <a:pt x="661" y="644"/>
                    </a:cubicBezTo>
                    <a:lnTo>
                      <a:pt x="642" y="662"/>
                    </a:lnTo>
                    <a:cubicBezTo>
                      <a:pt x="608" y="697"/>
                      <a:pt x="550" y="697"/>
                      <a:pt x="515" y="662"/>
                    </a:cubicBezTo>
                    <a:lnTo>
                      <a:pt x="66" y="214"/>
                    </a:lnTo>
                    <a:cubicBezTo>
                      <a:pt x="31" y="178"/>
                      <a:pt x="2" y="116"/>
                      <a:pt x="0" y="75"/>
                    </a:cubicBezTo>
                    <a:cubicBezTo>
                      <a:pt x="0" y="34"/>
                      <a:pt x="33" y="0"/>
                      <a:pt x="74" y="2"/>
                    </a:cubicBezTo>
                    <a:cubicBezTo>
                      <a:pt x="115" y="2"/>
                      <a:pt x="177" y="32"/>
                      <a:pt x="212" y="67"/>
                    </a:cubicBezTo>
                    <a:lnTo>
                      <a:pt x="661" y="515"/>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244" name="Freeform 14">
                <a:extLst>
                  <a:ext uri="{FF2B5EF4-FFF2-40B4-BE49-F238E27FC236}">
                    <a16:creationId xmlns:a16="http://schemas.microsoft.com/office/drawing/2014/main" id="{5F5637F0-D450-EF4D-BCC4-8DA056E5A90E}"/>
                  </a:ext>
                </a:extLst>
              </p:cNvPr>
              <p:cNvSpPr>
                <a:spLocks noChangeArrowheads="1"/>
              </p:cNvSpPr>
              <p:nvPr/>
            </p:nvSpPr>
            <p:spPr bwMode="auto">
              <a:xfrm>
                <a:off x="2889250" y="4049713"/>
                <a:ext cx="349250" cy="349250"/>
              </a:xfrm>
              <a:custGeom>
                <a:avLst/>
                <a:gdLst>
                  <a:gd name="T0" fmla="*/ 52154 w 971"/>
                  <a:gd name="T1" fmla="*/ 334518 h 972"/>
                  <a:gd name="T2" fmla="*/ 52154 w 971"/>
                  <a:gd name="T3" fmla="*/ 334518 h 972"/>
                  <a:gd name="T4" fmla="*/ 10071 w 971"/>
                  <a:gd name="T5" fmla="*/ 338471 h 972"/>
                  <a:gd name="T6" fmla="*/ 10071 w 971"/>
                  <a:gd name="T7" fmla="*/ 338471 h 972"/>
                  <a:gd name="T8" fmla="*/ 14387 w 971"/>
                  <a:gd name="T9" fmla="*/ 296431 h 972"/>
                  <a:gd name="T10" fmla="*/ 287745 w 971"/>
                  <a:gd name="T11" fmla="*/ 23715 h 972"/>
                  <a:gd name="T12" fmla="*/ 287745 w 971"/>
                  <a:gd name="T13" fmla="*/ 23715 h 972"/>
                  <a:gd name="T14" fmla="*/ 329827 w 971"/>
                  <a:gd name="T15" fmla="*/ 359 h 972"/>
                  <a:gd name="T16" fmla="*/ 329827 w 971"/>
                  <a:gd name="T17" fmla="*/ 359 h 972"/>
                  <a:gd name="T18" fmla="*/ 348890 w 971"/>
                  <a:gd name="T19" fmla="*/ 19403 h 972"/>
                  <a:gd name="T20" fmla="*/ 348890 w 971"/>
                  <a:gd name="T21" fmla="*/ 19403 h 972"/>
                  <a:gd name="T22" fmla="*/ 325511 w 971"/>
                  <a:gd name="T23" fmla="*/ 61801 h 972"/>
                  <a:gd name="T24" fmla="*/ 52154 w 971"/>
                  <a:gd name="T25" fmla="*/ 334518 h 9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71" h="972">
                    <a:moveTo>
                      <a:pt x="145" y="931"/>
                    </a:moveTo>
                    <a:lnTo>
                      <a:pt x="145" y="931"/>
                    </a:lnTo>
                    <a:cubicBezTo>
                      <a:pt x="110" y="966"/>
                      <a:pt x="58" y="971"/>
                      <a:pt x="28" y="942"/>
                    </a:cubicBezTo>
                    <a:cubicBezTo>
                      <a:pt x="0" y="913"/>
                      <a:pt x="4" y="861"/>
                      <a:pt x="40" y="825"/>
                    </a:cubicBezTo>
                    <a:lnTo>
                      <a:pt x="800" y="66"/>
                    </a:lnTo>
                    <a:cubicBezTo>
                      <a:pt x="834" y="31"/>
                      <a:pt x="888" y="1"/>
                      <a:pt x="917" y="1"/>
                    </a:cubicBezTo>
                    <a:cubicBezTo>
                      <a:pt x="947" y="0"/>
                      <a:pt x="970" y="24"/>
                      <a:pt x="970" y="54"/>
                    </a:cubicBezTo>
                    <a:cubicBezTo>
                      <a:pt x="969" y="84"/>
                      <a:pt x="940" y="136"/>
                      <a:pt x="905" y="172"/>
                    </a:cubicBezTo>
                    <a:lnTo>
                      <a:pt x="145" y="931"/>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grpSp>
        <p:grpSp>
          <p:nvGrpSpPr>
            <p:cNvPr id="181" name="Group 4">
              <a:extLst>
                <a:ext uri="{FF2B5EF4-FFF2-40B4-BE49-F238E27FC236}">
                  <a16:creationId xmlns:a16="http://schemas.microsoft.com/office/drawing/2014/main" id="{55A168CE-F32B-CF47-AD06-BD76C47DF6F5}"/>
                </a:ext>
              </a:extLst>
            </p:cNvPr>
            <p:cNvGrpSpPr>
              <a:grpSpLocks/>
            </p:cNvGrpSpPr>
            <p:nvPr/>
          </p:nvGrpSpPr>
          <p:grpSpPr bwMode="auto">
            <a:xfrm>
              <a:off x="4752284" y="4443994"/>
              <a:ext cx="2250956" cy="1241410"/>
              <a:chOff x="5265738" y="5084763"/>
              <a:chExt cx="2481262" cy="1368425"/>
            </a:xfrm>
            <a:solidFill>
              <a:schemeClr val="accent3">
                <a:lumMod val="75000"/>
              </a:schemeClr>
            </a:solidFill>
          </p:grpSpPr>
          <p:sp>
            <p:nvSpPr>
              <p:cNvPr id="221" name="Freeform 20">
                <a:extLst>
                  <a:ext uri="{FF2B5EF4-FFF2-40B4-BE49-F238E27FC236}">
                    <a16:creationId xmlns:a16="http://schemas.microsoft.com/office/drawing/2014/main" id="{2FCC9248-9273-B54E-99F5-04FE885C943D}"/>
                  </a:ext>
                </a:extLst>
              </p:cNvPr>
              <p:cNvSpPr>
                <a:spLocks noChangeArrowheads="1"/>
              </p:cNvSpPr>
              <p:nvPr/>
            </p:nvSpPr>
            <p:spPr bwMode="auto">
              <a:xfrm>
                <a:off x="7173913" y="5557838"/>
                <a:ext cx="180975" cy="180975"/>
              </a:xfrm>
              <a:custGeom>
                <a:avLst/>
                <a:gdLst>
                  <a:gd name="T0" fmla="*/ 180614 w 502"/>
                  <a:gd name="T1" fmla="*/ 90307 h 501"/>
                  <a:gd name="T2" fmla="*/ 180614 w 502"/>
                  <a:gd name="T3" fmla="*/ 90307 h 501"/>
                  <a:gd name="T4" fmla="*/ 90488 w 502"/>
                  <a:gd name="T5" fmla="*/ 180614 h 501"/>
                  <a:gd name="T6" fmla="*/ 90488 w 502"/>
                  <a:gd name="T7" fmla="*/ 180614 h 501"/>
                  <a:gd name="T8" fmla="*/ 0 w 502"/>
                  <a:gd name="T9" fmla="*/ 90307 h 501"/>
                  <a:gd name="T10" fmla="*/ 0 w 502"/>
                  <a:gd name="T11" fmla="*/ 90307 h 501"/>
                  <a:gd name="T12" fmla="*/ 90488 w 502"/>
                  <a:gd name="T13" fmla="*/ 0 h 501"/>
                  <a:gd name="T14" fmla="*/ 90488 w 502"/>
                  <a:gd name="T15" fmla="*/ 0 h 501"/>
                  <a:gd name="T16" fmla="*/ 180614 w 502"/>
                  <a:gd name="T17" fmla="*/ 90307 h 50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02" h="501">
                    <a:moveTo>
                      <a:pt x="501" y="250"/>
                    </a:moveTo>
                    <a:lnTo>
                      <a:pt x="501" y="250"/>
                    </a:lnTo>
                    <a:cubicBezTo>
                      <a:pt x="501" y="388"/>
                      <a:pt x="389" y="500"/>
                      <a:pt x="251" y="500"/>
                    </a:cubicBezTo>
                    <a:cubicBezTo>
                      <a:pt x="112" y="500"/>
                      <a:pt x="0" y="388"/>
                      <a:pt x="0" y="250"/>
                    </a:cubicBezTo>
                    <a:cubicBezTo>
                      <a:pt x="0" y="111"/>
                      <a:pt x="112" y="0"/>
                      <a:pt x="251" y="0"/>
                    </a:cubicBezTo>
                    <a:cubicBezTo>
                      <a:pt x="389" y="0"/>
                      <a:pt x="501" y="111"/>
                      <a:pt x="501" y="25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222" name="Freeform 25">
                <a:extLst>
                  <a:ext uri="{FF2B5EF4-FFF2-40B4-BE49-F238E27FC236}">
                    <a16:creationId xmlns:a16="http://schemas.microsoft.com/office/drawing/2014/main" id="{3F9BAD86-FD8B-0546-9398-33AEFF3B8891}"/>
                  </a:ext>
                </a:extLst>
              </p:cNvPr>
              <p:cNvSpPr>
                <a:spLocks noChangeArrowheads="1"/>
              </p:cNvSpPr>
              <p:nvPr/>
            </p:nvSpPr>
            <p:spPr bwMode="auto">
              <a:xfrm>
                <a:off x="5627688" y="5230813"/>
                <a:ext cx="180975" cy="180975"/>
              </a:xfrm>
              <a:custGeom>
                <a:avLst/>
                <a:gdLst>
                  <a:gd name="T0" fmla="*/ 0 w 501"/>
                  <a:gd name="T1" fmla="*/ 180614 h 501"/>
                  <a:gd name="T2" fmla="*/ 180614 w 501"/>
                  <a:gd name="T3" fmla="*/ 0 h 501"/>
                  <a:gd name="T4" fmla="*/ 0 w 501"/>
                  <a:gd name="T5" fmla="*/ 0 h 501"/>
                  <a:gd name="T6" fmla="*/ 0 w 501"/>
                  <a:gd name="T7" fmla="*/ 180614 h 50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01" h="501">
                    <a:moveTo>
                      <a:pt x="0" y="500"/>
                    </a:moveTo>
                    <a:lnTo>
                      <a:pt x="500" y="0"/>
                    </a:lnTo>
                    <a:lnTo>
                      <a:pt x="0" y="0"/>
                    </a:lnTo>
                    <a:lnTo>
                      <a:pt x="0" y="50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223" name="Freeform 26">
                <a:extLst>
                  <a:ext uri="{FF2B5EF4-FFF2-40B4-BE49-F238E27FC236}">
                    <a16:creationId xmlns:a16="http://schemas.microsoft.com/office/drawing/2014/main" id="{1F98110C-CFBD-F541-B2D4-8F2D41668093}"/>
                  </a:ext>
                </a:extLst>
              </p:cNvPr>
              <p:cNvSpPr>
                <a:spLocks noChangeArrowheads="1"/>
              </p:cNvSpPr>
              <p:nvPr/>
            </p:nvSpPr>
            <p:spPr bwMode="auto">
              <a:xfrm>
                <a:off x="5627688" y="5884863"/>
                <a:ext cx="180975" cy="180975"/>
              </a:xfrm>
              <a:custGeom>
                <a:avLst/>
                <a:gdLst>
                  <a:gd name="T0" fmla="*/ 180614 w 501"/>
                  <a:gd name="T1" fmla="*/ 180614 h 502"/>
                  <a:gd name="T2" fmla="*/ 0 w 501"/>
                  <a:gd name="T3" fmla="*/ 0 h 502"/>
                  <a:gd name="T4" fmla="*/ 0 w 501"/>
                  <a:gd name="T5" fmla="*/ 180614 h 502"/>
                  <a:gd name="T6" fmla="*/ 180614 w 501"/>
                  <a:gd name="T7" fmla="*/ 180614 h 50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01" h="502">
                    <a:moveTo>
                      <a:pt x="500" y="501"/>
                    </a:moveTo>
                    <a:lnTo>
                      <a:pt x="0" y="0"/>
                    </a:lnTo>
                    <a:lnTo>
                      <a:pt x="0" y="501"/>
                    </a:lnTo>
                    <a:lnTo>
                      <a:pt x="500" y="501"/>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224" name="Freeform 27">
                <a:extLst>
                  <a:ext uri="{FF2B5EF4-FFF2-40B4-BE49-F238E27FC236}">
                    <a16:creationId xmlns:a16="http://schemas.microsoft.com/office/drawing/2014/main" id="{40A42C19-0DEF-E446-A734-10DC602576AA}"/>
                  </a:ext>
                </a:extLst>
              </p:cNvPr>
              <p:cNvSpPr>
                <a:spLocks noChangeArrowheads="1"/>
              </p:cNvSpPr>
              <p:nvPr/>
            </p:nvSpPr>
            <p:spPr bwMode="auto">
              <a:xfrm>
                <a:off x="7432675" y="5884863"/>
                <a:ext cx="180975" cy="180975"/>
              </a:xfrm>
              <a:custGeom>
                <a:avLst/>
                <a:gdLst>
                  <a:gd name="T0" fmla="*/ 180614 w 502"/>
                  <a:gd name="T1" fmla="*/ 0 h 502"/>
                  <a:gd name="T2" fmla="*/ 0 w 502"/>
                  <a:gd name="T3" fmla="*/ 180614 h 502"/>
                  <a:gd name="T4" fmla="*/ 180614 w 502"/>
                  <a:gd name="T5" fmla="*/ 180614 h 502"/>
                  <a:gd name="T6" fmla="*/ 180614 w 502"/>
                  <a:gd name="T7" fmla="*/ 0 h 50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02" h="502">
                    <a:moveTo>
                      <a:pt x="501" y="0"/>
                    </a:moveTo>
                    <a:lnTo>
                      <a:pt x="0" y="501"/>
                    </a:lnTo>
                    <a:lnTo>
                      <a:pt x="501" y="501"/>
                    </a:lnTo>
                    <a:lnTo>
                      <a:pt x="501"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225" name="Freeform 15">
                <a:extLst>
                  <a:ext uri="{FF2B5EF4-FFF2-40B4-BE49-F238E27FC236}">
                    <a16:creationId xmlns:a16="http://schemas.microsoft.com/office/drawing/2014/main" id="{FFB2DB56-9993-BB44-9F28-AF9EDF281088}"/>
                  </a:ext>
                </a:extLst>
              </p:cNvPr>
              <p:cNvSpPr>
                <a:spLocks noChangeArrowheads="1"/>
              </p:cNvSpPr>
              <p:nvPr/>
            </p:nvSpPr>
            <p:spPr bwMode="auto">
              <a:xfrm>
                <a:off x="5265738" y="5329238"/>
                <a:ext cx="2252662" cy="1123950"/>
              </a:xfrm>
              <a:custGeom>
                <a:avLst/>
                <a:gdLst>
                  <a:gd name="T0" fmla="*/ 2219905 w 6258"/>
                  <a:gd name="T1" fmla="*/ 1123590 h 3124"/>
                  <a:gd name="T2" fmla="*/ 64794 w 6258"/>
                  <a:gd name="T3" fmla="*/ 1123590 h 3124"/>
                  <a:gd name="T4" fmla="*/ 64794 w 6258"/>
                  <a:gd name="T5" fmla="*/ 1123590 h 3124"/>
                  <a:gd name="T6" fmla="*/ 0 w 6258"/>
                  <a:gd name="T7" fmla="*/ 1058470 h 3124"/>
                  <a:gd name="T8" fmla="*/ 0 w 6258"/>
                  <a:gd name="T9" fmla="*/ 32380 h 3124"/>
                  <a:gd name="T10" fmla="*/ 0 w 6258"/>
                  <a:gd name="T11" fmla="*/ 32380 h 3124"/>
                  <a:gd name="T12" fmla="*/ 32397 w 6258"/>
                  <a:gd name="T13" fmla="*/ 0 h 3124"/>
                  <a:gd name="T14" fmla="*/ 32397 w 6258"/>
                  <a:gd name="T15" fmla="*/ 0 h 3124"/>
                  <a:gd name="T16" fmla="*/ 64794 w 6258"/>
                  <a:gd name="T17" fmla="*/ 32380 h 3124"/>
                  <a:gd name="T18" fmla="*/ 64794 w 6258"/>
                  <a:gd name="T19" fmla="*/ 1058470 h 3124"/>
                  <a:gd name="T20" fmla="*/ 2219905 w 6258"/>
                  <a:gd name="T21" fmla="*/ 1058470 h 3124"/>
                  <a:gd name="T22" fmla="*/ 2219905 w 6258"/>
                  <a:gd name="T23" fmla="*/ 1058470 h 3124"/>
                  <a:gd name="T24" fmla="*/ 2252302 w 6258"/>
                  <a:gd name="T25" fmla="*/ 1090850 h 3124"/>
                  <a:gd name="T26" fmla="*/ 2252302 w 6258"/>
                  <a:gd name="T27" fmla="*/ 1090850 h 3124"/>
                  <a:gd name="T28" fmla="*/ 2219905 w 6258"/>
                  <a:gd name="T29" fmla="*/ 1123590 h 312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6258" h="3124">
                    <a:moveTo>
                      <a:pt x="6167" y="3123"/>
                    </a:moveTo>
                    <a:lnTo>
                      <a:pt x="180" y="3123"/>
                    </a:lnTo>
                    <a:cubicBezTo>
                      <a:pt x="81" y="3123"/>
                      <a:pt x="0" y="3042"/>
                      <a:pt x="0" y="2942"/>
                    </a:cubicBezTo>
                    <a:lnTo>
                      <a:pt x="0" y="90"/>
                    </a:lnTo>
                    <a:cubicBezTo>
                      <a:pt x="0" y="40"/>
                      <a:pt x="40" y="0"/>
                      <a:pt x="90" y="0"/>
                    </a:cubicBezTo>
                    <a:cubicBezTo>
                      <a:pt x="140" y="0"/>
                      <a:pt x="180" y="40"/>
                      <a:pt x="180" y="90"/>
                    </a:cubicBezTo>
                    <a:lnTo>
                      <a:pt x="180" y="2942"/>
                    </a:lnTo>
                    <a:lnTo>
                      <a:pt x="6167" y="2942"/>
                    </a:lnTo>
                    <a:cubicBezTo>
                      <a:pt x="6217" y="2942"/>
                      <a:pt x="6257" y="2982"/>
                      <a:pt x="6257" y="3032"/>
                    </a:cubicBezTo>
                    <a:cubicBezTo>
                      <a:pt x="6257" y="3082"/>
                      <a:pt x="6217" y="3123"/>
                      <a:pt x="6167" y="31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226" name="Freeform 16">
                <a:extLst>
                  <a:ext uri="{FF2B5EF4-FFF2-40B4-BE49-F238E27FC236}">
                    <a16:creationId xmlns:a16="http://schemas.microsoft.com/office/drawing/2014/main" id="{DF0C7E35-594C-6641-9C92-6336FBEE9862}"/>
                  </a:ext>
                </a:extLst>
              </p:cNvPr>
              <p:cNvSpPr>
                <a:spLocks noChangeArrowheads="1"/>
              </p:cNvSpPr>
              <p:nvPr/>
            </p:nvSpPr>
            <p:spPr bwMode="auto">
              <a:xfrm>
                <a:off x="5380038" y="5214938"/>
                <a:ext cx="2254250" cy="1123950"/>
              </a:xfrm>
              <a:custGeom>
                <a:avLst/>
                <a:gdLst>
                  <a:gd name="T0" fmla="*/ 2221120 w 6260"/>
                  <a:gd name="T1" fmla="*/ 1123590 h 3124"/>
                  <a:gd name="T2" fmla="*/ 65179 w 6260"/>
                  <a:gd name="T3" fmla="*/ 1123590 h 3124"/>
                  <a:gd name="T4" fmla="*/ 65179 w 6260"/>
                  <a:gd name="T5" fmla="*/ 1123590 h 3124"/>
                  <a:gd name="T6" fmla="*/ 0 w 6260"/>
                  <a:gd name="T7" fmla="*/ 1058470 h 3124"/>
                  <a:gd name="T8" fmla="*/ 0 w 6260"/>
                  <a:gd name="T9" fmla="*/ 32740 h 3124"/>
                  <a:gd name="T10" fmla="*/ 0 w 6260"/>
                  <a:gd name="T11" fmla="*/ 32740 h 3124"/>
                  <a:gd name="T12" fmla="*/ 32769 w 6260"/>
                  <a:gd name="T13" fmla="*/ 0 h 3124"/>
                  <a:gd name="T14" fmla="*/ 32769 w 6260"/>
                  <a:gd name="T15" fmla="*/ 0 h 3124"/>
                  <a:gd name="T16" fmla="*/ 65179 w 6260"/>
                  <a:gd name="T17" fmla="*/ 32740 h 3124"/>
                  <a:gd name="T18" fmla="*/ 65179 w 6260"/>
                  <a:gd name="T19" fmla="*/ 1058470 h 3124"/>
                  <a:gd name="T20" fmla="*/ 2221120 w 6260"/>
                  <a:gd name="T21" fmla="*/ 1058470 h 3124"/>
                  <a:gd name="T22" fmla="*/ 2221120 w 6260"/>
                  <a:gd name="T23" fmla="*/ 1058470 h 3124"/>
                  <a:gd name="T24" fmla="*/ 2253890 w 6260"/>
                  <a:gd name="T25" fmla="*/ 1091210 h 3124"/>
                  <a:gd name="T26" fmla="*/ 2253890 w 6260"/>
                  <a:gd name="T27" fmla="*/ 1091210 h 3124"/>
                  <a:gd name="T28" fmla="*/ 2221120 w 6260"/>
                  <a:gd name="T29" fmla="*/ 1123590 h 312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6260" h="3124">
                    <a:moveTo>
                      <a:pt x="6168" y="3123"/>
                    </a:moveTo>
                    <a:lnTo>
                      <a:pt x="181" y="3123"/>
                    </a:lnTo>
                    <a:cubicBezTo>
                      <a:pt x="81" y="3123"/>
                      <a:pt x="0" y="3042"/>
                      <a:pt x="0" y="2942"/>
                    </a:cubicBezTo>
                    <a:lnTo>
                      <a:pt x="0" y="91"/>
                    </a:lnTo>
                    <a:cubicBezTo>
                      <a:pt x="0" y="41"/>
                      <a:pt x="41" y="0"/>
                      <a:pt x="91" y="0"/>
                    </a:cubicBezTo>
                    <a:cubicBezTo>
                      <a:pt x="141" y="0"/>
                      <a:pt x="181" y="41"/>
                      <a:pt x="181" y="91"/>
                    </a:cubicBezTo>
                    <a:lnTo>
                      <a:pt x="181" y="2942"/>
                    </a:lnTo>
                    <a:lnTo>
                      <a:pt x="6168" y="2942"/>
                    </a:lnTo>
                    <a:cubicBezTo>
                      <a:pt x="6218" y="2942"/>
                      <a:pt x="6259" y="2983"/>
                      <a:pt x="6259" y="3033"/>
                    </a:cubicBezTo>
                    <a:cubicBezTo>
                      <a:pt x="6259" y="3083"/>
                      <a:pt x="6218" y="3123"/>
                      <a:pt x="6168" y="31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227" name="Freeform 17">
                <a:extLst>
                  <a:ext uri="{FF2B5EF4-FFF2-40B4-BE49-F238E27FC236}">
                    <a16:creationId xmlns:a16="http://schemas.microsoft.com/office/drawing/2014/main" id="{840C4813-D586-D143-9F61-9B41905A2EED}"/>
                  </a:ext>
                </a:extLst>
              </p:cNvPr>
              <p:cNvSpPr>
                <a:spLocks noChangeArrowheads="1"/>
              </p:cNvSpPr>
              <p:nvPr/>
            </p:nvSpPr>
            <p:spPr bwMode="auto">
              <a:xfrm>
                <a:off x="5594350" y="5195888"/>
                <a:ext cx="2051050" cy="903287"/>
              </a:xfrm>
              <a:custGeom>
                <a:avLst/>
                <a:gdLst>
                  <a:gd name="T0" fmla="*/ 65141 w 5699"/>
                  <a:gd name="T1" fmla="*/ 65215 h 2507"/>
                  <a:gd name="T2" fmla="*/ 65141 w 5699"/>
                  <a:gd name="T3" fmla="*/ 837711 h 2507"/>
                  <a:gd name="T4" fmla="*/ 1985549 w 5699"/>
                  <a:gd name="T5" fmla="*/ 837711 h 2507"/>
                  <a:gd name="T6" fmla="*/ 1985549 w 5699"/>
                  <a:gd name="T7" fmla="*/ 65215 h 2507"/>
                  <a:gd name="T8" fmla="*/ 65141 w 5699"/>
                  <a:gd name="T9" fmla="*/ 65215 h 2507"/>
                  <a:gd name="T10" fmla="*/ 1985549 w 5699"/>
                  <a:gd name="T11" fmla="*/ 837711 h 2507"/>
                  <a:gd name="T12" fmla="*/ 1985549 w 5699"/>
                  <a:gd name="T13" fmla="*/ 870499 h 2507"/>
                  <a:gd name="T14" fmla="*/ 1985549 w 5699"/>
                  <a:gd name="T15" fmla="*/ 837711 h 2507"/>
                  <a:gd name="T16" fmla="*/ 1985549 w 5699"/>
                  <a:gd name="T17" fmla="*/ 902927 h 2507"/>
                  <a:gd name="T18" fmla="*/ 65141 w 5699"/>
                  <a:gd name="T19" fmla="*/ 902927 h 2507"/>
                  <a:gd name="T20" fmla="*/ 65141 w 5699"/>
                  <a:gd name="T21" fmla="*/ 902927 h 2507"/>
                  <a:gd name="T22" fmla="*/ 0 w 5699"/>
                  <a:gd name="T23" fmla="*/ 837711 h 2507"/>
                  <a:gd name="T24" fmla="*/ 0 w 5699"/>
                  <a:gd name="T25" fmla="*/ 65215 h 2507"/>
                  <a:gd name="T26" fmla="*/ 0 w 5699"/>
                  <a:gd name="T27" fmla="*/ 65215 h 2507"/>
                  <a:gd name="T28" fmla="*/ 65141 w 5699"/>
                  <a:gd name="T29" fmla="*/ 0 h 2507"/>
                  <a:gd name="T30" fmla="*/ 1985549 w 5699"/>
                  <a:gd name="T31" fmla="*/ 0 h 2507"/>
                  <a:gd name="T32" fmla="*/ 1985549 w 5699"/>
                  <a:gd name="T33" fmla="*/ 0 h 2507"/>
                  <a:gd name="T34" fmla="*/ 2050690 w 5699"/>
                  <a:gd name="T35" fmla="*/ 65215 h 2507"/>
                  <a:gd name="T36" fmla="*/ 2050690 w 5699"/>
                  <a:gd name="T37" fmla="*/ 837711 h 2507"/>
                  <a:gd name="T38" fmla="*/ 2050690 w 5699"/>
                  <a:gd name="T39" fmla="*/ 837711 h 2507"/>
                  <a:gd name="T40" fmla="*/ 1985549 w 5699"/>
                  <a:gd name="T41" fmla="*/ 902927 h 250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699" h="2507">
                    <a:moveTo>
                      <a:pt x="181" y="181"/>
                    </a:moveTo>
                    <a:lnTo>
                      <a:pt x="181" y="2325"/>
                    </a:lnTo>
                    <a:lnTo>
                      <a:pt x="5517" y="2325"/>
                    </a:lnTo>
                    <a:lnTo>
                      <a:pt x="5517" y="181"/>
                    </a:lnTo>
                    <a:lnTo>
                      <a:pt x="181" y="181"/>
                    </a:lnTo>
                    <a:close/>
                    <a:moveTo>
                      <a:pt x="5517" y="2325"/>
                    </a:moveTo>
                    <a:lnTo>
                      <a:pt x="5517" y="2416"/>
                    </a:lnTo>
                    <a:lnTo>
                      <a:pt x="5517" y="2325"/>
                    </a:lnTo>
                    <a:close/>
                    <a:moveTo>
                      <a:pt x="5517" y="2506"/>
                    </a:moveTo>
                    <a:lnTo>
                      <a:pt x="181" y="2506"/>
                    </a:lnTo>
                    <a:cubicBezTo>
                      <a:pt x="81" y="2506"/>
                      <a:pt x="0" y="2425"/>
                      <a:pt x="0" y="2325"/>
                    </a:cubicBezTo>
                    <a:lnTo>
                      <a:pt x="0" y="181"/>
                    </a:lnTo>
                    <a:cubicBezTo>
                      <a:pt x="0" y="81"/>
                      <a:pt x="81" y="0"/>
                      <a:pt x="181" y="0"/>
                    </a:cubicBezTo>
                    <a:lnTo>
                      <a:pt x="5517" y="0"/>
                    </a:lnTo>
                    <a:cubicBezTo>
                      <a:pt x="5617" y="0"/>
                      <a:pt x="5698" y="81"/>
                      <a:pt x="5698" y="181"/>
                    </a:cubicBezTo>
                    <a:lnTo>
                      <a:pt x="5698" y="2325"/>
                    </a:lnTo>
                    <a:cubicBezTo>
                      <a:pt x="5698" y="2425"/>
                      <a:pt x="5617" y="2506"/>
                      <a:pt x="5517" y="2506"/>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228" name="Freeform 18">
                <a:extLst>
                  <a:ext uri="{FF2B5EF4-FFF2-40B4-BE49-F238E27FC236}">
                    <a16:creationId xmlns:a16="http://schemas.microsoft.com/office/drawing/2014/main" id="{A1B5A633-2AFC-F848-BB36-879CB8765679}"/>
                  </a:ext>
                </a:extLst>
              </p:cNvPr>
              <p:cNvSpPr>
                <a:spLocks noChangeArrowheads="1"/>
              </p:cNvSpPr>
              <p:nvPr/>
            </p:nvSpPr>
            <p:spPr bwMode="auto">
              <a:xfrm>
                <a:off x="5494338" y="5084763"/>
                <a:ext cx="2252662" cy="1123950"/>
              </a:xfrm>
              <a:custGeom>
                <a:avLst/>
                <a:gdLst>
                  <a:gd name="T0" fmla="*/ 65143 w 6259"/>
                  <a:gd name="T1" fmla="*/ 64781 h 3123"/>
                  <a:gd name="T2" fmla="*/ 65143 w 6259"/>
                  <a:gd name="T3" fmla="*/ 1058809 h 3123"/>
                  <a:gd name="T4" fmla="*/ 2187519 w 6259"/>
                  <a:gd name="T5" fmla="*/ 1058809 h 3123"/>
                  <a:gd name="T6" fmla="*/ 2187519 w 6259"/>
                  <a:gd name="T7" fmla="*/ 64781 h 3123"/>
                  <a:gd name="T8" fmla="*/ 65143 w 6259"/>
                  <a:gd name="T9" fmla="*/ 64781 h 3123"/>
                  <a:gd name="T10" fmla="*/ 2187519 w 6259"/>
                  <a:gd name="T11" fmla="*/ 1058809 h 3123"/>
                  <a:gd name="T12" fmla="*/ 2187519 w 6259"/>
                  <a:gd name="T13" fmla="*/ 1091200 h 3123"/>
                  <a:gd name="T14" fmla="*/ 2187519 w 6259"/>
                  <a:gd name="T15" fmla="*/ 1058809 h 3123"/>
                  <a:gd name="T16" fmla="*/ 2187519 w 6259"/>
                  <a:gd name="T17" fmla="*/ 1123590 h 3123"/>
                  <a:gd name="T18" fmla="*/ 65143 w 6259"/>
                  <a:gd name="T19" fmla="*/ 1123590 h 3123"/>
                  <a:gd name="T20" fmla="*/ 65143 w 6259"/>
                  <a:gd name="T21" fmla="*/ 1123590 h 3123"/>
                  <a:gd name="T22" fmla="*/ 0 w 6259"/>
                  <a:gd name="T23" fmla="*/ 1058809 h 3123"/>
                  <a:gd name="T24" fmla="*/ 0 w 6259"/>
                  <a:gd name="T25" fmla="*/ 64781 h 3123"/>
                  <a:gd name="T26" fmla="*/ 0 w 6259"/>
                  <a:gd name="T27" fmla="*/ 64781 h 3123"/>
                  <a:gd name="T28" fmla="*/ 65143 w 6259"/>
                  <a:gd name="T29" fmla="*/ 0 h 3123"/>
                  <a:gd name="T30" fmla="*/ 2187519 w 6259"/>
                  <a:gd name="T31" fmla="*/ 0 h 3123"/>
                  <a:gd name="T32" fmla="*/ 2187519 w 6259"/>
                  <a:gd name="T33" fmla="*/ 0 h 3123"/>
                  <a:gd name="T34" fmla="*/ 2252302 w 6259"/>
                  <a:gd name="T35" fmla="*/ 64781 h 3123"/>
                  <a:gd name="T36" fmla="*/ 2252302 w 6259"/>
                  <a:gd name="T37" fmla="*/ 1058809 h 3123"/>
                  <a:gd name="T38" fmla="*/ 2252302 w 6259"/>
                  <a:gd name="T39" fmla="*/ 1058809 h 3123"/>
                  <a:gd name="T40" fmla="*/ 2187519 w 6259"/>
                  <a:gd name="T41" fmla="*/ 1123590 h 312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6259" h="3123">
                    <a:moveTo>
                      <a:pt x="181" y="180"/>
                    </a:moveTo>
                    <a:lnTo>
                      <a:pt x="181" y="2942"/>
                    </a:lnTo>
                    <a:lnTo>
                      <a:pt x="6078" y="2942"/>
                    </a:lnTo>
                    <a:lnTo>
                      <a:pt x="6078" y="180"/>
                    </a:lnTo>
                    <a:lnTo>
                      <a:pt x="181" y="180"/>
                    </a:lnTo>
                    <a:close/>
                    <a:moveTo>
                      <a:pt x="6078" y="2942"/>
                    </a:moveTo>
                    <a:lnTo>
                      <a:pt x="6078" y="3032"/>
                    </a:lnTo>
                    <a:lnTo>
                      <a:pt x="6078" y="2942"/>
                    </a:lnTo>
                    <a:close/>
                    <a:moveTo>
                      <a:pt x="6078" y="3122"/>
                    </a:moveTo>
                    <a:lnTo>
                      <a:pt x="181" y="3122"/>
                    </a:lnTo>
                    <a:cubicBezTo>
                      <a:pt x="81" y="3122"/>
                      <a:pt x="0" y="3041"/>
                      <a:pt x="0" y="2942"/>
                    </a:cubicBezTo>
                    <a:lnTo>
                      <a:pt x="0" y="180"/>
                    </a:lnTo>
                    <a:cubicBezTo>
                      <a:pt x="0" y="81"/>
                      <a:pt x="81" y="0"/>
                      <a:pt x="181" y="0"/>
                    </a:cubicBezTo>
                    <a:lnTo>
                      <a:pt x="6078" y="0"/>
                    </a:lnTo>
                    <a:cubicBezTo>
                      <a:pt x="6177" y="0"/>
                      <a:pt x="6258" y="81"/>
                      <a:pt x="6258" y="180"/>
                    </a:cubicBezTo>
                    <a:lnTo>
                      <a:pt x="6258" y="2942"/>
                    </a:lnTo>
                    <a:cubicBezTo>
                      <a:pt x="6258" y="3041"/>
                      <a:pt x="6177" y="3122"/>
                      <a:pt x="6078" y="312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229" name="Freeform 19">
                <a:extLst>
                  <a:ext uri="{FF2B5EF4-FFF2-40B4-BE49-F238E27FC236}">
                    <a16:creationId xmlns:a16="http://schemas.microsoft.com/office/drawing/2014/main" id="{4B61EB88-4BC6-0349-88C6-BCC5B000279F}"/>
                  </a:ext>
                </a:extLst>
              </p:cNvPr>
              <p:cNvSpPr>
                <a:spLocks noChangeArrowheads="1"/>
              </p:cNvSpPr>
              <p:nvPr/>
            </p:nvSpPr>
            <p:spPr bwMode="auto">
              <a:xfrm>
                <a:off x="6300788" y="5273675"/>
                <a:ext cx="639762" cy="747713"/>
              </a:xfrm>
              <a:custGeom>
                <a:avLst/>
                <a:gdLst>
                  <a:gd name="T0" fmla="*/ 319521 w 1778"/>
                  <a:gd name="T1" fmla="*/ 65159 h 2077"/>
                  <a:gd name="T2" fmla="*/ 319521 w 1778"/>
                  <a:gd name="T3" fmla="*/ 65159 h 2077"/>
                  <a:gd name="T4" fmla="*/ 64768 w 1778"/>
                  <a:gd name="T5" fmla="*/ 373677 h 2077"/>
                  <a:gd name="T6" fmla="*/ 64768 w 1778"/>
                  <a:gd name="T7" fmla="*/ 373677 h 2077"/>
                  <a:gd name="T8" fmla="*/ 319521 w 1778"/>
                  <a:gd name="T9" fmla="*/ 682194 h 2077"/>
                  <a:gd name="T10" fmla="*/ 319521 w 1778"/>
                  <a:gd name="T11" fmla="*/ 682194 h 2077"/>
                  <a:gd name="T12" fmla="*/ 574275 w 1778"/>
                  <a:gd name="T13" fmla="*/ 373677 h 2077"/>
                  <a:gd name="T14" fmla="*/ 574275 w 1778"/>
                  <a:gd name="T15" fmla="*/ 373677 h 2077"/>
                  <a:gd name="T16" fmla="*/ 319521 w 1778"/>
                  <a:gd name="T17" fmla="*/ 65159 h 2077"/>
                  <a:gd name="T18" fmla="*/ 319521 w 1778"/>
                  <a:gd name="T19" fmla="*/ 747353 h 2077"/>
                  <a:gd name="T20" fmla="*/ 319521 w 1778"/>
                  <a:gd name="T21" fmla="*/ 747353 h 2077"/>
                  <a:gd name="T22" fmla="*/ 0 w 1778"/>
                  <a:gd name="T23" fmla="*/ 373677 h 2077"/>
                  <a:gd name="T24" fmla="*/ 0 w 1778"/>
                  <a:gd name="T25" fmla="*/ 373677 h 2077"/>
                  <a:gd name="T26" fmla="*/ 319521 w 1778"/>
                  <a:gd name="T27" fmla="*/ 0 h 2077"/>
                  <a:gd name="T28" fmla="*/ 319521 w 1778"/>
                  <a:gd name="T29" fmla="*/ 0 h 2077"/>
                  <a:gd name="T30" fmla="*/ 639402 w 1778"/>
                  <a:gd name="T31" fmla="*/ 373677 h 2077"/>
                  <a:gd name="T32" fmla="*/ 639402 w 1778"/>
                  <a:gd name="T33" fmla="*/ 373677 h 2077"/>
                  <a:gd name="T34" fmla="*/ 319521 w 1778"/>
                  <a:gd name="T35" fmla="*/ 747353 h 207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778" h="2077">
                    <a:moveTo>
                      <a:pt x="888" y="181"/>
                    </a:moveTo>
                    <a:lnTo>
                      <a:pt x="888" y="181"/>
                    </a:lnTo>
                    <a:cubicBezTo>
                      <a:pt x="498" y="181"/>
                      <a:pt x="180" y="565"/>
                      <a:pt x="180" y="1038"/>
                    </a:cubicBezTo>
                    <a:cubicBezTo>
                      <a:pt x="180" y="1510"/>
                      <a:pt x="498" y="1895"/>
                      <a:pt x="888" y="1895"/>
                    </a:cubicBezTo>
                    <a:cubicBezTo>
                      <a:pt x="1279" y="1895"/>
                      <a:pt x="1596" y="1510"/>
                      <a:pt x="1596" y="1038"/>
                    </a:cubicBezTo>
                    <a:cubicBezTo>
                      <a:pt x="1596" y="565"/>
                      <a:pt x="1279" y="181"/>
                      <a:pt x="888" y="181"/>
                    </a:cubicBezTo>
                    <a:close/>
                    <a:moveTo>
                      <a:pt x="888" y="2076"/>
                    </a:moveTo>
                    <a:lnTo>
                      <a:pt x="888" y="2076"/>
                    </a:lnTo>
                    <a:cubicBezTo>
                      <a:pt x="398" y="2076"/>
                      <a:pt x="0" y="1610"/>
                      <a:pt x="0" y="1038"/>
                    </a:cubicBezTo>
                    <a:cubicBezTo>
                      <a:pt x="0" y="466"/>
                      <a:pt x="398" y="0"/>
                      <a:pt x="888" y="0"/>
                    </a:cubicBezTo>
                    <a:cubicBezTo>
                      <a:pt x="1379" y="0"/>
                      <a:pt x="1777" y="466"/>
                      <a:pt x="1777" y="1038"/>
                    </a:cubicBezTo>
                    <a:cubicBezTo>
                      <a:pt x="1777" y="1610"/>
                      <a:pt x="1379" y="2076"/>
                      <a:pt x="888" y="2076"/>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230" name="Freeform 21">
                <a:extLst>
                  <a:ext uri="{FF2B5EF4-FFF2-40B4-BE49-F238E27FC236}">
                    <a16:creationId xmlns:a16="http://schemas.microsoft.com/office/drawing/2014/main" id="{374B7D65-9B57-B04F-B597-0CA541916CEB}"/>
                  </a:ext>
                </a:extLst>
              </p:cNvPr>
              <p:cNvSpPr>
                <a:spLocks noChangeArrowheads="1"/>
              </p:cNvSpPr>
              <p:nvPr/>
            </p:nvSpPr>
            <p:spPr bwMode="auto">
              <a:xfrm>
                <a:off x="5886450" y="5557838"/>
                <a:ext cx="180975" cy="180975"/>
              </a:xfrm>
              <a:custGeom>
                <a:avLst/>
                <a:gdLst>
                  <a:gd name="T0" fmla="*/ 180614 w 502"/>
                  <a:gd name="T1" fmla="*/ 90307 h 501"/>
                  <a:gd name="T2" fmla="*/ 180614 w 502"/>
                  <a:gd name="T3" fmla="*/ 90307 h 501"/>
                  <a:gd name="T4" fmla="*/ 90488 w 502"/>
                  <a:gd name="T5" fmla="*/ 180614 h 501"/>
                  <a:gd name="T6" fmla="*/ 90488 w 502"/>
                  <a:gd name="T7" fmla="*/ 180614 h 501"/>
                  <a:gd name="T8" fmla="*/ 0 w 502"/>
                  <a:gd name="T9" fmla="*/ 90307 h 501"/>
                  <a:gd name="T10" fmla="*/ 0 w 502"/>
                  <a:gd name="T11" fmla="*/ 90307 h 501"/>
                  <a:gd name="T12" fmla="*/ 90488 w 502"/>
                  <a:gd name="T13" fmla="*/ 0 h 501"/>
                  <a:gd name="T14" fmla="*/ 90488 w 502"/>
                  <a:gd name="T15" fmla="*/ 0 h 501"/>
                  <a:gd name="T16" fmla="*/ 180614 w 502"/>
                  <a:gd name="T17" fmla="*/ 90307 h 50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02" h="501">
                    <a:moveTo>
                      <a:pt x="501" y="250"/>
                    </a:moveTo>
                    <a:lnTo>
                      <a:pt x="501" y="250"/>
                    </a:lnTo>
                    <a:cubicBezTo>
                      <a:pt x="501" y="388"/>
                      <a:pt x="389" y="500"/>
                      <a:pt x="251" y="500"/>
                    </a:cubicBezTo>
                    <a:cubicBezTo>
                      <a:pt x="112" y="500"/>
                      <a:pt x="0" y="388"/>
                      <a:pt x="0" y="250"/>
                    </a:cubicBezTo>
                    <a:cubicBezTo>
                      <a:pt x="0" y="111"/>
                      <a:pt x="112" y="0"/>
                      <a:pt x="251" y="0"/>
                    </a:cubicBezTo>
                    <a:cubicBezTo>
                      <a:pt x="389" y="0"/>
                      <a:pt x="501" y="111"/>
                      <a:pt x="501" y="25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231" name="Freeform 22">
                <a:extLst>
                  <a:ext uri="{FF2B5EF4-FFF2-40B4-BE49-F238E27FC236}">
                    <a16:creationId xmlns:a16="http://schemas.microsoft.com/office/drawing/2014/main" id="{09C4F9CD-CFD4-C546-B3A0-5F57321DF650}"/>
                  </a:ext>
                </a:extLst>
              </p:cNvPr>
              <p:cNvSpPr>
                <a:spLocks noChangeArrowheads="1"/>
              </p:cNvSpPr>
              <p:nvPr/>
            </p:nvSpPr>
            <p:spPr bwMode="auto">
              <a:xfrm>
                <a:off x="6350000" y="5665788"/>
                <a:ext cx="541338" cy="322262"/>
              </a:xfrm>
              <a:custGeom>
                <a:avLst/>
                <a:gdLst>
                  <a:gd name="T0" fmla="*/ 270489 w 1503"/>
                  <a:gd name="T1" fmla="*/ 0 h 895"/>
                  <a:gd name="T2" fmla="*/ 270489 w 1503"/>
                  <a:gd name="T3" fmla="*/ 0 h 895"/>
                  <a:gd name="T4" fmla="*/ 0 w 1503"/>
                  <a:gd name="T5" fmla="*/ 97219 h 895"/>
                  <a:gd name="T6" fmla="*/ 0 w 1503"/>
                  <a:gd name="T7" fmla="*/ 97219 h 895"/>
                  <a:gd name="T8" fmla="*/ 270489 w 1503"/>
                  <a:gd name="T9" fmla="*/ 321902 h 895"/>
                  <a:gd name="T10" fmla="*/ 270489 w 1503"/>
                  <a:gd name="T11" fmla="*/ 321902 h 895"/>
                  <a:gd name="T12" fmla="*/ 540978 w 1503"/>
                  <a:gd name="T13" fmla="*/ 97219 h 895"/>
                  <a:gd name="T14" fmla="*/ 540978 w 1503"/>
                  <a:gd name="T15" fmla="*/ 97219 h 895"/>
                  <a:gd name="T16" fmla="*/ 270489 w 1503"/>
                  <a:gd name="T17" fmla="*/ 0 h 89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503" h="895">
                    <a:moveTo>
                      <a:pt x="751" y="0"/>
                    </a:moveTo>
                    <a:lnTo>
                      <a:pt x="751" y="0"/>
                    </a:lnTo>
                    <a:cubicBezTo>
                      <a:pt x="466" y="0"/>
                      <a:pt x="204" y="102"/>
                      <a:pt x="0" y="270"/>
                    </a:cubicBezTo>
                    <a:cubicBezTo>
                      <a:pt x="112" y="634"/>
                      <a:pt x="406" y="894"/>
                      <a:pt x="751" y="894"/>
                    </a:cubicBezTo>
                    <a:cubicBezTo>
                      <a:pt x="1097" y="894"/>
                      <a:pt x="1391" y="634"/>
                      <a:pt x="1502" y="270"/>
                    </a:cubicBezTo>
                    <a:cubicBezTo>
                      <a:pt x="1298" y="102"/>
                      <a:pt x="1037" y="0"/>
                      <a:pt x="751"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232" name="Freeform 24">
                <a:extLst>
                  <a:ext uri="{FF2B5EF4-FFF2-40B4-BE49-F238E27FC236}">
                    <a16:creationId xmlns:a16="http://schemas.microsoft.com/office/drawing/2014/main" id="{BA3474E2-195B-2E42-8CD3-6F7FC732E63F}"/>
                  </a:ext>
                </a:extLst>
              </p:cNvPr>
              <p:cNvSpPr>
                <a:spLocks noChangeArrowheads="1"/>
              </p:cNvSpPr>
              <p:nvPr/>
            </p:nvSpPr>
            <p:spPr bwMode="auto">
              <a:xfrm>
                <a:off x="6492875" y="5381625"/>
                <a:ext cx="255588" cy="255588"/>
              </a:xfrm>
              <a:custGeom>
                <a:avLst/>
                <a:gdLst>
                  <a:gd name="T0" fmla="*/ 255229 w 711"/>
                  <a:gd name="T1" fmla="*/ 127614 h 711"/>
                  <a:gd name="T2" fmla="*/ 255229 w 711"/>
                  <a:gd name="T3" fmla="*/ 127614 h 711"/>
                  <a:gd name="T4" fmla="*/ 127614 w 711"/>
                  <a:gd name="T5" fmla="*/ 255229 h 711"/>
                  <a:gd name="T6" fmla="*/ 127614 w 711"/>
                  <a:gd name="T7" fmla="*/ 255229 h 711"/>
                  <a:gd name="T8" fmla="*/ 0 w 711"/>
                  <a:gd name="T9" fmla="*/ 127614 h 711"/>
                  <a:gd name="T10" fmla="*/ 0 w 711"/>
                  <a:gd name="T11" fmla="*/ 127614 h 711"/>
                  <a:gd name="T12" fmla="*/ 127614 w 711"/>
                  <a:gd name="T13" fmla="*/ 0 h 711"/>
                  <a:gd name="T14" fmla="*/ 127614 w 711"/>
                  <a:gd name="T15" fmla="*/ 0 h 711"/>
                  <a:gd name="T16" fmla="*/ 255229 w 711"/>
                  <a:gd name="T17" fmla="*/ 127614 h 7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11" h="711">
                    <a:moveTo>
                      <a:pt x="710" y="355"/>
                    </a:moveTo>
                    <a:lnTo>
                      <a:pt x="710" y="355"/>
                    </a:lnTo>
                    <a:cubicBezTo>
                      <a:pt x="710" y="552"/>
                      <a:pt x="551" y="710"/>
                      <a:pt x="355" y="710"/>
                    </a:cubicBezTo>
                    <a:cubicBezTo>
                      <a:pt x="159" y="710"/>
                      <a:pt x="0" y="552"/>
                      <a:pt x="0" y="355"/>
                    </a:cubicBezTo>
                    <a:cubicBezTo>
                      <a:pt x="0" y="159"/>
                      <a:pt x="159" y="0"/>
                      <a:pt x="355" y="0"/>
                    </a:cubicBezTo>
                    <a:cubicBezTo>
                      <a:pt x="551" y="0"/>
                      <a:pt x="710" y="159"/>
                      <a:pt x="710" y="355"/>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233" name="Freeform 28">
                <a:extLst>
                  <a:ext uri="{FF2B5EF4-FFF2-40B4-BE49-F238E27FC236}">
                    <a16:creationId xmlns:a16="http://schemas.microsoft.com/office/drawing/2014/main" id="{87DDBDAC-D529-F34D-ACDE-A1C54CCA01CD}"/>
                  </a:ext>
                </a:extLst>
              </p:cNvPr>
              <p:cNvSpPr>
                <a:spLocks noChangeArrowheads="1"/>
              </p:cNvSpPr>
              <p:nvPr/>
            </p:nvSpPr>
            <p:spPr bwMode="auto">
              <a:xfrm>
                <a:off x="7432675" y="5230813"/>
                <a:ext cx="180975" cy="180975"/>
              </a:xfrm>
              <a:custGeom>
                <a:avLst/>
                <a:gdLst>
                  <a:gd name="T0" fmla="*/ 0 w 502"/>
                  <a:gd name="T1" fmla="*/ 0 h 501"/>
                  <a:gd name="T2" fmla="*/ 180614 w 502"/>
                  <a:gd name="T3" fmla="*/ 180614 h 501"/>
                  <a:gd name="T4" fmla="*/ 180614 w 502"/>
                  <a:gd name="T5" fmla="*/ 0 h 501"/>
                  <a:gd name="T6" fmla="*/ 0 w 502"/>
                  <a:gd name="T7" fmla="*/ 0 h 50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02" h="501">
                    <a:moveTo>
                      <a:pt x="0" y="0"/>
                    </a:moveTo>
                    <a:lnTo>
                      <a:pt x="501" y="500"/>
                    </a:lnTo>
                    <a:lnTo>
                      <a:pt x="501" y="0"/>
                    </a:lnTo>
                    <a:lnTo>
                      <a:pt x="0"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grpSp>
        <p:sp>
          <p:nvSpPr>
            <p:cNvPr id="182" name="Freeform 29">
              <a:extLst>
                <a:ext uri="{FF2B5EF4-FFF2-40B4-BE49-F238E27FC236}">
                  <a16:creationId xmlns:a16="http://schemas.microsoft.com/office/drawing/2014/main" id="{9FC60E89-AE8F-5A45-A830-D370ED5FD94E}"/>
                </a:ext>
              </a:extLst>
            </p:cNvPr>
            <p:cNvSpPr>
              <a:spLocks noChangeArrowheads="1"/>
            </p:cNvSpPr>
            <p:nvPr/>
          </p:nvSpPr>
          <p:spPr bwMode="auto">
            <a:xfrm>
              <a:off x="1892145" y="1988535"/>
              <a:ext cx="993704" cy="1005226"/>
            </a:xfrm>
            <a:custGeom>
              <a:avLst/>
              <a:gdLst>
                <a:gd name="T0" fmla="*/ 403066 w 3041"/>
                <a:gd name="T1" fmla="*/ 553858 h 3079"/>
                <a:gd name="T2" fmla="*/ 551470 w 3041"/>
                <a:gd name="T3" fmla="*/ 702848 h 3079"/>
                <a:gd name="T4" fmla="*/ 551470 w 3041"/>
                <a:gd name="T5" fmla="*/ 405227 h 3079"/>
                <a:gd name="T6" fmla="*/ 337870 w 3041"/>
                <a:gd name="T7" fmla="*/ 553858 h 3079"/>
                <a:gd name="T8" fmla="*/ 551470 w 3041"/>
                <a:gd name="T9" fmla="*/ 340088 h 3079"/>
                <a:gd name="T10" fmla="*/ 551470 w 3041"/>
                <a:gd name="T11" fmla="*/ 767987 h 3079"/>
                <a:gd name="T12" fmla="*/ 320580 w 3041"/>
                <a:gd name="T13" fmla="*/ 843562 h 3079"/>
                <a:gd name="T14" fmla="*/ 416394 w 3041"/>
                <a:gd name="T15" fmla="*/ 898984 h 3079"/>
                <a:gd name="T16" fmla="*/ 436925 w 3041"/>
                <a:gd name="T17" fmla="*/ 1026742 h 3079"/>
                <a:gd name="T18" fmla="*/ 650525 w 3041"/>
                <a:gd name="T19" fmla="*/ 1042577 h 3079"/>
                <a:gd name="T20" fmla="*/ 666374 w 3041"/>
                <a:gd name="T21" fmla="*/ 929214 h 3079"/>
                <a:gd name="T22" fmla="*/ 782719 w 3041"/>
                <a:gd name="T23" fmla="*/ 843562 h 3079"/>
                <a:gd name="T24" fmla="*/ 904108 w 3041"/>
                <a:gd name="T25" fmla="*/ 889987 h 3079"/>
                <a:gd name="T26" fmla="*/ 912032 w 3041"/>
                <a:gd name="T27" fmla="*/ 892146 h 3079"/>
                <a:gd name="T28" fmla="*/ 1024775 w 3041"/>
                <a:gd name="T29" fmla="*/ 712925 h 3079"/>
                <a:gd name="T30" fmla="*/ 1019012 w 3041"/>
                <a:gd name="T31" fmla="*/ 691332 h 3079"/>
                <a:gd name="T32" fmla="*/ 918516 w 3041"/>
                <a:gd name="T33" fmla="*/ 609279 h 3079"/>
                <a:gd name="T34" fmla="*/ 922478 w 3041"/>
                <a:gd name="T35" fmla="*/ 553858 h 3079"/>
                <a:gd name="T36" fmla="*/ 934365 w 3041"/>
                <a:gd name="T37" fmla="*/ 466046 h 3079"/>
                <a:gd name="T38" fmla="*/ 1026216 w 3041"/>
                <a:gd name="T39" fmla="*/ 407386 h 3079"/>
                <a:gd name="T40" fmla="*/ 925720 w 3041"/>
                <a:gd name="T41" fmla="*/ 224206 h 3079"/>
                <a:gd name="T42" fmla="*/ 912032 w 3041"/>
                <a:gd name="T43" fmla="*/ 216289 h 3079"/>
                <a:gd name="T44" fmla="*/ 819460 w 3041"/>
                <a:gd name="T45" fmla="*/ 267032 h 3079"/>
                <a:gd name="T46" fmla="*/ 687266 w 3041"/>
                <a:gd name="T47" fmla="*/ 209091 h 3079"/>
                <a:gd name="T48" fmla="*/ 666374 w 3041"/>
                <a:gd name="T49" fmla="*/ 80973 h 3079"/>
                <a:gd name="T50" fmla="*/ 452774 w 3041"/>
                <a:gd name="T51" fmla="*/ 65139 h 3079"/>
                <a:gd name="T52" fmla="*/ 436925 w 3041"/>
                <a:gd name="T53" fmla="*/ 178861 h 3079"/>
                <a:gd name="T54" fmla="*/ 416394 w 3041"/>
                <a:gd name="T55" fmla="*/ 209091 h 3079"/>
                <a:gd name="T56" fmla="*/ 283839 w 3041"/>
                <a:gd name="T57" fmla="*/ 267032 h 3079"/>
                <a:gd name="T58" fmla="*/ 191267 w 3041"/>
                <a:gd name="T59" fmla="*/ 216289 h 3079"/>
                <a:gd name="T60" fmla="*/ 78524 w 3041"/>
                <a:gd name="T61" fmla="*/ 395150 h 3079"/>
                <a:gd name="T62" fmla="*/ 77083 w 3041"/>
                <a:gd name="T63" fmla="*/ 407386 h 3079"/>
                <a:gd name="T64" fmla="*/ 169295 w 3041"/>
                <a:gd name="T65" fmla="*/ 465687 h 3079"/>
                <a:gd name="T66" fmla="*/ 180822 w 3041"/>
                <a:gd name="T67" fmla="*/ 553858 h 3079"/>
                <a:gd name="T68" fmla="*/ 184784 w 3041"/>
                <a:gd name="T69" fmla="*/ 609279 h 3079"/>
                <a:gd name="T70" fmla="*/ 84287 w 3041"/>
                <a:gd name="T71" fmla="*/ 691332 h 3079"/>
                <a:gd name="T72" fmla="*/ 177580 w 3041"/>
                <a:gd name="T73" fmla="*/ 883869 h 3079"/>
                <a:gd name="T74" fmla="*/ 199192 w 3041"/>
                <a:gd name="T75" fmla="*/ 889987 h 3079"/>
                <a:gd name="T76" fmla="*/ 300409 w 3041"/>
                <a:gd name="T77" fmla="*/ 836724 h 3079"/>
                <a:gd name="T78" fmla="*/ 452774 w 3041"/>
                <a:gd name="T79" fmla="*/ 1107715 h 3079"/>
                <a:gd name="T80" fmla="*/ 371729 w 3041"/>
                <a:gd name="T81" fmla="*/ 950807 h 3079"/>
                <a:gd name="T82" fmla="*/ 231610 w 3041"/>
                <a:gd name="T83" fmla="*/ 946128 h 3079"/>
                <a:gd name="T84" fmla="*/ 121028 w 3041"/>
                <a:gd name="T85" fmla="*/ 916618 h 3079"/>
                <a:gd name="T86" fmla="*/ 51869 w 3041"/>
                <a:gd name="T87" fmla="*/ 634831 h 3079"/>
                <a:gd name="T88" fmla="*/ 115625 w 3041"/>
                <a:gd name="T89" fmla="*/ 553858 h 3079"/>
                <a:gd name="T90" fmla="*/ 51869 w 3041"/>
                <a:gd name="T91" fmla="*/ 473244 h 3079"/>
                <a:gd name="T92" fmla="*/ 14048 w 3041"/>
                <a:gd name="T93" fmla="*/ 424300 h 3079"/>
                <a:gd name="T94" fmla="*/ 121028 w 3041"/>
                <a:gd name="T95" fmla="*/ 191457 h 3079"/>
                <a:gd name="T96" fmla="*/ 231610 w 3041"/>
                <a:gd name="T97" fmla="*/ 161947 h 3079"/>
                <a:gd name="T98" fmla="*/ 371729 w 3041"/>
                <a:gd name="T99" fmla="*/ 157268 h 3079"/>
                <a:gd name="T100" fmla="*/ 452774 w 3041"/>
                <a:gd name="T101" fmla="*/ 0 h 3079"/>
                <a:gd name="T102" fmla="*/ 731571 w 3041"/>
                <a:gd name="T103" fmla="*/ 80973 h 3079"/>
                <a:gd name="T104" fmla="*/ 805412 w 3041"/>
                <a:gd name="T105" fmla="*/ 200094 h 3079"/>
                <a:gd name="T106" fmla="*/ 912032 w 3041"/>
                <a:gd name="T107" fmla="*/ 151150 h 3079"/>
                <a:gd name="T108" fmla="*/ 1080967 w 3041"/>
                <a:gd name="T109" fmla="*/ 362761 h 3079"/>
                <a:gd name="T110" fmla="*/ 1089252 w 3041"/>
                <a:gd name="T111" fmla="*/ 424300 h 3079"/>
                <a:gd name="T112" fmla="*/ 985513 w 3041"/>
                <a:gd name="T113" fmla="*/ 511392 h 3079"/>
                <a:gd name="T114" fmla="*/ 985513 w 3041"/>
                <a:gd name="T115" fmla="*/ 596683 h 3079"/>
                <a:gd name="T116" fmla="*/ 1089252 w 3041"/>
                <a:gd name="T117" fmla="*/ 684135 h 3079"/>
                <a:gd name="T118" fmla="*/ 982271 w 3041"/>
                <a:gd name="T119" fmla="*/ 916618 h 3079"/>
                <a:gd name="T120" fmla="*/ 912032 w 3041"/>
                <a:gd name="T121" fmla="*/ 956925 h 3079"/>
                <a:gd name="T122" fmla="*/ 805412 w 3041"/>
                <a:gd name="T123" fmla="*/ 907981 h 3079"/>
                <a:gd name="T124" fmla="*/ 731571 w 3041"/>
                <a:gd name="T125" fmla="*/ 1026742 h 3079"/>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3041" h="3079">
                  <a:moveTo>
                    <a:pt x="1531" y="1126"/>
                  </a:moveTo>
                  <a:lnTo>
                    <a:pt x="1531" y="1126"/>
                  </a:lnTo>
                  <a:cubicBezTo>
                    <a:pt x="1303" y="1126"/>
                    <a:pt x="1119" y="1312"/>
                    <a:pt x="1119" y="1539"/>
                  </a:cubicBezTo>
                  <a:cubicBezTo>
                    <a:pt x="1119" y="1767"/>
                    <a:pt x="1303" y="1953"/>
                    <a:pt x="1531" y="1953"/>
                  </a:cubicBezTo>
                  <a:cubicBezTo>
                    <a:pt x="1759" y="1953"/>
                    <a:pt x="1945" y="1767"/>
                    <a:pt x="1945" y="1539"/>
                  </a:cubicBezTo>
                  <a:cubicBezTo>
                    <a:pt x="1945" y="1312"/>
                    <a:pt x="1759" y="1126"/>
                    <a:pt x="1531" y="1126"/>
                  </a:cubicBezTo>
                  <a:close/>
                  <a:moveTo>
                    <a:pt x="1531" y="2134"/>
                  </a:moveTo>
                  <a:lnTo>
                    <a:pt x="1531" y="2134"/>
                  </a:lnTo>
                  <a:cubicBezTo>
                    <a:pt x="1204" y="2134"/>
                    <a:pt x="938" y="1867"/>
                    <a:pt x="938" y="1539"/>
                  </a:cubicBezTo>
                  <a:cubicBezTo>
                    <a:pt x="938" y="1212"/>
                    <a:pt x="1204" y="945"/>
                    <a:pt x="1531" y="945"/>
                  </a:cubicBezTo>
                  <a:cubicBezTo>
                    <a:pt x="1859" y="945"/>
                    <a:pt x="2126" y="1212"/>
                    <a:pt x="2126" y="1539"/>
                  </a:cubicBezTo>
                  <a:cubicBezTo>
                    <a:pt x="2126" y="1867"/>
                    <a:pt x="1859" y="2134"/>
                    <a:pt x="1531" y="2134"/>
                  </a:cubicBezTo>
                  <a:close/>
                  <a:moveTo>
                    <a:pt x="834" y="2325"/>
                  </a:moveTo>
                  <a:lnTo>
                    <a:pt x="834" y="2325"/>
                  </a:lnTo>
                  <a:cubicBezTo>
                    <a:pt x="854" y="2325"/>
                    <a:pt x="874" y="2331"/>
                    <a:pt x="890" y="2344"/>
                  </a:cubicBezTo>
                  <a:cubicBezTo>
                    <a:pt x="970" y="2409"/>
                    <a:pt x="1060" y="2460"/>
                    <a:pt x="1156" y="2498"/>
                  </a:cubicBezTo>
                  <a:cubicBezTo>
                    <a:pt x="1190" y="2511"/>
                    <a:pt x="1213" y="2545"/>
                    <a:pt x="1213" y="2582"/>
                  </a:cubicBezTo>
                  <a:lnTo>
                    <a:pt x="1213" y="2853"/>
                  </a:lnTo>
                  <a:cubicBezTo>
                    <a:pt x="1213" y="2877"/>
                    <a:pt x="1233" y="2897"/>
                    <a:pt x="1257" y="2897"/>
                  </a:cubicBezTo>
                  <a:lnTo>
                    <a:pt x="1806" y="2897"/>
                  </a:lnTo>
                  <a:cubicBezTo>
                    <a:pt x="1830" y="2897"/>
                    <a:pt x="1850" y="2877"/>
                    <a:pt x="1850" y="2853"/>
                  </a:cubicBezTo>
                  <a:lnTo>
                    <a:pt x="1850" y="2582"/>
                  </a:lnTo>
                  <a:cubicBezTo>
                    <a:pt x="1850" y="2545"/>
                    <a:pt x="1873" y="2511"/>
                    <a:pt x="1908" y="2498"/>
                  </a:cubicBezTo>
                  <a:cubicBezTo>
                    <a:pt x="2003" y="2460"/>
                    <a:pt x="2093" y="2409"/>
                    <a:pt x="2173" y="2344"/>
                  </a:cubicBezTo>
                  <a:cubicBezTo>
                    <a:pt x="2202" y="2321"/>
                    <a:pt x="2243" y="2318"/>
                    <a:pt x="2275" y="2337"/>
                  </a:cubicBezTo>
                  <a:lnTo>
                    <a:pt x="2510" y="2473"/>
                  </a:lnTo>
                  <a:cubicBezTo>
                    <a:pt x="2517" y="2476"/>
                    <a:pt x="2524" y="2479"/>
                    <a:pt x="2532" y="2479"/>
                  </a:cubicBezTo>
                  <a:cubicBezTo>
                    <a:pt x="2545" y="2479"/>
                    <a:pt x="2561" y="2473"/>
                    <a:pt x="2570" y="2456"/>
                  </a:cubicBezTo>
                  <a:lnTo>
                    <a:pt x="2845" y="1981"/>
                  </a:lnTo>
                  <a:cubicBezTo>
                    <a:pt x="2853" y="1967"/>
                    <a:pt x="2851" y="1954"/>
                    <a:pt x="2849" y="1947"/>
                  </a:cubicBezTo>
                  <a:cubicBezTo>
                    <a:pt x="2848" y="1941"/>
                    <a:pt x="2842" y="1928"/>
                    <a:pt x="2829" y="1921"/>
                  </a:cubicBezTo>
                  <a:lnTo>
                    <a:pt x="2594" y="1785"/>
                  </a:lnTo>
                  <a:cubicBezTo>
                    <a:pt x="2561" y="1766"/>
                    <a:pt x="2544" y="1730"/>
                    <a:pt x="2550" y="1693"/>
                  </a:cubicBezTo>
                  <a:cubicBezTo>
                    <a:pt x="2557" y="1642"/>
                    <a:pt x="2561" y="1590"/>
                    <a:pt x="2561" y="1539"/>
                  </a:cubicBezTo>
                  <a:cubicBezTo>
                    <a:pt x="2561" y="1488"/>
                    <a:pt x="2557" y="1437"/>
                    <a:pt x="2550" y="1386"/>
                  </a:cubicBezTo>
                  <a:cubicBezTo>
                    <a:pt x="2544" y="1349"/>
                    <a:pt x="2561" y="1313"/>
                    <a:pt x="2594" y="1295"/>
                  </a:cubicBezTo>
                  <a:lnTo>
                    <a:pt x="2829" y="1158"/>
                  </a:lnTo>
                  <a:cubicBezTo>
                    <a:pt x="2842" y="1151"/>
                    <a:pt x="2848" y="1138"/>
                    <a:pt x="2849" y="1132"/>
                  </a:cubicBezTo>
                  <a:cubicBezTo>
                    <a:pt x="2851" y="1125"/>
                    <a:pt x="2853" y="1112"/>
                    <a:pt x="2845" y="1098"/>
                  </a:cubicBezTo>
                  <a:lnTo>
                    <a:pt x="2570" y="623"/>
                  </a:lnTo>
                  <a:cubicBezTo>
                    <a:pt x="2561" y="607"/>
                    <a:pt x="2545" y="601"/>
                    <a:pt x="2532" y="601"/>
                  </a:cubicBezTo>
                  <a:cubicBezTo>
                    <a:pt x="2524" y="601"/>
                    <a:pt x="2517" y="603"/>
                    <a:pt x="2510" y="607"/>
                  </a:cubicBezTo>
                  <a:lnTo>
                    <a:pt x="2275" y="742"/>
                  </a:lnTo>
                  <a:cubicBezTo>
                    <a:pt x="2243" y="760"/>
                    <a:pt x="2202" y="758"/>
                    <a:pt x="2173" y="735"/>
                  </a:cubicBezTo>
                  <a:cubicBezTo>
                    <a:pt x="2092" y="670"/>
                    <a:pt x="2003" y="618"/>
                    <a:pt x="1908" y="581"/>
                  </a:cubicBezTo>
                  <a:cubicBezTo>
                    <a:pt x="1873" y="567"/>
                    <a:pt x="1850" y="535"/>
                    <a:pt x="1850" y="497"/>
                  </a:cubicBezTo>
                  <a:lnTo>
                    <a:pt x="1850" y="225"/>
                  </a:lnTo>
                  <a:cubicBezTo>
                    <a:pt x="1850" y="201"/>
                    <a:pt x="1830" y="181"/>
                    <a:pt x="1806" y="181"/>
                  </a:cubicBezTo>
                  <a:lnTo>
                    <a:pt x="1257" y="181"/>
                  </a:lnTo>
                  <a:cubicBezTo>
                    <a:pt x="1233" y="181"/>
                    <a:pt x="1213" y="201"/>
                    <a:pt x="1213" y="225"/>
                  </a:cubicBezTo>
                  <a:lnTo>
                    <a:pt x="1213" y="497"/>
                  </a:lnTo>
                  <a:cubicBezTo>
                    <a:pt x="1213" y="535"/>
                    <a:pt x="1190" y="567"/>
                    <a:pt x="1156" y="581"/>
                  </a:cubicBezTo>
                  <a:cubicBezTo>
                    <a:pt x="1060" y="618"/>
                    <a:pt x="970" y="670"/>
                    <a:pt x="890" y="735"/>
                  </a:cubicBezTo>
                  <a:cubicBezTo>
                    <a:pt x="861" y="758"/>
                    <a:pt x="821" y="760"/>
                    <a:pt x="788" y="742"/>
                  </a:cubicBezTo>
                  <a:lnTo>
                    <a:pt x="553" y="607"/>
                  </a:lnTo>
                  <a:cubicBezTo>
                    <a:pt x="546" y="603"/>
                    <a:pt x="539" y="601"/>
                    <a:pt x="531" y="601"/>
                  </a:cubicBezTo>
                  <a:cubicBezTo>
                    <a:pt x="519" y="601"/>
                    <a:pt x="502" y="607"/>
                    <a:pt x="493" y="623"/>
                  </a:cubicBezTo>
                  <a:lnTo>
                    <a:pt x="218" y="1098"/>
                  </a:lnTo>
                  <a:cubicBezTo>
                    <a:pt x="210" y="1112"/>
                    <a:pt x="212" y="1125"/>
                    <a:pt x="214" y="1132"/>
                  </a:cubicBezTo>
                  <a:cubicBezTo>
                    <a:pt x="216" y="1138"/>
                    <a:pt x="220" y="1151"/>
                    <a:pt x="234" y="1158"/>
                  </a:cubicBezTo>
                  <a:lnTo>
                    <a:pt x="470" y="1294"/>
                  </a:lnTo>
                  <a:cubicBezTo>
                    <a:pt x="502" y="1313"/>
                    <a:pt x="519" y="1349"/>
                    <a:pt x="513" y="1386"/>
                  </a:cubicBezTo>
                  <a:cubicBezTo>
                    <a:pt x="506" y="1437"/>
                    <a:pt x="502" y="1488"/>
                    <a:pt x="502" y="1539"/>
                  </a:cubicBezTo>
                  <a:cubicBezTo>
                    <a:pt x="502" y="1590"/>
                    <a:pt x="506" y="1642"/>
                    <a:pt x="513" y="1693"/>
                  </a:cubicBezTo>
                  <a:cubicBezTo>
                    <a:pt x="519" y="1730"/>
                    <a:pt x="501" y="1766"/>
                    <a:pt x="470" y="1785"/>
                  </a:cubicBezTo>
                  <a:lnTo>
                    <a:pt x="234" y="1921"/>
                  </a:lnTo>
                  <a:cubicBezTo>
                    <a:pt x="213" y="1932"/>
                    <a:pt x="206" y="1960"/>
                    <a:pt x="218" y="1981"/>
                  </a:cubicBezTo>
                  <a:lnTo>
                    <a:pt x="493" y="2456"/>
                  </a:lnTo>
                  <a:cubicBezTo>
                    <a:pt x="502" y="2473"/>
                    <a:pt x="519" y="2479"/>
                    <a:pt x="531" y="2479"/>
                  </a:cubicBezTo>
                  <a:cubicBezTo>
                    <a:pt x="539" y="2479"/>
                    <a:pt x="546" y="2476"/>
                    <a:pt x="553" y="2473"/>
                  </a:cubicBezTo>
                  <a:lnTo>
                    <a:pt x="788" y="2337"/>
                  </a:lnTo>
                  <a:cubicBezTo>
                    <a:pt x="803" y="2328"/>
                    <a:pt x="818" y="2325"/>
                    <a:pt x="834" y="2325"/>
                  </a:cubicBezTo>
                  <a:close/>
                  <a:moveTo>
                    <a:pt x="1806" y="3078"/>
                  </a:moveTo>
                  <a:lnTo>
                    <a:pt x="1257" y="3078"/>
                  </a:lnTo>
                  <a:cubicBezTo>
                    <a:pt x="1133" y="3078"/>
                    <a:pt x="1032" y="2978"/>
                    <a:pt x="1032" y="2853"/>
                  </a:cubicBezTo>
                  <a:lnTo>
                    <a:pt x="1032" y="2642"/>
                  </a:lnTo>
                  <a:cubicBezTo>
                    <a:pt x="960" y="2609"/>
                    <a:pt x="891" y="2570"/>
                    <a:pt x="827" y="2523"/>
                  </a:cubicBezTo>
                  <a:lnTo>
                    <a:pt x="643" y="2629"/>
                  </a:lnTo>
                  <a:cubicBezTo>
                    <a:pt x="609" y="2649"/>
                    <a:pt x="571" y="2659"/>
                    <a:pt x="531" y="2659"/>
                  </a:cubicBezTo>
                  <a:cubicBezTo>
                    <a:pt x="451" y="2659"/>
                    <a:pt x="376" y="2616"/>
                    <a:pt x="336" y="2547"/>
                  </a:cubicBezTo>
                  <a:lnTo>
                    <a:pt x="61" y="2071"/>
                  </a:lnTo>
                  <a:cubicBezTo>
                    <a:pt x="0" y="1963"/>
                    <a:pt x="37" y="1826"/>
                    <a:pt x="144" y="1764"/>
                  </a:cubicBezTo>
                  <a:lnTo>
                    <a:pt x="327" y="1658"/>
                  </a:lnTo>
                  <a:cubicBezTo>
                    <a:pt x="323" y="1619"/>
                    <a:pt x="321" y="1579"/>
                    <a:pt x="321" y="1539"/>
                  </a:cubicBezTo>
                  <a:cubicBezTo>
                    <a:pt x="321" y="1500"/>
                    <a:pt x="323" y="1460"/>
                    <a:pt x="327" y="1421"/>
                  </a:cubicBezTo>
                  <a:lnTo>
                    <a:pt x="144" y="1315"/>
                  </a:lnTo>
                  <a:cubicBezTo>
                    <a:pt x="92" y="1285"/>
                    <a:pt x="55" y="1237"/>
                    <a:pt x="39" y="1179"/>
                  </a:cubicBezTo>
                  <a:cubicBezTo>
                    <a:pt x="24" y="1121"/>
                    <a:pt x="32" y="1060"/>
                    <a:pt x="62" y="1008"/>
                  </a:cubicBezTo>
                  <a:lnTo>
                    <a:pt x="336" y="532"/>
                  </a:lnTo>
                  <a:cubicBezTo>
                    <a:pt x="376" y="463"/>
                    <a:pt x="451" y="420"/>
                    <a:pt x="531" y="420"/>
                  </a:cubicBezTo>
                  <a:cubicBezTo>
                    <a:pt x="571" y="420"/>
                    <a:pt x="609" y="431"/>
                    <a:pt x="643" y="450"/>
                  </a:cubicBezTo>
                  <a:lnTo>
                    <a:pt x="827" y="556"/>
                  </a:lnTo>
                  <a:cubicBezTo>
                    <a:pt x="891" y="509"/>
                    <a:pt x="960" y="470"/>
                    <a:pt x="1032" y="437"/>
                  </a:cubicBezTo>
                  <a:lnTo>
                    <a:pt x="1032" y="225"/>
                  </a:lnTo>
                  <a:cubicBezTo>
                    <a:pt x="1032" y="102"/>
                    <a:pt x="1133" y="0"/>
                    <a:pt x="1257" y="0"/>
                  </a:cubicBezTo>
                  <a:lnTo>
                    <a:pt x="1806" y="0"/>
                  </a:lnTo>
                  <a:cubicBezTo>
                    <a:pt x="1930" y="0"/>
                    <a:pt x="2031" y="102"/>
                    <a:pt x="2031" y="225"/>
                  </a:cubicBezTo>
                  <a:lnTo>
                    <a:pt x="2031" y="437"/>
                  </a:lnTo>
                  <a:cubicBezTo>
                    <a:pt x="2103" y="470"/>
                    <a:pt x="2172" y="510"/>
                    <a:pt x="2236" y="556"/>
                  </a:cubicBezTo>
                  <a:lnTo>
                    <a:pt x="2420" y="450"/>
                  </a:lnTo>
                  <a:cubicBezTo>
                    <a:pt x="2454" y="431"/>
                    <a:pt x="2493" y="420"/>
                    <a:pt x="2532" y="420"/>
                  </a:cubicBezTo>
                  <a:cubicBezTo>
                    <a:pt x="2612" y="420"/>
                    <a:pt x="2687" y="463"/>
                    <a:pt x="2727" y="532"/>
                  </a:cubicBezTo>
                  <a:lnTo>
                    <a:pt x="3001" y="1008"/>
                  </a:lnTo>
                  <a:cubicBezTo>
                    <a:pt x="3031" y="1060"/>
                    <a:pt x="3040" y="1121"/>
                    <a:pt x="3024" y="1179"/>
                  </a:cubicBezTo>
                  <a:cubicBezTo>
                    <a:pt x="3009" y="1236"/>
                    <a:pt x="2971" y="1285"/>
                    <a:pt x="2919" y="1315"/>
                  </a:cubicBezTo>
                  <a:lnTo>
                    <a:pt x="2736" y="1421"/>
                  </a:lnTo>
                  <a:cubicBezTo>
                    <a:pt x="2740" y="1460"/>
                    <a:pt x="2742" y="1500"/>
                    <a:pt x="2742" y="1539"/>
                  </a:cubicBezTo>
                  <a:cubicBezTo>
                    <a:pt x="2742" y="1579"/>
                    <a:pt x="2740" y="1619"/>
                    <a:pt x="2736" y="1658"/>
                  </a:cubicBezTo>
                  <a:lnTo>
                    <a:pt x="2919" y="1764"/>
                  </a:lnTo>
                  <a:cubicBezTo>
                    <a:pt x="2971" y="1794"/>
                    <a:pt x="3009" y="1842"/>
                    <a:pt x="3024" y="1901"/>
                  </a:cubicBezTo>
                  <a:cubicBezTo>
                    <a:pt x="3040" y="1959"/>
                    <a:pt x="3031" y="2019"/>
                    <a:pt x="3001" y="2071"/>
                  </a:cubicBezTo>
                  <a:lnTo>
                    <a:pt x="2727" y="2547"/>
                  </a:lnTo>
                  <a:cubicBezTo>
                    <a:pt x="2687" y="2616"/>
                    <a:pt x="2612" y="2659"/>
                    <a:pt x="2532" y="2659"/>
                  </a:cubicBezTo>
                  <a:cubicBezTo>
                    <a:pt x="2493" y="2659"/>
                    <a:pt x="2454" y="2649"/>
                    <a:pt x="2420" y="2629"/>
                  </a:cubicBezTo>
                  <a:lnTo>
                    <a:pt x="2236" y="2523"/>
                  </a:lnTo>
                  <a:cubicBezTo>
                    <a:pt x="2172" y="2570"/>
                    <a:pt x="2103" y="2609"/>
                    <a:pt x="2031" y="2642"/>
                  </a:cubicBezTo>
                  <a:lnTo>
                    <a:pt x="2031" y="2853"/>
                  </a:lnTo>
                  <a:cubicBezTo>
                    <a:pt x="2031" y="2978"/>
                    <a:pt x="1930" y="3078"/>
                    <a:pt x="1806" y="3078"/>
                  </a:cubicBezTo>
                  <a:close/>
                </a:path>
              </a:pathLst>
            </a:custGeom>
            <a:solidFill>
              <a:schemeClr val="accent6">
                <a:lumMod val="75000"/>
              </a:schemeClr>
            </a:solidFill>
            <a:ln>
              <a:noFill/>
            </a:ln>
            <a:effectLst/>
          </p:spPr>
          <p:txBody>
            <a:bodyPr wrap="none" anchor="ctr"/>
            <a:lstStyle/>
            <a:p>
              <a:endParaRPr lang="es-ES_tradnl" sz="1633"/>
            </a:p>
          </p:txBody>
        </p:sp>
        <p:sp>
          <p:nvSpPr>
            <p:cNvPr id="183" name="Freeform 30">
              <a:extLst>
                <a:ext uri="{FF2B5EF4-FFF2-40B4-BE49-F238E27FC236}">
                  <a16:creationId xmlns:a16="http://schemas.microsoft.com/office/drawing/2014/main" id="{55A72BD4-B5F0-3D49-9E21-4C7CD48D8A06}"/>
                </a:ext>
              </a:extLst>
            </p:cNvPr>
            <p:cNvSpPr>
              <a:spLocks noChangeArrowheads="1"/>
            </p:cNvSpPr>
            <p:nvPr/>
          </p:nvSpPr>
          <p:spPr bwMode="auto">
            <a:xfrm>
              <a:off x="1337685" y="3996106"/>
              <a:ext cx="1751224" cy="1709460"/>
            </a:xfrm>
            <a:custGeom>
              <a:avLst/>
              <a:gdLst>
                <a:gd name="T0" fmla="*/ 1748198 w 5361"/>
                <a:gd name="T1" fmla="*/ 1076676 h 5233"/>
                <a:gd name="T2" fmla="*/ 1662139 w 5361"/>
                <a:gd name="T3" fmla="*/ 1002857 h 5233"/>
                <a:gd name="T4" fmla="*/ 1669701 w 5361"/>
                <a:gd name="T5" fmla="*/ 897710 h 5233"/>
                <a:gd name="T6" fmla="*/ 1677982 w 5361"/>
                <a:gd name="T7" fmla="*/ 759435 h 5233"/>
                <a:gd name="T8" fmla="*/ 1858744 w 5361"/>
                <a:gd name="T9" fmla="*/ 636283 h 5233"/>
                <a:gd name="T10" fmla="*/ 1785647 w 5361"/>
                <a:gd name="T11" fmla="*/ 476762 h 5233"/>
                <a:gd name="T12" fmla="*/ 1797530 w 5361"/>
                <a:gd name="T13" fmla="*/ 432471 h 5233"/>
                <a:gd name="T14" fmla="*/ 1909515 w 5361"/>
                <a:gd name="T15" fmla="*/ 561384 h 5233"/>
                <a:gd name="T16" fmla="*/ 1865225 w 5361"/>
                <a:gd name="T17" fmla="*/ 726306 h 5233"/>
                <a:gd name="T18" fmla="*/ 1734875 w 5361"/>
                <a:gd name="T19" fmla="*/ 897710 h 5233"/>
                <a:gd name="T20" fmla="*/ 1780966 w 5361"/>
                <a:gd name="T21" fmla="*/ 1020141 h 5233"/>
                <a:gd name="T22" fmla="*/ 1792489 w 5361"/>
                <a:gd name="T23" fmla="*/ 1064433 h 5233"/>
                <a:gd name="T24" fmla="*/ 965020 w 5361"/>
                <a:gd name="T25" fmla="*/ 598473 h 5233"/>
                <a:gd name="T26" fmla="*/ 965020 w 5361"/>
                <a:gd name="T27" fmla="*/ 1196587 h 5233"/>
                <a:gd name="T28" fmla="*/ 1263888 w 5361"/>
                <a:gd name="T29" fmla="*/ 897710 h 5233"/>
                <a:gd name="T30" fmla="*/ 965020 w 5361"/>
                <a:gd name="T31" fmla="*/ 1261763 h 5233"/>
                <a:gd name="T32" fmla="*/ 965020 w 5361"/>
                <a:gd name="T33" fmla="*/ 533297 h 5233"/>
                <a:gd name="T34" fmla="*/ 1329063 w 5361"/>
                <a:gd name="T35" fmla="*/ 897710 h 5233"/>
                <a:gd name="T36" fmla="*/ 784259 w 5361"/>
                <a:gd name="T37" fmla="*/ 1884003 h 5233"/>
                <a:gd name="T38" fmla="*/ 662911 w 5361"/>
                <a:gd name="T39" fmla="*/ 1606012 h 5233"/>
                <a:gd name="T40" fmla="*/ 366564 w 5361"/>
                <a:gd name="T41" fmla="*/ 1591968 h 5233"/>
                <a:gd name="T42" fmla="*/ 275103 w 5361"/>
                <a:gd name="T43" fmla="*/ 1603851 h 5233"/>
                <a:gd name="T44" fmla="*/ 20165 w 5361"/>
                <a:gd name="T45" fmla="*/ 1234396 h 5233"/>
                <a:gd name="T46" fmla="*/ 64455 w 5361"/>
                <a:gd name="T47" fmla="*/ 1068754 h 5233"/>
                <a:gd name="T48" fmla="*/ 194804 w 5361"/>
                <a:gd name="T49" fmla="*/ 897710 h 5233"/>
                <a:gd name="T50" fmla="*/ 64815 w 5361"/>
                <a:gd name="T51" fmla="*/ 726306 h 5233"/>
                <a:gd name="T52" fmla="*/ 8642 w 5361"/>
                <a:gd name="T53" fmla="*/ 652847 h 5233"/>
                <a:gd name="T54" fmla="*/ 201286 w 5361"/>
                <a:gd name="T55" fmla="*/ 247744 h 5233"/>
                <a:gd name="T56" fmla="*/ 366564 w 5361"/>
                <a:gd name="T57" fmla="*/ 203452 h 5233"/>
                <a:gd name="T58" fmla="*/ 662911 w 5361"/>
                <a:gd name="T59" fmla="*/ 189409 h 5233"/>
                <a:gd name="T60" fmla="*/ 695679 w 5361"/>
                <a:gd name="T61" fmla="*/ 0 h 5233"/>
                <a:gd name="T62" fmla="*/ 728086 w 5361"/>
                <a:gd name="T63" fmla="*/ 211014 h 5233"/>
                <a:gd name="T64" fmla="*/ 707561 w 5361"/>
                <a:gd name="T65" fmla="*/ 241262 h 5233"/>
                <a:gd name="T66" fmla="*/ 488991 w 5361"/>
                <a:gd name="T67" fmla="*/ 349290 h 5233"/>
                <a:gd name="T68" fmla="*/ 291666 w 5361"/>
                <a:gd name="T69" fmla="*/ 254225 h 5233"/>
                <a:gd name="T70" fmla="*/ 76697 w 5361"/>
                <a:gd name="T71" fmla="*/ 593792 h 5233"/>
                <a:gd name="T72" fmla="*/ 71296 w 5361"/>
                <a:gd name="T73" fmla="*/ 636283 h 5233"/>
                <a:gd name="T74" fmla="*/ 252057 w 5361"/>
                <a:gd name="T75" fmla="*/ 759435 h 5233"/>
                <a:gd name="T76" fmla="*/ 259979 w 5361"/>
                <a:gd name="T77" fmla="*/ 897710 h 5233"/>
                <a:gd name="T78" fmla="*/ 267901 w 5361"/>
                <a:gd name="T79" fmla="*/ 1002857 h 5233"/>
                <a:gd name="T80" fmla="*/ 96862 w 5361"/>
                <a:gd name="T81" fmla="*/ 1125288 h 5233"/>
                <a:gd name="T82" fmla="*/ 76697 w 5361"/>
                <a:gd name="T83" fmla="*/ 1201628 h 5233"/>
                <a:gd name="T84" fmla="*/ 291666 w 5361"/>
                <a:gd name="T85" fmla="*/ 1540835 h 5233"/>
                <a:gd name="T86" fmla="*/ 488991 w 5361"/>
                <a:gd name="T87" fmla="*/ 1445771 h 5233"/>
                <a:gd name="T88" fmla="*/ 525720 w 5361"/>
                <a:gd name="T89" fmla="*/ 1448651 h 5233"/>
                <a:gd name="T90" fmla="*/ 728086 w 5361"/>
                <a:gd name="T91" fmla="*/ 1584406 h 5233"/>
                <a:gd name="T92" fmla="*/ 784259 w 5361"/>
                <a:gd name="T93" fmla="*/ 1818826 h 5233"/>
                <a:gd name="T94" fmla="*/ 1201954 w 5361"/>
                <a:gd name="T95" fmla="*/ 1763012 h 5233"/>
                <a:gd name="T96" fmla="*/ 1222479 w 5361"/>
                <a:gd name="T97" fmla="*/ 1553798 h 5233"/>
                <a:gd name="T98" fmla="*/ 1404320 w 5361"/>
                <a:gd name="T99" fmla="*/ 1448651 h 5233"/>
                <a:gd name="T100" fmla="*/ 1595884 w 5361"/>
                <a:gd name="T101" fmla="*/ 1535434 h 5233"/>
                <a:gd name="T102" fmla="*/ 1744238 w 5361"/>
                <a:gd name="T103" fmla="*/ 1391037 h 5233"/>
                <a:gd name="T104" fmla="*/ 1800410 w 5361"/>
                <a:gd name="T105" fmla="*/ 1423085 h 5233"/>
                <a:gd name="T106" fmla="*/ 1563116 w 5361"/>
                <a:gd name="T107" fmla="*/ 1591968 h 5233"/>
                <a:gd name="T108" fmla="*/ 1266769 w 5361"/>
                <a:gd name="T109" fmla="*/ 1606012 h 5233"/>
                <a:gd name="T110" fmla="*/ 1145781 w 5361"/>
                <a:gd name="T111" fmla="*/ 1884003 h 5233"/>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5361" h="5233">
                  <a:moveTo>
                    <a:pt x="4901" y="3002"/>
                  </a:moveTo>
                  <a:lnTo>
                    <a:pt x="4901" y="3002"/>
                  </a:lnTo>
                  <a:cubicBezTo>
                    <a:pt x="4885" y="3002"/>
                    <a:pt x="4869" y="2998"/>
                    <a:pt x="4855" y="2990"/>
                  </a:cubicBezTo>
                  <a:lnTo>
                    <a:pt x="4660" y="2876"/>
                  </a:lnTo>
                  <a:cubicBezTo>
                    <a:pt x="4627" y="2858"/>
                    <a:pt x="4610" y="2822"/>
                    <a:pt x="4616" y="2785"/>
                  </a:cubicBezTo>
                  <a:cubicBezTo>
                    <a:pt x="4630" y="2689"/>
                    <a:pt x="4637" y="2591"/>
                    <a:pt x="4637" y="2493"/>
                  </a:cubicBezTo>
                  <a:cubicBezTo>
                    <a:pt x="4637" y="2396"/>
                    <a:pt x="4630" y="2297"/>
                    <a:pt x="4616" y="2201"/>
                  </a:cubicBezTo>
                  <a:cubicBezTo>
                    <a:pt x="4610" y="2164"/>
                    <a:pt x="4627" y="2128"/>
                    <a:pt x="4660" y="2109"/>
                  </a:cubicBezTo>
                  <a:lnTo>
                    <a:pt x="5089" y="1861"/>
                  </a:lnTo>
                  <a:cubicBezTo>
                    <a:pt x="5126" y="1841"/>
                    <a:pt x="5151" y="1807"/>
                    <a:pt x="5162" y="1767"/>
                  </a:cubicBezTo>
                  <a:cubicBezTo>
                    <a:pt x="5172" y="1727"/>
                    <a:pt x="5167" y="1684"/>
                    <a:pt x="5147" y="1649"/>
                  </a:cubicBezTo>
                  <a:lnTo>
                    <a:pt x="4959" y="1324"/>
                  </a:lnTo>
                  <a:cubicBezTo>
                    <a:pt x="4934" y="1281"/>
                    <a:pt x="4949" y="1225"/>
                    <a:pt x="4992" y="1201"/>
                  </a:cubicBezTo>
                  <a:cubicBezTo>
                    <a:pt x="5036" y="1176"/>
                    <a:pt x="5091" y="1190"/>
                    <a:pt x="5116" y="1234"/>
                  </a:cubicBezTo>
                  <a:lnTo>
                    <a:pt x="5303" y="1559"/>
                  </a:lnTo>
                  <a:cubicBezTo>
                    <a:pt x="5348" y="1636"/>
                    <a:pt x="5360" y="1727"/>
                    <a:pt x="5336" y="1813"/>
                  </a:cubicBezTo>
                  <a:cubicBezTo>
                    <a:pt x="5313" y="1900"/>
                    <a:pt x="5258" y="1973"/>
                    <a:pt x="5180" y="2017"/>
                  </a:cubicBezTo>
                  <a:lnTo>
                    <a:pt x="4802" y="2236"/>
                  </a:lnTo>
                  <a:cubicBezTo>
                    <a:pt x="4813" y="2321"/>
                    <a:pt x="4818" y="2407"/>
                    <a:pt x="4818" y="2493"/>
                  </a:cubicBezTo>
                  <a:cubicBezTo>
                    <a:pt x="4818" y="2579"/>
                    <a:pt x="4813" y="2665"/>
                    <a:pt x="4802" y="2750"/>
                  </a:cubicBezTo>
                  <a:lnTo>
                    <a:pt x="4946" y="2833"/>
                  </a:lnTo>
                  <a:cubicBezTo>
                    <a:pt x="4989" y="2858"/>
                    <a:pt x="5004" y="2914"/>
                    <a:pt x="4978" y="2956"/>
                  </a:cubicBezTo>
                  <a:cubicBezTo>
                    <a:pt x="4962" y="2986"/>
                    <a:pt x="4932" y="3002"/>
                    <a:pt x="4901" y="3002"/>
                  </a:cubicBezTo>
                  <a:close/>
                  <a:moveTo>
                    <a:pt x="2680" y="1662"/>
                  </a:moveTo>
                  <a:lnTo>
                    <a:pt x="2680" y="1662"/>
                  </a:lnTo>
                  <a:cubicBezTo>
                    <a:pt x="2222" y="1662"/>
                    <a:pt x="1849" y="2035"/>
                    <a:pt x="1849" y="2493"/>
                  </a:cubicBezTo>
                  <a:cubicBezTo>
                    <a:pt x="1849" y="2951"/>
                    <a:pt x="2222" y="3323"/>
                    <a:pt x="2680" y="3323"/>
                  </a:cubicBezTo>
                  <a:cubicBezTo>
                    <a:pt x="3138" y="3323"/>
                    <a:pt x="3510" y="2951"/>
                    <a:pt x="3510" y="2493"/>
                  </a:cubicBezTo>
                  <a:cubicBezTo>
                    <a:pt x="3510" y="2035"/>
                    <a:pt x="3138" y="1662"/>
                    <a:pt x="2680" y="1662"/>
                  </a:cubicBezTo>
                  <a:close/>
                  <a:moveTo>
                    <a:pt x="2680" y="3504"/>
                  </a:moveTo>
                  <a:lnTo>
                    <a:pt x="2680" y="3504"/>
                  </a:lnTo>
                  <a:cubicBezTo>
                    <a:pt x="2122" y="3504"/>
                    <a:pt x="1668" y="3051"/>
                    <a:pt x="1668" y="2493"/>
                  </a:cubicBezTo>
                  <a:cubicBezTo>
                    <a:pt x="1668" y="1935"/>
                    <a:pt x="2122" y="1481"/>
                    <a:pt x="2680" y="1481"/>
                  </a:cubicBezTo>
                  <a:cubicBezTo>
                    <a:pt x="3237" y="1481"/>
                    <a:pt x="3691" y="1935"/>
                    <a:pt x="3691" y="2493"/>
                  </a:cubicBezTo>
                  <a:cubicBezTo>
                    <a:pt x="3691" y="3051"/>
                    <a:pt x="3237" y="3504"/>
                    <a:pt x="2680" y="3504"/>
                  </a:cubicBezTo>
                  <a:close/>
                  <a:moveTo>
                    <a:pt x="3182" y="5232"/>
                  </a:moveTo>
                  <a:lnTo>
                    <a:pt x="2178" y="5232"/>
                  </a:lnTo>
                  <a:cubicBezTo>
                    <a:pt x="1992" y="5232"/>
                    <a:pt x="1841" y="5081"/>
                    <a:pt x="1841" y="4896"/>
                  </a:cubicBezTo>
                  <a:lnTo>
                    <a:pt x="1841" y="4460"/>
                  </a:lnTo>
                  <a:cubicBezTo>
                    <a:pt x="1683" y="4393"/>
                    <a:pt x="1533" y="4306"/>
                    <a:pt x="1395" y="4203"/>
                  </a:cubicBezTo>
                  <a:lnTo>
                    <a:pt x="1018" y="4421"/>
                  </a:lnTo>
                  <a:cubicBezTo>
                    <a:pt x="941" y="4465"/>
                    <a:pt x="850" y="4477"/>
                    <a:pt x="764" y="4454"/>
                  </a:cubicBezTo>
                  <a:cubicBezTo>
                    <a:pt x="676" y="4431"/>
                    <a:pt x="604" y="4375"/>
                    <a:pt x="559" y="4298"/>
                  </a:cubicBezTo>
                  <a:lnTo>
                    <a:pt x="56" y="3428"/>
                  </a:lnTo>
                  <a:cubicBezTo>
                    <a:pt x="12" y="3350"/>
                    <a:pt x="0" y="3259"/>
                    <a:pt x="23" y="3173"/>
                  </a:cubicBezTo>
                  <a:cubicBezTo>
                    <a:pt x="46" y="3086"/>
                    <a:pt x="102" y="3013"/>
                    <a:pt x="179" y="2968"/>
                  </a:cubicBezTo>
                  <a:lnTo>
                    <a:pt x="557" y="2750"/>
                  </a:lnTo>
                  <a:cubicBezTo>
                    <a:pt x="547" y="2664"/>
                    <a:pt x="541" y="2578"/>
                    <a:pt x="541" y="2493"/>
                  </a:cubicBezTo>
                  <a:cubicBezTo>
                    <a:pt x="541" y="2407"/>
                    <a:pt x="547" y="2321"/>
                    <a:pt x="557" y="2236"/>
                  </a:cubicBezTo>
                  <a:lnTo>
                    <a:pt x="180" y="2017"/>
                  </a:lnTo>
                  <a:cubicBezTo>
                    <a:pt x="102" y="1973"/>
                    <a:pt x="46" y="1900"/>
                    <a:pt x="24" y="1813"/>
                  </a:cubicBezTo>
                  <a:cubicBezTo>
                    <a:pt x="0" y="1727"/>
                    <a:pt x="12" y="1636"/>
                    <a:pt x="56" y="1559"/>
                  </a:cubicBezTo>
                  <a:lnTo>
                    <a:pt x="559" y="688"/>
                  </a:lnTo>
                  <a:cubicBezTo>
                    <a:pt x="604" y="611"/>
                    <a:pt x="676" y="555"/>
                    <a:pt x="763" y="532"/>
                  </a:cubicBezTo>
                  <a:cubicBezTo>
                    <a:pt x="850" y="508"/>
                    <a:pt x="940" y="521"/>
                    <a:pt x="1018" y="565"/>
                  </a:cubicBezTo>
                  <a:lnTo>
                    <a:pt x="1396" y="783"/>
                  </a:lnTo>
                  <a:cubicBezTo>
                    <a:pt x="1533" y="679"/>
                    <a:pt x="1683" y="593"/>
                    <a:pt x="1841" y="526"/>
                  </a:cubicBezTo>
                  <a:lnTo>
                    <a:pt x="1841" y="90"/>
                  </a:lnTo>
                  <a:cubicBezTo>
                    <a:pt x="1841" y="40"/>
                    <a:pt x="1882" y="0"/>
                    <a:pt x="1932" y="0"/>
                  </a:cubicBezTo>
                  <a:cubicBezTo>
                    <a:pt x="1981" y="0"/>
                    <a:pt x="2022" y="40"/>
                    <a:pt x="2022" y="90"/>
                  </a:cubicBezTo>
                  <a:lnTo>
                    <a:pt x="2022" y="586"/>
                  </a:lnTo>
                  <a:cubicBezTo>
                    <a:pt x="2022" y="624"/>
                    <a:pt x="1999" y="657"/>
                    <a:pt x="1965" y="670"/>
                  </a:cubicBezTo>
                  <a:cubicBezTo>
                    <a:pt x="1783" y="742"/>
                    <a:pt x="1613" y="840"/>
                    <a:pt x="1460" y="962"/>
                  </a:cubicBezTo>
                  <a:cubicBezTo>
                    <a:pt x="1431" y="986"/>
                    <a:pt x="1390" y="989"/>
                    <a:pt x="1358" y="970"/>
                  </a:cubicBezTo>
                  <a:lnTo>
                    <a:pt x="927" y="722"/>
                  </a:lnTo>
                  <a:cubicBezTo>
                    <a:pt x="892" y="701"/>
                    <a:pt x="850" y="696"/>
                    <a:pt x="810" y="706"/>
                  </a:cubicBezTo>
                  <a:cubicBezTo>
                    <a:pt x="769" y="717"/>
                    <a:pt x="736" y="743"/>
                    <a:pt x="715" y="779"/>
                  </a:cubicBezTo>
                  <a:lnTo>
                    <a:pt x="213" y="1649"/>
                  </a:lnTo>
                  <a:cubicBezTo>
                    <a:pt x="193" y="1685"/>
                    <a:pt x="187" y="1727"/>
                    <a:pt x="198" y="1767"/>
                  </a:cubicBezTo>
                  <a:cubicBezTo>
                    <a:pt x="208" y="1807"/>
                    <a:pt x="234" y="1841"/>
                    <a:pt x="270" y="1861"/>
                  </a:cubicBezTo>
                  <a:lnTo>
                    <a:pt x="700" y="2109"/>
                  </a:lnTo>
                  <a:cubicBezTo>
                    <a:pt x="732" y="2128"/>
                    <a:pt x="749" y="2164"/>
                    <a:pt x="744" y="2201"/>
                  </a:cubicBezTo>
                  <a:cubicBezTo>
                    <a:pt x="729" y="2298"/>
                    <a:pt x="722" y="2396"/>
                    <a:pt x="722" y="2493"/>
                  </a:cubicBezTo>
                  <a:cubicBezTo>
                    <a:pt x="722" y="2590"/>
                    <a:pt x="729" y="2688"/>
                    <a:pt x="744" y="2785"/>
                  </a:cubicBezTo>
                  <a:cubicBezTo>
                    <a:pt x="749" y="2822"/>
                    <a:pt x="732" y="2858"/>
                    <a:pt x="700" y="2876"/>
                  </a:cubicBezTo>
                  <a:lnTo>
                    <a:pt x="269" y="3125"/>
                  </a:lnTo>
                  <a:cubicBezTo>
                    <a:pt x="234" y="3146"/>
                    <a:pt x="208" y="3179"/>
                    <a:pt x="198" y="3219"/>
                  </a:cubicBezTo>
                  <a:cubicBezTo>
                    <a:pt x="187" y="3259"/>
                    <a:pt x="193" y="3301"/>
                    <a:pt x="213" y="3337"/>
                  </a:cubicBezTo>
                  <a:lnTo>
                    <a:pt x="715" y="4208"/>
                  </a:lnTo>
                  <a:cubicBezTo>
                    <a:pt x="736" y="4243"/>
                    <a:pt x="769" y="4269"/>
                    <a:pt x="810" y="4279"/>
                  </a:cubicBezTo>
                  <a:cubicBezTo>
                    <a:pt x="850" y="4290"/>
                    <a:pt x="892" y="4284"/>
                    <a:pt x="927" y="4264"/>
                  </a:cubicBezTo>
                  <a:lnTo>
                    <a:pt x="1358" y="4015"/>
                  </a:lnTo>
                  <a:cubicBezTo>
                    <a:pt x="1390" y="3997"/>
                    <a:pt x="1431" y="4000"/>
                    <a:pt x="1460" y="4023"/>
                  </a:cubicBezTo>
                  <a:cubicBezTo>
                    <a:pt x="1612" y="4145"/>
                    <a:pt x="1782" y="4244"/>
                    <a:pt x="1965" y="4315"/>
                  </a:cubicBezTo>
                  <a:cubicBezTo>
                    <a:pt x="1999" y="4329"/>
                    <a:pt x="2022" y="4362"/>
                    <a:pt x="2022" y="4400"/>
                  </a:cubicBezTo>
                  <a:lnTo>
                    <a:pt x="2022" y="4896"/>
                  </a:lnTo>
                  <a:cubicBezTo>
                    <a:pt x="2022" y="4982"/>
                    <a:pt x="2092" y="5051"/>
                    <a:pt x="2178" y="5051"/>
                  </a:cubicBezTo>
                  <a:lnTo>
                    <a:pt x="3182" y="5051"/>
                  </a:lnTo>
                  <a:cubicBezTo>
                    <a:pt x="3268" y="5051"/>
                    <a:pt x="3338" y="4982"/>
                    <a:pt x="3338" y="4896"/>
                  </a:cubicBezTo>
                  <a:lnTo>
                    <a:pt x="3338" y="4400"/>
                  </a:lnTo>
                  <a:cubicBezTo>
                    <a:pt x="3338" y="4362"/>
                    <a:pt x="3360" y="4329"/>
                    <a:pt x="3395" y="4315"/>
                  </a:cubicBezTo>
                  <a:cubicBezTo>
                    <a:pt x="3577" y="4244"/>
                    <a:pt x="3747" y="4146"/>
                    <a:pt x="3900" y="4023"/>
                  </a:cubicBezTo>
                  <a:cubicBezTo>
                    <a:pt x="3929" y="4000"/>
                    <a:pt x="3970" y="3997"/>
                    <a:pt x="4001" y="4015"/>
                  </a:cubicBezTo>
                  <a:lnTo>
                    <a:pt x="4432" y="4264"/>
                  </a:lnTo>
                  <a:cubicBezTo>
                    <a:pt x="4506" y="4307"/>
                    <a:pt x="4602" y="4282"/>
                    <a:pt x="4644" y="4207"/>
                  </a:cubicBezTo>
                  <a:lnTo>
                    <a:pt x="4844" y="3863"/>
                  </a:lnTo>
                  <a:cubicBezTo>
                    <a:pt x="4868" y="3819"/>
                    <a:pt x="4923" y="3805"/>
                    <a:pt x="4967" y="3829"/>
                  </a:cubicBezTo>
                  <a:cubicBezTo>
                    <a:pt x="5010" y="3855"/>
                    <a:pt x="5025" y="3910"/>
                    <a:pt x="5000" y="3952"/>
                  </a:cubicBezTo>
                  <a:lnTo>
                    <a:pt x="4801" y="4298"/>
                  </a:lnTo>
                  <a:cubicBezTo>
                    <a:pt x="4708" y="4458"/>
                    <a:pt x="4502" y="4514"/>
                    <a:pt x="4341" y="4421"/>
                  </a:cubicBezTo>
                  <a:lnTo>
                    <a:pt x="3964" y="4203"/>
                  </a:lnTo>
                  <a:cubicBezTo>
                    <a:pt x="3826" y="4306"/>
                    <a:pt x="3677" y="4393"/>
                    <a:pt x="3518" y="4460"/>
                  </a:cubicBezTo>
                  <a:lnTo>
                    <a:pt x="3518" y="4896"/>
                  </a:lnTo>
                  <a:cubicBezTo>
                    <a:pt x="3518" y="5081"/>
                    <a:pt x="3368" y="5232"/>
                    <a:pt x="3182" y="5232"/>
                  </a:cubicBezTo>
                  <a:close/>
                </a:path>
              </a:pathLst>
            </a:custGeom>
            <a:solidFill>
              <a:schemeClr val="accent1">
                <a:lumMod val="75000"/>
              </a:schemeClr>
            </a:solidFill>
            <a:ln>
              <a:noFill/>
            </a:ln>
            <a:effectLst/>
          </p:spPr>
          <p:txBody>
            <a:bodyPr wrap="none" anchor="ctr"/>
            <a:lstStyle/>
            <a:p>
              <a:endParaRPr lang="es-ES_tradnl" sz="1633"/>
            </a:p>
          </p:txBody>
        </p:sp>
        <p:grpSp>
          <p:nvGrpSpPr>
            <p:cNvPr id="184" name="Group 6">
              <a:extLst>
                <a:ext uri="{FF2B5EF4-FFF2-40B4-BE49-F238E27FC236}">
                  <a16:creationId xmlns:a16="http://schemas.microsoft.com/office/drawing/2014/main" id="{A79A625A-14A4-D542-B1B3-D509CC3107DF}"/>
                </a:ext>
              </a:extLst>
            </p:cNvPr>
            <p:cNvGrpSpPr>
              <a:grpSpLocks/>
            </p:cNvGrpSpPr>
            <p:nvPr/>
          </p:nvGrpSpPr>
          <p:grpSpPr bwMode="auto">
            <a:xfrm>
              <a:off x="2978019" y="3569821"/>
              <a:ext cx="1666254" cy="2151586"/>
              <a:chOff x="3309938" y="4121150"/>
              <a:chExt cx="1836737" cy="2371725"/>
            </a:xfrm>
            <a:solidFill>
              <a:schemeClr val="accent2">
                <a:lumMod val="75000"/>
              </a:schemeClr>
            </a:solidFill>
          </p:grpSpPr>
          <p:sp>
            <p:nvSpPr>
              <p:cNvPr id="217" name="Freeform 1">
                <a:extLst>
                  <a:ext uri="{FF2B5EF4-FFF2-40B4-BE49-F238E27FC236}">
                    <a16:creationId xmlns:a16="http://schemas.microsoft.com/office/drawing/2014/main" id="{9AC9E7A1-2240-0044-893D-498BBB30E396}"/>
                  </a:ext>
                </a:extLst>
              </p:cNvPr>
              <p:cNvSpPr>
                <a:spLocks noChangeArrowheads="1"/>
              </p:cNvSpPr>
              <p:nvPr/>
            </p:nvSpPr>
            <p:spPr bwMode="auto">
              <a:xfrm>
                <a:off x="4108450" y="5248275"/>
                <a:ext cx="290513" cy="741363"/>
              </a:xfrm>
              <a:custGeom>
                <a:avLst/>
                <a:gdLst>
                  <a:gd name="T0" fmla="*/ 175099 w 808"/>
                  <a:gd name="T1" fmla="*/ 51798 h 2061"/>
                  <a:gd name="T2" fmla="*/ 175099 w 808"/>
                  <a:gd name="T3" fmla="*/ 51798 h 2061"/>
                  <a:gd name="T4" fmla="*/ 289075 w 808"/>
                  <a:gd name="T5" fmla="*/ 210431 h 2061"/>
                  <a:gd name="T6" fmla="*/ 289075 w 808"/>
                  <a:gd name="T7" fmla="*/ 227697 h 2061"/>
                  <a:gd name="T8" fmla="*/ 221840 w 808"/>
                  <a:gd name="T9" fmla="*/ 227697 h 2061"/>
                  <a:gd name="T10" fmla="*/ 221840 w 808"/>
                  <a:gd name="T11" fmla="*/ 205754 h 2061"/>
                  <a:gd name="T12" fmla="*/ 221840 w 808"/>
                  <a:gd name="T13" fmla="*/ 205754 h 2061"/>
                  <a:gd name="T14" fmla="*/ 147414 w 808"/>
                  <a:gd name="T15" fmla="*/ 113668 h 2061"/>
                  <a:gd name="T16" fmla="*/ 147414 w 808"/>
                  <a:gd name="T17" fmla="*/ 113668 h 2061"/>
                  <a:gd name="T18" fmla="*/ 73707 w 808"/>
                  <a:gd name="T19" fmla="*/ 205754 h 2061"/>
                  <a:gd name="T20" fmla="*/ 73707 w 808"/>
                  <a:gd name="T21" fmla="*/ 205754 h 2061"/>
                  <a:gd name="T22" fmla="*/ 290153 w 808"/>
                  <a:gd name="T23" fmla="*/ 532731 h 2061"/>
                  <a:gd name="T24" fmla="*/ 290153 w 808"/>
                  <a:gd name="T25" fmla="*/ 532731 h 2061"/>
                  <a:gd name="T26" fmla="*/ 175099 w 808"/>
                  <a:gd name="T27" fmla="*/ 692083 h 2061"/>
                  <a:gd name="T28" fmla="*/ 175099 w 808"/>
                  <a:gd name="T29" fmla="*/ 741003 h 2061"/>
                  <a:gd name="T30" fmla="*/ 116133 w 808"/>
                  <a:gd name="T31" fmla="*/ 741003 h 2061"/>
                  <a:gd name="T32" fmla="*/ 116133 w 808"/>
                  <a:gd name="T33" fmla="*/ 692083 h 2061"/>
                  <a:gd name="T34" fmla="*/ 116133 w 808"/>
                  <a:gd name="T35" fmla="*/ 692083 h 2061"/>
                  <a:gd name="T36" fmla="*/ 0 w 808"/>
                  <a:gd name="T37" fmla="*/ 532731 h 2061"/>
                  <a:gd name="T38" fmla="*/ 0 w 808"/>
                  <a:gd name="T39" fmla="*/ 493163 h 2061"/>
                  <a:gd name="T40" fmla="*/ 67235 w 808"/>
                  <a:gd name="T41" fmla="*/ 493163 h 2061"/>
                  <a:gd name="T42" fmla="*/ 67235 w 808"/>
                  <a:gd name="T43" fmla="*/ 537407 h 2061"/>
                  <a:gd name="T44" fmla="*/ 67235 w 808"/>
                  <a:gd name="T45" fmla="*/ 537407 h 2061"/>
                  <a:gd name="T46" fmla="*/ 142740 w 808"/>
                  <a:gd name="T47" fmla="*/ 628774 h 2061"/>
                  <a:gd name="T48" fmla="*/ 142740 w 808"/>
                  <a:gd name="T49" fmla="*/ 628774 h 2061"/>
                  <a:gd name="T50" fmla="*/ 218244 w 808"/>
                  <a:gd name="T51" fmla="*/ 537407 h 2061"/>
                  <a:gd name="T52" fmla="*/ 218244 w 808"/>
                  <a:gd name="T53" fmla="*/ 537407 h 2061"/>
                  <a:gd name="T54" fmla="*/ 2876 w 808"/>
                  <a:gd name="T55" fmla="*/ 210431 h 2061"/>
                  <a:gd name="T56" fmla="*/ 2876 w 808"/>
                  <a:gd name="T57" fmla="*/ 210431 h 2061"/>
                  <a:gd name="T58" fmla="*/ 116133 w 808"/>
                  <a:gd name="T59" fmla="*/ 51798 h 2061"/>
                  <a:gd name="T60" fmla="*/ 116133 w 808"/>
                  <a:gd name="T61" fmla="*/ 0 h 2061"/>
                  <a:gd name="T62" fmla="*/ 175099 w 808"/>
                  <a:gd name="T63" fmla="*/ 0 h 2061"/>
                  <a:gd name="T64" fmla="*/ 175099 w 808"/>
                  <a:gd name="T65" fmla="*/ 51798 h 206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808" h="2061">
                    <a:moveTo>
                      <a:pt x="487" y="144"/>
                    </a:moveTo>
                    <a:lnTo>
                      <a:pt x="487" y="144"/>
                    </a:lnTo>
                    <a:cubicBezTo>
                      <a:pt x="705" y="175"/>
                      <a:pt x="804" y="344"/>
                      <a:pt x="804" y="585"/>
                    </a:cubicBezTo>
                    <a:lnTo>
                      <a:pt x="804" y="633"/>
                    </a:lnTo>
                    <a:lnTo>
                      <a:pt x="617" y="633"/>
                    </a:lnTo>
                    <a:lnTo>
                      <a:pt x="617" y="572"/>
                    </a:lnTo>
                    <a:cubicBezTo>
                      <a:pt x="617" y="413"/>
                      <a:pt x="553" y="316"/>
                      <a:pt x="410" y="316"/>
                    </a:cubicBezTo>
                    <a:cubicBezTo>
                      <a:pt x="269" y="316"/>
                      <a:pt x="205" y="413"/>
                      <a:pt x="205" y="572"/>
                    </a:cubicBezTo>
                    <a:cubicBezTo>
                      <a:pt x="205" y="974"/>
                      <a:pt x="807" y="977"/>
                      <a:pt x="807" y="1481"/>
                    </a:cubicBezTo>
                    <a:cubicBezTo>
                      <a:pt x="807" y="1722"/>
                      <a:pt x="705" y="1893"/>
                      <a:pt x="487" y="1924"/>
                    </a:cubicBezTo>
                    <a:lnTo>
                      <a:pt x="487" y="2060"/>
                    </a:lnTo>
                    <a:lnTo>
                      <a:pt x="323" y="2060"/>
                    </a:lnTo>
                    <a:lnTo>
                      <a:pt x="323" y="1924"/>
                    </a:lnTo>
                    <a:cubicBezTo>
                      <a:pt x="100" y="1893"/>
                      <a:pt x="0" y="1724"/>
                      <a:pt x="0" y="1481"/>
                    </a:cubicBezTo>
                    <a:lnTo>
                      <a:pt x="0" y="1371"/>
                    </a:lnTo>
                    <a:lnTo>
                      <a:pt x="187" y="1371"/>
                    </a:lnTo>
                    <a:lnTo>
                      <a:pt x="187" y="1494"/>
                    </a:lnTo>
                    <a:cubicBezTo>
                      <a:pt x="187" y="1656"/>
                      <a:pt x="254" y="1748"/>
                      <a:pt x="397" y="1748"/>
                    </a:cubicBezTo>
                    <a:cubicBezTo>
                      <a:pt x="543" y="1748"/>
                      <a:pt x="607" y="1656"/>
                      <a:pt x="607" y="1494"/>
                    </a:cubicBezTo>
                    <a:cubicBezTo>
                      <a:pt x="607" y="1095"/>
                      <a:pt x="8" y="1089"/>
                      <a:pt x="8" y="585"/>
                    </a:cubicBezTo>
                    <a:cubicBezTo>
                      <a:pt x="8" y="339"/>
                      <a:pt x="107" y="177"/>
                      <a:pt x="323" y="144"/>
                    </a:cubicBezTo>
                    <a:lnTo>
                      <a:pt x="323" y="0"/>
                    </a:lnTo>
                    <a:lnTo>
                      <a:pt x="487" y="0"/>
                    </a:lnTo>
                    <a:lnTo>
                      <a:pt x="487" y="14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218" name="Freeform 31">
                <a:extLst>
                  <a:ext uri="{FF2B5EF4-FFF2-40B4-BE49-F238E27FC236}">
                    <a16:creationId xmlns:a16="http://schemas.microsoft.com/office/drawing/2014/main" id="{556E0FA4-A14D-4042-A768-01723B93DF9D}"/>
                  </a:ext>
                </a:extLst>
              </p:cNvPr>
              <p:cNvSpPr>
                <a:spLocks noChangeArrowheads="1"/>
              </p:cNvSpPr>
              <p:nvPr/>
            </p:nvSpPr>
            <p:spPr bwMode="auto">
              <a:xfrm>
                <a:off x="3309938" y="4754563"/>
                <a:ext cx="1836737" cy="1738312"/>
              </a:xfrm>
              <a:custGeom>
                <a:avLst/>
                <a:gdLst>
                  <a:gd name="T0" fmla="*/ 918008 w 5102"/>
                  <a:gd name="T1" fmla="*/ 64782 h 4830"/>
                  <a:gd name="T2" fmla="*/ 918008 w 5102"/>
                  <a:gd name="T3" fmla="*/ 64782 h 4830"/>
                  <a:gd name="T4" fmla="*/ 317163 w 5102"/>
                  <a:gd name="T5" fmla="*/ 396609 h 4830"/>
                  <a:gd name="T6" fmla="*/ 317163 w 5102"/>
                  <a:gd name="T7" fmla="*/ 396609 h 4830"/>
                  <a:gd name="T8" fmla="*/ 64801 w 5102"/>
                  <a:gd name="T9" fmla="*/ 1044787 h 4830"/>
                  <a:gd name="T10" fmla="*/ 64801 w 5102"/>
                  <a:gd name="T11" fmla="*/ 1044787 h 4830"/>
                  <a:gd name="T12" fmla="*/ 918008 w 5102"/>
                  <a:gd name="T13" fmla="*/ 1672810 h 4830"/>
                  <a:gd name="T14" fmla="*/ 918008 w 5102"/>
                  <a:gd name="T15" fmla="*/ 1672810 h 4830"/>
                  <a:gd name="T16" fmla="*/ 1771216 w 5102"/>
                  <a:gd name="T17" fmla="*/ 1044787 h 4830"/>
                  <a:gd name="T18" fmla="*/ 1771216 w 5102"/>
                  <a:gd name="T19" fmla="*/ 1044787 h 4830"/>
                  <a:gd name="T20" fmla="*/ 1518854 w 5102"/>
                  <a:gd name="T21" fmla="*/ 396609 h 4830"/>
                  <a:gd name="T22" fmla="*/ 1518854 w 5102"/>
                  <a:gd name="T23" fmla="*/ 396609 h 4830"/>
                  <a:gd name="T24" fmla="*/ 918008 w 5102"/>
                  <a:gd name="T25" fmla="*/ 64782 h 4830"/>
                  <a:gd name="T26" fmla="*/ 918008 w 5102"/>
                  <a:gd name="T27" fmla="*/ 1737952 h 4830"/>
                  <a:gd name="T28" fmla="*/ 918008 w 5102"/>
                  <a:gd name="T29" fmla="*/ 1737952 h 4830"/>
                  <a:gd name="T30" fmla="*/ 0 w 5102"/>
                  <a:gd name="T31" fmla="*/ 1044787 h 4830"/>
                  <a:gd name="T32" fmla="*/ 0 w 5102"/>
                  <a:gd name="T33" fmla="*/ 1044787 h 4830"/>
                  <a:gd name="T34" fmla="*/ 918008 w 5102"/>
                  <a:gd name="T35" fmla="*/ 0 h 4830"/>
                  <a:gd name="T36" fmla="*/ 918008 w 5102"/>
                  <a:gd name="T37" fmla="*/ 0 h 4830"/>
                  <a:gd name="T38" fmla="*/ 1569615 w 5102"/>
                  <a:gd name="T39" fmla="*/ 355940 h 4830"/>
                  <a:gd name="T40" fmla="*/ 1569615 w 5102"/>
                  <a:gd name="T41" fmla="*/ 355940 h 4830"/>
                  <a:gd name="T42" fmla="*/ 1836377 w 5102"/>
                  <a:gd name="T43" fmla="*/ 1044787 h 4830"/>
                  <a:gd name="T44" fmla="*/ 1836377 w 5102"/>
                  <a:gd name="T45" fmla="*/ 1044787 h 4830"/>
                  <a:gd name="T46" fmla="*/ 918008 w 5102"/>
                  <a:gd name="T47" fmla="*/ 1737952 h 483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5102" h="4830">
                    <a:moveTo>
                      <a:pt x="2550" y="180"/>
                    </a:moveTo>
                    <a:lnTo>
                      <a:pt x="2550" y="180"/>
                    </a:lnTo>
                    <a:cubicBezTo>
                      <a:pt x="1952" y="180"/>
                      <a:pt x="1360" y="507"/>
                      <a:pt x="881" y="1102"/>
                    </a:cubicBezTo>
                    <a:cubicBezTo>
                      <a:pt x="449" y="1638"/>
                      <a:pt x="180" y="2329"/>
                      <a:pt x="180" y="2903"/>
                    </a:cubicBezTo>
                    <a:cubicBezTo>
                      <a:pt x="180" y="3963"/>
                      <a:pt x="1111" y="4648"/>
                      <a:pt x="2550" y="4648"/>
                    </a:cubicBezTo>
                    <a:cubicBezTo>
                      <a:pt x="3989" y="4648"/>
                      <a:pt x="4920" y="3963"/>
                      <a:pt x="4920" y="2903"/>
                    </a:cubicBezTo>
                    <a:cubicBezTo>
                      <a:pt x="4920" y="2329"/>
                      <a:pt x="4651" y="1638"/>
                      <a:pt x="4219" y="1102"/>
                    </a:cubicBezTo>
                    <a:cubicBezTo>
                      <a:pt x="3741" y="507"/>
                      <a:pt x="3149" y="180"/>
                      <a:pt x="2550" y="180"/>
                    </a:cubicBezTo>
                    <a:close/>
                    <a:moveTo>
                      <a:pt x="2550" y="4829"/>
                    </a:moveTo>
                    <a:lnTo>
                      <a:pt x="2550" y="4829"/>
                    </a:lnTo>
                    <a:cubicBezTo>
                      <a:pt x="1001" y="4829"/>
                      <a:pt x="0" y="4072"/>
                      <a:pt x="0" y="2903"/>
                    </a:cubicBezTo>
                    <a:cubicBezTo>
                      <a:pt x="0" y="1596"/>
                      <a:pt x="1176" y="0"/>
                      <a:pt x="2550" y="0"/>
                    </a:cubicBezTo>
                    <a:cubicBezTo>
                      <a:pt x="3204" y="0"/>
                      <a:pt x="3846" y="351"/>
                      <a:pt x="4360" y="989"/>
                    </a:cubicBezTo>
                    <a:cubicBezTo>
                      <a:pt x="4823" y="1564"/>
                      <a:pt x="5101" y="2280"/>
                      <a:pt x="5101" y="2903"/>
                    </a:cubicBezTo>
                    <a:cubicBezTo>
                      <a:pt x="5101" y="4072"/>
                      <a:pt x="4099" y="4829"/>
                      <a:pt x="2550" y="4829"/>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219" name="Freeform 32">
                <a:extLst>
                  <a:ext uri="{FF2B5EF4-FFF2-40B4-BE49-F238E27FC236}">
                    <a16:creationId xmlns:a16="http://schemas.microsoft.com/office/drawing/2014/main" id="{791B4BCA-B0C3-6B46-A526-914D1DFE4431}"/>
                  </a:ext>
                </a:extLst>
              </p:cNvPr>
              <p:cNvSpPr>
                <a:spLocks noChangeArrowheads="1"/>
              </p:cNvSpPr>
              <p:nvPr/>
            </p:nvSpPr>
            <p:spPr bwMode="auto">
              <a:xfrm>
                <a:off x="3843338" y="4121150"/>
                <a:ext cx="769937" cy="534988"/>
              </a:xfrm>
              <a:custGeom>
                <a:avLst/>
                <a:gdLst>
                  <a:gd name="T0" fmla="*/ 80705 w 2137"/>
                  <a:gd name="T1" fmla="*/ 65076 h 1488"/>
                  <a:gd name="T2" fmla="*/ 381546 w 2137"/>
                  <a:gd name="T3" fmla="*/ 466676 h 1488"/>
                  <a:gd name="T4" fmla="*/ 381546 w 2137"/>
                  <a:gd name="T5" fmla="*/ 466676 h 1488"/>
                  <a:gd name="T6" fmla="*/ 384788 w 2137"/>
                  <a:gd name="T7" fmla="*/ 469553 h 1488"/>
                  <a:gd name="T8" fmla="*/ 384788 w 2137"/>
                  <a:gd name="T9" fmla="*/ 469553 h 1488"/>
                  <a:gd name="T10" fmla="*/ 388031 w 2137"/>
                  <a:gd name="T11" fmla="*/ 466676 h 1488"/>
                  <a:gd name="T12" fmla="*/ 688872 w 2137"/>
                  <a:gd name="T13" fmla="*/ 65076 h 1488"/>
                  <a:gd name="T14" fmla="*/ 80705 w 2137"/>
                  <a:gd name="T15" fmla="*/ 65076 h 1488"/>
                  <a:gd name="T16" fmla="*/ 384788 w 2137"/>
                  <a:gd name="T17" fmla="*/ 534628 h 1488"/>
                  <a:gd name="T18" fmla="*/ 384788 w 2137"/>
                  <a:gd name="T19" fmla="*/ 534628 h 1488"/>
                  <a:gd name="T20" fmla="*/ 329664 w 2137"/>
                  <a:gd name="T21" fmla="*/ 505506 h 1488"/>
                  <a:gd name="T22" fmla="*/ 19095 w 2137"/>
                  <a:gd name="T23" fmla="*/ 90962 h 1488"/>
                  <a:gd name="T24" fmla="*/ 19095 w 2137"/>
                  <a:gd name="T25" fmla="*/ 90962 h 1488"/>
                  <a:gd name="T26" fmla="*/ 9728 w 2137"/>
                  <a:gd name="T27" fmla="*/ 29482 h 1488"/>
                  <a:gd name="T28" fmla="*/ 9728 w 2137"/>
                  <a:gd name="T29" fmla="*/ 29482 h 1488"/>
                  <a:gd name="T30" fmla="*/ 64852 w 2137"/>
                  <a:gd name="T31" fmla="*/ 0 h 1488"/>
                  <a:gd name="T32" fmla="*/ 705085 w 2137"/>
                  <a:gd name="T33" fmla="*/ 0 h 1488"/>
                  <a:gd name="T34" fmla="*/ 705085 w 2137"/>
                  <a:gd name="T35" fmla="*/ 0 h 1488"/>
                  <a:gd name="T36" fmla="*/ 760209 w 2137"/>
                  <a:gd name="T37" fmla="*/ 29482 h 1488"/>
                  <a:gd name="T38" fmla="*/ 760209 w 2137"/>
                  <a:gd name="T39" fmla="*/ 29482 h 1488"/>
                  <a:gd name="T40" fmla="*/ 750842 w 2137"/>
                  <a:gd name="T41" fmla="*/ 90962 h 1488"/>
                  <a:gd name="T42" fmla="*/ 440273 w 2137"/>
                  <a:gd name="T43" fmla="*/ 505506 h 1488"/>
                  <a:gd name="T44" fmla="*/ 440273 w 2137"/>
                  <a:gd name="T45" fmla="*/ 505506 h 1488"/>
                  <a:gd name="T46" fmla="*/ 384788 w 2137"/>
                  <a:gd name="T47" fmla="*/ 534628 h 148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2137" h="1488">
                    <a:moveTo>
                      <a:pt x="224" y="181"/>
                    </a:moveTo>
                    <a:lnTo>
                      <a:pt x="1059" y="1298"/>
                    </a:lnTo>
                    <a:cubicBezTo>
                      <a:pt x="1063" y="1303"/>
                      <a:pt x="1067" y="1305"/>
                      <a:pt x="1068" y="1306"/>
                    </a:cubicBezTo>
                    <a:cubicBezTo>
                      <a:pt x="1070" y="1305"/>
                      <a:pt x="1073" y="1303"/>
                      <a:pt x="1077" y="1298"/>
                    </a:cubicBezTo>
                    <a:lnTo>
                      <a:pt x="1912" y="181"/>
                    </a:lnTo>
                    <a:lnTo>
                      <a:pt x="224" y="181"/>
                    </a:lnTo>
                    <a:close/>
                    <a:moveTo>
                      <a:pt x="1068" y="1487"/>
                    </a:moveTo>
                    <a:lnTo>
                      <a:pt x="1068" y="1487"/>
                    </a:lnTo>
                    <a:cubicBezTo>
                      <a:pt x="1009" y="1487"/>
                      <a:pt x="953" y="1457"/>
                      <a:pt x="915" y="1406"/>
                    </a:cubicBezTo>
                    <a:lnTo>
                      <a:pt x="53" y="253"/>
                    </a:lnTo>
                    <a:cubicBezTo>
                      <a:pt x="10" y="197"/>
                      <a:pt x="0" y="134"/>
                      <a:pt x="27" y="82"/>
                    </a:cubicBezTo>
                    <a:cubicBezTo>
                      <a:pt x="53" y="30"/>
                      <a:pt x="108" y="0"/>
                      <a:pt x="180" y="0"/>
                    </a:cubicBezTo>
                    <a:lnTo>
                      <a:pt x="1957" y="0"/>
                    </a:lnTo>
                    <a:cubicBezTo>
                      <a:pt x="2028" y="0"/>
                      <a:pt x="2084" y="30"/>
                      <a:pt x="2110" y="82"/>
                    </a:cubicBezTo>
                    <a:cubicBezTo>
                      <a:pt x="2136" y="134"/>
                      <a:pt x="2126" y="197"/>
                      <a:pt x="2084" y="253"/>
                    </a:cubicBezTo>
                    <a:lnTo>
                      <a:pt x="1222" y="1406"/>
                    </a:lnTo>
                    <a:cubicBezTo>
                      <a:pt x="1183" y="1457"/>
                      <a:pt x="1128" y="1487"/>
                      <a:pt x="1068" y="1487"/>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220" name="Freeform 33">
                <a:extLst>
                  <a:ext uri="{FF2B5EF4-FFF2-40B4-BE49-F238E27FC236}">
                    <a16:creationId xmlns:a16="http://schemas.microsoft.com/office/drawing/2014/main" id="{89442CF1-533B-954E-957B-5A61CF088E8A}"/>
                  </a:ext>
                </a:extLst>
              </p:cNvPr>
              <p:cNvSpPr>
                <a:spLocks noChangeArrowheads="1"/>
              </p:cNvSpPr>
              <p:nvPr/>
            </p:nvSpPr>
            <p:spPr bwMode="auto">
              <a:xfrm>
                <a:off x="4024313" y="4597400"/>
                <a:ext cx="407987" cy="222250"/>
              </a:xfrm>
              <a:custGeom>
                <a:avLst/>
                <a:gdLst>
                  <a:gd name="T0" fmla="*/ 111007 w 1132"/>
                  <a:gd name="T1" fmla="*/ 64987 h 619"/>
                  <a:gd name="T2" fmla="*/ 111007 w 1132"/>
                  <a:gd name="T3" fmla="*/ 64987 h 619"/>
                  <a:gd name="T4" fmla="*/ 64874 w 1132"/>
                  <a:gd name="T5" fmla="*/ 110945 h 619"/>
                  <a:gd name="T6" fmla="*/ 64874 w 1132"/>
                  <a:gd name="T7" fmla="*/ 110945 h 619"/>
                  <a:gd name="T8" fmla="*/ 111007 w 1132"/>
                  <a:gd name="T9" fmla="*/ 157263 h 619"/>
                  <a:gd name="T10" fmla="*/ 296259 w 1132"/>
                  <a:gd name="T11" fmla="*/ 157263 h 619"/>
                  <a:gd name="T12" fmla="*/ 296259 w 1132"/>
                  <a:gd name="T13" fmla="*/ 157263 h 619"/>
                  <a:gd name="T14" fmla="*/ 342392 w 1132"/>
                  <a:gd name="T15" fmla="*/ 110945 h 619"/>
                  <a:gd name="T16" fmla="*/ 342392 w 1132"/>
                  <a:gd name="T17" fmla="*/ 110945 h 619"/>
                  <a:gd name="T18" fmla="*/ 296259 w 1132"/>
                  <a:gd name="T19" fmla="*/ 64987 h 619"/>
                  <a:gd name="T20" fmla="*/ 111007 w 1132"/>
                  <a:gd name="T21" fmla="*/ 64987 h 619"/>
                  <a:gd name="T22" fmla="*/ 296259 w 1132"/>
                  <a:gd name="T23" fmla="*/ 221891 h 619"/>
                  <a:gd name="T24" fmla="*/ 111007 w 1132"/>
                  <a:gd name="T25" fmla="*/ 221891 h 619"/>
                  <a:gd name="T26" fmla="*/ 111007 w 1132"/>
                  <a:gd name="T27" fmla="*/ 221891 h 619"/>
                  <a:gd name="T28" fmla="*/ 0 w 1132"/>
                  <a:gd name="T29" fmla="*/ 110945 h 619"/>
                  <a:gd name="T30" fmla="*/ 0 w 1132"/>
                  <a:gd name="T31" fmla="*/ 110945 h 619"/>
                  <a:gd name="T32" fmla="*/ 111007 w 1132"/>
                  <a:gd name="T33" fmla="*/ 0 h 619"/>
                  <a:gd name="T34" fmla="*/ 296259 w 1132"/>
                  <a:gd name="T35" fmla="*/ 0 h 619"/>
                  <a:gd name="T36" fmla="*/ 296259 w 1132"/>
                  <a:gd name="T37" fmla="*/ 0 h 619"/>
                  <a:gd name="T38" fmla="*/ 407627 w 1132"/>
                  <a:gd name="T39" fmla="*/ 110945 h 619"/>
                  <a:gd name="T40" fmla="*/ 407627 w 1132"/>
                  <a:gd name="T41" fmla="*/ 110945 h 619"/>
                  <a:gd name="T42" fmla="*/ 296259 w 1132"/>
                  <a:gd name="T43" fmla="*/ 221891 h 61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132" h="619">
                    <a:moveTo>
                      <a:pt x="308" y="181"/>
                    </a:moveTo>
                    <a:lnTo>
                      <a:pt x="308" y="181"/>
                    </a:lnTo>
                    <a:cubicBezTo>
                      <a:pt x="237" y="181"/>
                      <a:pt x="180" y="239"/>
                      <a:pt x="180" y="309"/>
                    </a:cubicBezTo>
                    <a:cubicBezTo>
                      <a:pt x="180" y="380"/>
                      <a:pt x="237" y="438"/>
                      <a:pt x="308" y="438"/>
                    </a:cubicBezTo>
                    <a:lnTo>
                      <a:pt x="822" y="438"/>
                    </a:lnTo>
                    <a:cubicBezTo>
                      <a:pt x="893" y="438"/>
                      <a:pt x="950" y="380"/>
                      <a:pt x="950" y="309"/>
                    </a:cubicBezTo>
                    <a:cubicBezTo>
                      <a:pt x="950" y="239"/>
                      <a:pt x="893" y="181"/>
                      <a:pt x="822" y="181"/>
                    </a:cubicBezTo>
                    <a:lnTo>
                      <a:pt x="308" y="181"/>
                    </a:lnTo>
                    <a:close/>
                    <a:moveTo>
                      <a:pt x="822" y="618"/>
                    </a:moveTo>
                    <a:lnTo>
                      <a:pt x="308" y="618"/>
                    </a:lnTo>
                    <a:cubicBezTo>
                      <a:pt x="138" y="618"/>
                      <a:pt x="0" y="480"/>
                      <a:pt x="0" y="309"/>
                    </a:cubicBezTo>
                    <a:cubicBezTo>
                      <a:pt x="0" y="139"/>
                      <a:pt x="138" y="0"/>
                      <a:pt x="308" y="0"/>
                    </a:cubicBezTo>
                    <a:lnTo>
                      <a:pt x="822" y="0"/>
                    </a:lnTo>
                    <a:cubicBezTo>
                      <a:pt x="993" y="0"/>
                      <a:pt x="1131" y="139"/>
                      <a:pt x="1131" y="309"/>
                    </a:cubicBezTo>
                    <a:cubicBezTo>
                      <a:pt x="1131" y="480"/>
                      <a:pt x="993" y="618"/>
                      <a:pt x="822" y="61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grpSp>
        <p:grpSp>
          <p:nvGrpSpPr>
            <p:cNvPr id="185" name="Group 9">
              <a:extLst>
                <a:ext uri="{FF2B5EF4-FFF2-40B4-BE49-F238E27FC236}">
                  <a16:creationId xmlns:a16="http://schemas.microsoft.com/office/drawing/2014/main" id="{DCE9D629-3CE3-B449-9860-264454196063}"/>
                </a:ext>
              </a:extLst>
            </p:cNvPr>
            <p:cNvGrpSpPr>
              <a:grpSpLocks/>
            </p:cNvGrpSpPr>
            <p:nvPr/>
          </p:nvGrpSpPr>
          <p:grpSpPr bwMode="auto">
            <a:xfrm>
              <a:off x="4971188" y="1326066"/>
              <a:ext cx="1690738" cy="966342"/>
              <a:chOff x="5507038" y="1647825"/>
              <a:chExt cx="1863725" cy="1065213"/>
            </a:xfrm>
            <a:solidFill>
              <a:schemeClr val="accent2">
                <a:lumMod val="75000"/>
              </a:schemeClr>
            </a:solidFill>
          </p:grpSpPr>
          <p:sp>
            <p:nvSpPr>
              <p:cNvPr id="215" name="Freeform 34">
                <a:extLst>
                  <a:ext uri="{FF2B5EF4-FFF2-40B4-BE49-F238E27FC236}">
                    <a16:creationId xmlns:a16="http://schemas.microsoft.com/office/drawing/2014/main" id="{10D4BF76-C859-F14F-B2BA-0674C0FE099B}"/>
                  </a:ext>
                </a:extLst>
              </p:cNvPr>
              <p:cNvSpPr>
                <a:spLocks noChangeArrowheads="1"/>
              </p:cNvSpPr>
              <p:nvPr/>
            </p:nvSpPr>
            <p:spPr bwMode="auto">
              <a:xfrm>
                <a:off x="7092950" y="1647825"/>
                <a:ext cx="277813" cy="246063"/>
              </a:xfrm>
              <a:custGeom>
                <a:avLst/>
                <a:gdLst>
                  <a:gd name="T0" fmla="*/ 15474 w 772"/>
                  <a:gd name="T1" fmla="*/ 110764 h 682"/>
                  <a:gd name="T2" fmla="*/ 15474 w 772"/>
                  <a:gd name="T3" fmla="*/ 110764 h 682"/>
                  <a:gd name="T4" fmla="*/ 17273 w 772"/>
                  <a:gd name="T5" fmla="*/ 139989 h 682"/>
                  <a:gd name="T6" fmla="*/ 250823 w 772"/>
                  <a:gd name="T7" fmla="*/ 238486 h 682"/>
                  <a:gd name="T8" fmla="*/ 250823 w 772"/>
                  <a:gd name="T9" fmla="*/ 238486 h 682"/>
                  <a:gd name="T10" fmla="*/ 272775 w 772"/>
                  <a:gd name="T11" fmla="*/ 219725 h 682"/>
                  <a:gd name="T12" fmla="*/ 224554 w 772"/>
                  <a:gd name="T13" fmla="*/ 24173 h 682"/>
                  <a:gd name="T14" fmla="*/ 224554 w 772"/>
                  <a:gd name="T15" fmla="*/ 24173 h 682"/>
                  <a:gd name="T16" fmla="*/ 188927 w 772"/>
                  <a:gd name="T17" fmla="*/ 9020 h 682"/>
                  <a:gd name="T18" fmla="*/ 15474 w 772"/>
                  <a:gd name="T19" fmla="*/ 110764 h 68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72" h="682">
                    <a:moveTo>
                      <a:pt x="43" y="307"/>
                    </a:moveTo>
                    <a:lnTo>
                      <a:pt x="43" y="307"/>
                    </a:lnTo>
                    <a:cubicBezTo>
                      <a:pt x="0" y="332"/>
                      <a:pt x="2" y="368"/>
                      <a:pt x="48" y="388"/>
                    </a:cubicBezTo>
                    <a:lnTo>
                      <a:pt x="697" y="661"/>
                    </a:lnTo>
                    <a:cubicBezTo>
                      <a:pt x="743" y="681"/>
                      <a:pt x="771" y="657"/>
                      <a:pt x="758" y="609"/>
                    </a:cubicBezTo>
                    <a:lnTo>
                      <a:pt x="624" y="67"/>
                    </a:lnTo>
                    <a:cubicBezTo>
                      <a:pt x="612" y="19"/>
                      <a:pt x="567" y="0"/>
                      <a:pt x="525" y="25"/>
                    </a:cubicBezTo>
                    <a:lnTo>
                      <a:pt x="43" y="30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216" name="Freeform 35">
                <a:extLst>
                  <a:ext uri="{FF2B5EF4-FFF2-40B4-BE49-F238E27FC236}">
                    <a16:creationId xmlns:a16="http://schemas.microsoft.com/office/drawing/2014/main" id="{56164AE1-1449-2F4E-87E0-91B40F189E4F}"/>
                  </a:ext>
                </a:extLst>
              </p:cNvPr>
              <p:cNvSpPr>
                <a:spLocks noChangeArrowheads="1"/>
              </p:cNvSpPr>
              <p:nvPr/>
            </p:nvSpPr>
            <p:spPr bwMode="auto">
              <a:xfrm>
                <a:off x="5507038" y="1752600"/>
                <a:ext cx="1771650" cy="960438"/>
              </a:xfrm>
              <a:custGeom>
                <a:avLst/>
                <a:gdLst>
                  <a:gd name="T0" fmla="*/ 37067 w 4923"/>
                  <a:gd name="T1" fmla="*/ 960078 h 2666"/>
                  <a:gd name="T2" fmla="*/ 37067 w 4923"/>
                  <a:gd name="T3" fmla="*/ 960078 h 2666"/>
                  <a:gd name="T4" fmla="*/ 20873 w 4923"/>
                  <a:gd name="T5" fmla="*/ 955755 h 2666"/>
                  <a:gd name="T6" fmla="*/ 20873 w 4923"/>
                  <a:gd name="T7" fmla="*/ 955755 h 2666"/>
                  <a:gd name="T8" fmla="*/ 8637 w 4923"/>
                  <a:gd name="T9" fmla="*/ 911443 h 2666"/>
                  <a:gd name="T10" fmla="*/ 393340 w 4923"/>
                  <a:gd name="T11" fmla="*/ 235967 h 2666"/>
                  <a:gd name="T12" fmla="*/ 393340 w 4923"/>
                  <a:gd name="T13" fmla="*/ 235967 h 2666"/>
                  <a:gd name="T14" fmla="*/ 445522 w 4923"/>
                  <a:gd name="T15" fmla="*/ 201742 h 2666"/>
                  <a:gd name="T16" fmla="*/ 445522 w 4923"/>
                  <a:gd name="T17" fmla="*/ 201742 h 2666"/>
                  <a:gd name="T18" fmla="*/ 499143 w 4923"/>
                  <a:gd name="T19" fmla="*/ 233805 h 2666"/>
                  <a:gd name="T20" fmla="*/ 747814 w 4923"/>
                  <a:gd name="T21" fmla="*/ 631526 h 2666"/>
                  <a:gd name="T22" fmla="*/ 987129 w 4923"/>
                  <a:gd name="T23" fmla="*/ 284241 h 2666"/>
                  <a:gd name="T24" fmla="*/ 987129 w 4923"/>
                  <a:gd name="T25" fmla="*/ 284241 h 2666"/>
                  <a:gd name="T26" fmla="*/ 1040390 w 4923"/>
                  <a:gd name="T27" fmla="*/ 253979 h 2666"/>
                  <a:gd name="T28" fmla="*/ 1040390 w 4923"/>
                  <a:gd name="T29" fmla="*/ 253979 h 2666"/>
                  <a:gd name="T30" fmla="*/ 1041830 w 4923"/>
                  <a:gd name="T31" fmla="*/ 253979 h 2666"/>
                  <a:gd name="T32" fmla="*/ 1041830 w 4923"/>
                  <a:gd name="T33" fmla="*/ 253979 h 2666"/>
                  <a:gd name="T34" fmla="*/ 1095091 w 4923"/>
                  <a:gd name="T35" fmla="*/ 286402 h 2666"/>
                  <a:gd name="T36" fmla="*/ 1373991 w 4923"/>
                  <a:gd name="T37" fmla="*/ 730956 h 2666"/>
                  <a:gd name="T38" fmla="*/ 1704714 w 4923"/>
                  <a:gd name="T39" fmla="*/ 23056 h 2666"/>
                  <a:gd name="T40" fmla="*/ 1704714 w 4923"/>
                  <a:gd name="T41" fmla="*/ 23056 h 2666"/>
                  <a:gd name="T42" fmla="*/ 1747898 w 4923"/>
                  <a:gd name="T43" fmla="*/ 7565 h 2666"/>
                  <a:gd name="T44" fmla="*/ 1747898 w 4923"/>
                  <a:gd name="T45" fmla="*/ 7565 h 2666"/>
                  <a:gd name="T46" fmla="*/ 1763733 w 4923"/>
                  <a:gd name="T47" fmla="*/ 50796 h 2666"/>
                  <a:gd name="T48" fmla="*/ 1428332 w 4923"/>
                  <a:gd name="T49" fmla="*/ 768422 h 2666"/>
                  <a:gd name="T50" fmla="*/ 1428332 w 4923"/>
                  <a:gd name="T51" fmla="*/ 768422 h 2666"/>
                  <a:gd name="T52" fmla="*/ 1378670 w 4923"/>
                  <a:gd name="T53" fmla="*/ 806249 h 2666"/>
                  <a:gd name="T54" fmla="*/ 1378670 w 4923"/>
                  <a:gd name="T55" fmla="*/ 806249 h 2666"/>
                  <a:gd name="T56" fmla="*/ 1324329 w 4923"/>
                  <a:gd name="T57" fmla="*/ 774907 h 2666"/>
                  <a:gd name="T58" fmla="*/ 1040390 w 4923"/>
                  <a:gd name="T59" fmla="*/ 321707 h 2666"/>
                  <a:gd name="T60" fmla="*/ 801075 w 4923"/>
                  <a:gd name="T61" fmla="*/ 668992 h 2666"/>
                  <a:gd name="T62" fmla="*/ 801075 w 4923"/>
                  <a:gd name="T63" fmla="*/ 668992 h 2666"/>
                  <a:gd name="T64" fmla="*/ 746015 w 4923"/>
                  <a:gd name="T65" fmla="*/ 698893 h 2666"/>
                  <a:gd name="T66" fmla="*/ 746015 w 4923"/>
                  <a:gd name="T67" fmla="*/ 698893 h 2666"/>
                  <a:gd name="T68" fmla="*/ 692754 w 4923"/>
                  <a:gd name="T69" fmla="*/ 666470 h 2666"/>
                  <a:gd name="T70" fmla="*/ 446961 w 4923"/>
                  <a:gd name="T71" fmla="*/ 273073 h 2666"/>
                  <a:gd name="T72" fmla="*/ 65497 w 4923"/>
                  <a:gd name="T73" fmla="*/ 943506 h 2666"/>
                  <a:gd name="T74" fmla="*/ 65497 w 4923"/>
                  <a:gd name="T75" fmla="*/ 943506 h 2666"/>
                  <a:gd name="T76" fmla="*/ 37067 w 4923"/>
                  <a:gd name="T77" fmla="*/ 960078 h 266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4923" h="2666">
                    <a:moveTo>
                      <a:pt x="103" y="2665"/>
                    </a:moveTo>
                    <a:lnTo>
                      <a:pt x="103" y="2665"/>
                    </a:lnTo>
                    <a:cubicBezTo>
                      <a:pt x="88" y="2665"/>
                      <a:pt x="73" y="2661"/>
                      <a:pt x="58" y="2653"/>
                    </a:cubicBezTo>
                    <a:cubicBezTo>
                      <a:pt x="15" y="2628"/>
                      <a:pt x="0" y="2573"/>
                      <a:pt x="24" y="2530"/>
                    </a:cubicBezTo>
                    <a:lnTo>
                      <a:pt x="1093" y="655"/>
                    </a:lnTo>
                    <a:cubicBezTo>
                      <a:pt x="1127" y="596"/>
                      <a:pt x="1179" y="561"/>
                      <a:pt x="1238" y="560"/>
                    </a:cubicBezTo>
                    <a:cubicBezTo>
                      <a:pt x="1297" y="560"/>
                      <a:pt x="1351" y="591"/>
                      <a:pt x="1387" y="649"/>
                    </a:cubicBezTo>
                    <a:lnTo>
                      <a:pt x="2078" y="1753"/>
                    </a:lnTo>
                    <a:lnTo>
                      <a:pt x="2743" y="789"/>
                    </a:lnTo>
                    <a:cubicBezTo>
                      <a:pt x="2780" y="735"/>
                      <a:pt x="2834" y="705"/>
                      <a:pt x="2891" y="705"/>
                    </a:cubicBezTo>
                    <a:cubicBezTo>
                      <a:pt x="2893" y="705"/>
                      <a:pt x="2894" y="705"/>
                      <a:pt x="2895" y="705"/>
                    </a:cubicBezTo>
                    <a:cubicBezTo>
                      <a:pt x="2954" y="706"/>
                      <a:pt x="3008" y="739"/>
                      <a:pt x="3043" y="795"/>
                    </a:cubicBezTo>
                    <a:lnTo>
                      <a:pt x="3818" y="2029"/>
                    </a:lnTo>
                    <a:lnTo>
                      <a:pt x="4737" y="64"/>
                    </a:lnTo>
                    <a:cubicBezTo>
                      <a:pt x="4758" y="19"/>
                      <a:pt x="4812" y="0"/>
                      <a:pt x="4857" y="21"/>
                    </a:cubicBezTo>
                    <a:cubicBezTo>
                      <a:pt x="4903" y="42"/>
                      <a:pt x="4922" y="95"/>
                      <a:pt x="4901" y="141"/>
                    </a:cubicBezTo>
                    <a:lnTo>
                      <a:pt x="3969" y="2133"/>
                    </a:lnTo>
                    <a:cubicBezTo>
                      <a:pt x="3939" y="2197"/>
                      <a:pt x="3889" y="2235"/>
                      <a:pt x="3831" y="2238"/>
                    </a:cubicBezTo>
                    <a:cubicBezTo>
                      <a:pt x="3771" y="2242"/>
                      <a:pt x="3717" y="2210"/>
                      <a:pt x="3680" y="2151"/>
                    </a:cubicBezTo>
                    <a:lnTo>
                      <a:pt x="2891" y="893"/>
                    </a:lnTo>
                    <a:lnTo>
                      <a:pt x="2226" y="1857"/>
                    </a:lnTo>
                    <a:cubicBezTo>
                      <a:pt x="2188" y="1912"/>
                      <a:pt x="2134" y="1942"/>
                      <a:pt x="2073" y="1940"/>
                    </a:cubicBezTo>
                    <a:cubicBezTo>
                      <a:pt x="2015" y="1939"/>
                      <a:pt x="1961" y="1906"/>
                      <a:pt x="1925" y="1850"/>
                    </a:cubicBezTo>
                    <a:lnTo>
                      <a:pt x="1242" y="758"/>
                    </a:lnTo>
                    <a:lnTo>
                      <a:pt x="182" y="2619"/>
                    </a:lnTo>
                    <a:cubicBezTo>
                      <a:pt x="165" y="2648"/>
                      <a:pt x="134" y="2665"/>
                      <a:pt x="103" y="2665"/>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grpSp>
        <p:grpSp>
          <p:nvGrpSpPr>
            <p:cNvPr id="186" name="Group 5">
              <a:extLst>
                <a:ext uri="{FF2B5EF4-FFF2-40B4-BE49-F238E27FC236}">
                  <a16:creationId xmlns:a16="http://schemas.microsoft.com/office/drawing/2014/main" id="{D38E494A-CE1F-F64E-9B98-45B5B426E267}"/>
                </a:ext>
              </a:extLst>
            </p:cNvPr>
            <p:cNvGrpSpPr>
              <a:grpSpLocks/>
            </p:cNvGrpSpPr>
            <p:nvPr/>
          </p:nvGrpSpPr>
          <p:grpSpPr bwMode="auto">
            <a:xfrm>
              <a:off x="4413848" y="2845426"/>
              <a:ext cx="1474715" cy="1356622"/>
              <a:chOff x="4892675" y="3322638"/>
              <a:chExt cx="1625600" cy="1495425"/>
            </a:xfrm>
            <a:solidFill>
              <a:schemeClr val="accent1">
                <a:lumMod val="75000"/>
              </a:schemeClr>
            </a:solidFill>
          </p:grpSpPr>
          <p:sp>
            <p:nvSpPr>
              <p:cNvPr id="212" name="Freeform 2">
                <a:extLst>
                  <a:ext uri="{FF2B5EF4-FFF2-40B4-BE49-F238E27FC236}">
                    <a16:creationId xmlns:a16="http://schemas.microsoft.com/office/drawing/2014/main" id="{460A689A-6F3A-6F44-BDBB-7781D6A48533}"/>
                  </a:ext>
                </a:extLst>
              </p:cNvPr>
              <p:cNvSpPr>
                <a:spLocks noChangeArrowheads="1"/>
              </p:cNvSpPr>
              <p:nvPr/>
            </p:nvSpPr>
            <p:spPr bwMode="auto">
              <a:xfrm>
                <a:off x="5665788" y="3751263"/>
                <a:ext cx="252412" cy="642937"/>
              </a:xfrm>
              <a:custGeom>
                <a:avLst/>
                <a:gdLst>
                  <a:gd name="T0" fmla="*/ 152311 w 701"/>
                  <a:gd name="T1" fmla="*/ 44229 h 1788"/>
                  <a:gd name="T2" fmla="*/ 152311 w 701"/>
                  <a:gd name="T3" fmla="*/ 44229 h 1788"/>
                  <a:gd name="T4" fmla="*/ 251332 w 701"/>
                  <a:gd name="T5" fmla="*/ 181950 h 1788"/>
                  <a:gd name="T6" fmla="*/ 251332 w 701"/>
                  <a:gd name="T7" fmla="*/ 197052 h 1788"/>
                  <a:gd name="T8" fmla="*/ 193000 w 701"/>
                  <a:gd name="T9" fmla="*/ 197052 h 1788"/>
                  <a:gd name="T10" fmla="*/ 193000 w 701"/>
                  <a:gd name="T11" fmla="*/ 177994 h 1788"/>
                  <a:gd name="T12" fmla="*/ 193000 w 701"/>
                  <a:gd name="T13" fmla="*/ 177994 h 1788"/>
                  <a:gd name="T14" fmla="*/ 128186 w 701"/>
                  <a:gd name="T15" fmla="*/ 97807 h 1788"/>
                  <a:gd name="T16" fmla="*/ 128186 w 701"/>
                  <a:gd name="T17" fmla="*/ 97807 h 1788"/>
                  <a:gd name="T18" fmla="*/ 64093 w 701"/>
                  <a:gd name="T19" fmla="*/ 177994 h 1788"/>
                  <a:gd name="T20" fmla="*/ 64093 w 701"/>
                  <a:gd name="T21" fmla="*/ 177994 h 1788"/>
                  <a:gd name="T22" fmla="*/ 252052 w 701"/>
                  <a:gd name="T23" fmla="*/ 461706 h 1788"/>
                  <a:gd name="T24" fmla="*/ 252052 w 701"/>
                  <a:gd name="T25" fmla="*/ 461706 h 1788"/>
                  <a:gd name="T26" fmla="*/ 152311 w 701"/>
                  <a:gd name="T27" fmla="*/ 600146 h 1788"/>
                  <a:gd name="T28" fmla="*/ 152311 w 701"/>
                  <a:gd name="T29" fmla="*/ 642577 h 1788"/>
                  <a:gd name="T30" fmla="*/ 100821 w 701"/>
                  <a:gd name="T31" fmla="*/ 642577 h 1788"/>
                  <a:gd name="T32" fmla="*/ 100821 w 701"/>
                  <a:gd name="T33" fmla="*/ 600146 h 1788"/>
                  <a:gd name="T34" fmla="*/ 100821 w 701"/>
                  <a:gd name="T35" fmla="*/ 600146 h 1788"/>
                  <a:gd name="T36" fmla="*/ 0 w 701"/>
                  <a:gd name="T37" fmla="*/ 461706 h 1788"/>
                  <a:gd name="T38" fmla="*/ 0 w 701"/>
                  <a:gd name="T39" fmla="*/ 427186 h 1788"/>
                  <a:gd name="T40" fmla="*/ 58332 w 701"/>
                  <a:gd name="T41" fmla="*/ 427186 h 1788"/>
                  <a:gd name="T42" fmla="*/ 58332 w 701"/>
                  <a:gd name="T43" fmla="*/ 465662 h 1788"/>
                  <a:gd name="T44" fmla="*/ 58332 w 701"/>
                  <a:gd name="T45" fmla="*/ 465662 h 1788"/>
                  <a:gd name="T46" fmla="*/ 124226 w 701"/>
                  <a:gd name="T47" fmla="*/ 545130 h 1788"/>
                  <a:gd name="T48" fmla="*/ 124226 w 701"/>
                  <a:gd name="T49" fmla="*/ 545130 h 1788"/>
                  <a:gd name="T50" fmla="*/ 189759 w 701"/>
                  <a:gd name="T51" fmla="*/ 465662 h 1788"/>
                  <a:gd name="T52" fmla="*/ 189759 w 701"/>
                  <a:gd name="T53" fmla="*/ 465662 h 1788"/>
                  <a:gd name="T54" fmla="*/ 2521 w 701"/>
                  <a:gd name="T55" fmla="*/ 181950 h 1788"/>
                  <a:gd name="T56" fmla="*/ 2521 w 701"/>
                  <a:gd name="T57" fmla="*/ 181950 h 1788"/>
                  <a:gd name="T58" fmla="*/ 100821 w 701"/>
                  <a:gd name="T59" fmla="*/ 44229 h 1788"/>
                  <a:gd name="T60" fmla="*/ 100821 w 701"/>
                  <a:gd name="T61" fmla="*/ 0 h 1788"/>
                  <a:gd name="T62" fmla="*/ 152311 w 701"/>
                  <a:gd name="T63" fmla="*/ 0 h 1788"/>
                  <a:gd name="T64" fmla="*/ 152311 w 701"/>
                  <a:gd name="T65" fmla="*/ 44229 h 178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701" h="1788">
                    <a:moveTo>
                      <a:pt x="423" y="123"/>
                    </a:moveTo>
                    <a:lnTo>
                      <a:pt x="423" y="123"/>
                    </a:lnTo>
                    <a:cubicBezTo>
                      <a:pt x="612" y="150"/>
                      <a:pt x="698" y="297"/>
                      <a:pt x="698" y="506"/>
                    </a:cubicBezTo>
                    <a:lnTo>
                      <a:pt x="698" y="548"/>
                    </a:lnTo>
                    <a:lnTo>
                      <a:pt x="536" y="548"/>
                    </a:lnTo>
                    <a:lnTo>
                      <a:pt x="536" y="495"/>
                    </a:lnTo>
                    <a:cubicBezTo>
                      <a:pt x="536" y="357"/>
                      <a:pt x="481" y="272"/>
                      <a:pt x="356" y="272"/>
                    </a:cubicBezTo>
                    <a:cubicBezTo>
                      <a:pt x="233" y="272"/>
                      <a:pt x="178" y="357"/>
                      <a:pt x="178" y="495"/>
                    </a:cubicBezTo>
                    <a:cubicBezTo>
                      <a:pt x="178" y="844"/>
                      <a:pt x="700" y="846"/>
                      <a:pt x="700" y="1284"/>
                    </a:cubicBezTo>
                    <a:cubicBezTo>
                      <a:pt x="700" y="1493"/>
                      <a:pt x="612" y="1642"/>
                      <a:pt x="423" y="1669"/>
                    </a:cubicBezTo>
                    <a:lnTo>
                      <a:pt x="423" y="1787"/>
                    </a:lnTo>
                    <a:lnTo>
                      <a:pt x="280" y="1787"/>
                    </a:lnTo>
                    <a:lnTo>
                      <a:pt x="280" y="1669"/>
                    </a:lnTo>
                    <a:cubicBezTo>
                      <a:pt x="87" y="1642"/>
                      <a:pt x="0" y="1496"/>
                      <a:pt x="0" y="1284"/>
                    </a:cubicBezTo>
                    <a:lnTo>
                      <a:pt x="0" y="1188"/>
                    </a:lnTo>
                    <a:lnTo>
                      <a:pt x="162" y="1188"/>
                    </a:lnTo>
                    <a:lnTo>
                      <a:pt x="162" y="1295"/>
                    </a:lnTo>
                    <a:cubicBezTo>
                      <a:pt x="162" y="1435"/>
                      <a:pt x="221" y="1516"/>
                      <a:pt x="345" y="1516"/>
                    </a:cubicBezTo>
                    <a:cubicBezTo>
                      <a:pt x="471" y="1516"/>
                      <a:pt x="527" y="1435"/>
                      <a:pt x="527" y="1295"/>
                    </a:cubicBezTo>
                    <a:cubicBezTo>
                      <a:pt x="527" y="948"/>
                      <a:pt x="7" y="944"/>
                      <a:pt x="7" y="506"/>
                    </a:cubicBezTo>
                    <a:cubicBezTo>
                      <a:pt x="7" y="292"/>
                      <a:pt x="94" y="152"/>
                      <a:pt x="280" y="123"/>
                    </a:cubicBezTo>
                    <a:lnTo>
                      <a:pt x="280" y="0"/>
                    </a:lnTo>
                    <a:lnTo>
                      <a:pt x="423" y="0"/>
                    </a:lnTo>
                    <a:lnTo>
                      <a:pt x="423" y="123"/>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213" name="Freeform 36">
                <a:extLst>
                  <a:ext uri="{FF2B5EF4-FFF2-40B4-BE49-F238E27FC236}">
                    <a16:creationId xmlns:a16="http://schemas.microsoft.com/office/drawing/2014/main" id="{4D530BCE-6D99-474F-922C-DC9D702E7FD3}"/>
                  </a:ext>
                </a:extLst>
              </p:cNvPr>
              <p:cNvSpPr>
                <a:spLocks noChangeArrowheads="1"/>
              </p:cNvSpPr>
              <p:nvPr/>
            </p:nvSpPr>
            <p:spPr bwMode="auto">
              <a:xfrm>
                <a:off x="5022850" y="3322638"/>
                <a:ext cx="1495425" cy="1495425"/>
              </a:xfrm>
              <a:custGeom>
                <a:avLst/>
                <a:gdLst>
                  <a:gd name="T0" fmla="*/ 747353 w 4154"/>
                  <a:gd name="T1" fmla="*/ 65175 h 4153"/>
                  <a:gd name="T2" fmla="*/ 747353 w 4154"/>
                  <a:gd name="T3" fmla="*/ 65175 h 4153"/>
                  <a:gd name="T4" fmla="*/ 65159 w 4154"/>
                  <a:gd name="T5" fmla="*/ 747172 h 4153"/>
                  <a:gd name="T6" fmla="*/ 65159 w 4154"/>
                  <a:gd name="T7" fmla="*/ 747172 h 4153"/>
                  <a:gd name="T8" fmla="*/ 747353 w 4154"/>
                  <a:gd name="T9" fmla="*/ 1429890 h 4153"/>
                  <a:gd name="T10" fmla="*/ 747353 w 4154"/>
                  <a:gd name="T11" fmla="*/ 1429890 h 4153"/>
                  <a:gd name="T12" fmla="*/ 1429906 w 4154"/>
                  <a:gd name="T13" fmla="*/ 747172 h 4153"/>
                  <a:gd name="T14" fmla="*/ 1429906 w 4154"/>
                  <a:gd name="T15" fmla="*/ 747172 h 4153"/>
                  <a:gd name="T16" fmla="*/ 747353 w 4154"/>
                  <a:gd name="T17" fmla="*/ 65175 h 4153"/>
                  <a:gd name="T18" fmla="*/ 747353 w 4154"/>
                  <a:gd name="T19" fmla="*/ 1495065 h 4153"/>
                  <a:gd name="T20" fmla="*/ 747353 w 4154"/>
                  <a:gd name="T21" fmla="*/ 1495065 h 4153"/>
                  <a:gd name="T22" fmla="*/ 0 w 4154"/>
                  <a:gd name="T23" fmla="*/ 747172 h 4153"/>
                  <a:gd name="T24" fmla="*/ 0 w 4154"/>
                  <a:gd name="T25" fmla="*/ 747172 h 4153"/>
                  <a:gd name="T26" fmla="*/ 747353 w 4154"/>
                  <a:gd name="T27" fmla="*/ 0 h 4153"/>
                  <a:gd name="T28" fmla="*/ 747353 w 4154"/>
                  <a:gd name="T29" fmla="*/ 0 h 4153"/>
                  <a:gd name="T30" fmla="*/ 1495065 w 4154"/>
                  <a:gd name="T31" fmla="*/ 747172 h 4153"/>
                  <a:gd name="T32" fmla="*/ 1495065 w 4154"/>
                  <a:gd name="T33" fmla="*/ 747172 h 4153"/>
                  <a:gd name="T34" fmla="*/ 747353 w 4154"/>
                  <a:gd name="T35" fmla="*/ 1495065 h 415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4154" h="4153">
                    <a:moveTo>
                      <a:pt x="2076" y="181"/>
                    </a:moveTo>
                    <a:lnTo>
                      <a:pt x="2076" y="181"/>
                    </a:lnTo>
                    <a:cubicBezTo>
                      <a:pt x="1031" y="181"/>
                      <a:pt x="181" y="1032"/>
                      <a:pt x="181" y="2075"/>
                    </a:cubicBezTo>
                    <a:cubicBezTo>
                      <a:pt x="181" y="3121"/>
                      <a:pt x="1031" y="3971"/>
                      <a:pt x="2076" y="3971"/>
                    </a:cubicBezTo>
                    <a:cubicBezTo>
                      <a:pt x="3121" y="3971"/>
                      <a:pt x="3972" y="3121"/>
                      <a:pt x="3972" y="2075"/>
                    </a:cubicBezTo>
                    <a:cubicBezTo>
                      <a:pt x="3972" y="1032"/>
                      <a:pt x="3121" y="181"/>
                      <a:pt x="2076" y="181"/>
                    </a:cubicBezTo>
                    <a:close/>
                    <a:moveTo>
                      <a:pt x="2076" y="4152"/>
                    </a:moveTo>
                    <a:lnTo>
                      <a:pt x="2076" y="4152"/>
                    </a:lnTo>
                    <a:cubicBezTo>
                      <a:pt x="931" y="4152"/>
                      <a:pt x="0" y="3220"/>
                      <a:pt x="0" y="2075"/>
                    </a:cubicBezTo>
                    <a:cubicBezTo>
                      <a:pt x="0" y="932"/>
                      <a:pt x="931" y="0"/>
                      <a:pt x="2076" y="0"/>
                    </a:cubicBezTo>
                    <a:cubicBezTo>
                      <a:pt x="3221" y="0"/>
                      <a:pt x="4153" y="932"/>
                      <a:pt x="4153" y="2075"/>
                    </a:cubicBezTo>
                    <a:cubicBezTo>
                      <a:pt x="4153" y="3220"/>
                      <a:pt x="3221" y="4152"/>
                      <a:pt x="2076" y="415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214" name="Freeform 37">
                <a:extLst>
                  <a:ext uri="{FF2B5EF4-FFF2-40B4-BE49-F238E27FC236}">
                    <a16:creationId xmlns:a16="http://schemas.microsoft.com/office/drawing/2014/main" id="{11E24312-75B7-3D4A-BDA2-DE33E170D7FE}"/>
                  </a:ext>
                </a:extLst>
              </p:cNvPr>
              <p:cNvSpPr>
                <a:spLocks noChangeArrowheads="1"/>
              </p:cNvSpPr>
              <p:nvPr/>
            </p:nvSpPr>
            <p:spPr bwMode="auto">
              <a:xfrm>
                <a:off x="4892675" y="3322638"/>
                <a:ext cx="909638" cy="1495425"/>
              </a:xfrm>
              <a:custGeom>
                <a:avLst/>
                <a:gdLst>
                  <a:gd name="T0" fmla="*/ 876534 w 2528"/>
                  <a:gd name="T1" fmla="*/ 1495065 h 4153"/>
                  <a:gd name="T2" fmla="*/ 746997 w 2528"/>
                  <a:gd name="T3" fmla="*/ 1495065 h 4153"/>
                  <a:gd name="T4" fmla="*/ 746997 w 2528"/>
                  <a:gd name="T5" fmla="*/ 1495065 h 4153"/>
                  <a:gd name="T6" fmla="*/ 0 w 2528"/>
                  <a:gd name="T7" fmla="*/ 747172 h 4153"/>
                  <a:gd name="T8" fmla="*/ 0 w 2528"/>
                  <a:gd name="T9" fmla="*/ 747172 h 4153"/>
                  <a:gd name="T10" fmla="*/ 746997 w 2528"/>
                  <a:gd name="T11" fmla="*/ 0 h 4153"/>
                  <a:gd name="T12" fmla="*/ 876534 w 2528"/>
                  <a:gd name="T13" fmla="*/ 0 h 4153"/>
                  <a:gd name="T14" fmla="*/ 876534 w 2528"/>
                  <a:gd name="T15" fmla="*/ 0 h 4153"/>
                  <a:gd name="T16" fmla="*/ 909278 w 2528"/>
                  <a:gd name="T17" fmla="*/ 32768 h 4153"/>
                  <a:gd name="T18" fmla="*/ 909278 w 2528"/>
                  <a:gd name="T19" fmla="*/ 32768 h 4153"/>
                  <a:gd name="T20" fmla="*/ 876534 w 2528"/>
                  <a:gd name="T21" fmla="*/ 65175 h 4153"/>
                  <a:gd name="T22" fmla="*/ 746997 w 2528"/>
                  <a:gd name="T23" fmla="*/ 65175 h 4153"/>
                  <a:gd name="T24" fmla="*/ 746997 w 2528"/>
                  <a:gd name="T25" fmla="*/ 65175 h 4153"/>
                  <a:gd name="T26" fmla="*/ 64769 w 2528"/>
                  <a:gd name="T27" fmla="*/ 747172 h 4153"/>
                  <a:gd name="T28" fmla="*/ 64769 w 2528"/>
                  <a:gd name="T29" fmla="*/ 747172 h 4153"/>
                  <a:gd name="T30" fmla="*/ 746997 w 2528"/>
                  <a:gd name="T31" fmla="*/ 1429890 h 4153"/>
                  <a:gd name="T32" fmla="*/ 876534 w 2528"/>
                  <a:gd name="T33" fmla="*/ 1429890 h 4153"/>
                  <a:gd name="T34" fmla="*/ 876534 w 2528"/>
                  <a:gd name="T35" fmla="*/ 1429890 h 4153"/>
                  <a:gd name="T36" fmla="*/ 909278 w 2528"/>
                  <a:gd name="T37" fmla="*/ 1462297 h 4153"/>
                  <a:gd name="T38" fmla="*/ 909278 w 2528"/>
                  <a:gd name="T39" fmla="*/ 1462297 h 4153"/>
                  <a:gd name="T40" fmla="*/ 876534 w 2528"/>
                  <a:gd name="T41" fmla="*/ 1495065 h 415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528" h="4153">
                    <a:moveTo>
                      <a:pt x="2436" y="4152"/>
                    </a:moveTo>
                    <a:lnTo>
                      <a:pt x="2076" y="4152"/>
                    </a:lnTo>
                    <a:cubicBezTo>
                      <a:pt x="930" y="4152"/>
                      <a:pt x="0" y="3221"/>
                      <a:pt x="0" y="2075"/>
                    </a:cubicBezTo>
                    <a:cubicBezTo>
                      <a:pt x="0" y="932"/>
                      <a:pt x="930" y="0"/>
                      <a:pt x="2076" y="0"/>
                    </a:cubicBezTo>
                    <a:lnTo>
                      <a:pt x="2436" y="0"/>
                    </a:lnTo>
                    <a:cubicBezTo>
                      <a:pt x="2486" y="0"/>
                      <a:pt x="2527" y="41"/>
                      <a:pt x="2527" y="91"/>
                    </a:cubicBezTo>
                    <a:cubicBezTo>
                      <a:pt x="2527" y="141"/>
                      <a:pt x="2486" y="181"/>
                      <a:pt x="2436" y="181"/>
                    </a:cubicBezTo>
                    <a:lnTo>
                      <a:pt x="2076" y="181"/>
                    </a:lnTo>
                    <a:cubicBezTo>
                      <a:pt x="1030" y="181"/>
                      <a:pt x="180" y="1032"/>
                      <a:pt x="180" y="2075"/>
                    </a:cubicBezTo>
                    <a:cubicBezTo>
                      <a:pt x="180" y="3121"/>
                      <a:pt x="1030" y="3971"/>
                      <a:pt x="2076" y="3971"/>
                    </a:cubicBezTo>
                    <a:lnTo>
                      <a:pt x="2436" y="3971"/>
                    </a:lnTo>
                    <a:cubicBezTo>
                      <a:pt x="2486" y="3971"/>
                      <a:pt x="2527" y="4011"/>
                      <a:pt x="2527" y="4061"/>
                    </a:cubicBezTo>
                    <a:cubicBezTo>
                      <a:pt x="2527" y="4111"/>
                      <a:pt x="2486" y="4152"/>
                      <a:pt x="2436" y="4152"/>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grpSp>
        <p:grpSp>
          <p:nvGrpSpPr>
            <p:cNvPr id="187" name="Group 11">
              <a:extLst>
                <a:ext uri="{FF2B5EF4-FFF2-40B4-BE49-F238E27FC236}">
                  <a16:creationId xmlns:a16="http://schemas.microsoft.com/office/drawing/2014/main" id="{D7D6DDB0-6536-084A-A4A0-34920A75BCF7}"/>
                </a:ext>
              </a:extLst>
            </p:cNvPr>
            <p:cNvGrpSpPr>
              <a:grpSpLocks/>
            </p:cNvGrpSpPr>
            <p:nvPr/>
          </p:nvGrpSpPr>
          <p:grpSpPr bwMode="auto">
            <a:xfrm>
              <a:off x="2998181" y="1700505"/>
              <a:ext cx="1765625" cy="1659054"/>
              <a:chOff x="3332163" y="2060575"/>
              <a:chExt cx="1946275" cy="1828800"/>
            </a:xfrm>
            <a:solidFill>
              <a:schemeClr val="accent3">
                <a:lumMod val="75000"/>
              </a:schemeClr>
            </a:solidFill>
          </p:grpSpPr>
          <p:sp>
            <p:nvSpPr>
              <p:cNvPr id="205" name="Freeform 43">
                <a:extLst>
                  <a:ext uri="{FF2B5EF4-FFF2-40B4-BE49-F238E27FC236}">
                    <a16:creationId xmlns:a16="http://schemas.microsoft.com/office/drawing/2014/main" id="{06D6B721-74B1-AF4B-8956-B7053C54998B}"/>
                  </a:ext>
                </a:extLst>
              </p:cNvPr>
              <p:cNvSpPr>
                <a:spLocks noChangeArrowheads="1"/>
              </p:cNvSpPr>
              <p:nvPr/>
            </p:nvSpPr>
            <p:spPr bwMode="auto">
              <a:xfrm>
                <a:off x="4411663" y="2060575"/>
                <a:ext cx="273050" cy="481013"/>
              </a:xfrm>
              <a:custGeom>
                <a:avLst/>
                <a:gdLst>
                  <a:gd name="T0" fmla="*/ 65115 w 759"/>
                  <a:gd name="T1" fmla="*/ 415584 h 1338"/>
                  <a:gd name="T2" fmla="*/ 207935 w 759"/>
                  <a:gd name="T3" fmla="*/ 415584 h 1338"/>
                  <a:gd name="T4" fmla="*/ 207935 w 759"/>
                  <a:gd name="T5" fmla="*/ 68305 h 1338"/>
                  <a:gd name="T6" fmla="*/ 207935 w 759"/>
                  <a:gd name="T7" fmla="*/ 68305 h 1338"/>
                  <a:gd name="T8" fmla="*/ 65115 w 759"/>
                  <a:gd name="T9" fmla="*/ 240507 h 1338"/>
                  <a:gd name="T10" fmla="*/ 65115 w 759"/>
                  <a:gd name="T11" fmla="*/ 415584 h 1338"/>
                  <a:gd name="T12" fmla="*/ 240313 w 759"/>
                  <a:gd name="T13" fmla="*/ 480653 h 1338"/>
                  <a:gd name="T14" fmla="*/ 32377 w 759"/>
                  <a:gd name="T15" fmla="*/ 480653 h 1338"/>
                  <a:gd name="T16" fmla="*/ 32377 w 759"/>
                  <a:gd name="T17" fmla="*/ 480653 h 1338"/>
                  <a:gd name="T18" fmla="*/ 0 w 759"/>
                  <a:gd name="T19" fmla="*/ 448298 h 1338"/>
                  <a:gd name="T20" fmla="*/ 0 w 759"/>
                  <a:gd name="T21" fmla="*/ 240507 h 1338"/>
                  <a:gd name="T22" fmla="*/ 0 w 759"/>
                  <a:gd name="T23" fmla="*/ 240507 h 1338"/>
                  <a:gd name="T24" fmla="*/ 240313 w 759"/>
                  <a:gd name="T25" fmla="*/ 0 h 1338"/>
                  <a:gd name="T26" fmla="*/ 240313 w 759"/>
                  <a:gd name="T27" fmla="*/ 0 h 1338"/>
                  <a:gd name="T28" fmla="*/ 272690 w 759"/>
                  <a:gd name="T29" fmla="*/ 32715 h 1338"/>
                  <a:gd name="T30" fmla="*/ 272690 w 759"/>
                  <a:gd name="T31" fmla="*/ 448298 h 1338"/>
                  <a:gd name="T32" fmla="*/ 272690 w 759"/>
                  <a:gd name="T33" fmla="*/ 448298 h 1338"/>
                  <a:gd name="T34" fmla="*/ 240313 w 759"/>
                  <a:gd name="T35" fmla="*/ 480653 h 13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759" h="1338">
                    <a:moveTo>
                      <a:pt x="181" y="1156"/>
                    </a:moveTo>
                    <a:lnTo>
                      <a:pt x="578" y="1156"/>
                    </a:lnTo>
                    <a:lnTo>
                      <a:pt x="578" y="190"/>
                    </a:lnTo>
                    <a:cubicBezTo>
                      <a:pt x="352" y="232"/>
                      <a:pt x="181" y="431"/>
                      <a:pt x="181" y="669"/>
                    </a:cubicBezTo>
                    <a:lnTo>
                      <a:pt x="181" y="1156"/>
                    </a:lnTo>
                    <a:close/>
                    <a:moveTo>
                      <a:pt x="668" y="1337"/>
                    </a:moveTo>
                    <a:lnTo>
                      <a:pt x="90" y="1337"/>
                    </a:lnTo>
                    <a:cubicBezTo>
                      <a:pt x="40" y="1337"/>
                      <a:pt x="0" y="1297"/>
                      <a:pt x="0" y="1247"/>
                    </a:cubicBezTo>
                    <a:lnTo>
                      <a:pt x="0" y="669"/>
                    </a:lnTo>
                    <a:cubicBezTo>
                      <a:pt x="0" y="300"/>
                      <a:pt x="300" y="0"/>
                      <a:pt x="668" y="0"/>
                    </a:cubicBezTo>
                    <a:cubicBezTo>
                      <a:pt x="717" y="0"/>
                      <a:pt x="758" y="41"/>
                      <a:pt x="758" y="91"/>
                    </a:cubicBezTo>
                    <a:lnTo>
                      <a:pt x="758" y="1247"/>
                    </a:lnTo>
                    <a:cubicBezTo>
                      <a:pt x="758" y="1297"/>
                      <a:pt x="717" y="1337"/>
                      <a:pt x="668" y="1337"/>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206" name="Freeform 38">
                <a:extLst>
                  <a:ext uri="{FF2B5EF4-FFF2-40B4-BE49-F238E27FC236}">
                    <a16:creationId xmlns:a16="http://schemas.microsoft.com/office/drawing/2014/main" id="{3E907872-56F8-4840-82E6-7265D69DCA17}"/>
                  </a:ext>
                </a:extLst>
              </p:cNvPr>
              <p:cNvSpPr>
                <a:spLocks noChangeArrowheads="1"/>
              </p:cNvSpPr>
              <p:nvPr/>
            </p:nvSpPr>
            <p:spPr bwMode="auto">
              <a:xfrm>
                <a:off x="4991100" y="2716213"/>
                <a:ext cx="287338" cy="500062"/>
              </a:xfrm>
              <a:custGeom>
                <a:avLst/>
                <a:gdLst>
                  <a:gd name="T0" fmla="*/ 254530 w 797"/>
                  <a:gd name="T1" fmla="*/ 499702 h 1390"/>
                  <a:gd name="T2" fmla="*/ 32087 w 797"/>
                  <a:gd name="T3" fmla="*/ 499702 h 1390"/>
                  <a:gd name="T4" fmla="*/ 32087 w 797"/>
                  <a:gd name="T5" fmla="*/ 499702 h 1390"/>
                  <a:gd name="T6" fmla="*/ 0 w 797"/>
                  <a:gd name="T7" fmla="*/ 466964 h 1390"/>
                  <a:gd name="T8" fmla="*/ 0 w 797"/>
                  <a:gd name="T9" fmla="*/ 466964 h 1390"/>
                  <a:gd name="T10" fmla="*/ 32087 w 797"/>
                  <a:gd name="T11" fmla="*/ 434586 h 1390"/>
                  <a:gd name="T12" fmla="*/ 221723 w 797"/>
                  <a:gd name="T13" fmla="*/ 434586 h 1390"/>
                  <a:gd name="T14" fmla="*/ 221723 w 797"/>
                  <a:gd name="T15" fmla="*/ 64756 h 1390"/>
                  <a:gd name="T16" fmla="*/ 32087 w 797"/>
                  <a:gd name="T17" fmla="*/ 64756 h 1390"/>
                  <a:gd name="T18" fmla="*/ 32087 w 797"/>
                  <a:gd name="T19" fmla="*/ 64756 h 1390"/>
                  <a:gd name="T20" fmla="*/ 0 w 797"/>
                  <a:gd name="T21" fmla="*/ 32378 h 1390"/>
                  <a:gd name="T22" fmla="*/ 0 w 797"/>
                  <a:gd name="T23" fmla="*/ 32378 h 1390"/>
                  <a:gd name="T24" fmla="*/ 32087 w 797"/>
                  <a:gd name="T25" fmla="*/ 0 h 1390"/>
                  <a:gd name="T26" fmla="*/ 254530 w 797"/>
                  <a:gd name="T27" fmla="*/ 0 h 1390"/>
                  <a:gd name="T28" fmla="*/ 254530 w 797"/>
                  <a:gd name="T29" fmla="*/ 0 h 1390"/>
                  <a:gd name="T30" fmla="*/ 286977 w 797"/>
                  <a:gd name="T31" fmla="*/ 32378 h 1390"/>
                  <a:gd name="T32" fmla="*/ 286977 w 797"/>
                  <a:gd name="T33" fmla="*/ 466964 h 1390"/>
                  <a:gd name="T34" fmla="*/ 286977 w 797"/>
                  <a:gd name="T35" fmla="*/ 466964 h 1390"/>
                  <a:gd name="T36" fmla="*/ 254530 w 797"/>
                  <a:gd name="T37" fmla="*/ 499702 h 139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797" h="1390">
                    <a:moveTo>
                      <a:pt x="706" y="1389"/>
                    </a:moveTo>
                    <a:lnTo>
                      <a:pt x="89" y="1389"/>
                    </a:lnTo>
                    <a:cubicBezTo>
                      <a:pt x="40" y="1389"/>
                      <a:pt x="0" y="1348"/>
                      <a:pt x="0" y="1298"/>
                    </a:cubicBezTo>
                    <a:cubicBezTo>
                      <a:pt x="0" y="1248"/>
                      <a:pt x="40" y="1208"/>
                      <a:pt x="89" y="1208"/>
                    </a:cubicBezTo>
                    <a:lnTo>
                      <a:pt x="615" y="1208"/>
                    </a:lnTo>
                    <a:lnTo>
                      <a:pt x="615" y="180"/>
                    </a:lnTo>
                    <a:lnTo>
                      <a:pt x="89" y="180"/>
                    </a:lnTo>
                    <a:cubicBezTo>
                      <a:pt x="40" y="180"/>
                      <a:pt x="0" y="140"/>
                      <a:pt x="0" y="90"/>
                    </a:cubicBezTo>
                    <a:cubicBezTo>
                      <a:pt x="0" y="40"/>
                      <a:pt x="40" y="0"/>
                      <a:pt x="89" y="0"/>
                    </a:cubicBezTo>
                    <a:lnTo>
                      <a:pt x="706" y="0"/>
                    </a:lnTo>
                    <a:cubicBezTo>
                      <a:pt x="756" y="0"/>
                      <a:pt x="796" y="40"/>
                      <a:pt x="796" y="90"/>
                    </a:cubicBezTo>
                    <a:lnTo>
                      <a:pt x="796" y="1298"/>
                    </a:lnTo>
                    <a:cubicBezTo>
                      <a:pt x="796" y="1348"/>
                      <a:pt x="756" y="1389"/>
                      <a:pt x="706" y="1389"/>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207" name="Freeform 39">
                <a:extLst>
                  <a:ext uri="{FF2B5EF4-FFF2-40B4-BE49-F238E27FC236}">
                    <a16:creationId xmlns:a16="http://schemas.microsoft.com/office/drawing/2014/main" id="{B87D4B9F-63DD-B945-A8D3-BB7C1607591C}"/>
                  </a:ext>
                </a:extLst>
              </p:cNvPr>
              <p:cNvSpPr>
                <a:spLocks noChangeArrowheads="1"/>
              </p:cNvSpPr>
              <p:nvPr/>
            </p:nvSpPr>
            <p:spPr bwMode="auto">
              <a:xfrm>
                <a:off x="4678363" y="2614613"/>
                <a:ext cx="153987" cy="153987"/>
              </a:xfrm>
              <a:custGeom>
                <a:avLst/>
                <a:gdLst>
                  <a:gd name="T0" fmla="*/ 153628 w 429"/>
                  <a:gd name="T1" fmla="*/ 76994 h 428"/>
                  <a:gd name="T2" fmla="*/ 153628 w 429"/>
                  <a:gd name="T3" fmla="*/ 76994 h 428"/>
                  <a:gd name="T4" fmla="*/ 76814 w 429"/>
                  <a:gd name="T5" fmla="*/ 153627 h 428"/>
                  <a:gd name="T6" fmla="*/ 76814 w 429"/>
                  <a:gd name="T7" fmla="*/ 153627 h 428"/>
                  <a:gd name="T8" fmla="*/ 0 w 429"/>
                  <a:gd name="T9" fmla="*/ 76994 h 428"/>
                  <a:gd name="T10" fmla="*/ 0 w 429"/>
                  <a:gd name="T11" fmla="*/ 76994 h 428"/>
                  <a:gd name="T12" fmla="*/ 76814 w 429"/>
                  <a:gd name="T13" fmla="*/ 0 h 428"/>
                  <a:gd name="T14" fmla="*/ 76814 w 429"/>
                  <a:gd name="T15" fmla="*/ 0 h 428"/>
                  <a:gd name="T16" fmla="*/ 153628 w 429"/>
                  <a:gd name="T17" fmla="*/ 76994 h 42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29" h="428">
                    <a:moveTo>
                      <a:pt x="428" y="214"/>
                    </a:moveTo>
                    <a:lnTo>
                      <a:pt x="428" y="214"/>
                    </a:lnTo>
                    <a:cubicBezTo>
                      <a:pt x="428" y="332"/>
                      <a:pt x="332" y="427"/>
                      <a:pt x="214" y="427"/>
                    </a:cubicBezTo>
                    <a:cubicBezTo>
                      <a:pt x="96" y="427"/>
                      <a:pt x="0" y="332"/>
                      <a:pt x="0" y="214"/>
                    </a:cubicBezTo>
                    <a:cubicBezTo>
                      <a:pt x="0" y="96"/>
                      <a:pt x="96" y="0"/>
                      <a:pt x="214" y="0"/>
                    </a:cubicBezTo>
                    <a:cubicBezTo>
                      <a:pt x="332" y="0"/>
                      <a:pt x="428" y="96"/>
                      <a:pt x="428" y="21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208" name="Freeform 40">
                <a:extLst>
                  <a:ext uri="{FF2B5EF4-FFF2-40B4-BE49-F238E27FC236}">
                    <a16:creationId xmlns:a16="http://schemas.microsoft.com/office/drawing/2014/main" id="{FB12E68D-58C2-0848-A0A7-DF926D38CACD}"/>
                  </a:ext>
                </a:extLst>
              </p:cNvPr>
              <p:cNvSpPr>
                <a:spLocks noChangeArrowheads="1"/>
              </p:cNvSpPr>
              <p:nvPr/>
            </p:nvSpPr>
            <p:spPr bwMode="auto">
              <a:xfrm>
                <a:off x="3838575" y="3552825"/>
                <a:ext cx="355600" cy="336550"/>
              </a:xfrm>
              <a:custGeom>
                <a:avLst/>
                <a:gdLst>
                  <a:gd name="T0" fmla="*/ 322847 w 988"/>
                  <a:gd name="T1" fmla="*/ 336190 h 936"/>
                  <a:gd name="T2" fmla="*/ 32393 w 988"/>
                  <a:gd name="T3" fmla="*/ 336190 h 936"/>
                  <a:gd name="T4" fmla="*/ 32393 w 988"/>
                  <a:gd name="T5" fmla="*/ 336190 h 936"/>
                  <a:gd name="T6" fmla="*/ 0 w 988"/>
                  <a:gd name="T7" fmla="*/ 303830 h 936"/>
                  <a:gd name="T8" fmla="*/ 0 w 988"/>
                  <a:gd name="T9" fmla="*/ 32720 h 936"/>
                  <a:gd name="T10" fmla="*/ 0 w 988"/>
                  <a:gd name="T11" fmla="*/ 32720 h 936"/>
                  <a:gd name="T12" fmla="*/ 32393 w 988"/>
                  <a:gd name="T13" fmla="*/ 0 h 936"/>
                  <a:gd name="T14" fmla="*/ 32393 w 988"/>
                  <a:gd name="T15" fmla="*/ 0 h 936"/>
                  <a:gd name="T16" fmla="*/ 65145 w 988"/>
                  <a:gd name="T17" fmla="*/ 32720 h 936"/>
                  <a:gd name="T18" fmla="*/ 65145 w 988"/>
                  <a:gd name="T19" fmla="*/ 271469 h 936"/>
                  <a:gd name="T20" fmla="*/ 290095 w 988"/>
                  <a:gd name="T21" fmla="*/ 271469 h 936"/>
                  <a:gd name="T22" fmla="*/ 290095 w 988"/>
                  <a:gd name="T23" fmla="*/ 154612 h 936"/>
                  <a:gd name="T24" fmla="*/ 290095 w 988"/>
                  <a:gd name="T25" fmla="*/ 154612 h 936"/>
                  <a:gd name="T26" fmla="*/ 322847 w 988"/>
                  <a:gd name="T27" fmla="*/ 121892 h 936"/>
                  <a:gd name="T28" fmla="*/ 322847 w 988"/>
                  <a:gd name="T29" fmla="*/ 121892 h 936"/>
                  <a:gd name="T30" fmla="*/ 355240 w 988"/>
                  <a:gd name="T31" fmla="*/ 154612 h 936"/>
                  <a:gd name="T32" fmla="*/ 355240 w 988"/>
                  <a:gd name="T33" fmla="*/ 303830 h 936"/>
                  <a:gd name="T34" fmla="*/ 355240 w 988"/>
                  <a:gd name="T35" fmla="*/ 303830 h 936"/>
                  <a:gd name="T36" fmla="*/ 322847 w 988"/>
                  <a:gd name="T37" fmla="*/ 336190 h 9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88" h="936">
                    <a:moveTo>
                      <a:pt x="897" y="935"/>
                    </a:moveTo>
                    <a:lnTo>
                      <a:pt x="90" y="935"/>
                    </a:lnTo>
                    <a:cubicBezTo>
                      <a:pt x="41" y="935"/>
                      <a:pt x="0" y="894"/>
                      <a:pt x="0" y="845"/>
                    </a:cubicBezTo>
                    <a:lnTo>
                      <a:pt x="0" y="91"/>
                    </a:lnTo>
                    <a:cubicBezTo>
                      <a:pt x="0" y="41"/>
                      <a:pt x="41" y="0"/>
                      <a:pt x="90" y="0"/>
                    </a:cubicBezTo>
                    <a:cubicBezTo>
                      <a:pt x="140" y="0"/>
                      <a:pt x="181" y="41"/>
                      <a:pt x="181" y="91"/>
                    </a:cubicBezTo>
                    <a:lnTo>
                      <a:pt x="181" y="755"/>
                    </a:lnTo>
                    <a:lnTo>
                      <a:pt x="806" y="755"/>
                    </a:lnTo>
                    <a:lnTo>
                      <a:pt x="806" y="430"/>
                    </a:lnTo>
                    <a:cubicBezTo>
                      <a:pt x="806" y="380"/>
                      <a:pt x="847" y="339"/>
                      <a:pt x="897" y="339"/>
                    </a:cubicBezTo>
                    <a:cubicBezTo>
                      <a:pt x="947" y="339"/>
                      <a:pt x="987" y="380"/>
                      <a:pt x="987" y="430"/>
                    </a:cubicBezTo>
                    <a:lnTo>
                      <a:pt x="987" y="845"/>
                    </a:lnTo>
                    <a:cubicBezTo>
                      <a:pt x="987" y="894"/>
                      <a:pt x="947" y="935"/>
                      <a:pt x="897" y="935"/>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209" name="Freeform 41">
                <a:extLst>
                  <a:ext uri="{FF2B5EF4-FFF2-40B4-BE49-F238E27FC236}">
                    <a16:creationId xmlns:a16="http://schemas.microsoft.com/office/drawing/2014/main" id="{53530968-6950-AB44-8644-F968660CC5A7}"/>
                  </a:ext>
                </a:extLst>
              </p:cNvPr>
              <p:cNvSpPr>
                <a:spLocks noChangeArrowheads="1"/>
              </p:cNvSpPr>
              <p:nvPr/>
            </p:nvSpPr>
            <p:spPr bwMode="auto">
              <a:xfrm>
                <a:off x="4408488" y="3552825"/>
                <a:ext cx="355600" cy="336550"/>
              </a:xfrm>
              <a:custGeom>
                <a:avLst/>
                <a:gdLst>
                  <a:gd name="T0" fmla="*/ 322814 w 987"/>
                  <a:gd name="T1" fmla="*/ 336190 h 936"/>
                  <a:gd name="T2" fmla="*/ 32426 w 987"/>
                  <a:gd name="T3" fmla="*/ 336190 h 936"/>
                  <a:gd name="T4" fmla="*/ 32426 w 987"/>
                  <a:gd name="T5" fmla="*/ 336190 h 936"/>
                  <a:gd name="T6" fmla="*/ 0 w 987"/>
                  <a:gd name="T7" fmla="*/ 303830 h 936"/>
                  <a:gd name="T8" fmla="*/ 0 w 987"/>
                  <a:gd name="T9" fmla="*/ 154612 h 936"/>
                  <a:gd name="T10" fmla="*/ 0 w 987"/>
                  <a:gd name="T11" fmla="*/ 154612 h 936"/>
                  <a:gd name="T12" fmla="*/ 32426 w 987"/>
                  <a:gd name="T13" fmla="*/ 121892 h 936"/>
                  <a:gd name="T14" fmla="*/ 32426 w 987"/>
                  <a:gd name="T15" fmla="*/ 121892 h 936"/>
                  <a:gd name="T16" fmla="*/ 65211 w 987"/>
                  <a:gd name="T17" fmla="*/ 154612 h 936"/>
                  <a:gd name="T18" fmla="*/ 65211 w 987"/>
                  <a:gd name="T19" fmla="*/ 271469 h 936"/>
                  <a:gd name="T20" fmla="*/ 290028 w 987"/>
                  <a:gd name="T21" fmla="*/ 271469 h 936"/>
                  <a:gd name="T22" fmla="*/ 290028 w 987"/>
                  <a:gd name="T23" fmla="*/ 32720 h 936"/>
                  <a:gd name="T24" fmla="*/ 290028 w 987"/>
                  <a:gd name="T25" fmla="*/ 32720 h 936"/>
                  <a:gd name="T26" fmla="*/ 322814 w 987"/>
                  <a:gd name="T27" fmla="*/ 0 h 936"/>
                  <a:gd name="T28" fmla="*/ 322814 w 987"/>
                  <a:gd name="T29" fmla="*/ 0 h 936"/>
                  <a:gd name="T30" fmla="*/ 355240 w 987"/>
                  <a:gd name="T31" fmla="*/ 32720 h 936"/>
                  <a:gd name="T32" fmla="*/ 355240 w 987"/>
                  <a:gd name="T33" fmla="*/ 303830 h 936"/>
                  <a:gd name="T34" fmla="*/ 355240 w 987"/>
                  <a:gd name="T35" fmla="*/ 303830 h 936"/>
                  <a:gd name="T36" fmla="*/ 322814 w 987"/>
                  <a:gd name="T37" fmla="*/ 336190 h 9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87" h="936">
                    <a:moveTo>
                      <a:pt x="896" y="935"/>
                    </a:moveTo>
                    <a:lnTo>
                      <a:pt x="90" y="935"/>
                    </a:lnTo>
                    <a:cubicBezTo>
                      <a:pt x="40" y="935"/>
                      <a:pt x="0" y="894"/>
                      <a:pt x="0" y="845"/>
                    </a:cubicBezTo>
                    <a:lnTo>
                      <a:pt x="0" y="430"/>
                    </a:lnTo>
                    <a:cubicBezTo>
                      <a:pt x="0" y="380"/>
                      <a:pt x="40" y="339"/>
                      <a:pt x="90" y="339"/>
                    </a:cubicBezTo>
                    <a:cubicBezTo>
                      <a:pt x="140" y="339"/>
                      <a:pt x="181" y="380"/>
                      <a:pt x="181" y="430"/>
                    </a:cubicBezTo>
                    <a:lnTo>
                      <a:pt x="181" y="755"/>
                    </a:lnTo>
                    <a:lnTo>
                      <a:pt x="805" y="755"/>
                    </a:lnTo>
                    <a:lnTo>
                      <a:pt x="805" y="91"/>
                    </a:lnTo>
                    <a:cubicBezTo>
                      <a:pt x="805" y="41"/>
                      <a:pt x="846" y="0"/>
                      <a:pt x="896" y="0"/>
                    </a:cubicBezTo>
                    <a:cubicBezTo>
                      <a:pt x="946" y="0"/>
                      <a:pt x="986" y="41"/>
                      <a:pt x="986" y="91"/>
                    </a:cubicBezTo>
                    <a:lnTo>
                      <a:pt x="986" y="845"/>
                    </a:lnTo>
                    <a:cubicBezTo>
                      <a:pt x="986" y="894"/>
                      <a:pt x="946" y="935"/>
                      <a:pt x="896" y="935"/>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210" name="Freeform 42">
                <a:extLst>
                  <a:ext uri="{FF2B5EF4-FFF2-40B4-BE49-F238E27FC236}">
                    <a16:creationId xmlns:a16="http://schemas.microsoft.com/office/drawing/2014/main" id="{33D08206-D419-6C44-B73E-8CA1B67C3C95}"/>
                  </a:ext>
                </a:extLst>
              </p:cNvPr>
              <p:cNvSpPr>
                <a:spLocks noChangeArrowheads="1"/>
              </p:cNvSpPr>
              <p:nvPr/>
            </p:nvSpPr>
            <p:spPr bwMode="auto">
              <a:xfrm>
                <a:off x="3332163" y="2924175"/>
                <a:ext cx="236537" cy="65088"/>
              </a:xfrm>
              <a:custGeom>
                <a:avLst/>
                <a:gdLst>
                  <a:gd name="T0" fmla="*/ 203775 w 657"/>
                  <a:gd name="T1" fmla="*/ 64730 h 182"/>
                  <a:gd name="T2" fmla="*/ 32402 w 657"/>
                  <a:gd name="T3" fmla="*/ 64730 h 182"/>
                  <a:gd name="T4" fmla="*/ 32402 w 657"/>
                  <a:gd name="T5" fmla="*/ 64730 h 182"/>
                  <a:gd name="T6" fmla="*/ 0 w 657"/>
                  <a:gd name="T7" fmla="*/ 32544 h 182"/>
                  <a:gd name="T8" fmla="*/ 0 w 657"/>
                  <a:gd name="T9" fmla="*/ 32544 h 182"/>
                  <a:gd name="T10" fmla="*/ 32402 w 657"/>
                  <a:gd name="T11" fmla="*/ 0 h 182"/>
                  <a:gd name="T12" fmla="*/ 203775 w 657"/>
                  <a:gd name="T13" fmla="*/ 0 h 182"/>
                  <a:gd name="T14" fmla="*/ 203775 w 657"/>
                  <a:gd name="T15" fmla="*/ 0 h 182"/>
                  <a:gd name="T16" fmla="*/ 236177 w 657"/>
                  <a:gd name="T17" fmla="*/ 32544 h 182"/>
                  <a:gd name="T18" fmla="*/ 236177 w 657"/>
                  <a:gd name="T19" fmla="*/ 32544 h 182"/>
                  <a:gd name="T20" fmla="*/ 203775 w 657"/>
                  <a:gd name="T21" fmla="*/ 64730 h 18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57" h="182">
                    <a:moveTo>
                      <a:pt x="566" y="181"/>
                    </a:moveTo>
                    <a:lnTo>
                      <a:pt x="90" y="181"/>
                    </a:lnTo>
                    <a:cubicBezTo>
                      <a:pt x="40" y="181"/>
                      <a:pt x="0" y="141"/>
                      <a:pt x="0" y="91"/>
                    </a:cubicBezTo>
                    <a:cubicBezTo>
                      <a:pt x="0" y="41"/>
                      <a:pt x="40" y="0"/>
                      <a:pt x="90" y="0"/>
                    </a:cubicBezTo>
                    <a:lnTo>
                      <a:pt x="566" y="0"/>
                    </a:lnTo>
                    <a:cubicBezTo>
                      <a:pt x="616" y="0"/>
                      <a:pt x="656" y="41"/>
                      <a:pt x="656" y="91"/>
                    </a:cubicBezTo>
                    <a:cubicBezTo>
                      <a:pt x="656" y="141"/>
                      <a:pt x="616" y="181"/>
                      <a:pt x="566" y="181"/>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211" name="Freeform 44">
                <a:extLst>
                  <a:ext uri="{FF2B5EF4-FFF2-40B4-BE49-F238E27FC236}">
                    <a16:creationId xmlns:a16="http://schemas.microsoft.com/office/drawing/2014/main" id="{C1DBF33F-EF1C-4C4B-8B31-B5CD539D39CD}"/>
                  </a:ext>
                </a:extLst>
              </p:cNvPr>
              <p:cNvSpPr>
                <a:spLocks noChangeArrowheads="1"/>
              </p:cNvSpPr>
              <p:nvPr/>
            </p:nvSpPr>
            <p:spPr bwMode="auto">
              <a:xfrm>
                <a:off x="3503613" y="2165350"/>
                <a:ext cx="1581150" cy="1581150"/>
              </a:xfrm>
              <a:custGeom>
                <a:avLst/>
                <a:gdLst>
                  <a:gd name="T0" fmla="*/ 790395 w 4393"/>
                  <a:gd name="T1" fmla="*/ 1580790 h 4394"/>
                  <a:gd name="T2" fmla="*/ 790395 w 4393"/>
                  <a:gd name="T3" fmla="*/ 1580790 h 4394"/>
                  <a:gd name="T4" fmla="*/ 0 w 4393"/>
                  <a:gd name="T5" fmla="*/ 790575 h 4394"/>
                  <a:gd name="T6" fmla="*/ 0 w 4393"/>
                  <a:gd name="T7" fmla="*/ 790575 h 4394"/>
                  <a:gd name="T8" fmla="*/ 790395 w 4393"/>
                  <a:gd name="T9" fmla="*/ 0 h 4394"/>
                  <a:gd name="T10" fmla="*/ 790395 w 4393"/>
                  <a:gd name="T11" fmla="*/ 0 h 4394"/>
                  <a:gd name="T12" fmla="*/ 965678 w 4393"/>
                  <a:gd name="T13" fmla="*/ 19432 h 4394"/>
                  <a:gd name="T14" fmla="*/ 965678 w 4393"/>
                  <a:gd name="T15" fmla="*/ 19432 h 4394"/>
                  <a:gd name="T16" fmla="*/ 990513 w 4393"/>
                  <a:gd name="T17" fmla="*/ 58295 h 4394"/>
                  <a:gd name="T18" fmla="*/ 990513 w 4393"/>
                  <a:gd name="T19" fmla="*/ 58295 h 4394"/>
                  <a:gd name="T20" fmla="*/ 951281 w 4393"/>
                  <a:gd name="T21" fmla="*/ 82764 h 4394"/>
                  <a:gd name="T22" fmla="*/ 951281 w 4393"/>
                  <a:gd name="T23" fmla="*/ 82764 h 4394"/>
                  <a:gd name="T24" fmla="*/ 790395 w 4393"/>
                  <a:gd name="T25" fmla="*/ 65132 h 4394"/>
                  <a:gd name="T26" fmla="*/ 790395 w 4393"/>
                  <a:gd name="T27" fmla="*/ 65132 h 4394"/>
                  <a:gd name="T28" fmla="*/ 65146 w 4393"/>
                  <a:gd name="T29" fmla="*/ 790575 h 4394"/>
                  <a:gd name="T30" fmla="*/ 65146 w 4393"/>
                  <a:gd name="T31" fmla="*/ 790575 h 4394"/>
                  <a:gd name="T32" fmla="*/ 790395 w 4393"/>
                  <a:gd name="T33" fmla="*/ 1515659 h 4394"/>
                  <a:gd name="T34" fmla="*/ 790395 w 4393"/>
                  <a:gd name="T35" fmla="*/ 1515659 h 4394"/>
                  <a:gd name="T36" fmla="*/ 1515644 w 4393"/>
                  <a:gd name="T37" fmla="*/ 790575 h 4394"/>
                  <a:gd name="T38" fmla="*/ 1515644 w 4393"/>
                  <a:gd name="T39" fmla="*/ 790575 h 4394"/>
                  <a:gd name="T40" fmla="*/ 1133403 w 4393"/>
                  <a:gd name="T41" fmla="*/ 150774 h 4394"/>
                  <a:gd name="T42" fmla="*/ 1133403 w 4393"/>
                  <a:gd name="T43" fmla="*/ 150774 h 4394"/>
                  <a:gd name="T44" fmla="*/ 1120086 w 4393"/>
                  <a:gd name="T45" fmla="*/ 106873 h 4394"/>
                  <a:gd name="T46" fmla="*/ 1120086 w 4393"/>
                  <a:gd name="T47" fmla="*/ 106873 h 4394"/>
                  <a:gd name="T48" fmla="*/ 1163637 w 4393"/>
                  <a:gd name="T49" fmla="*/ 93559 h 4394"/>
                  <a:gd name="T50" fmla="*/ 1163637 w 4393"/>
                  <a:gd name="T51" fmla="*/ 93559 h 4394"/>
                  <a:gd name="T52" fmla="*/ 1580790 w 4393"/>
                  <a:gd name="T53" fmla="*/ 790575 h 4394"/>
                  <a:gd name="T54" fmla="*/ 1580790 w 4393"/>
                  <a:gd name="T55" fmla="*/ 790575 h 4394"/>
                  <a:gd name="T56" fmla="*/ 790395 w 4393"/>
                  <a:gd name="T57" fmla="*/ 1580790 h 439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4393" h="4394">
                    <a:moveTo>
                      <a:pt x="2196" y="4393"/>
                    </a:moveTo>
                    <a:lnTo>
                      <a:pt x="2196" y="4393"/>
                    </a:lnTo>
                    <a:cubicBezTo>
                      <a:pt x="985" y="4393"/>
                      <a:pt x="0" y="3408"/>
                      <a:pt x="0" y="2197"/>
                    </a:cubicBezTo>
                    <a:cubicBezTo>
                      <a:pt x="0" y="985"/>
                      <a:pt x="985" y="0"/>
                      <a:pt x="2196" y="0"/>
                    </a:cubicBezTo>
                    <a:cubicBezTo>
                      <a:pt x="2361" y="0"/>
                      <a:pt x="2525" y="18"/>
                      <a:pt x="2683" y="54"/>
                    </a:cubicBezTo>
                    <a:cubicBezTo>
                      <a:pt x="2732" y="65"/>
                      <a:pt x="2763" y="113"/>
                      <a:pt x="2752" y="162"/>
                    </a:cubicBezTo>
                    <a:cubicBezTo>
                      <a:pt x="2740" y="211"/>
                      <a:pt x="2692" y="241"/>
                      <a:pt x="2643" y="230"/>
                    </a:cubicBezTo>
                    <a:cubicBezTo>
                      <a:pt x="2498" y="197"/>
                      <a:pt x="2347" y="181"/>
                      <a:pt x="2196" y="181"/>
                    </a:cubicBezTo>
                    <a:cubicBezTo>
                      <a:pt x="1085" y="181"/>
                      <a:pt x="181" y="1085"/>
                      <a:pt x="181" y="2197"/>
                    </a:cubicBezTo>
                    <a:cubicBezTo>
                      <a:pt x="181" y="3308"/>
                      <a:pt x="1085" y="4212"/>
                      <a:pt x="2196" y="4212"/>
                    </a:cubicBezTo>
                    <a:cubicBezTo>
                      <a:pt x="3307" y="4212"/>
                      <a:pt x="4211" y="3308"/>
                      <a:pt x="4211" y="2197"/>
                    </a:cubicBezTo>
                    <a:cubicBezTo>
                      <a:pt x="4211" y="1452"/>
                      <a:pt x="3804" y="772"/>
                      <a:pt x="3149" y="419"/>
                    </a:cubicBezTo>
                    <a:cubicBezTo>
                      <a:pt x="3105" y="396"/>
                      <a:pt x="3088" y="341"/>
                      <a:pt x="3112" y="297"/>
                    </a:cubicBezTo>
                    <a:cubicBezTo>
                      <a:pt x="3136" y="253"/>
                      <a:pt x="3190" y="236"/>
                      <a:pt x="3233" y="260"/>
                    </a:cubicBezTo>
                    <a:cubicBezTo>
                      <a:pt x="3948" y="644"/>
                      <a:pt x="4392" y="1386"/>
                      <a:pt x="4392" y="2197"/>
                    </a:cubicBezTo>
                    <a:cubicBezTo>
                      <a:pt x="4392" y="3408"/>
                      <a:pt x="3406" y="4393"/>
                      <a:pt x="2196" y="439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grpSp>
        <p:grpSp>
          <p:nvGrpSpPr>
            <p:cNvPr id="188" name="Group 13">
              <a:extLst>
                <a:ext uri="{FF2B5EF4-FFF2-40B4-BE49-F238E27FC236}">
                  <a16:creationId xmlns:a16="http://schemas.microsoft.com/office/drawing/2014/main" id="{6005F244-295B-134C-A511-5FE70E313342}"/>
                </a:ext>
              </a:extLst>
            </p:cNvPr>
            <p:cNvGrpSpPr>
              <a:grpSpLocks/>
            </p:cNvGrpSpPr>
            <p:nvPr/>
          </p:nvGrpSpPr>
          <p:grpSpPr bwMode="auto">
            <a:xfrm>
              <a:off x="5260657" y="2335612"/>
              <a:ext cx="1607209" cy="809365"/>
              <a:chOff x="5826125" y="2760663"/>
              <a:chExt cx="1771650" cy="892175"/>
            </a:xfrm>
            <a:solidFill>
              <a:schemeClr val="accent5"/>
            </a:solidFill>
          </p:grpSpPr>
          <p:sp>
            <p:nvSpPr>
              <p:cNvPr id="199" name="Freeform 45">
                <a:extLst>
                  <a:ext uri="{FF2B5EF4-FFF2-40B4-BE49-F238E27FC236}">
                    <a16:creationId xmlns:a16="http://schemas.microsoft.com/office/drawing/2014/main" id="{DE82BDAE-10CB-7E44-BBBB-C907BD9B6FD2}"/>
                  </a:ext>
                </a:extLst>
              </p:cNvPr>
              <p:cNvSpPr>
                <a:spLocks noChangeArrowheads="1"/>
              </p:cNvSpPr>
              <p:nvPr/>
            </p:nvSpPr>
            <p:spPr bwMode="auto">
              <a:xfrm>
                <a:off x="5826125" y="2760663"/>
                <a:ext cx="1771650" cy="892175"/>
              </a:xfrm>
              <a:custGeom>
                <a:avLst/>
                <a:gdLst>
                  <a:gd name="T0" fmla="*/ 1706153 w 4923"/>
                  <a:gd name="T1" fmla="*/ 891815 h 2477"/>
                  <a:gd name="T2" fmla="*/ 647770 w 4923"/>
                  <a:gd name="T3" fmla="*/ 891815 h 2477"/>
                  <a:gd name="T4" fmla="*/ 647770 w 4923"/>
                  <a:gd name="T5" fmla="*/ 891815 h 2477"/>
                  <a:gd name="T6" fmla="*/ 615381 w 4923"/>
                  <a:gd name="T7" fmla="*/ 859398 h 2477"/>
                  <a:gd name="T8" fmla="*/ 615381 w 4923"/>
                  <a:gd name="T9" fmla="*/ 859398 h 2477"/>
                  <a:gd name="T10" fmla="*/ 647770 w 4923"/>
                  <a:gd name="T11" fmla="*/ 826622 h 2477"/>
                  <a:gd name="T12" fmla="*/ 1706153 w 4923"/>
                  <a:gd name="T13" fmla="*/ 826622 h 2477"/>
                  <a:gd name="T14" fmla="*/ 1706153 w 4923"/>
                  <a:gd name="T15" fmla="*/ 65193 h 2477"/>
                  <a:gd name="T16" fmla="*/ 65137 w 4923"/>
                  <a:gd name="T17" fmla="*/ 65193 h 2477"/>
                  <a:gd name="T18" fmla="*/ 65137 w 4923"/>
                  <a:gd name="T19" fmla="*/ 497774 h 2477"/>
                  <a:gd name="T20" fmla="*/ 65137 w 4923"/>
                  <a:gd name="T21" fmla="*/ 497774 h 2477"/>
                  <a:gd name="T22" fmla="*/ 32748 w 4923"/>
                  <a:gd name="T23" fmla="*/ 530190 h 2477"/>
                  <a:gd name="T24" fmla="*/ 32748 w 4923"/>
                  <a:gd name="T25" fmla="*/ 530190 h 2477"/>
                  <a:gd name="T26" fmla="*/ 0 w 4923"/>
                  <a:gd name="T27" fmla="*/ 497774 h 2477"/>
                  <a:gd name="T28" fmla="*/ 0 w 4923"/>
                  <a:gd name="T29" fmla="*/ 65193 h 2477"/>
                  <a:gd name="T30" fmla="*/ 0 w 4923"/>
                  <a:gd name="T31" fmla="*/ 65193 h 2477"/>
                  <a:gd name="T32" fmla="*/ 65137 w 4923"/>
                  <a:gd name="T33" fmla="*/ 0 h 2477"/>
                  <a:gd name="T34" fmla="*/ 1706153 w 4923"/>
                  <a:gd name="T35" fmla="*/ 0 h 2477"/>
                  <a:gd name="T36" fmla="*/ 1706153 w 4923"/>
                  <a:gd name="T37" fmla="*/ 0 h 2477"/>
                  <a:gd name="T38" fmla="*/ 1771290 w 4923"/>
                  <a:gd name="T39" fmla="*/ 65193 h 2477"/>
                  <a:gd name="T40" fmla="*/ 1771290 w 4923"/>
                  <a:gd name="T41" fmla="*/ 826622 h 2477"/>
                  <a:gd name="T42" fmla="*/ 1771290 w 4923"/>
                  <a:gd name="T43" fmla="*/ 826622 h 2477"/>
                  <a:gd name="T44" fmla="*/ 1706153 w 4923"/>
                  <a:gd name="T45" fmla="*/ 891815 h 247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4923" h="2477">
                    <a:moveTo>
                      <a:pt x="4741" y="2476"/>
                    </a:moveTo>
                    <a:lnTo>
                      <a:pt x="1800" y="2476"/>
                    </a:lnTo>
                    <a:cubicBezTo>
                      <a:pt x="1751" y="2476"/>
                      <a:pt x="1710" y="2436"/>
                      <a:pt x="1710" y="2386"/>
                    </a:cubicBezTo>
                    <a:cubicBezTo>
                      <a:pt x="1710" y="2336"/>
                      <a:pt x="1751" y="2295"/>
                      <a:pt x="1800" y="2295"/>
                    </a:cubicBezTo>
                    <a:lnTo>
                      <a:pt x="4741" y="2295"/>
                    </a:lnTo>
                    <a:lnTo>
                      <a:pt x="4741" y="181"/>
                    </a:lnTo>
                    <a:lnTo>
                      <a:pt x="181" y="181"/>
                    </a:lnTo>
                    <a:lnTo>
                      <a:pt x="181" y="1382"/>
                    </a:lnTo>
                    <a:cubicBezTo>
                      <a:pt x="181" y="1432"/>
                      <a:pt x="141" y="1472"/>
                      <a:pt x="91" y="1472"/>
                    </a:cubicBezTo>
                    <a:cubicBezTo>
                      <a:pt x="41" y="1472"/>
                      <a:pt x="0" y="1432"/>
                      <a:pt x="0" y="1382"/>
                    </a:cubicBezTo>
                    <a:lnTo>
                      <a:pt x="0" y="181"/>
                    </a:lnTo>
                    <a:cubicBezTo>
                      <a:pt x="0" y="82"/>
                      <a:pt x="81" y="0"/>
                      <a:pt x="181" y="0"/>
                    </a:cubicBezTo>
                    <a:lnTo>
                      <a:pt x="4741" y="0"/>
                    </a:lnTo>
                    <a:cubicBezTo>
                      <a:pt x="4841" y="0"/>
                      <a:pt x="4922" y="82"/>
                      <a:pt x="4922" y="181"/>
                    </a:cubicBezTo>
                    <a:lnTo>
                      <a:pt x="4922" y="2295"/>
                    </a:lnTo>
                    <a:cubicBezTo>
                      <a:pt x="4922" y="2395"/>
                      <a:pt x="4841" y="2476"/>
                      <a:pt x="4741" y="2476"/>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200" name="Freeform 46">
                <a:extLst>
                  <a:ext uri="{FF2B5EF4-FFF2-40B4-BE49-F238E27FC236}">
                    <a16:creationId xmlns:a16="http://schemas.microsoft.com/office/drawing/2014/main" id="{F76B2DF7-06CF-E44D-BF1A-001AC21C2BCE}"/>
                  </a:ext>
                </a:extLst>
              </p:cNvPr>
              <p:cNvSpPr>
                <a:spLocks noChangeArrowheads="1"/>
              </p:cNvSpPr>
              <p:nvPr/>
            </p:nvSpPr>
            <p:spPr bwMode="auto">
              <a:xfrm>
                <a:off x="6097588" y="2955925"/>
                <a:ext cx="923925" cy="85725"/>
              </a:xfrm>
              <a:custGeom>
                <a:avLst/>
                <a:gdLst>
                  <a:gd name="T0" fmla="*/ 923565 w 2565"/>
                  <a:gd name="T1" fmla="*/ 69156 h 238"/>
                  <a:gd name="T2" fmla="*/ 923565 w 2565"/>
                  <a:gd name="T3" fmla="*/ 69156 h 238"/>
                  <a:gd name="T4" fmla="*/ 907356 w 2565"/>
                  <a:gd name="T5" fmla="*/ 85365 h 238"/>
                  <a:gd name="T6" fmla="*/ 16209 w 2565"/>
                  <a:gd name="T7" fmla="*/ 85365 h 238"/>
                  <a:gd name="T8" fmla="*/ 16209 w 2565"/>
                  <a:gd name="T9" fmla="*/ 85365 h 238"/>
                  <a:gd name="T10" fmla="*/ 0 w 2565"/>
                  <a:gd name="T11" fmla="*/ 69156 h 238"/>
                  <a:gd name="T12" fmla="*/ 0 w 2565"/>
                  <a:gd name="T13" fmla="*/ 16209 h 238"/>
                  <a:gd name="T14" fmla="*/ 0 w 2565"/>
                  <a:gd name="T15" fmla="*/ 16209 h 238"/>
                  <a:gd name="T16" fmla="*/ 16209 w 2565"/>
                  <a:gd name="T17" fmla="*/ 0 h 238"/>
                  <a:gd name="T18" fmla="*/ 907356 w 2565"/>
                  <a:gd name="T19" fmla="*/ 0 h 238"/>
                  <a:gd name="T20" fmla="*/ 907356 w 2565"/>
                  <a:gd name="T21" fmla="*/ 0 h 238"/>
                  <a:gd name="T22" fmla="*/ 923565 w 2565"/>
                  <a:gd name="T23" fmla="*/ 16209 h 238"/>
                  <a:gd name="T24" fmla="*/ 923565 w 2565"/>
                  <a:gd name="T25" fmla="*/ 69156 h 23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65" h="238">
                    <a:moveTo>
                      <a:pt x="2564" y="192"/>
                    </a:moveTo>
                    <a:lnTo>
                      <a:pt x="2564" y="192"/>
                    </a:lnTo>
                    <a:cubicBezTo>
                      <a:pt x="2564" y="216"/>
                      <a:pt x="2543" y="237"/>
                      <a:pt x="2519" y="237"/>
                    </a:cubicBezTo>
                    <a:lnTo>
                      <a:pt x="45" y="237"/>
                    </a:lnTo>
                    <a:cubicBezTo>
                      <a:pt x="21" y="237"/>
                      <a:pt x="0" y="216"/>
                      <a:pt x="0" y="192"/>
                    </a:cubicBezTo>
                    <a:lnTo>
                      <a:pt x="0" y="45"/>
                    </a:lnTo>
                    <a:cubicBezTo>
                      <a:pt x="0" y="21"/>
                      <a:pt x="21" y="0"/>
                      <a:pt x="45" y="0"/>
                    </a:cubicBezTo>
                    <a:lnTo>
                      <a:pt x="2519" y="0"/>
                    </a:lnTo>
                    <a:cubicBezTo>
                      <a:pt x="2543" y="0"/>
                      <a:pt x="2564" y="21"/>
                      <a:pt x="2564" y="45"/>
                    </a:cubicBezTo>
                    <a:lnTo>
                      <a:pt x="2564" y="19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201" name="Freeform 47">
                <a:extLst>
                  <a:ext uri="{FF2B5EF4-FFF2-40B4-BE49-F238E27FC236}">
                    <a16:creationId xmlns:a16="http://schemas.microsoft.com/office/drawing/2014/main" id="{9FDBAE6C-0A8F-144C-B5E2-7E1714490B8E}"/>
                  </a:ext>
                </a:extLst>
              </p:cNvPr>
              <p:cNvSpPr>
                <a:spLocks noChangeArrowheads="1"/>
              </p:cNvSpPr>
              <p:nvPr/>
            </p:nvSpPr>
            <p:spPr bwMode="auto">
              <a:xfrm>
                <a:off x="7070725" y="2955925"/>
                <a:ext cx="257175" cy="85725"/>
              </a:xfrm>
              <a:custGeom>
                <a:avLst/>
                <a:gdLst>
                  <a:gd name="T0" fmla="*/ 256815 w 714"/>
                  <a:gd name="T1" fmla="*/ 69156 h 238"/>
                  <a:gd name="T2" fmla="*/ 256815 w 714"/>
                  <a:gd name="T3" fmla="*/ 69156 h 238"/>
                  <a:gd name="T4" fmla="*/ 240606 w 714"/>
                  <a:gd name="T5" fmla="*/ 85365 h 238"/>
                  <a:gd name="T6" fmla="*/ 16209 w 714"/>
                  <a:gd name="T7" fmla="*/ 85365 h 238"/>
                  <a:gd name="T8" fmla="*/ 16209 w 714"/>
                  <a:gd name="T9" fmla="*/ 85365 h 238"/>
                  <a:gd name="T10" fmla="*/ 0 w 714"/>
                  <a:gd name="T11" fmla="*/ 69156 h 238"/>
                  <a:gd name="T12" fmla="*/ 0 w 714"/>
                  <a:gd name="T13" fmla="*/ 16209 h 238"/>
                  <a:gd name="T14" fmla="*/ 0 w 714"/>
                  <a:gd name="T15" fmla="*/ 16209 h 238"/>
                  <a:gd name="T16" fmla="*/ 16209 w 714"/>
                  <a:gd name="T17" fmla="*/ 0 h 238"/>
                  <a:gd name="T18" fmla="*/ 240606 w 714"/>
                  <a:gd name="T19" fmla="*/ 0 h 238"/>
                  <a:gd name="T20" fmla="*/ 240606 w 714"/>
                  <a:gd name="T21" fmla="*/ 0 h 238"/>
                  <a:gd name="T22" fmla="*/ 256815 w 714"/>
                  <a:gd name="T23" fmla="*/ 16209 h 238"/>
                  <a:gd name="T24" fmla="*/ 256815 w 714"/>
                  <a:gd name="T25" fmla="*/ 69156 h 23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14" h="238">
                    <a:moveTo>
                      <a:pt x="713" y="192"/>
                    </a:moveTo>
                    <a:lnTo>
                      <a:pt x="713" y="192"/>
                    </a:lnTo>
                    <a:cubicBezTo>
                      <a:pt x="713" y="216"/>
                      <a:pt x="693" y="237"/>
                      <a:pt x="668" y="237"/>
                    </a:cubicBezTo>
                    <a:lnTo>
                      <a:pt x="45" y="237"/>
                    </a:lnTo>
                    <a:cubicBezTo>
                      <a:pt x="20" y="237"/>
                      <a:pt x="0" y="216"/>
                      <a:pt x="0" y="192"/>
                    </a:cubicBezTo>
                    <a:lnTo>
                      <a:pt x="0" y="45"/>
                    </a:lnTo>
                    <a:cubicBezTo>
                      <a:pt x="0" y="21"/>
                      <a:pt x="20" y="0"/>
                      <a:pt x="45" y="0"/>
                    </a:cubicBezTo>
                    <a:lnTo>
                      <a:pt x="668" y="0"/>
                    </a:lnTo>
                    <a:cubicBezTo>
                      <a:pt x="693" y="0"/>
                      <a:pt x="713" y="21"/>
                      <a:pt x="713" y="45"/>
                    </a:cubicBezTo>
                    <a:lnTo>
                      <a:pt x="713" y="19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202" name="Freeform 48">
                <a:extLst>
                  <a:ext uri="{FF2B5EF4-FFF2-40B4-BE49-F238E27FC236}">
                    <a16:creationId xmlns:a16="http://schemas.microsoft.com/office/drawing/2014/main" id="{81868E14-3A6A-D04C-8066-452B8F72CE27}"/>
                  </a:ext>
                </a:extLst>
              </p:cNvPr>
              <p:cNvSpPr>
                <a:spLocks noChangeArrowheads="1"/>
              </p:cNvSpPr>
              <p:nvPr/>
            </p:nvSpPr>
            <p:spPr bwMode="auto">
              <a:xfrm>
                <a:off x="6108700" y="3217863"/>
                <a:ext cx="1219200" cy="34925"/>
              </a:xfrm>
              <a:custGeom>
                <a:avLst/>
                <a:gdLst>
                  <a:gd name="T0" fmla="*/ 1218840 w 3388"/>
                  <a:gd name="T1" fmla="*/ 18190 h 96"/>
                  <a:gd name="T2" fmla="*/ 1218840 w 3388"/>
                  <a:gd name="T3" fmla="*/ 18190 h 96"/>
                  <a:gd name="T4" fmla="*/ 1202647 w 3388"/>
                  <a:gd name="T5" fmla="*/ 34561 h 96"/>
                  <a:gd name="T6" fmla="*/ 16194 w 3388"/>
                  <a:gd name="T7" fmla="*/ 34561 h 96"/>
                  <a:gd name="T8" fmla="*/ 16194 w 3388"/>
                  <a:gd name="T9" fmla="*/ 34561 h 96"/>
                  <a:gd name="T10" fmla="*/ 0 w 3388"/>
                  <a:gd name="T11" fmla="*/ 18190 h 96"/>
                  <a:gd name="T12" fmla="*/ 0 w 3388"/>
                  <a:gd name="T13" fmla="*/ 16371 h 96"/>
                  <a:gd name="T14" fmla="*/ 0 w 3388"/>
                  <a:gd name="T15" fmla="*/ 16371 h 96"/>
                  <a:gd name="T16" fmla="*/ 16194 w 3388"/>
                  <a:gd name="T17" fmla="*/ 0 h 96"/>
                  <a:gd name="T18" fmla="*/ 1202647 w 3388"/>
                  <a:gd name="T19" fmla="*/ 0 h 96"/>
                  <a:gd name="T20" fmla="*/ 1202647 w 3388"/>
                  <a:gd name="T21" fmla="*/ 0 h 96"/>
                  <a:gd name="T22" fmla="*/ 1218840 w 3388"/>
                  <a:gd name="T23" fmla="*/ 16371 h 96"/>
                  <a:gd name="T24" fmla="*/ 1218840 w 3388"/>
                  <a:gd name="T25" fmla="*/ 18190 h 9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388" h="96">
                    <a:moveTo>
                      <a:pt x="3387" y="50"/>
                    </a:moveTo>
                    <a:lnTo>
                      <a:pt x="3387" y="50"/>
                    </a:lnTo>
                    <a:cubicBezTo>
                      <a:pt x="3387" y="75"/>
                      <a:pt x="3367" y="95"/>
                      <a:pt x="3342" y="95"/>
                    </a:cubicBezTo>
                    <a:lnTo>
                      <a:pt x="45" y="95"/>
                    </a:lnTo>
                    <a:cubicBezTo>
                      <a:pt x="20" y="95"/>
                      <a:pt x="0" y="75"/>
                      <a:pt x="0" y="50"/>
                    </a:cubicBezTo>
                    <a:lnTo>
                      <a:pt x="0" y="45"/>
                    </a:lnTo>
                    <a:cubicBezTo>
                      <a:pt x="0" y="20"/>
                      <a:pt x="20" y="0"/>
                      <a:pt x="45" y="0"/>
                    </a:cubicBezTo>
                    <a:lnTo>
                      <a:pt x="3342" y="0"/>
                    </a:lnTo>
                    <a:cubicBezTo>
                      <a:pt x="3367" y="0"/>
                      <a:pt x="3387" y="20"/>
                      <a:pt x="3387" y="45"/>
                    </a:cubicBezTo>
                    <a:lnTo>
                      <a:pt x="3387" y="5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203" name="Freeform 49">
                <a:extLst>
                  <a:ext uri="{FF2B5EF4-FFF2-40B4-BE49-F238E27FC236}">
                    <a16:creationId xmlns:a16="http://schemas.microsoft.com/office/drawing/2014/main" id="{8D0497B4-FDFD-8348-90A7-D4533516E93F}"/>
                  </a:ext>
                </a:extLst>
              </p:cNvPr>
              <p:cNvSpPr>
                <a:spLocks noChangeArrowheads="1"/>
              </p:cNvSpPr>
              <p:nvPr/>
            </p:nvSpPr>
            <p:spPr bwMode="auto">
              <a:xfrm>
                <a:off x="6108700" y="3144838"/>
                <a:ext cx="1219200" cy="34925"/>
              </a:xfrm>
              <a:custGeom>
                <a:avLst/>
                <a:gdLst>
                  <a:gd name="T0" fmla="*/ 1218840 w 3388"/>
                  <a:gd name="T1" fmla="*/ 18003 h 97"/>
                  <a:gd name="T2" fmla="*/ 1218840 w 3388"/>
                  <a:gd name="T3" fmla="*/ 18003 h 97"/>
                  <a:gd name="T4" fmla="*/ 1202647 w 3388"/>
                  <a:gd name="T5" fmla="*/ 34565 h 97"/>
                  <a:gd name="T6" fmla="*/ 16194 w 3388"/>
                  <a:gd name="T7" fmla="*/ 34565 h 97"/>
                  <a:gd name="T8" fmla="*/ 16194 w 3388"/>
                  <a:gd name="T9" fmla="*/ 34565 h 97"/>
                  <a:gd name="T10" fmla="*/ 0 w 3388"/>
                  <a:gd name="T11" fmla="*/ 18003 h 97"/>
                  <a:gd name="T12" fmla="*/ 0 w 3388"/>
                  <a:gd name="T13" fmla="*/ 16202 h 97"/>
                  <a:gd name="T14" fmla="*/ 0 w 3388"/>
                  <a:gd name="T15" fmla="*/ 16202 h 97"/>
                  <a:gd name="T16" fmla="*/ 16194 w 3388"/>
                  <a:gd name="T17" fmla="*/ 0 h 97"/>
                  <a:gd name="T18" fmla="*/ 1202647 w 3388"/>
                  <a:gd name="T19" fmla="*/ 0 h 97"/>
                  <a:gd name="T20" fmla="*/ 1202647 w 3388"/>
                  <a:gd name="T21" fmla="*/ 0 h 97"/>
                  <a:gd name="T22" fmla="*/ 1218840 w 3388"/>
                  <a:gd name="T23" fmla="*/ 16202 h 97"/>
                  <a:gd name="T24" fmla="*/ 1218840 w 3388"/>
                  <a:gd name="T25" fmla="*/ 18003 h 9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388" h="97">
                    <a:moveTo>
                      <a:pt x="3387" y="50"/>
                    </a:moveTo>
                    <a:lnTo>
                      <a:pt x="3387" y="50"/>
                    </a:lnTo>
                    <a:cubicBezTo>
                      <a:pt x="3387" y="76"/>
                      <a:pt x="3367" y="96"/>
                      <a:pt x="3342" y="96"/>
                    </a:cubicBezTo>
                    <a:lnTo>
                      <a:pt x="45" y="96"/>
                    </a:lnTo>
                    <a:cubicBezTo>
                      <a:pt x="20" y="96"/>
                      <a:pt x="0" y="76"/>
                      <a:pt x="0" y="50"/>
                    </a:cubicBezTo>
                    <a:lnTo>
                      <a:pt x="0" y="45"/>
                    </a:lnTo>
                    <a:cubicBezTo>
                      <a:pt x="0" y="20"/>
                      <a:pt x="20" y="0"/>
                      <a:pt x="45" y="0"/>
                    </a:cubicBezTo>
                    <a:lnTo>
                      <a:pt x="3342" y="0"/>
                    </a:lnTo>
                    <a:cubicBezTo>
                      <a:pt x="3367" y="0"/>
                      <a:pt x="3387" y="20"/>
                      <a:pt x="3387" y="45"/>
                    </a:cubicBezTo>
                    <a:lnTo>
                      <a:pt x="3387" y="5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204" name="Freeform 50">
                <a:extLst>
                  <a:ext uri="{FF2B5EF4-FFF2-40B4-BE49-F238E27FC236}">
                    <a16:creationId xmlns:a16="http://schemas.microsoft.com/office/drawing/2014/main" id="{AACC0D3A-FF34-9C4B-BB6E-8EDC7F735302}"/>
                  </a:ext>
                </a:extLst>
              </p:cNvPr>
              <p:cNvSpPr>
                <a:spLocks noChangeArrowheads="1"/>
              </p:cNvSpPr>
              <p:nvPr/>
            </p:nvSpPr>
            <p:spPr bwMode="auto">
              <a:xfrm>
                <a:off x="6915150" y="3471863"/>
                <a:ext cx="504825" cy="33337"/>
              </a:xfrm>
              <a:custGeom>
                <a:avLst/>
                <a:gdLst>
                  <a:gd name="T0" fmla="*/ 488273 w 1403"/>
                  <a:gd name="T1" fmla="*/ 32975 h 92"/>
                  <a:gd name="T2" fmla="*/ 15832 w 1403"/>
                  <a:gd name="T3" fmla="*/ 32975 h 92"/>
                  <a:gd name="T4" fmla="*/ 15832 w 1403"/>
                  <a:gd name="T5" fmla="*/ 32975 h 92"/>
                  <a:gd name="T6" fmla="*/ 0 w 1403"/>
                  <a:gd name="T7" fmla="*/ 16669 h 92"/>
                  <a:gd name="T8" fmla="*/ 0 w 1403"/>
                  <a:gd name="T9" fmla="*/ 16669 h 92"/>
                  <a:gd name="T10" fmla="*/ 15832 w 1403"/>
                  <a:gd name="T11" fmla="*/ 0 h 92"/>
                  <a:gd name="T12" fmla="*/ 488273 w 1403"/>
                  <a:gd name="T13" fmla="*/ 0 h 92"/>
                  <a:gd name="T14" fmla="*/ 488273 w 1403"/>
                  <a:gd name="T15" fmla="*/ 0 h 92"/>
                  <a:gd name="T16" fmla="*/ 504465 w 1403"/>
                  <a:gd name="T17" fmla="*/ 16669 h 92"/>
                  <a:gd name="T18" fmla="*/ 504465 w 1403"/>
                  <a:gd name="T19" fmla="*/ 16669 h 92"/>
                  <a:gd name="T20" fmla="*/ 488273 w 1403"/>
                  <a:gd name="T21" fmla="*/ 32975 h 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403" h="92">
                    <a:moveTo>
                      <a:pt x="1357" y="91"/>
                    </a:moveTo>
                    <a:lnTo>
                      <a:pt x="44" y="91"/>
                    </a:lnTo>
                    <a:cubicBezTo>
                      <a:pt x="20" y="91"/>
                      <a:pt x="0" y="70"/>
                      <a:pt x="0" y="46"/>
                    </a:cubicBezTo>
                    <a:cubicBezTo>
                      <a:pt x="0" y="20"/>
                      <a:pt x="20" y="0"/>
                      <a:pt x="44" y="0"/>
                    </a:cubicBezTo>
                    <a:lnTo>
                      <a:pt x="1357" y="0"/>
                    </a:lnTo>
                    <a:cubicBezTo>
                      <a:pt x="1382" y="0"/>
                      <a:pt x="1402" y="20"/>
                      <a:pt x="1402" y="46"/>
                    </a:cubicBezTo>
                    <a:cubicBezTo>
                      <a:pt x="1402" y="70"/>
                      <a:pt x="1382" y="91"/>
                      <a:pt x="1357" y="91"/>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grpSp>
        <p:sp>
          <p:nvSpPr>
            <p:cNvPr id="189" name="Freeform 52">
              <a:extLst>
                <a:ext uri="{FF2B5EF4-FFF2-40B4-BE49-F238E27FC236}">
                  <a16:creationId xmlns:a16="http://schemas.microsoft.com/office/drawing/2014/main" id="{257E9445-BCF9-2343-ABCF-8E986E40B7E7}"/>
                </a:ext>
              </a:extLst>
            </p:cNvPr>
            <p:cNvSpPr>
              <a:spLocks noChangeArrowheads="1"/>
            </p:cNvSpPr>
            <p:nvPr/>
          </p:nvSpPr>
          <p:spPr bwMode="auto">
            <a:xfrm>
              <a:off x="5926007" y="3373960"/>
              <a:ext cx="1337901" cy="1176604"/>
            </a:xfrm>
            <a:custGeom>
              <a:avLst/>
              <a:gdLst>
                <a:gd name="T0" fmla="*/ 519327 w 4095"/>
                <a:gd name="T1" fmla="*/ 752916 h 3602"/>
                <a:gd name="T2" fmla="*/ 737214 w 4095"/>
                <a:gd name="T3" fmla="*/ 971121 h 3602"/>
                <a:gd name="T4" fmla="*/ 737214 w 4095"/>
                <a:gd name="T5" fmla="*/ 535071 h 3602"/>
                <a:gd name="T6" fmla="*/ 454141 w 4095"/>
                <a:gd name="T7" fmla="*/ 752916 h 3602"/>
                <a:gd name="T8" fmla="*/ 737214 w 4095"/>
                <a:gd name="T9" fmla="*/ 469897 h 3602"/>
                <a:gd name="T10" fmla="*/ 737214 w 4095"/>
                <a:gd name="T11" fmla="*/ 1035934 h 3602"/>
                <a:gd name="T12" fmla="*/ 1212603 w 4095"/>
                <a:gd name="T13" fmla="*/ 1268902 h 3602"/>
                <a:gd name="T14" fmla="*/ 1240335 w 4095"/>
                <a:gd name="T15" fmla="*/ 1232175 h 3602"/>
                <a:gd name="T16" fmla="*/ 1401319 w 4095"/>
                <a:gd name="T17" fmla="*/ 978322 h 3602"/>
                <a:gd name="T18" fmla="*/ 1388714 w 4095"/>
                <a:gd name="T19" fmla="*/ 931512 h 3602"/>
                <a:gd name="T20" fmla="*/ 1255821 w 4095"/>
                <a:gd name="T21" fmla="*/ 831052 h 3602"/>
                <a:gd name="T22" fmla="*/ 1261943 w 4095"/>
                <a:gd name="T23" fmla="*/ 752916 h 3602"/>
                <a:gd name="T24" fmla="*/ 1272027 w 4095"/>
                <a:gd name="T25" fmla="*/ 641653 h 3602"/>
                <a:gd name="T26" fmla="*/ 1404560 w 4095"/>
                <a:gd name="T27" fmla="*/ 553434 h 3602"/>
                <a:gd name="T28" fmla="*/ 1264824 w 4095"/>
                <a:gd name="T29" fmla="*/ 290580 h 3602"/>
                <a:gd name="T30" fmla="*/ 1100599 w 4095"/>
                <a:gd name="T31" fmla="*/ 345671 h 3602"/>
                <a:gd name="T32" fmla="*/ 1064224 w 4095"/>
                <a:gd name="T33" fmla="*/ 342791 h 3602"/>
                <a:gd name="T34" fmla="*/ 908282 w 4095"/>
                <a:gd name="T35" fmla="*/ 234408 h 3602"/>
                <a:gd name="T36" fmla="*/ 873708 w 4095"/>
                <a:gd name="T37" fmla="*/ 65173 h 3602"/>
                <a:gd name="T38" fmla="*/ 566146 w 4095"/>
                <a:gd name="T39" fmla="*/ 99381 h 3602"/>
                <a:gd name="T40" fmla="*/ 545618 w 4095"/>
                <a:gd name="T41" fmla="*/ 264655 h 3602"/>
                <a:gd name="T42" fmla="*/ 410204 w 4095"/>
                <a:gd name="T43" fmla="*/ 342791 h 3602"/>
                <a:gd name="T44" fmla="*/ 256422 w 4095"/>
                <a:gd name="T45" fmla="*/ 277977 h 3602"/>
                <a:gd name="T46" fmla="*/ 73109 w 4095"/>
                <a:gd name="T47" fmla="*/ 527509 h 3602"/>
                <a:gd name="T48" fmla="*/ 85714 w 4095"/>
                <a:gd name="T49" fmla="*/ 573959 h 3602"/>
                <a:gd name="T50" fmla="*/ 218607 w 4095"/>
                <a:gd name="T51" fmla="*/ 674419 h 3602"/>
                <a:gd name="T52" fmla="*/ 212485 w 4095"/>
                <a:gd name="T53" fmla="*/ 752916 h 3602"/>
                <a:gd name="T54" fmla="*/ 202761 w 4095"/>
                <a:gd name="T55" fmla="*/ 864179 h 3602"/>
                <a:gd name="T56" fmla="*/ 69868 w 4095"/>
                <a:gd name="T57" fmla="*/ 952397 h 3602"/>
                <a:gd name="T58" fmla="*/ 145858 w 4095"/>
                <a:gd name="T59" fmla="*/ 1104708 h 3602"/>
                <a:gd name="T60" fmla="*/ 133973 w 4095"/>
                <a:gd name="T61" fmla="*/ 1148997 h 3602"/>
                <a:gd name="T62" fmla="*/ 16567 w 4095"/>
                <a:gd name="T63" fmla="*/ 1011089 h 3602"/>
                <a:gd name="T64" fmla="*/ 52941 w 4095"/>
                <a:gd name="T65" fmla="*/ 875341 h 3602"/>
                <a:gd name="T66" fmla="*/ 147659 w 4095"/>
                <a:gd name="T67" fmla="*/ 752916 h 3602"/>
                <a:gd name="T68" fmla="*/ 52941 w 4095"/>
                <a:gd name="T69" fmla="*/ 630490 h 3602"/>
                <a:gd name="T70" fmla="*/ 6843 w 4095"/>
                <a:gd name="T71" fmla="*/ 569998 h 3602"/>
                <a:gd name="T72" fmla="*/ 153421 w 4095"/>
                <a:gd name="T73" fmla="*/ 258173 h 3602"/>
                <a:gd name="T74" fmla="*/ 387154 w 4095"/>
                <a:gd name="T75" fmla="*/ 278338 h 3602"/>
                <a:gd name="T76" fmla="*/ 500960 w 4095"/>
                <a:gd name="T77" fmla="*/ 99381 h 3602"/>
                <a:gd name="T78" fmla="*/ 873708 w 4095"/>
                <a:gd name="T79" fmla="*/ 0 h 3602"/>
                <a:gd name="T80" fmla="*/ 973468 w 4095"/>
                <a:gd name="T81" fmla="*/ 212444 h 3602"/>
                <a:gd name="T82" fmla="*/ 1185233 w 4095"/>
                <a:gd name="T83" fmla="*/ 221806 h 3602"/>
                <a:gd name="T84" fmla="*/ 1457861 w 4095"/>
                <a:gd name="T85" fmla="*/ 494742 h 3602"/>
                <a:gd name="T86" fmla="*/ 1421487 w 4095"/>
                <a:gd name="T87" fmla="*/ 630490 h 3602"/>
                <a:gd name="T88" fmla="*/ 1326769 w 4095"/>
                <a:gd name="T89" fmla="*/ 752916 h 3602"/>
                <a:gd name="T90" fmla="*/ 1421487 w 4095"/>
                <a:gd name="T91" fmla="*/ 875341 h 3602"/>
                <a:gd name="T92" fmla="*/ 1467585 w 4095"/>
                <a:gd name="T93" fmla="*/ 935833 h 3602"/>
                <a:gd name="T94" fmla="*/ 1321007 w 4095"/>
                <a:gd name="T95" fmla="*/ 1248018 h 3602"/>
                <a:gd name="T96" fmla="*/ 1244656 w 4095"/>
                <a:gd name="T97" fmla="*/ 1296628 h 360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4095" h="3602">
                  <a:moveTo>
                    <a:pt x="2047" y="1486"/>
                  </a:moveTo>
                  <a:lnTo>
                    <a:pt x="2047" y="1486"/>
                  </a:lnTo>
                  <a:cubicBezTo>
                    <a:pt x="1713" y="1486"/>
                    <a:pt x="1442" y="1757"/>
                    <a:pt x="1442" y="2091"/>
                  </a:cubicBezTo>
                  <a:cubicBezTo>
                    <a:pt x="1442" y="2425"/>
                    <a:pt x="1713" y="2697"/>
                    <a:pt x="2047" y="2697"/>
                  </a:cubicBezTo>
                  <a:cubicBezTo>
                    <a:pt x="2381" y="2697"/>
                    <a:pt x="2653" y="2425"/>
                    <a:pt x="2653" y="2091"/>
                  </a:cubicBezTo>
                  <a:cubicBezTo>
                    <a:pt x="2653" y="1757"/>
                    <a:pt x="2381" y="1486"/>
                    <a:pt x="2047" y="1486"/>
                  </a:cubicBezTo>
                  <a:close/>
                  <a:moveTo>
                    <a:pt x="2047" y="2877"/>
                  </a:moveTo>
                  <a:lnTo>
                    <a:pt x="2047" y="2877"/>
                  </a:lnTo>
                  <a:cubicBezTo>
                    <a:pt x="1613" y="2877"/>
                    <a:pt x="1261" y="2525"/>
                    <a:pt x="1261" y="2091"/>
                  </a:cubicBezTo>
                  <a:cubicBezTo>
                    <a:pt x="1261" y="1657"/>
                    <a:pt x="1613" y="1305"/>
                    <a:pt x="2047" y="1305"/>
                  </a:cubicBezTo>
                  <a:cubicBezTo>
                    <a:pt x="2481" y="1305"/>
                    <a:pt x="2833" y="1657"/>
                    <a:pt x="2833" y="2091"/>
                  </a:cubicBezTo>
                  <a:cubicBezTo>
                    <a:pt x="2833" y="2525"/>
                    <a:pt x="2481" y="2877"/>
                    <a:pt x="2047" y="2877"/>
                  </a:cubicBezTo>
                  <a:close/>
                  <a:moveTo>
                    <a:pt x="3456" y="3601"/>
                  </a:moveTo>
                  <a:lnTo>
                    <a:pt x="3456" y="3601"/>
                  </a:lnTo>
                  <a:cubicBezTo>
                    <a:pt x="3412" y="3601"/>
                    <a:pt x="3374" y="3569"/>
                    <a:pt x="3367" y="3524"/>
                  </a:cubicBezTo>
                  <a:cubicBezTo>
                    <a:pt x="3360" y="3475"/>
                    <a:pt x="3394" y="3429"/>
                    <a:pt x="3444" y="3422"/>
                  </a:cubicBezTo>
                  <a:cubicBezTo>
                    <a:pt x="3472" y="3417"/>
                    <a:pt x="3497" y="3400"/>
                    <a:pt x="3512" y="3375"/>
                  </a:cubicBezTo>
                  <a:lnTo>
                    <a:pt x="3891" y="2717"/>
                  </a:lnTo>
                  <a:cubicBezTo>
                    <a:pt x="3904" y="2696"/>
                    <a:pt x="3908" y="2670"/>
                    <a:pt x="3900" y="2645"/>
                  </a:cubicBezTo>
                  <a:cubicBezTo>
                    <a:pt x="3894" y="2620"/>
                    <a:pt x="3879" y="2600"/>
                    <a:pt x="3856" y="2587"/>
                  </a:cubicBezTo>
                  <a:lnTo>
                    <a:pt x="3532" y="2400"/>
                  </a:lnTo>
                  <a:cubicBezTo>
                    <a:pt x="3499" y="2381"/>
                    <a:pt x="3482" y="2345"/>
                    <a:pt x="3487" y="2308"/>
                  </a:cubicBezTo>
                  <a:cubicBezTo>
                    <a:pt x="3498" y="2237"/>
                    <a:pt x="3504" y="2163"/>
                    <a:pt x="3504" y="2091"/>
                  </a:cubicBezTo>
                  <a:cubicBezTo>
                    <a:pt x="3504" y="2018"/>
                    <a:pt x="3498" y="1945"/>
                    <a:pt x="3487" y="1874"/>
                  </a:cubicBezTo>
                  <a:cubicBezTo>
                    <a:pt x="3482" y="1837"/>
                    <a:pt x="3499" y="1801"/>
                    <a:pt x="3532" y="1782"/>
                  </a:cubicBezTo>
                  <a:lnTo>
                    <a:pt x="3856" y="1594"/>
                  </a:lnTo>
                  <a:cubicBezTo>
                    <a:pt x="3879" y="1582"/>
                    <a:pt x="3894" y="1561"/>
                    <a:pt x="3900" y="1537"/>
                  </a:cubicBezTo>
                  <a:cubicBezTo>
                    <a:pt x="3908" y="1512"/>
                    <a:pt x="3904" y="1486"/>
                    <a:pt x="3892" y="1465"/>
                  </a:cubicBezTo>
                  <a:lnTo>
                    <a:pt x="3512" y="807"/>
                  </a:lnTo>
                  <a:cubicBezTo>
                    <a:pt x="3486" y="761"/>
                    <a:pt x="3427" y="746"/>
                    <a:pt x="3382" y="772"/>
                  </a:cubicBezTo>
                  <a:lnTo>
                    <a:pt x="3056" y="960"/>
                  </a:lnTo>
                  <a:cubicBezTo>
                    <a:pt x="3024" y="979"/>
                    <a:pt x="2984" y="975"/>
                    <a:pt x="2955" y="952"/>
                  </a:cubicBezTo>
                  <a:cubicBezTo>
                    <a:pt x="2841" y="861"/>
                    <a:pt x="2715" y="788"/>
                    <a:pt x="2579" y="735"/>
                  </a:cubicBezTo>
                  <a:cubicBezTo>
                    <a:pt x="2544" y="721"/>
                    <a:pt x="2522" y="688"/>
                    <a:pt x="2522" y="651"/>
                  </a:cubicBezTo>
                  <a:lnTo>
                    <a:pt x="2522" y="276"/>
                  </a:lnTo>
                  <a:cubicBezTo>
                    <a:pt x="2522" y="223"/>
                    <a:pt x="2479" y="181"/>
                    <a:pt x="2426" y="181"/>
                  </a:cubicBezTo>
                  <a:lnTo>
                    <a:pt x="1667" y="181"/>
                  </a:lnTo>
                  <a:cubicBezTo>
                    <a:pt x="1615" y="181"/>
                    <a:pt x="1572" y="223"/>
                    <a:pt x="1572" y="276"/>
                  </a:cubicBezTo>
                  <a:lnTo>
                    <a:pt x="1572" y="651"/>
                  </a:lnTo>
                  <a:cubicBezTo>
                    <a:pt x="1572" y="688"/>
                    <a:pt x="1549" y="721"/>
                    <a:pt x="1515" y="735"/>
                  </a:cubicBezTo>
                  <a:cubicBezTo>
                    <a:pt x="1380" y="788"/>
                    <a:pt x="1253" y="861"/>
                    <a:pt x="1139" y="952"/>
                  </a:cubicBezTo>
                  <a:cubicBezTo>
                    <a:pt x="1110" y="975"/>
                    <a:pt x="1069" y="979"/>
                    <a:pt x="1038" y="960"/>
                  </a:cubicBezTo>
                  <a:lnTo>
                    <a:pt x="712" y="772"/>
                  </a:lnTo>
                  <a:cubicBezTo>
                    <a:pt x="667" y="746"/>
                    <a:pt x="609" y="761"/>
                    <a:pt x="582" y="807"/>
                  </a:cubicBezTo>
                  <a:lnTo>
                    <a:pt x="203" y="1465"/>
                  </a:lnTo>
                  <a:cubicBezTo>
                    <a:pt x="190" y="1486"/>
                    <a:pt x="187" y="1511"/>
                    <a:pt x="194" y="1537"/>
                  </a:cubicBezTo>
                  <a:cubicBezTo>
                    <a:pt x="200" y="1561"/>
                    <a:pt x="216" y="1582"/>
                    <a:pt x="238" y="1594"/>
                  </a:cubicBezTo>
                  <a:lnTo>
                    <a:pt x="563" y="1782"/>
                  </a:lnTo>
                  <a:cubicBezTo>
                    <a:pt x="594" y="1801"/>
                    <a:pt x="612" y="1837"/>
                    <a:pt x="607" y="1873"/>
                  </a:cubicBezTo>
                  <a:cubicBezTo>
                    <a:pt x="596" y="1946"/>
                    <a:pt x="590" y="2018"/>
                    <a:pt x="590" y="2091"/>
                  </a:cubicBezTo>
                  <a:cubicBezTo>
                    <a:pt x="590" y="2163"/>
                    <a:pt x="596" y="2236"/>
                    <a:pt x="607" y="2309"/>
                  </a:cubicBezTo>
                  <a:cubicBezTo>
                    <a:pt x="612" y="2345"/>
                    <a:pt x="594" y="2381"/>
                    <a:pt x="563" y="2400"/>
                  </a:cubicBezTo>
                  <a:lnTo>
                    <a:pt x="238" y="2587"/>
                  </a:lnTo>
                  <a:cubicBezTo>
                    <a:pt x="216" y="2600"/>
                    <a:pt x="200" y="2620"/>
                    <a:pt x="194" y="2645"/>
                  </a:cubicBezTo>
                  <a:cubicBezTo>
                    <a:pt x="187" y="2670"/>
                    <a:pt x="190" y="2696"/>
                    <a:pt x="203" y="2717"/>
                  </a:cubicBezTo>
                  <a:lnTo>
                    <a:pt x="405" y="3068"/>
                  </a:lnTo>
                  <a:cubicBezTo>
                    <a:pt x="430" y="3111"/>
                    <a:pt x="415" y="3167"/>
                    <a:pt x="372" y="3191"/>
                  </a:cubicBezTo>
                  <a:cubicBezTo>
                    <a:pt x="329" y="3217"/>
                    <a:pt x="274" y="3202"/>
                    <a:pt x="248" y="3159"/>
                  </a:cubicBezTo>
                  <a:lnTo>
                    <a:pt x="46" y="2808"/>
                  </a:lnTo>
                  <a:cubicBezTo>
                    <a:pt x="9" y="2744"/>
                    <a:pt x="0" y="2670"/>
                    <a:pt x="19" y="2599"/>
                  </a:cubicBezTo>
                  <a:cubicBezTo>
                    <a:pt x="38" y="2527"/>
                    <a:pt x="83" y="2468"/>
                    <a:pt x="147" y="2431"/>
                  </a:cubicBezTo>
                  <a:lnTo>
                    <a:pt x="420" y="2273"/>
                  </a:lnTo>
                  <a:cubicBezTo>
                    <a:pt x="413" y="2213"/>
                    <a:pt x="410" y="2152"/>
                    <a:pt x="410" y="2091"/>
                  </a:cubicBezTo>
                  <a:cubicBezTo>
                    <a:pt x="410" y="2030"/>
                    <a:pt x="413" y="1969"/>
                    <a:pt x="420" y="1908"/>
                  </a:cubicBezTo>
                  <a:lnTo>
                    <a:pt x="147" y="1751"/>
                  </a:lnTo>
                  <a:cubicBezTo>
                    <a:pt x="84" y="1714"/>
                    <a:pt x="38" y="1655"/>
                    <a:pt x="19" y="1583"/>
                  </a:cubicBezTo>
                  <a:cubicBezTo>
                    <a:pt x="0" y="1512"/>
                    <a:pt x="9" y="1438"/>
                    <a:pt x="46" y="1374"/>
                  </a:cubicBezTo>
                  <a:lnTo>
                    <a:pt x="426" y="717"/>
                  </a:lnTo>
                  <a:cubicBezTo>
                    <a:pt x="502" y="585"/>
                    <a:pt x="671" y="539"/>
                    <a:pt x="803" y="616"/>
                  </a:cubicBezTo>
                  <a:lnTo>
                    <a:pt x="1075" y="773"/>
                  </a:lnTo>
                  <a:cubicBezTo>
                    <a:pt x="1174" y="700"/>
                    <a:pt x="1280" y="639"/>
                    <a:pt x="1391" y="590"/>
                  </a:cubicBezTo>
                  <a:lnTo>
                    <a:pt x="1391" y="276"/>
                  </a:lnTo>
                  <a:cubicBezTo>
                    <a:pt x="1391" y="124"/>
                    <a:pt x="1515" y="0"/>
                    <a:pt x="1667" y="0"/>
                  </a:cubicBezTo>
                  <a:lnTo>
                    <a:pt x="2426" y="0"/>
                  </a:lnTo>
                  <a:cubicBezTo>
                    <a:pt x="2579" y="0"/>
                    <a:pt x="2703" y="124"/>
                    <a:pt x="2703" y="276"/>
                  </a:cubicBezTo>
                  <a:lnTo>
                    <a:pt x="2703" y="590"/>
                  </a:lnTo>
                  <a:cubicBezTo>
                    <a:pt x="2815" y="639"/>
                    <a:pt x="2920" y="700"/>
                    <a:pt x="3018" y="773"/>
                  </a:cubicBezTo>
                  <a:lnTo>
                    <a:pt x="3291" y="616"/>
                  </a:lnTo>
                  <a:cubicBezTo>
                    <a:pt x="3423" y="539"/>
                    <a:pt x="3592" y="585"/>
                    <a:pt x="3668" y="717"/>
                  </a:cubicBezTo>
                  <a:lnTo>
                    <a:pt x="4048" y="1374"/>
                  </a:lnTo>
                  <a:cubicBezTo>
                    <a:pt x="4085" y="1438"/>
                    <a:pt x="4094" y="1512"/>
                    <a:pt x="4075" y="1583"/>
                  </a:cubicBezTo>
                  <a:cubicBezTo>
                    <a:pt x="4056" y="1655"/>
                    <a:pt x="4011" y="1714"/>
                    <a:pt x="3947" y="1751"/>
                  </a:cubicBezTo>
                  <a:lnTo>
                    <a:pt x="3674" y="1908"/>
                  </a:lnTo>
                  <a:cubicBezTo>
                    <a:pt x="3681" y="1969"/>
                    <a:pt x="3684" y="2030"/>
                    <a:pt x="3684" y="2091"/>
                  </a:cubicBezTo>
                  <a:cubicBezTo>
                    <a:pt x="3684" y="2152"/>
                    <a:pt x="3681" y="2213"/>
                    <a:pt x="3674" y="2273"/>
                  </a:cubicBezTo>
                  <a:lnTo>
                    <a:pt x="3947" y="2431"/>
                  </a:lnTo>
                  <a:cubicBezTo>
                    <a:pt x="4010" y="2468"/>
                    <a:pt x="4056" y="2527"/>
                    <a:pt x="4075" y="2599"/>
                  </a:cubicBezTo>
                  <a:cubicBezTo>
                    <a:pt x="4094" y="2670"/>
                    <a:pt x="4085" y="2744"/>
                    <a:pt x="4048" y="2808"/>
                  </a:cubicBezTo>
                  <a:lnTo>
                    <a:pt x="3668" y="3466"/>
                  </a:lnTo>
                  <a:cubicBezTo>
                    <a:pt x="3626" y="3538"/>
                    <a:pt x="3554" y="3587"/>
                    <a:pt x="3470" y="3600"/>
                  </a:cubicBezTo>
                  <a:cubicBezTo>
                    <a:pt x="3466" y="3601"/>
                    <a:pt x="3461" y="3601"/>
                    <a:pt x="3456" y="3601"/>
                  </a:cubicBezTo>
                  <a:close/>
                </a:path>
              </a:pathLst>
            </a:custGeom>
            <a:solidFill>
              <a:schemeClr val="accent6">
                <a:lumMod val="75000"/>
              </a:schemeClr>
            </a:solidFill>
            <a:ln>
              <a:noFill/>
            </a:ln>
            <a:effectLst/>
          </p:spPr>
          <p:txBody>
            <a:bodyPr wrap="none" anchor="ctr"/>
            <a:lstStyle/>
            <a:p>
              <a:endParaRPr lang="es-ES_tradnl" sz="1633"/>
            </a:p>
          </p:txBody>
        </p:sp>
        <p:grpSp>
          <p:nvGrpSpPr>
            <p:cNvPr id="190" name="Group 12">
              <a:extLst>
                <a:ext uri="{FF2B5EF4-FFF2-40B4-BE49-F238E27FC236}">
                  <a16:creationId xmlns:a16="http://schemas.microsoft.com/office/drawing/2014/main" id="{542AA421-2C02-EC49-B788-D1765D3B390B}"/>
                </a:ext>
              </a:extLst>
            </p:cNvPr>
            <p:cNvGrpSpPr>
              <a:grpSpLocks/>
            </p:cNvGrpSpPr>
            <p:nvPr/>
          </p:nvGrpSpPr>
          <p:grpSpPr bwMode="auto">
            <a:xfrm>
              <a:off x="2756235" y="771608"/>
              <a:ext cx="1552483" cy="1202526"/>
              <a:chOff x="3065463" y="1036638"/>
              <a:chExt cx="1711325" cy="1325562"/>
            </a:xfrm>
            <a:solidFill>
              <a:schemeClr val="accent4">
                <a:lumMod val="75000"/>
              </a:schemeClr>
            </a:solidFill>
          </p:grpSpPr>
          <p:sp>
            <p:nvSpPr>
              <p:cNvPr id="191" name="Freeform 3">
                <a:extLst>
                  <a:ext uri="{FF2B5EF4-FFF2-40B4-BE49-F238E27FC236}">
                    <a16:creationId xmlns:a16="http://schemas.microsoft.com/office/drawing/2014/main" id="{6636F91F-9C88-6949-A383-E1926AF4C6A6}"/>
                  </a:ext>
                </a:extLst>
              </p:cNvPr>
              <p:cNvSpPr>
                <a:spLocks noChangeArrowheads="1"/>
              </p:cNvSpPr>
              <p:nvPr/>
            </p:nvSpPr>
            <p:spPr bwMode="auto">
              <a:xfrm>
                <a:off x="3843338" y="1706563"/>
                <a:ext cx="166687" cy="422275"/>
              </a:xfrm>
              <a:custGeom>
                <a:avLst/>
                <a:gdLst>
                  <a:gd name="T0" fmla="*/ 100518 w 461"/>
                  <a:gd name="T1" fmla="*/ 29469 h 1175"/>
                  <a:gd name="T2" fmla="*/ 100518 w 461"/>
                  <a:gd name="T3" fmla="*/ 29469 h 1175"/>
                  <a:gd name="T4" fmla="*/ 165964 w 461"/>
                  <a:gd name="T5" fmla="*/ 119675 h 1175"/>
                  <a:gd name="T6" fmla="*/ 165964 w 461"/>
                  <a:gd name="T7" fmla="*/ 129737 h 1175"/>
                  <a:gd name="T8" fmla="*/ 127275 w 461"/>
                  <a:gd name="T9" fmla="*/ 129737 h 1175"/>
                  <a:gd name="T10" fmla="*/ 127275 w 461"/>
                  <a:gd name="T11" fmla="*/ 117159 h 1175"/>
                  <a:gd name="T12" fmla="*/ 127275 w 461"/>
                  <a:gd name="T13" fmla="*/ 117159 h 1175"/>
                  <a:gd name="T14" fmla="*/ 84609 w 461"/>
                  <a:gd name="T15" fmla="*/ 64689 h 1175"/>
                  <a:gd name="T16" fmla="*/ 84609 w 461"/>
                  <a:gd name="T17" fmla="*/ 64689 h 1175"/>
                  <a:gd name="T18" fmla="*/ 42305 w 461"/>
                  <a:gd name="T19" fmla="*/ 117159 h 1175"/>
                  <a:gd name="T20" fmla="*/ 42305 w 461"/>
                  <a:gd name="T21" fmla="*/ 117159 h 1175"/>
                  <a:gd name="T22" fmla="*/ 166325 w 461"/>
                  <a:gd name="T23" fmla="*/ 303319 h 1175"/>
                  <a:gd name="T24" fmla="*/ 166325 w 461"/>
                  <a:gd name="T25" fmla="*/ 303319 h 1175"/>
                  <a:gd name="T26" fmla="*/ 100518 w 461"/>
                  <a:gd name="T27" fmla="*/ 394243 h 1175"/>
                  <a:gd name="T28" fmla="*/ 100518 w 461"/>
                  <a:gd name="T29" fmla="*/ 421916 h 1175"/>
                  <a:gd name="T30" fmla="*/ 66530 w 461"/>
                  <a:gd name="T31" fmla="*/ 421916 h 1175"/>
                  <a:gd name="T32" fmla="*/ 66530 w 461"/>
                  <a:gd name="T33" fmla="*/ 394243 h 1175"/>
                  <a:gd name="T34" fmla="*/ 66530 w 461"/>
                  <a:gd name="T35" fmla="*/ 394243 h 1175"/>
                  <a:gd name="T36" fmla="*/ 0 w 461"/>
                  <a:gd name="T37" fmla="*/ 303319 h 1175"/>
                  <a:gd name="T38" fmla="*/ 0 w 461"/>
                  <a:gd name="T39" fmla="*/ 280678 h 1175"/>
                  <a:gd name="T40" fmla="*/ 38689 w 461"/>
                  <a:gd name="T41" fmla="*/ 280678 h 1175"/>
                  <a:gd name="T42" fmla="*/ 38689 w 461"/>
                  <a:gd name="T43" fmla="*/ 306194 h 1175"/>
                  <a:gd name="T44" fmla="*/ 38689 w 461"/>
                  <a:gd name="T45" fmla="*/ 306194 h 1175"/>
                  <a:gd name="T46" fmla="*/ 82078 w 461"/>
                  <a:gd name="T47" fmla="*/ 357945 h 1175"/>
                  <a:gd name="T48" fmla="*/ 82078 w 461"/>
                  <a:gd name="T49" fmla="*/ 357945 h 1175"/>
                  <a:gd name="T50" fmla="*/ 125106 w 461"/>
                  <a:gd name="T51" fmla="*/ 306194 h 1175"/>
                  <a:gd name="T52" fmla="*/ 125106 w 461"/>
                  <a:gd name="T53" fmla="*/ 306194 h 1175"/>
                  <a:gd name="T54" fmla="*/ 1808 w 461"/>
                  <a:gd name="T55" fmla="*/ 119675 h 1175"/>
                  <a:gd name="T56" fmla="*/ 1808 w 461"/>
                  <a:gd name="T57" fmla="*/ 119675 h 1175"/>
                  <a:gd name="T58" fmla="*/ 66530 w 461"/>
                  <a:gd name="T59" fmla="*/ 29469 h 1175"/>
                  <a:gd name="T60" fmla="*/ 66530 w 461"/>
                  <a:gd name="T61" fmla="*/ 0 h 1175"/>
                  <a:gd name="T62" fmla="*/ 100518 w 461"/>
                  <a:gd name="T63" fmla="*/ 0 h 1175"/>
                  <a:gd name="T64" fmla="*/ 100518 w 461"/>
                  <a:gd name="T65" fmla="*/ 29469 h 117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61" h="1175">
                    <a:moveTo>
                      <a:pt x="278" y="82"/>
                    </a:moveTo>
                    <a:lnTo>
                      <a:pt x="278" y="82"/>
                    </a:lnTo>
                    <a:cubicBezTo>
                      <a:pt x="402" y="100"/>
                      <a:pt x="459" y="196"/>
                      <a:pt x="459" y="333"/>
                    </a:cubicBezTo>
                    <a:lnTo>
                      <a:pt x="459" y="361"/>
                    </a:lnTo>
                    <a:lnTo>
                      <a:pt x="352" y="361"/>
                    </a:lnTo>
                    <a:lnTo>
                      <a:pt x="352" y="326"/>
                    </a:lnTo>
                    <a:cubicBezTo>
                      <a:pt x="352" y="235"/>
                      <a:pt x="316" y="180"/>
                      <a:pt x="234" y="180"/>
                    </a:cubicBezTo>
                    <a:cubicBezTo>
                      <a:pt x="154" y="180"/>
                      <a:pt x="117" y="235"/>
                      <a:pt x="117" y="326"/>
                    </a:cubicBezTo>
                    <a:cubicBezTo>
                      <a:pt x="117" y="555"/>
                      <a:pt x="460" y="557"/>
                      <a:pt x="460" y="844"/>
                    </a:cubicBezTo>
                    <a:cubicBezTo>
                      <a:pt x="460" y="982"/>
                      <a:pt x="402" y="1080"/>
                      <a:pt x="278" y="1097"/>
                    </a:cubicBezTo>
                    <a:lnTo>
                      <a:pt x="278" y="1174"/>
                    </a:lnTo>
                    <a:lnTo>
                      <a:pt x="184" y="1174"/>
                    </a:lnTo>
                    <a:lnTo>
                      <a:pt x="184" y="1097"/>
                    </a:lnTo>
                    <a:cubicBezTo>
                      <a:pt x="58" y="1080"/>
                      <a:pt x="0" y="983"/>
                      <a:pt x="0" y="844"/>
                    </a:cubicBezTo>
                    <a:lnTo>
                      <a:pt x="0" y="781"/>
                    </a:lnTo>
                    <a:lnTo>
                      <a:pt x="107" y="781"/>
                    </a:lnTo>
                    <a:lnTo>
                      <a:pt x="107" y="852"/>
                    </a:lnTo>
                    <a:cubicBezTo>
                      <a:pt x="107" y="944"/>
                      <a:pt x="145" y="996"/>
                      <a:pt x="227" y="996"/>
                    </a:cubicBezTo>
                    <a:cubicBezTo>
                      <a:pt x="310" y="996"/>
                      <a:pt x="346" y="944"/>
                      <a:pt x="346" y="852"/>
                    </a:cubicBezTo>
                    <a:cubicBezTo>
                      <a:pt x="346" y="624"/>
                      <a:pt x="5" y="621"/>
                      <a:pt x="5" y="333"/>
                    </a:cubicBezTo>
                    <a:cubicBezTo>
                      <a:pt x="5" y="193"/>
                      <a:pt x="62" y="101"/>
                      <a:pt x="184" y="82"/>
                    </a:cubicBezTo>
                    <a:lnTo>
                      <a:pt x="184" y="0"/>
                    </a:lnTo>
                    <a:lnTo>
                      <a:pt x="278" y="0"/>
                    </a:lnTo>
                    <a:lnTo>
                      <a:pt x="278" y="8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92" name="Freeform 51">
                <a:extLst>
                  <a:ext uri="{FF2B5EF4-FFF2-40B4-BE49-F238E27FC236}">
                    <a16:creationId xmlns:a16="http://schemas.microsoft.com/office/drawing/2014/main" id="{E0DC909D-95E4-6F43-9127-9A644F77AEA6}"/>
                  </a:ext>
                </a:extLst>
              </p:cNvPr>
              <p:cNvSpPr>
                <a:spLocks noChangeArrowheads="1"/>
              </p:cNvSpPr>
              <p:nvPr/>
            </p:nvSpPr>
            <p:spPr bwMode="auto">
              <a:xfrm>
                <a:off x="3409950" y="1414463"/>
                <a:ext cx="1004888" cy="947737"/>
              </a:xfrm>
              <a:custGeom>
                <a:avLst/>
                <a:gdLst>
                  <a:gd name="T0" fmla="*/ 278315 w 2791"/>
                  <a:gd name="T1" fmla="*/ 947377 h 2634"/>
                  <a:gd name="T2" fmla="*/ 278315 w 2791"/>
                  <a:gd name="T3" fmla="*/ 947377 h 2634"/>
                  <a:gd name="T4" fmla="*/ 262833 w 2791"/>
                  <a:gd name="T5" fmla="*/ 943419 h 2634"/>
                  <a:gd name="T6" fmla="*/ 262833 w 2791"/>
                  <a:gd name="T7" fmla="*/ 943419 h 2634"/>
                  <a:gd name="T8" fmla="*/ 85691 w 2791"/>
                  <a:gd name="T9" fmla="*/ 782585 h 2634"/>
                  <a:gd name="T10" fmla="*/ 85691 w 2791"/>
                  <a:gd name="T11" fmla="*/ 782585 h 2634"/>
                  <a:gd name="T12" fmla="*/ 0 w 2791"/>
                  <a:gd name="T13" fmla="*/ 501934 h 2634"/>
                  <a:gd name="T14" fmla="*/ 0 w 2791"/>
                  <a:gd name="T15" fmla="*/ 501934 h 2634"/>
                  <a:gd name="T16" fmla="*/ 502264 w 2791"/>
                  <a:gd name="T17" fmla="*/ 0 h 2634"/>
                  <a:gd name="T18" fmla="*/ 502264 w 2791"/>
                  <a:gd name="T19" fmla="*/ 0 h 2634"/>
                  <a:gd name="T20" fmla="*/ 1004528 w 2791"/>
                  <a:gd name="T21" fmla="*/ 501934 h 2634"/>
                  <a:gd name="T22" fmla="*/ 1004528 w 2791"/>
                  <a:gd name="T23" fmla="*/ 501934 h 2634"/>
                  <a:gd name="T24" fmla="*/ 964923 w 2791"/>
                  <a:gd name="T25" fmla="*/ 697310 h 2634"/>
                  <a:gd name="T26" fmla="*/ 964923 w 2791"/>
                  <a:gd name="T27" fmla="*/ 697310 h 2634"/>
                  <a:gd name="T28" fmla="*/ 922437 w 2791"/>
                  <a:gd name="T29" fmla="*/ 714581 h 2634"/>
                  <a:gd name="T30" fmla="*/ 922437 w 2791"/>
                  <a:gd name="T31" fmla="*/ 714581 h 2634"/>
                  <a:gd name="T32" fmla="*/ 905155 w 2791"/>
                  <a:gd name="T33" fmla="*/ 672123 h 2634"/>
                  <a:gd name="T34" fmla="*/ 905155 w 2791"/>
                  <a:gd name="T35" fmla="*/ 672123 h 2634"/>
                  <a:gd name="T36" fmla="*/ 939360 w 2791"/>
                  <a:gd name="T37" fmla="*/ 501934 h 2634"/>
                  <a:gd name="T38" fmla="*/ 939360 w 2791"/>
                  <a:gd name="T39" fmla="*/ 501934 h 2634"/>
                  <a:gd name="T40" fmla="*/ 502264 w 2791"/>
                  <a:gd name="T41" fmla="*/ 65125 h 2634"/>
                  <a:gd name="T42" fmla="*/ 502264 w 2791"/>
                  <a:gd name="T43" fmla="*/ 65125 h 2634"/>
                  <a:gd name="T44" fmla="*/ 65168 w 2791"/>
                  <a:gd name="T45" fmla="*/ 501934 h 2634"/>
                  <a:gd name="T46" fmla="*/ 65168 w 2791"/>
                  <a:gd name="T47" fmla="*/ 501934 h 2634"/>
                  <a:gd name="T48" fmla="*/ 139698 w 2791"/>
                  <a:gd name="T49" fmla="*/ 746244 h 2634"/>
                  <a:gd name="T50" fmla="*/ 139698 w 2791"/>
                  <a:gd name="T51" fmla="*/ 746244 h 2634"/>
                  <a:gd name="T52" fmla="*/ 293797 w 2791"/>
                  <a:gd name="T53" fmla="*/ 886210 h 2634"/>
                  <a:gd name="T54" fmla="*/ 293797 w 2791"/>
                  <a:gd name="T55" fmla="*/ 886210 h 2634"/>
                  <a:gd name="T56" fmla="*/ 307119 w 2791"/>
                  <a:gd name="T57" fmla="*/ 930466 h 2634"/>
                  <a:gd name="T58" fmla="*/ 307119 w 2791"/>
                  <a:gd name="T59" fmla="*/ 930466 h 2634"/>
                  <a:gd name="T60" fmla="*/ 278315 w 2791"/>
                  <a:gd name="T61" fmla="*/ 947377 h 263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791" h="2634">
                    <a:moveTo>
                      <a:pt x="773" y="2633"/>
                    </a:moveTo>
                    <a:lnTo>
                      <a:pt x="773" y="2633"/>
                    </a:lnTo>
                    <a:cubicBezTo>
                      <a:pt x="759" y="2633"/>
                      <a:pt x="743" y="2629"/>
                      <a:pt x="730" y="2622"/>
                    </a:cubicBezTo>
                    <a:cubicBezTo>
                      <a:pt x="534" y="2515"/>
                      <a:pt x="363" y="2361"/>
                      <a:pt x="238" y="2175"/>
                    </a:cubicBezTo>
                    <a:cubicBezTo>
                      <a:pt x="82" y="1945"/>
                      <a:pt x="0" y="1675"/>
                      <a:pt x="0" y="1395"/>
                    </a:cubicBezTo>
                    <a:cubicBezTo>
                      <a:pt x="0" y="626"/>
                      <a:pt x="626" y="0"/>
                      <a:pt x="1395" y="0"/>
                    </a:cubicBezTo>
                    <a:cubicBezTo>
                      <a:pt x="2164" y="0"/>
                      <a:pt x="2790" y="626"/>
                      <a:pt x="2790" y="1395"/>
                    </a:cubicBezTo>
                    <a:cubicBezTo>
                      <a:pt x="2790" y="1584"/>
                      <a:pt x="2753" y="1766"/>
                      <a:pt x="2680" y="1938"/>
                    </a:cubicBezTo>
                    <a:cubicBezTo>
                      <a:pt x="2660" y="1984"/>
                      <a:pt x="2608" y="2006"/>
                      <a:pt x="2562" y="1986"/>
                    </a:cubicBezTo>
                    <a:cubicBezTo>
                      <a:pt x="2515" y="1967"/>
                      <a:pt x="2494" y="1914"/>
                      <a:pt x="2514" y="1868"/>
                    </a:cubicBezTo>
                    <a:cubicBezTo>
                      <a:pt x="2577" y="1718"/>
                      <a:pt x="2609" y="1559"/>
                      <a:pt x="2609" y="1395"/>
                    </a:cubicBezTo>
                    <a:cubicBezTo>
                      <a:pt x="2609" y="726"/>
                      <a:pt x="2064" y="181"/>
                      <a:pt x="1395" y="181"/>
                    </a:cubicBezTo>
                    <a:cubicBezTo>
                      <a:pt x="725" y="181"/>
                      <a:pt x="181" y="726"/>
                      <a:pt x="181" y="1395"/>
                    </a:cubicBezTo>
                    <a:cubicBezTo>
                      <a:pt x="181" y="1638"/>
                      <a:pt x="252" y="1873"/>
                      <a:pt x="388" y="2074"/>
                    </a:cubicBezTo>
                    <a:cubicBezTo>
                      <a:pt x="497" y="2236"/>
                      <a:pt x="645" y="2370"/>
                      <a:pt x="816" y="2463"/>
                    </a:cubicBezTo>
                    <a:cubicBezTo>
                      <a:pt x="860" y="2487"/>
                      <a:pt x="876" y="2542"/>
                      <a:pt x="853" y="2586"/>
                    </a:cubicBezTo>
                    <a:cubicBezTo>
                      <a:pt x="836" y="2616"/>
                      <a:pt x="805" y="2633"/>
                      <a:pt x="773" y="263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93" name="Freeform 53">
                <a:extLst>
                  <a:ext uri="{FF2B5EF4-FFF2-40B4-BE49-F238E27FC236}">
                    <a16:creationId xmlns:a16="http://schemas.microsoft.com/office/drawing/2014/main" id="{14756FCD-2A93-0F4C-9D1A-1DF73E16B979}"/>
                  </a:ext>
                </a:extLst>
              </p:cNvPr>
              <p:cNvSpPr>
                <a:spLocks noChangeArrowheads="1"/>
              </p:cNvSpPr>
              <p:nvPr/>
            </p:nvSpPr>
            <p:spPr bwMode="auto">
              <a:xfrm>
                <a:off x="3878263" y="1036638"/>
                <a:ext cx="65087" cy="288925"/>
              </a:xfrm>
              <a:custGeom>
                <a:avLst/>
                <a:gdLst>
                  <a:gd name="T0" fmla="*/ 32544 w 182"/>
                  <a:gd name="T1" fmla="*/ 288566 h 804"/>
                  <a:gd name="T2" fmla="*/ 32544 w 182"/>
                  <a:gd name="T3" fmla="*/ 288566 h 804"/>
                  <a:gd name="T4" fmla="*/ 0 w 182"/>
                  <a:gd name="T5" fmla="*/ 256223 h 804"/>
                  <a:gd name="T6" fmla="*/ 0 w 182"/>
                  <a:gd name="T7" fmla="*/ 32342 h 804"/>
                  <a:gd name="T8" fmla="*/ 0 w 182"/>
                  <a:gd name="T9" fmla="*/ 32342 h 804"/>
                  <a:gd name="T10" fmla="*/ 32544 w 182"/>
                  <a:gd name="T11" fmla="*/ 0 h 804"/>
                  <a:gd name="T12" fmla="*/ 32544 w 182"/>
                  <a:gd name="T13" fmla="*/ 0 h 804"/>
                  <a:gd name="T14" fmla="*/ 64729 w 182"/>
                  <a:gd name="T15" fmla="*/ 32342 h 804"/>
                  <a:gd name="T16" fmla="*/ 64729 w 182"/>
                  <a:gd name="T17" fmla="*/ 256223 h 804"/>
                  <a:gd name="T18" fmla="*/ 64729 w 182"/>
                  <a:gd name="T19" fmla="*/ 256223 h 804"/>
                  <a:gd name="T20" fmla="*/ 32544 w 182"/>
                  <a:gd name="T21" fmla="*/ 288566 h 80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82" h="804">
                    <a:moveTo>
                      <a:pt x="91" y="803"/>
                    </a:moveTo>
                    <a:lnTo>
                      <a:pt x="91" y="803"/>
                    </a:lnTo>
                    <a:cubicBezTo>
                      <a:pt x="41" y="803"/>
                      <a:pt x="0" y="763"/>
                      <a:pt x="0" y="713"/>
                    </a:cubicBezTo>
                    <a:lnTo>
                      <a:pt x="0" y="90"/>
                    </a:lnTo>
                    <a:cubicBezTo>
                      <a:pt x="0" y="41"/>
                      <a:pt x="41" y="0"/>
                      <a:pt x="91" y="0"/>
                    </a:cubicBezTo>
                    <a:cubicBezTo>
                      <a:pt x="141" y="0"/>
                      <a:pt x="181" y="41"/>
                      <a:pt x="181" y="90"/>
                    </a:cubicBezTo>
                    <a:lnTo>
                      <a:pt x="181" y="713"/>
                    </a:lnTo>
                    <a:cubicBezTo>
                      <a:pt x="181" y="763"/>
                      <a:pt x="141" y="803"/>
                      <a:pt x="91" y="8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94" name="Freeform 54">
                <a:extLst>
                  <a:ext uri="{FF2B5EF4-FFF2-40B4-BE49-F238E27FC236}">
                    <a16:creationId xmlns:a16="http://schemas.microsoft.com/office/drawing/2014/main" id="{C87E8037-F7F5-1646-99F9-8376D69AEF00}"/>
                  </a:ext>
                </a:extLst>
              </p:cNvPr>
              <p:cNvSpPr>
                <a:spLocks noChangeArrowheads="1"/>
              </p:cNvSpPr>
              <p:nvPr/>
            </p:nvSpPr>
            <p:spPr bwMode="auto">
              <a:xfrm>
                <a:off x="3370263" y="1204913"/>
                <a:ext cx="206375" cy="250825"/>
              </a:xfrm>
              <a:custGeom>
                <a:avLst/>
                <a:gdLst>
                  <a:gd name="T0" fmla="*/ 168852 w 572"/>
                  <a:gd name="T1" fmla="*/ 250465 h 697"/>
                  <a:gd name="T2" fmla="*/ 168852 w 572"/>
                  <a:gd name="T3" fmla="*/ 250465 h 697"/>
                  <a:gd name="T4" fmla="*/ 142514 w 572"/>
                  <a:gd name="T5" fmla="*/ 237150 h 697"/>
                  <a:gd name="T6" fmla="*/ 10824 w 572"/>
                  <a:gd name="T7" fmla="*/ 56139 h 697"/>
                  <a:gd name="T8" fmla="*/ 10824 w 572"/>
                  <a:gd name="T9" fmla="*/ 56139 h 697"/>
                  <a:gd name="T10" fmla="*/ 17679 w 572"/>
                  <a:gd name="T11" fmla="*/ 10796 h 697"/>
                  <a:gd name="T12" fmla="*/ 17679 w 572"/>
                  <a:gd name="T13" fmla="*/ 10796 h 697"/>
                  <a:gd name="T14" fmla="*/ 63500 w 572"/>
                  <a:gd name="T15" fmla="*/ 17993 h 697"/>
                  <a:gd name="T16" fmla="*/ 195551 w 572"/>
                  <a:gd name="T17" fmla="*/ 198645 h 697"/>
                  <a:gd name="T18" fmla="*/ 195551 w 572"/>
                  <a:gd name="T19" fmla="*/ 198645 h 697"/>
                  <a:gd name="T20" fmla="*/ 188335 w 572"/>
                  <a:gd name="T21" fmla="*/ 244347 h 697"/>
                  <a:gd name="T22" fmla="*/ 188335 w 572"/>
                  <a:gd name="T23" fmla="*/ 244347 h 697"/>
                  <a:gd name="T24" fmla="*/ 168852 w 572"/>
                  <a:gd name="T25" fmla="*/ 250465 h 69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72" h="697">
                    <a:moveTo>
                      <a:pt x="468" y="696"/>
                    </a:moveTo>
                    <a:lnTo>
                      <a:pt x="468" y="696"/>
                    </a:lnTo>
                    <a:cubicBezTo>
                      <a:pt x="441" y="696"/>
                      <a:pt x="413" y="683"/>
                      <a:pt x="395" y="659"/>
                    </a:cubicBezTo>
                    <a:lnTo>
                      <a:pt x="30" y="156"/>
                    </a:lnTo>
                    <a:cubicBezTo>
                      <a:pt x="0" y="115"/>
                      <a:pt x="10" y="59"/>
                      <a:pt x="49" y="30"/>
                    </a:cubicBezTo>
                    <a:cubicBezTo>
                      <a:pt x="90" y="0"/>
                      <a:pt x="147" y="9"/>
                      <a:pt x="176" y="50"/>
                    </a:cubicBezTo>
                    <a:lnTo>
                      <a:pt x="542" y="552"/>
                    </a:lnTo>
                    <a:cubicBezTo>
                      <a:pt x="571" y="593"/>
                      <a:pt x="562" y="649"/>
                      <a:pt x="522" y="679"/>
                    </a:cubicBezTo>
                    <a:cubicBezTo>
                      <a:pt x="505" y="690"/>
                      <a:pt x="487" y="696"/>
                      <a:pt x="468" y="696"/>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95" name="Freeform 55">
                <a:extLst>
                  <a:ext uri="{FF2B5EF4-FFF2-40B4-BE49-F238E27FC236}">
                    <a16:creationId xmlns:a16="http://schemas.microsoft.com/office/drawing/2014/main" id="{B1EA5CE3-375A-5D41-8839-0078A33F5352}"/>
                  </a:ext>
                </a:extLst>
              </p:cNvPr>
              <p:cNvSpPr>
                <a:spLocks noChangeArrowheads="1"/>
              </p:cNvSpPr>
              <p:nvPr/>
            </p:nvSpPr>
            <p:spPr bwMode="auto">
              <a:xfrm>
                <a:off x="3065463" y="1641475"/>
                <a:ext cx="285750" cy="138113"/>
              </a:xfrm>
              <a:custGeom>
                <a:avLst/>
                <a:gdLst>
                  <a:gd name="T0" fmla="*/ 248728 w 795"/>
                  <a:gd name="T1" fmla="*/ 137754 h 385"/>
                  <a:gd name="T2" fmla="*/ 248728 w 795"/>
                  <a:gd name="T3" fmla="*/ 137754 h 385"/>
                  <a:gd name="T4" fmla="*/ 239024 w 795"/>
                  <a:gd name="T5" fmla="*/ 136319 h 385"/>
                  <a:gd name="T6" fmla="*/ 26239 w 795"/>
                  <a:gd name="T7" fmla="*/ 67442 h 385"/>
                  <a:gd name="T8" fmla="*/ 26239 w 795"/>
                  <a:gd name="T9" fmla="*/ 67442 h 385"/>
                  <a:gd name="T10" fmla="*/ 5392 w 795"/>
                  <a:gd name="T11" fmla="*/ 26546 h 385"/>
                  <a:gd name="T12" fmla="*/ 5392 w 795"/>
                  <a:gd name="T13" fmla="*/ 26546 h 385"/>
                  <a:gd name="T14" fmla="*/ 46367 w 795"/>
                  <a:gd name="T15" fmla="*/ 5740 h 385"/>
                  <a:gd name="T16" fmla="*/ 258792 w 795"/>
                  <a:gd name="T17" fmla="*/ 74617 h 385"/>
                  <a:gd name="T18" fmla="*/ 258792 w 795"/>
                  <a:gd name="T19" fmla="*/ 74617 h 385"/>
                  <a:gd name="T20" fmla="*/ 279999 w 795"/>
                  <a:gd name="T21" fmla="*/ 115513 h 385"/>
                  <a:gd name="T22" fmla="*/ 279999 w 795"/>
                  <a:gd name="T23" fmla="*/ 115513 h 385"/>
                  <a:gd name="T24" fmla="*/ 248728 w 795"/>
                  <a:gd name="T25" fmla="*/ 137754 h 38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5" h="385">
                    <a:moveTo>
                      <a:pt x="692" y="384"/>
                    </a:moveTo>
                    <a:lnTo>
                      <a:pt x="692" y="384"/>
                    </a:lnTo>
                    <a:cubicBezTo>
                      <a:pt x="683" y="384"/>
                      <a:pt x="673" y="383"/>
                      <a:pt x="665" y="380"/>
                    </a:cubicBezTo>
                    <a:lnTo>
                      <a:pt x="73" y="188"/>
                    </a:lnTo>
                    <a:cubicBezTo>
                      <a:pt x="25" y="172"/>
                      <a:pt x="0" y="121"/>
                      <a:pt x="15" y="74"/>
                    </a:cubicBezTo>
                    <a:cubicBezTo>
                      <a:pt x="31" y="26"/>
                      <a:pt x="81" y="0"/>
                      <a:pt x="129" y="16"/>
                    </a:cubicBezTo>
                    <a:lnTo>
                      <a:pt x="720" y="208"/>
                    </a:lnTo>
                    <a:cubicBezTo>
                      <a:pt x="768" y="223"/>
                      <a:pt x="794" y="274"/>
                      <a:pt x="779" y="322"/>
                    </a:cubicBezTo>
                    <a:cubicBezTo>
                      <a:pt x="766" y="360"/>
                      <a:pt x="730" y="384"/>
                      <a:pt x="692" y="38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96" name="Freeform 56">
                <a:extLst>
                  <a:ext uri="{FF2B5EF4-FFF2-40B4-BE49-F238E27FC236}">
                    <a16:creationId xmlns:a16="http://schemas.microsoft.com/office/drawing/2014/main" id="{16596CAF-AFB1-DE42-B17A-28C3440F5539}"/>
                  </a:ext>
                </a:extLst>
              </p:cNvPr>
              <p:cNvSpPr>
                <a:spLocks noChangeArrowheads="1"/>
              </p:cNvSpPr>
              <p:nvPr/>
            </p:nvSpPr>
            <p:spPr bwMode="auto">
              <a:xfrm>
                <a:off x="3074988" y="2103438"/>
                <a:ext cx="285750" cy="138112"/>
              </a:xfrm>
              <a:custGeom>
                <a:avLst/>
                <a:gdLst>
                  <a:gd name="T0" fmla="*/ 36303 w 795"/>
                  <a:gd name="T1" fmla="*/ 137753 h 385"/>
                  <a:gd name="T2" fmla="*/ 36303 w 795"/>
                  <a:gd name="T3" fmla="*/ 137753 h 385"/>
                  <a:gd name="T4" fmla="*/ 5751 w 795"/>
                  <a:gd name="T5" fmla="*/ 115153 h 385"/>
                  <a:gd name="T6" fmla="*/ 5751 w 795"/>
                  <a:gd name="T7" fmla="*/ 115153 h 385"/>
                  <a:gd name="T8" fmla="*/ 26598 w 795"/>
                  <a:gd name="T9" fmla="*/ 74258 h 385"/>
                  <a:gd name="T10" fmla="*/ 239024 w 795"/>
                  <a:gd name="T11" fmla="*/ 5381 h 385"/>
                  <a:gd name="T12" fmla="*/ 239024 w 795"/>
                  <a:gd name="T13" fmla="*/ 5381 h 385"/>
                  <a:gd name="T14" fmla="*/ 279640 w 795"/>
                  <a:gd name="T15" fmla="*/ 26187 h 385"/>
                  <a:gd name="T16" fmla="*/ 279640 w 795"/>
                  <a:gd name="T17" fmla="*/ 26187 h 385"/>
                  <a:gd name="T18" fmla="*/ 258792 w 795"/>
                  <a:gd name="T19" fmla="*/ 67083 h 385"/>
                  <a:gd name="T20" fmla="*/ 46726 w 795"/>
                  <a:gd name="T21" fmla="*/ 135960 h 385"/>
                  <a:gd name="T22" fmla="*/ 46726 w 795"/>
                  <a:gd name="T23" fmla="*/ 135960 h 385"/>
                  <a:gd name="T24" fmla="*/ 36303 w 795"/>
                  <a:gd name="T25" fmla="*/ 137753 h 38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5" h="385">
                    <a:moveTo>
                      <a:pt x="101" y="384"/>
                    </a:moveTo>
                    <a:lnTo>
                      <a:pt x="101" y="384"/>
                    </a:lnTo>
                    <a:cubicBezTo>
                      <a:pt x="63" y="384"/>
                      <a:pt x="28" y="359"/>
                      <a:pt x="16" y="321"/>
                    </a:cubicBezTo>
                    <a:cubicBezTo>
                      <a:pt x="0" y="274"/>
                      <a:pt x="26" y="223"/>
                      <a:pt x="74" y="207"/>
                    </a:cubicBezTo>
                    <a:lnTo>
                      <a:pt x="665" y="15"/>
                    </a:lnTo>
                    <a:cubicBezTo>
                      <a:pt x="712" y="0"/>
                      <a:pt x="763" y="26"/>
                      <a:pt x="778" y="73"/>
                    </a:cubicBezTo>
                    <a:cubicBezTo>
                      <a:pt x="794" y="121"/>
                      <a:pt x="768" y="172"/>
                      <a:pt x="720" y="187"/>
                    </a:cubicBezTo>
                    <a:lnTo>
                      <a:pt x="130" y="379"/>
                    </a:lnTo>
                    <a:cubicBezTo>
                      <a:pt x="120" y="382"/>
                      <a:pt x="111" y="384"/>
                      <a:pt x="101" y="38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97" name="Freeform 57">
                <a:extLst>
                  <a:ext uri="{FF2B5EF4-FFF2-40B4-BE49-F238E27FC236}">
                    <a16:creationId xmlns:a16="http://schemas.microsoft.com/office/drawing/2014/main" id="{8B0928C6-8EA1-8540-AF58-D0157022A37E}"/>
                  </a:ext>
                </a:extLst>
              </p:cNvPr>
              <p:cNvSpPr>
                <a:spLocks noChangeArrowheads="1"/>
              </p:cNvSpPr>
              <p:nvPr/>
            </p:nvSpPr>
            <p:spPr bwMode="auto">
              <a:xfrm>
                <a:off x="4491038" y="1614488"/>
                <a:ext cx="285750" cy="138112"/>
              </a:xfrm>
              <a:custGeom>
                <a:avLst/>
                <a:gdLst>
                  <a:gd name="T0" fmla="*/ 36394 w 793"/>
                  <a:gd name="T1" fmla="*/ 137753 h 385"/>
                  <a:gd name="T2" fmla="*/ 36394 w 793"/>
                  <a:gd name="T3" fmla="*/ 137753 h 385"/>
                  <a:gd name="T4" fmla="*/ 5405 w 793"/>
                  <a:gd name="T5" fmla="*/ 115153 h 385"/>
                  <a:gd name="T6" fmla="*/ 5405 w 793"/>
                  <a:gd name="T7" fmla="*/ 115153 h 385"/>
                  <a:gd name="T8" fmla="*/ 26305 w 793"/>
                  <a:gd name="T9" fmla="*/ 74258 h 385"/>
                  <a:gd name="T10" fmla="*/ 238906 w 793"/>
                  <a:gd name="T11" fmla="*/ 5381 h 385"/>
                  <a:gd name="T12" fmla="*/ 238906 w 793"/>
                  <a:gd name="T13" fmla="*/ 5381 h 385"/>
                  <a:gd name="T14" fmla="*/ 279985 w 793"/>
                  <a:gd name="T15" fmla="*/ 26546 h 385"/>
                  <a:gd name="T16" fmla="*/ 279985 w 793"/>
                  <a:gd name="T17" fmla="*/ 26546 h 385"/>
                  <a:gd name="T18" fmla="*/ 259085 w 793"/>
                  <a:gd name="T19" fmla="*/ 67083 h 385"/>
                  <a:gd name="T20" fmla="*/ 46484 w 793"/>
                  <a:gd name="T21" fmla="*/ 135960 h 385"/>
                  <a:gd name="T22" fmla="*/ 46484 w 793"/>
                  <a:gd name="T23" fmla="*/ 135960 h 385"/>
                  <a:gd name="T24" fmla="*/ 36394 w 793"/>
                  <a:gd name="T25" fmla="*/ 137753 h 38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3" h="385">
                    <a:moveTo>
                      <a:pt x="101" y="384"/>
                    </a:moveTo>
                    <a:lnTo>
                      <a:pt x="101" y="384"/>
                    </a:lnTo>
                    <a:cubicBezTo>
                      <a:pt x="63" y="384"/>
                      <a:pt x="28" y="359"/>
                      <a:pt x="15" y="321"/>
                    </a:cubicBezTo>
                    <a:cubicBezTo>
                      <a:pt x="0" y="274"/>
                      <a:pt x="26" y="223"/>
                      <a:pt x="73" y="207"/>
                    </a:cubicBezTo>
                    <a:lnTo>
                      <a:pt x="663" y="15"/>
                    </a:lnTo>
                    <a:cubicBezTo>
                      <a:pt x="711" y="0"/>
                      <a:pt x="762" y="26"/>
                      <a:pt x="777" y="74"/>
                    </a:cubicBezTo>
                    <a:cubicBezTo>
                      <a:pt x="792" y="121"/>
                      <a:pt x="767" y="172"/>
                      <a:pt x="719" y="187"/>
                    </a:cubicBezTo>
                    <a:lnTo>
                      <a:pt x="129" y="379"/>
                    </a:lnTo>
                    <a:cubicBezTo>
                      <a:pt x="120" y="382"/>
                      <a:pt x="111" y="384"/>
                      <a:pt x="101" y="38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98" name="Freeform 58">
                <a:extLst>
                  <a:ext uri="{FF2B5EF4-FFF2-40B4-BE49-F238E27FC236}">
                    <a16:creationId xmlns:a16="http://schemas.microsoft.com/office/drawing/2014/main" id="{2ED7FA92-2AAD-9542-BB96-D8A8555CCA7F}"/>
                  </a:ext>
                </a:extLst>
              </p:cNvPr>
              <p:cNvSpPr>
                <a:spLocks noChangeArrowheads="1"/>
              </p:cNvSpPr>
              <p:nvPr/>
            </p:nvSpPr>
            <p:spPr bwMode="auto">
              <a:xfrm>
                <a:off x="4251325" y="1189038"/>
                <a:ext cx="206375" cy="250825"/>
              </a:xfrm>
              <a:custGeom>
                <a:avLst/>
                <a:gdLst>
                  <a:gd name="T0" fmla="*/ 36801 w 572"/>
                  <a:gd name="T1" fmla="*/ 250465 h 696"/>
                  <a:gd name="T2" fmla="*/ 36801 w 572"/>
                  <a:gd name="T3" fmla="*/ 250465 h 696"/>
                  <a:gd name="T4" fmla="*/ 18040 w 572"/>
                  <a:gd name="T5" fmla="*/ 244338 h 696"/>
                  <a:gd name="T6" fmla="*/ 18040 w 572"/>
                  <a:gd name="T7" fmla="*/ 244338 h 696"/>
                  <a:gd name="T8" fmla="*/ 10824 w 572"/>
                  <a:gd name="T9" fmla="*/ 198930 h 696"/>
                  <a:gd name="T10" fmla="*/ 142153 w 572"/>
                  <a:gd name="T11" fmla="*/ 17659 h 696"/>
                  <a:gd name="T12" fmla="*/ 142153 w 572"/>
                  <a:gd name="T13" fmla="*/ 17659 h 696"/>
                  <a:gd name="T14" fmla="*/ 187974 w 572"/>
                  <a:gd name="T15" fmla="*/ 10451 h 696"/>
                  <a:gd name="T16" fmla="*/ 187974 w 572"/>
                  <a:gd name="T17" fmla="*/ 10451 h 696"/>
                  <a:gd name="T18" fmla="*/ 195190 w 572"/>
                  <a:gd name="T19" fmla="*/ 55859 h 696"/>
                  <a:gd name="T20" fmla="*/ 63500 w 572"/>
                  <a:gd name="T21" fmla="*/ 237131 h 696"/>
                  <a:gd name="T22" fmla="*/ 63500 w 572"/>
                  <a:gd name="T23" fmla="*/ 237131 h 696"/>
                  <a:gd name="T24" fmla="*/ 36801 w 572"/>
                  <a:gd name="T25" fmla="*/ 250465 h 69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72" h="696">
                    <a:moveTo>
                      <a:pt x="102" y="695"/>
                    </a:moveTo>
                    <a:lnTo>
                      <a:pt x="102" y="695"/>
                    </a:lnTo>
                    <a:cubicBezTo>
                      <a:pt x="84" y="695"/>
                      <a:pt x="66" y="690"/>
                      <a:pt x="50" y="678"/>
                    </a:cubicBezTo>
                    <a:cubicBezTo>
                      <a:pt x="9" y="649"/>
                      <a:pt x="0" y="592"/>
                      <a:pt x="30" y="552"/>
                    </a:cubicBezTo>
                    <a:lnTo>
                      <a:pt x="394" y="49"/>
                    </a:lnTo>
                    <a:cubicBezTo>
                      <a:pt x="424" y="9"/>
                      <a:pt x="481" y="0"/>
                      <a:pt x="521" y="29"/>
                    </a:cubicBezTo>
                    <a:cubicBezTo>
                      <a:pt x="561" y="59"/>
                      <a:pt x="571" y="115"/>
                      <a:pt x="541" y="155"/>
                    </a:cubicBezTo>
                    <a:lnTo>
                      <a:pt x="176" y="658"/>
                    </a:lnTo>
                    <a:cubicBezTo>
                      <a:pt x="158" y="682"/>
                      <a:pt x="131" y="695"/>
                      <a:pt x="102" y="695"/>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grpSp>
      </p:grpSp>
    </p:spTree>
    <p:extLst>
      <p:ext uri="{BB962C8B-B14F-4D97-AF65-F5344CB8AC3E}">
        <p14:creationId xmlns:p14="http://schemas.microsoft.com/office/powerpoint/2010/main" val="150411875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695325" y="3744311"/>
            <a:ext cx="5400676" cy="972574"/>
          </a:xfrm>
          <a:prstGeom prst="rect">
            <a:avLst/>
          </a:prstGeom>
          <a:noFill/>
        </p:spPr>
        <p:txBody>
          <a:bodyPr wrap="square" rtlCol="0">
            <a:spAutoFit/>
          </a:bodyPr>
          <a:lstStyle/>
          <a:p>
            <a:pPr algn="ctr">
              <a:lnSpc>
                <a:spcPts val="3500"/>
              </a:lnSpc>
            </a:pPr>
            <a:r>
              <a:rPr lang="en-US" sz="2800" dirty="0" err="1">
                <a:latin typeface="Quicksand" panose="02070303000000060000" pitchFamily="18" charset="77"/>
                <a:ea typeface="Lato Light" panose="020F0502020204030203" pitchFamily="34" charset="0"/>
                <a:cs typeface="Lato Light" panose="020F0502020204030203" pitchFamily="34" charset="0"/>
              </a:rPr>
              <a:t>Hướng</a:t>
            </a:r>
            <a:r>
              <a:rPr lang="en-US" sz="2800" dirty="0">
                <a:latin typeface="Quicksand" panose="02070303000000060000" pitchFamily="18" charset="77"/>
                <a:ea typeface="Lato Light" panose="020F0502020204030203" pitchFamily="34" charset="0"/>
                <a:cs typeface="Lato Light" panose="020F0502020204030203" pitchFamily="34" charset="0"/>
              </a:rPr>
              <a:t> </a:t>
            </a:r>
            <a:r>
              <a:rPr lang="en-US" sz="2800" dirty="0" err="1">
                <a:latin typeface="Quicksand" panose="02070303000000060000" pitchFamily="18" charset="77"/>
                <a:ea typeface="Lato Light" panose="020F0502020204030203" pitchFamily="34" charset="0"/>
                <a:cs typeface="Lato Light" panose="020F0502020204030203" pitchFamily="34" charset="0"/>
              </a:rPr>
              <a:t>dẫn</a:t>
            </a:r>
            <a:r>
              <a:rPr lang="en-US" sz="2800" dirty="0">
                <a:latin typeface="Quicksand" panose="02070303000000060000" pitchFamily="18" charset="77"/>
                <a:ea typeface="Lato Light" panose="020F0502020204030203" pitchFamily="34" charset="0"/>
                <a:cs typeface="Lato Light" panose="020F0502020204030203" pitchFamily="34" charset="0"/>
              </a:rPr>
              <a:t> </a:t>
            </a:r>
            <a:r>
              <a:rPr lang="en-US" sz="2800" dirty="0" err="1">
                <a:latin typeface="Quicksand" panose="02070303000000060000" pitchFamily="18" charset="77"/>
                <a:ea typeface="Lato Light" panose="020F0502020204030203" pitchFamily="34" charset="0"/>
                <a:cs typeface="Lato Light" panose="020F0502020204030203" pitchFamily="34" charset="0"/>
              </a:rPr>
              <a:t>tạo</a:t>
            </a:r>
            <a:r>
              <a:rPr lang="en-US" sz="2800" dirty="0">
                <a:latin typeface="Quicksand" panose="02070303000000060000" pitchFamily="18" charset="77"/>
                <a:ea typeface="Lato Light" panose="020F0502020204030203" pitchFamily="34" charset="0"/>
                <a:cs typeface="Lato Light" panose="020F0502020204030203" pitchFamily="34" charset="0"/>
              </a:rPr>
              <a:t> token on Dev </a:t>
            </a:r>
            <a:r>
              <a:rPr lang="en-US" sz="2800" dirty="0" err="1">
                <a:latin typeface="Quicksand" panose="02070303000000060000" pitchFamily="18" charset="77"/>
                <a:ea typeface="Lato Light" panose="020F0502020204030203" pitchFamily="34" charset="0"/>
                <a:cs typeface="Lato Light" panose="020F0502020204030203" pitchFamily="34" charset="0"/>
              </a:rPr>
              <a:t>Testnet</a:t>
            </a:r>
            <a:endParaRPr lang="en-US" sz="2800" dirty="0">
              <a:latin typeface="Quicksand" panose="02070303000000060000" pitchFamily="18" charset="77"/>
              <a:ea typeface="Lato Light" panose="020F0502020204030203" pitchFamily="34" charset="0"/>
              <a:cs typeface="Lato Light" panose="020F0502020204030203" pitchFamily="34" charset="0"/>
            </a:endParaRPr>
          </a:p>
        </p:txBody>
      </p:sp>
      <p:sp>
        <p:nvSpPr>
          <p:cNvPr id="12" name="TextBox 11"/>
          <p:cNvSpPr txBox="1"/>
          <p:nvPr/>
        </p:nvSpPr>
        <p:spPr>
          <a:xfrm>
            <a:off x="221904" y="1495302"/>
            <a:ext cx="6392327" cy="861774"/>
          </a:xfrm>
          <a:prstGeom prst="rect">
            <a:avLst/>
          </a:prstGeom>
          <a:noFill/>
        </p:spPr>
        <p:txBody>
          <a:bodyPr wrap="none" rtlCol="0">
            <a:spAutoFit/>
          </a:bodyPr>
          <a:lstStyle/>
          <a:p>
            <a:pPr algn="ctr"/>
            <a:r>
              <a:rPr lang="en-US" sz="5000" b="1" spc="-150" dirty="0">
                <a:solidFill>
                  <a:schemeClr val="tx2"/>
                </a:solidFill>
                <a:latin typeface="Quicksand" panose="02070303000000060000" pitchFamily="18" charset="77"/>
                <a:ea typeface="Nunito Bold" charset="0"/>
                <a:cs typeface="Nunito Bold" charset="0"/>
              </a:rPr>
              <a:t>Token and NFT on Solana</a:t>
            </a:r>
          </a:p>
        </p:txBody>
      </p:sp>
      <p:grpSp>
        <p:nvGrpSpPr>
          <p:cNvPr id="132" name="Group 131">
            <a:extLst>
              <a:ext uri="{FF2B5EF4-FFF2-40B4-BE49-F238E27FC236}">
                <a16:creationId xmlns:a16="http://schemas.microsoft.com/office/drawing/2014/main" id="{4D3AE9B2-D269-1740-836C-DFA4C38374C7}"/>
              </a:ext>
            </a:extLst>
          </p:cNvPr>
          <p:cNvGrpSpPr/>
          <p:nvPr/>
        </p:nvGrpSpPr>
        <p:grpSpPr>
          <a:xfrm>
            <a:off x="6621780" y="-1743629"/>
            <a:ext cx="6877217" cy="8859417"/>
            <a:chOff x="-1371198" y="-51988"/>
            <a:chExt cx="5363952" cy="6909988"/>
          </a:xfrm>
        </p:grpSpPr>
        <p:grpSp>
          <p:nvGrpSpPr>
            <p:cNvPr id="133" name="Group 7">
              <a:extLst>
                <a:ext uri="{FF2B5EF4-FFF2-40B4-BE49-F238E27FC236}">
                  <a16:creationId xmlns:a16="http://schemas.microsoft.com/office/drawing/2014/main" id="{1D90745B-15EE-DC4C-940E-13ED46EDF847}"/>
                </a:ext>
              </a:extLst>
            </p:cNvPr>
            <p:cNvGrpSpPr>
              <a:grpSpLocks/>
            </p:cNvGrpSpPr>
            <p:nvPr/>
          </p:nvGrpSpPr>
          <p:grpSpPr bwMode="auto">
            <a:xfrm>
              <a:off x="589944" y="4214227"/>
              <a:ext cx="1483356" cy="1350862"/>
              <a:chOff x="2135188" y="3590925"/>
              <a:chExt cx="1635125" cy="1489075"/>
            </a:xfrm>
            <a:solidFill>
              <a:schemeClr val="accent5">
                <a:lumMod val="75000"/>
              </a:schemeClr>
            </a:solidFill>
          </p:grpSpPr>
          <p:sp>
            <p:nvSpPr>
              <p:cNvPr id="187" name="Freeform 4">
                <a:extLst>
                  <a:ext uri="{FF2B5EF4-FFF2-40B4-BE49-F238E27FC236}">
                    <a16:creationId xmlns:a16="http://schemas.microsoft.com/office/drawing/2014/main" id="{0D9F7E6B-A955-3A43-AB83-8D70ED6B4D6C}"/>
                  </a:ext>
                </a:extLst>
              </p:cNvPr>
              <p:cNvSpPr>
                <a:spLocks noChangeArrowheads="1"/>
              </p:cNvSpPr>
              <p:nvPr/>
            </p:nvSpPr>
            <p:spPr bwMode="auto">
              <a:xfrm>
                <a:off x="2135188" y="3590925"/>
                <a:ext cx="1635125" cy="1489075"/>
              </a:xfrm>
              <a:custGeom>
                <a:avLst/>
                <a:gdLst>
                  <a:gd name="T0" fmla="*/ 817383 w 4543"/>
                  <a:gd name="T1" fmla="*/ 172010 h 4138"/>
                  <a:gd name="T2" fmla="*/ 817383 w 4543"/>
                  <a:gd name="T3" fmla="*/ 172010 h 4138"/>
                  <a:gd name="T4" fmla="*/ 412470 w 4543"/>
                  <a:gd name="T5" fmla="*/ 338982 h 4138"/>
                  <a:gd name="T6" fmla="*/ 412470 w 4543"/>
                  <a:gd name="T7" fmla="*/ 338982 h 4138"/>
                  <a:gd name="T8" fmla="*/ 412470 w 4543"/>
                  <a:gd name="T9" fmla="*/ 1149013 h 4138"/>
                  <a:gd name="T10" fmla="*/ 412470 w 4543"/>
                  <a:gd name="T11" fmla="*/ 1149013 h 4138"/>
                  <a:gd name="T12" fmla="*/ 817383 w 4543"/>
                  <a:gd name="T13" fmla="*/ 1316345 h 4138"/>
                  <a:gd name="T14" fmla="*/ 817383 w 4543"/>
                  <a:gd name="T15" fmla="*/ 1316345 h 4138"/>
                  <a:gd name="T16" fmla="*/ 817383 w 4543"/>
                  <a:gd name="T17" fmla="*/ 1316345 h 4138"/>
                  <a:gd name="T18" fmla="*/ 1222295 w 4543"/>
                  <a:gd name="T19" fmla="*/ 1149013 h 4138"/>
                  <a:gd name="T20" fmla="*/ 1222295 w 4543"/>
                  <a:gd name="T21" fmla="*/ 1149013 h 4138"/>
                  <a:gd name="T22" fmla="*/ 1222655 w 4543"/>
                  <a:gd name="T23" fmla="*/ 338982 h 4138"/>
                  <a:gd name="T24" fmla="*/ 1222655 w 4543"/>
                  <a:gd name="T25" fmla="*/ 338982 h 4138"/>
                  <a:gd name="T26" fmla="*/ 817383 w 4543"/>
                  <a:gd name="T27" fmla="*/ 172010 h 4138"/>
                  <a:gd name="T28" fmla="*/ 817383 w 4543"/>
                  <a:gd name="T29" fmla="*/ 1381479 h 4138"/>
                  <a:gd name="T30" fmla="*/ 817383 w 4543"/>
                  <a:gd name="T31" fmla="*/ 1381479 h 4138"/>
                  <a:gd name="T32" fmla="*/ 817383 w 4543"/>
                  <a:gd name="T33" fmla="*/ 1381479 h 4138"/>
                  <a:gd name="T34" fmla="*/ 366400 w 4543"/>
                  <a:gd name="T35" fmla="*/ 1195074 h 4138"/>
                  <a:gd name="T36" fmla="*/ 366400 w 4543"/>
                  <a:gd name="T37" fmla="*/ 1195074 h 4138"/>
                  <a:gd name="T38" fmla="*/ 366400 w 4543"/>
                  <a:gd name="T39" fmla="*/ 293281 h 4138"/>
                  <a:gd name="T40" fmla="*/ 366400 w 4543"/>
                  <a:gd name="T41" fmla="*/ 293281 h 4138"/>
                  <a:gd name="T42" fmla="*/ 817383 w 4543"/>
                  <a:gd name="T43" fmla="*/ 106877 h 4138"/>
                  <a:gd name="T44" fmla="*/ 817383 w 4543"/>
                  <a:gd name="T45" fmla="*/ 106877 h 4138"/>
                  <a:gd name="T46" fmla="*/ 1268365 w 4543"/>
                  <a:gd name="T47" fmla="*/ 293281 h 4138"/>
                  <a:gd name="T48" fmla="*/ 1268365 w 4543"/>
                  <a:gd name="T49" fmla="*/ 293281 h 4138"/>
                  <a:gd name="T50" fmla="*/ 1268365 w 4543"/>
                  <a:gd name="T51" fmla="*/ 1195074 h 4138"/>
                  <a:gd name="T52" fmla="*/ 1268365 w 4543"/>
                  <a:gd name="T53" fmla="*/ 1195074 h 4138"/>
                  <a:gd name="T54" fmla="*/ 817383 w 4543"/>
                  <a:gd name="T55" fmla="*/ 1381479 h 4138"/>
                  <a:gd name="T56" fmla="*/ 817383 w 4543"/>
                  <a:gd name="T57" fmla="*/ 65134 h 4138"/>
                  <a:gd name="T58" fmla="*/ 817383 w 4543"/>
                  <a:gd name="T59" fmla="*/ 65134 h 4138"/>
                  <a:gd name="T60" fmla="*/ 336527 w 4543"/>
                  <a:gd name="T61" fmla="*/ 263413 h 4138"/>
                  <a:gd name="T62" fmla="*/ 336527 w 4543"/>
                  <a:gd name="T63" fmla="*/ 263413 h 4138"/>
                  <a:gd name="T64" fmla="*/ 336527 w 4543"/>
                  <a:gd name="T65" fmla="*/ 1224942 h 4138"/>
                  <a:gd name="T66" fmla="*/ 336527 w 4543"/>
                  <a:gd name="T67" fmla="*/ 1224942 h 4138"/>
                  <a:gd name="T68" fmla="*/ 817383 w 4543"/>
                  <a:gd name="T69" fmla="*/ 1423582 h 4138"/>
                  <a:gd name="T70" fmla="*/ 817383 w 4543"/>
                  <a:gd name="T71" fmla="*/ 1423582 h 4138"/>
                  <a:gd name="T72" fmla="*/ 1298238 w 4543"/>
                  <a:gd name="T73" fmla="*/ 1224942 h 4138"/>
                  <a:gd name="T74" fmla="*/ 1298238 w 4543"/>
                  <a:gd name="T75" fmla="*/ 1224942 h 4138"/>
                  <a:gd name="T76" fmla="*/ 1298238 w 4543"/>
                  <a:gd name="T77" fmla="*/ 263413 h 4138"/>
                  <a:gd name="T78" fmla="*/ 1298238 w 4543"/>
                  <a:gd name="T79" fmla="*/ 263413 h 4138"/>
                  <a:gd name="T80" fmla="*/ 817383 w 4543"/>
                  <a:gd name="T81" fmla="*/ 65134 h 4138"/>
                  <a:gd name="T82" fmla="*/ 817383 w 4543"/>
                  <a:gd name="T83" fmla="*/ 1488715 h 4138"/>
                  <a:gd name="T84" fmla="*/ 817383 w 4543"/>
                  <a:gd name="T85" fmla="*/ 1488715 h 4138"/>
                  <a:gd name="T86" fmla="*/ 290457 w 4543"/>
                  <a:gd name="T87" fmla="*/ 1270644 h 4138"/>
                  <a:gd name="T88" fmla="*/ 290457 w 4543"/>
                  <a:gd name="T89" fmla="*/ 1270644 h 4138"/>
                  <a:gd name="T90" fmla="*/ 290457 w 4543"/>
                  <a:gd name="T91" fmla="*/ 217352 h 4138"/>
                  <a:gd name="T92" fmla="*/ 290457 w 4543"/>
                  <a:gd name="T93" fmla="*/ 217352 h 4138"/>
                  <a:gd name="T94" fmla="*/ 817383 w 4543"/>
                  <a:gd name="T95" fmla="*/ 0 h 4138"/>
                  <a:gd name="T96" fmla="*/ 817383 w 4543"/>
                  <a:gd name="T97" fmla="*/ 0 h 4138"/>
                  <a:gd name="T98" fmla="*/ 1344308 w 4543"/>
                  <a:gd name="T99" fmla="*/ 217352 h 4138"/>
                  <a:gd name="T100" fmla="*/ 1344308 w 4543"/>
                  <a:gd name="T101" fmla="*/ 217352 h 4138"/>
                  <a:gd name="T102" fmla="*/ 1344308 w 4543"/>
                  <a:gd name="T103" fmla="*/ 1270644 h 4138"/>
                  <a:gd name="T104" fmla="*/ 1344308 w 4543"/>
                  <a:gd name="T105" fmla="*/ 1270644 h 4138"/>
                  <a:gd name="T106" fmla="*/ 817383 w 4543"/>
                  <a:gd name="T107" fmla="*/ 1488715 h 4138"/>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4543" h="4138">
                    <a:moveTo>
                      <a:pt x="2271" y="478"/>
                    </a:moveTo>
                    <a:lnTo>
                      <a:pt x="2271" y="478"/>
                    </a:lnTo>
                    <a:cubicBezTo>
                      <a:pt x="1845" y="478"/>
                      <a:pt x="1446" y="642"/>
                      <a:pt x="1146" y="942"/>
                    </a:cubicBezTo>
                    <a:cubicBezTo>
                      <a:pt x="525" y="1563"/>
                      <a:pt x="525" y="2573"/>
                      <a:pt x="1146" y="3193"/>
                    </a:cubicBezTo>
                    <a:cubicBezTo>
                      <a:pt x="1445" y="3493"/>
                      <a:pt x="1845" y="3658"/>
                      <a:pt x="2271" y="3658"/>
                    </a:cubicBezTo>
                    <a:cubicBezTo>
                      <a:pt x="2696" y="3658"/>
                      <a:pt x="3096" y="3493"/>
                      <a:pt x="3396" y="3193"/>
                    </a:cubicBezTo>
                    <a:cubicBezTo>
                      <a:pt x="4017" y="2573"/>
                      <a:pt x="4017" y="1563"/>
                      <a:pt x="3397" y="942"/>
                    </a:cubicBezTo>
                    <a:cubicBezTo>
                      <a:pt x="3096" y="642"/>
                      <a:pt x="2696" y="478"/>
                      <a:pt x="2271" y="478"/>
                    </a:cubicBezTo>
                    <a:close/>
                    <a:moveTo>
                      <a:pt x="2271" y="3839"/>
                    </a:moveTo>
                    <a:lnTo>
                      <a:pt x="2271" y="3839"/>
                    </a:lnTo>
                    <a:cubicBezTo>
                      <a:pt x="1797" y="3839"/>
                      <a:pt x="1352" y="3655"/>
                      <a:pt x="1018" y="3321"/>
                    </a:cubicBezTo>
                    <a:cubicBezTo>
                      <a:pt x="327" y="2630"/>
                      <a:pt x="327" y="1506"/>
                      <a:pt x="1018" y="815"/>
                    </a:cubicBezTo>
                    <a:cubicBezTo>
                      <a:pt x="1352" y="481"/>
                      <a:pt x="1797" y="297"/>
                      <a:pt x="2271" y="297"/>
                    </a:cubicBezTo>
                    <a:cubicBezTo>
                      <a:pt x="2744" y="297"/>
                      <a:pt x="3190" y="481"/>
                      <a:pt x="3524" y="815"/>
                    </a:cubicBezTo>
                    <a:cubicBezTo>
                      <a:pt x="4215" y="1506"/>
                      <a:pt x="4215" y="2630"/>
                      <a:pt x="3524" y="3321"/>
                    </a:cubicBezTo>
                    <a:cubicBezTo>
                      <a:pt x="3190" y="3655"/>
                      <a:pt x="2744" y="3839"/>
                      <a:pt x="2271" y="3839"/>
                    </a:cubicBezTo>
                    <a:close/>
                    <a:moveTo>
                      <a:pt x="2271" y="181"/>
                    </a:moveTo>
                    <a:lnTo>
                      <a:pt x="2271" y="181"/>
                    </a:lnTo>
                    <a:cubicBezTo>
                      <a:pt x="1766" y="181"/>
                      <a:pt x="1292" y="377"/>
                      <a:pt x="935" y="732"/>
                    </a:cubicBezTo>
                    <a:cubicBezTo>
                      <a:pt x="199" y="1469"/>
                      <a:pt x="199" y="2667"/>
                      <a:pt x="935" y="3404"/>
                    </a:cubicBezTo>
                    <a:cubicBezTo>
                      <a:pt x="1292" y="3760"/>
                      <a:pt x="1766" y="3956"/>
                      <a:pt x="2271" y="3956"/>
                    </a:cubicBezTo>
                    <a:cubicBezTo>
                      <a:pt x="2776" y="3956"/>
                      <a:pt x="3251" y="3760"/>
                      <a:pt x="3607" y="3404"/>
                    </a:cubicBezTo>
                    <a:cubicBezTo>
                      <a:pt x="4343" y="2667"/>
                      <a:pt x="4343" y="1469"/>
                      <a:pt x="3607" y="732"/>
                    </a:cubicBezTo>
                    <a:cubicBezTo>
                      <a:pt x="3251" y="377"/>
                      <a:pt x="2776" y="181"/>
                      <a:pt x="2271" y="181"/>
                    </a:cubicBezTo>
                    <a:close/>
                    <a:moveTo>
                      <a:pt x="2271" y="4137"/>
                    </a:moveTo>
                    <a:lnTo>
                      <a:pt x="2271" y="4137"/>
                    </a:lnTo>
                    <a:cubicBezTo>
                      <a:pt x="1717" y="4137"/>
                      <a:pt x="1198" y="3922"/>
                      <a:pt x="807" y="3531"/>
                    </a:cubicBezTo>
                    <a:cubicBezTo>
                      <a:pt x="0" y="2724"/>
                      <a:pt x="0" y="1411"/>
                      <a:pt x="807" y="604"/>
                    </a:cubicBezTo>
                    <a:cubicBezTo>
                      <a:pt x="1198" y="214"/>
                      <a:pt x="1717" y="0"/>
                      <a:pt x="2271" y="0"/>
                    </a:cubicBezTo>
                    <a:cubicBezTo>
                      <a:pt x="2824" y="0"/>
                      <a:pt x="3344" y="214"/>
                      <a:pt x="3735" y="604"/>
                    </a:cubicBezTo>
                    <a:cubicBezTo>
                      <a:pt x="4542" y="1411"/>
                      <a:pt x="4542" y="2724"/>
                      <a:pt x="3735" y="3531"/>
                    </a:cubicBezTo>
                    <a:cubicBezTo>
                      <a:pt x="3344" y="3922"/>
                      <a:pt x="2824" y="4137"/>
                      <a:pt x="2271" y="4137"/>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88" name="Freeform 5">
                <a:extLst>
                  <a:ext uri="{FF2B5EF4-FFF2-40B4-BE49-F238E27FC236}">
                    <a16:creationId xmlns:a16="http://schemas.microsoft.com/office/drawing/2014/main" id="{705EC6E0-7EEF-2543-A24A-65B5A9D85CBF}"/>
                  </a:ext>
                </a:extLst>
              </p:cNvPr>
              <p:cNvSpPr>
                <a:spLocks noChangeArrowheads="1"/>
              </p:cNvSpPr>
              <p:nvPr/>
            </p:nvSpPr>
            <p:spPr bwMode="auto">
              <a:xfrm>
                <a:off x="2514600" y="3898900"/>
                <a:ext cx="92075" cy="92075"/>
              </a:xfrm>
              <a:custGeom>
                <a:avLst/>
                <a:gdLst>
                  <a:gd name="T0" fmla="*/ 85241 w 256"/>
                  <a:gd name="T1" fmla="*/ 82004 h 256"/>
                  <a:gd name="T2" fmla="*/ 85241 w 256"/>
                  <a:gd name="T3" fmla="*/ 82004 h 256"/>
                  <a:gd name="T4" fmla="*/ 85241 w 256"/>
                  <a:gd name="T5" fmla="*/ 58986 h 256"/>
                  <a:gd name="T6" fmla="*/ 33809 w 256"/>
                  <a:gd name="T7" fmla="*/ 7553 h 256"/>
                  <a:gd name="T8" fmla="*/ 33809 w 256"/>
                  <a:gd name="T9" fmla="*/ 7553 h 256"/>
                  <a:gd name="T10" fmla="*/ 13308 w 256"/>
                  <a:gd name="T11" fmla="*/ 4676 h 256"/>
                  <a:gd name="T12" fmla="*/ 8992 w 256"/>
                  <a:gd name="T13" fmla="*/ 8632 h 256"/>
                  <a:gd name="T14" fmla="*/ 4676 w 256"/>
                  <a:gd name="T15" fmla="*/ 13308 h 256"/>
                  <a:gd name="T16" fmla="*/ 4676 w 256"/>
                  <a:gd name="T17" fmla="*/ 13308 h 256"/>
                  <a:gd name="T18" fmla="*/ 7553 w 256"/>
                  <a:gd name="T19" fmla="*/ 33809 h 256"/>
                  <a:gd name="T20" fmla="*/ 58986 w 256"/>
                  <a:gd name="T21" fmla="*/ 85241 h 256"/>
                  <a:gd name="T22" fmla="*/ 58986 w 256"/>
                  <a:gd name="T23" fmla="*/ 85241 h 256"/>
                  <a:gd name="T24" fmla="*/ 82004 w 256"/>
                  <a:gd name="T25" fmla="*/ 85241 h 256"/>
                  <a:gd name="T26" fmla="*/ 85241 w 256"/>
                  <a:gd name="T27" fmla="*/ 82004 h 25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56" h="256">
                    <a:moveTo>
                      <a:pt x="237" y="228"/>
                    </a:moveTo>
                    <a:lnTo>
                      <a:pt x="237" y="228"/>
                    </a:lnTo>
                    <a:cubicBezTo>
                      <a:pt x="255" y="211"/>
                      <a:pt x="255" y="182"/>
                      <a:pt x="237" y="164"/>
                    </a:cubicBezTo>
                    <a:lnTo>
                      <a:pt x="94" y="21"/>
                    </a:lnTo>
                    <a:cubicBezTo>
                      <a:pt x="76" y="3"/>
                      <a:pt x="51" y="0"/>
                      <a:pt x="37" y="13"/>
                    </a:cubicBezTo>
                    <a:lnTo>
                      <a:pt x="25" y="24"/>
                    </a:lnTo>
                    <a:lnTo>
                      <a:pt x="13" y="37"/>
                    </a:lnTo>
                    <a:cubicBezTo>
                      <a:pt x="0" y="51"/>
                      <a:pt x="4" y="77"/>
                      <a:pt x="21" y="94"/>
                    </a:cubicBezTo>
                    <a:lnTo>
                      <a:pt x="164" y="237"/>
                    </a:lnTo>
                    <a:cubicBezTo>
                      <a:pt x="182" y="255"/>
                      <a:pt x="210" y="255"/>
                      <a:pt x="228" y="237"/>
                    </a:cubicBezTo>
                    <a:lnTo>
                      <a:pt x="237" y="22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89" name="Freeform 6">
                <a:extLst>
                  <a:ext uri="{FF2B5EF4-FFF2-40B4-BE49-F238E27FC236}">
                    <a16:creationId xmlns:a16="http://schemas.microsoft.com/office/drawing/2014/main" id="{DFF5DB40-9FCD-4647-9A8A-A877713FC4D3}"/>
                  </a:ext>
                </a:extLst>
              </p:cNvPr>
              <p:cNvSpPr>
                <a:spLocks noChangeArrowheads="1"/>
              </p:cNvSpPr>
              <p:nvPr/>
            </p:nvSpPr>
            <p:spPr bwMode="auto">
              <a:xfrm>
                <a:off x="2346325" y="4316413"/>
                <a:ext cx="106363" cy="38100"/>
              </a:xfrm>
              <a:custGeom>
                <a:avLst/>
                <a:gdLst>
                  <a:gd name="T0" fmla="*/ 106001 w 294"/>
                  <a:gd name="T1" fmla="*/ 16486 h 104"/>
                  <a:gd name="T2" fmla="*/ 106001 w 294"/>
                  <a:gd name="T3" fmla="*/ 16486 h 104"/>
                  <a:gd name="T4" fmla="*/ 89721 w 294"/>
                  <a:gd name="T5" fmla="*/ 0 h 104"/>
                  <a:gd name="T6" fmla="*/ 17004 w 294"/>
                  <a:gd name="T7" fmla="*/ 0 h 104"/>
                  <a:gd name="T8" fmla="*/ 17004 w 294"/>
                  <a:gd name="T9" fmla="*/ 0 h 104"/>
                  <a:gd name="T10" fmla="*/ 362 w 294"/>
                  <a:gd name="T11" fmla="*/ 12822 h 104"/>
                  <a:gd name="T12" fmla="*/ 362 w 294"/>
                  <a:gd name="T13" fmla="*/ 12822 h 104"/>
                  <a:gd name="T14" fmla="*/ 17004 w 294"/>
                  <a:gd name="T15" fmla="*/ 37734 h 104"/>
                  <a:gd name="T16" fmla="*/ 89721 w 294"/>
                  <a:gd name="T17" fmla="*/ 37734 h 104"/>
                  <a:gd name="T18" fmla="*/ 89721 w 294"/>
                  <a:gd name="T19" fmla="*/ 37734 h 104"/>
                  <a:gd name="T20" fmla="*/ 106001 w 294"/>
                  <a:gd name="T21" fmla="*/ 21248 h 104"/>
                  <a:gd name="T22" fmla="*/ 106001 w 294"/>
                  <a:gd name="T23" fmla="*/ 16486 h 10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94" h="104">
                    <a:moveTo>
                      <a:pt x="293" y="45"/>
                    </a:moveTo>
                    <a:lnTo>
                      <a:pt x="293" y="45"/>
                    </a:lnTo>
                    <a:cubicBezTo>
                      <a:pt x="293" y="21"/>
                      <a:pt x="273" y="0"/>
                      <a:pt x="248" y="0"/>
                    </a:cubicBezTo>
                    <a:lnTo>
                      <a:pt x="47" y="0"/>
                    </a:lnTo>
                    <a:cubicBezTo>
                      <a:pt x="21" y="0"/>
                      <a:pt x="1" y="15"/>
                      <a:pt x="1" y="35"/>
                    </a:cubicBezTo>
                    <a:cubicBezTo>
                      <a:pt x="0" y="53"/>
                      <a:pt x="21" y="103"/>
                      <a:pt x="47" y="103"/>
                    </a:cubicBezTo>
                    <a:lnTo>
                      <a:pt x="248" y="103"/>
                    </a:lnTo>
                    <a:cubicBezTo>
                      <a:pt x="273" y="103"/>
                      <a:pt x="293" y="83"/>
                      <a:pt x="293" y="58"/>
                    </a:cubicBezTo>
                    <a:lnTo>
                      <a:pt x="293" y="45"/>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90" name="Freeform 7">
                <a:extLst>
                  <a:ext uri="{FF2B5EF4-FFF2-40B4-BE49-F238E27FC236}">
                    <a16:creationId xmlns:a16="http://schemas.microsoft.com/office/drawing/2014/main" id="{02F5DFDB-A503-E54B-AAE0-EFB481FC26AA}"/>
                  </a:ext>
                </a:extLst>
              </p:cNvPr>
              <p:cNvSpPr>
                <a:spLocks noChangeArrowheads="1"/>
              </p:cNvSpPr>
              <p:nvPr/>
            </p:nvSpPr>
            <p:spPr bwMode="auto">
              <a:xfrm>
                <a:off x="2514600" y="4679950"/>
                <a:ext cx="92075" cy="92075"/>
              </a:xfrm>
              <a:custGeom>
                <a:avLst/>
                <a:gdLst>
                  <a:gd name="T0" fmla="*/ 82004 w 256"/>
                  <a:gd name="T1" fmla="*/ 6114 h 256"/>
                  <a:gd name="T2" fmla="*/ 82004 w 256"/>
                  <a:gd name="T3" fmla="*/ 6114 h 256"/>
                  <a:gd name="T4" fmla="*/ 58986 w 256"/>
                  <a:gd name="T5" fmla="*/ 6114 h 256"/>
                  <a:gd name="T6" fmla="*/ 7553 w 256"/>
                  <a:gd name="T7" fmla="*/ 57907 h 256"/>
                  <a:gd name="T8" fmla="*/ 7553 w 256"/>
                  <a:gd name="T9" fmla="*/ 57907 h 256"/>
                  <a:gd name="T10" fmla="*/ 4676 w 256"/>
                  <a:gd name="T11" fmla="*/ 78408 h 256"/>
                  <a:gd name="T12" fmla="*/ 8992 w 256"/>
                  <a:gd name="T13" fmla="*/ 82724 h 256"/>
                  <a:gd name="T14" fmla="*/ 13308 w 256"/>
                  <a:gd name="T15" fmla="*/ 87399 h 256"/>
                  <a:gd name="T16" fmla="*/ 13308 w 256"/>
                  <a:gd name="T17" fmla="*/ 87399 h 256"/>
                  <a:gd name="T18" fmla="*/ 33809 w 256"/>
                  <a:gd name="T19" fmla="*/ 84162 h 256"/>
                  <a:gd name="T20" fmla="*/ 85241 w 256"/>
                  <a:gd name="T21" fmla="*/ 32370 h 256"/>
                  <a:gd name="T22" fmla="*/ 85241 w 256"/>
                  <a:gd name="T23" fmla="*/ 32370 h 256"/>
                  <a:gd name="T24" fmla="*/ 85241 w 256"/>
                  <a:gd name="T25" fmla="*/ 9711 h 256"/>
                  <a:gd name="T26" fmla="*/ 82004 w 256"/>
                  <a:gd name="T27" fmla="*/ 6114 h 25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56" h="256">
                    <a:moveTo>
                      <a:pt x="228" y="17"/>
                    </a:moveTo>
                    <a:lnTo>
                      <a:pt x="228" y="17"/>
                    </a:lnTo>
                    <a:cubicBezTo>
                      <a:pt x="210" y="0"/>
                      <a:pt x="182" y="0"/>
                      <a:pt x="164" y="17"/>
                    </a:cubicBezTo>
                    <a:lnTo>
                      <a:pt x="21" y="161"/>
                    </a:lnTo>
                    <a:cubicBezTo>
                      <a:pt x="4" y="178"/>
                      <a:pt x="0" y="204"/>
                      <a:pt x="13" y="218"/>
                    </a:cubicBezTo>
                    <a:lnTo>
                      <a:pt x="25" y="230"/>
                    </a:lnTo>
                    <a:lnTo>
                      <a:pt x="37" y="243"/>
                    </a:lnTo>
                    <a:cubicBezTo>
                      <a:pt x="51" y="255"/>
                      <a:pt x="76" y="251"/>
                      <a:pt x="94" y="234"/>
                    </a:cubicBezTo>
                    <a:lnTo>
                      <a:pt x="237" y="90"/>
                    </a:lnTo>
                    <a:cubicBezTo>
                      <a:pt x="255" y="73"/>
                      <a:pt x="255" y="44"/>
                      <a:pt x="237" y="27"/>
                    </a:cubicBezTo>
                    <a:lnTo>
                      <a:pt x="228" y="1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91" name="Freeform 8">
                <a:extLst>
                  <a:ext uri="{FF2B5EF4-FFF2-40B4-BE49-F238E27FC236}">
                    <a16:creationId xmlns:a16="http://schemas.microsoft.com/office/drawing/2014/main" id="{FCF88512-927A-9341-B343-DE868B6D8C57}"/>
                  </a:ext>
                </a:extLst>
              </p:cNvPr>
              <p:cNvSpPr>
                <a:spLocks noChangeArrowheads="1"/>
              </p:cNvSpPr>
              <p:nvPr/>
            </p:nvSpPr>
            <p:spPr bwMode="auto">
              <a:xfrm>
                <a:off x="2933700" y="4835525"/>
                <a:ext cx="38100" cy="104775"/>
              </a:xfrm>
              <a:custGeom>
                <a:avLst/>
                <a:gdLst>
                  <a:gd name="T0" fmla="*/ 16329 w 105"/>
                  <a:gd name="T1" fmla="*/ 0 h 293"/>
                  <a:gd name="T2" fmla="*/ 16329 w 105"/>
                  <a:gd name="T3" fmla="*/ 0 h 293"/>
                  <a:gd name="T4" fmla="*/ 0 w 105"/>
                  <a:gd name="T5" fmla="*/ 16092 h 293"/>
                  <a:gd name="T6" fmla="*/ 0 w 105"/>
                  <a:gd name="T7" fmla="*/ 87968 h 293"/>
                  <a:gd name="T8" fmla="*/ 0 w 105"/>
                  <a:gd name="T9" fmla="*/ 87968 h 293"/>
                  <a:gd name="T10" fmla="*/ 12700 w 105"/>
                  <a:gd name="T11" fmla="*/ 104417 h 293"/>
                  <a:gd name="T12" fmla="*/ 12700 w 105"/>
                  <a:gd name="T13" fmla="*/ 104417 h 293"/>
                  <a:gd name="T14" fmla="*/ 37737 w 105"/>
                  <a:gd name="T15" fmla="*/ 87968 h 293"/>
                  <a:gd name="T16" fmla="*/ 37737 w 105"/>
                  <a:gd name="T17" fmla="*/ 16092 h 293"/>
                  <a:gd name="T18" fmla="*/ 37737 w 105"/>
                  <a:gd name="T19" fmla="*/ 16092 h 293"/>
                  <a:gd name="T20" fmla="*/ 21046 w 105"/>
                  <a:gd name="T21" fmla="*/ 0 h 293"/>
                  <a:gd name="T22" fmla="*/ 16329 w 105"/>
                  <a:gd name="T23" fmla="*/ 0 h 29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05" h="293">
                    <a:moveTo>
                      <a:pt x="45" y="0"/>
                    </a:moveTo>
                    <a:lnTo>
                      <a:pt x="45" y="0"/>
                    </a:lnTo>
                    <a:cubicBezTo>
                      <a:pt x="20" y="0"/>
                      <a:pt x="0" y="20"/>
                      <a:pt x="0" y="45"/>
                    </a:cubicBezTo>
                    <a:lnTo>
                      <a:pt x="0" y="246"/>
                    </a:lnTo>
                    <a:cubicBezTo>
                      <a:pt x="0" y="271"/>
                      <a:pt x="16" y="292"/>
                      <a:pt x="35" y="292"/>
                    </a:cubicBezTo>
                    <a:cubicBezTo>
                      <a:pt x="54" y="292"/>
                      <a:pt x="104" y="271"/>
                      <a:pt x="104" y="246"/>
                    </a:cubicBezTo>
                    <a:lnTo>
                      <a:pt x="104" y="45"/>
                    </a:lnTo>
                    <a:cubicBezTo>
                      <a:pt x="104" y="20"/>
                      <a:pt x="83" y="0"/>
                      <a:pt x="58" y="0"/>
                    </a:cubicBezTo>
                    <a:lnTo>
                      <a:pt x="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92" name="Freeform 9">
                <a:extLst>
                  <a:ext uri="{FF2B5EF4-FFF2-40B4-BE49-F238E27FC236}">
                    <a16:creationId xmlns:a16="http://schemas.microsoft.com/office/drawing/2014/main" id="{B5992300-9592-A549-9E76-4C4FED620F0F}"/>
                  </a:ext>
                </a:extLst>
              </p:cNvPr>
              <p:cNvSpPr>
                <a:spLocks noChangeArrowheads="1"/>
              </p:cNvSpPr>
              <p:nvPr/>
            </p:nvSpPr>
            <p:spPr bwMode="auto">
              <a:xfrm>
                <a:off x="3297238" y="4679950"/>
                <a:ext cx="92075" cy="92075"/>
              </a:xfrm>
              <a:custGeom>
                <a:avLst/>
                <a:gdLst>
                  <a:gd name="T0" fmla="*/ 6449 w 257"/>
                  <a:gd name="T1" fmla="*/ 9711 h 256"/>
                  <a:gd name="T2" fmla="*/ 6449 w 257"/>
                  <a:gd name="T3" fmla="*/ 9711 h 256"/>
                  <a:gd name="T4" fmla="*/ 6449 w 257"/>
                  <a:gd name="T5" fmla="*/ 32370 h 256"/>
                  <a:gd name="T6" fmla="*/ 57681 w 257"/>
                  <a:gd name="T7" fmla="*/ 84162 h 256"/>
                  <a:gd name="T8" fmla="*/ 57681 w 257"/>
                  <a:gd name="T9" fmla="*/ 84162 h 256"/>
                  <a:gd name="T10" fmla="*/ 78461 w 257"/>
                  <a:gd name="T11" fmla="*/ 87399 h 256"/>
                  <a:gd name="T12" fmla="*/ 82760 w 257"/>
                  <a:gd name="T13" fmla="*/ 82724 h 256"/>
                  <a:gd name="T14" fmla="*/ 87059 w 257"/>
                  <a:gd name="T15" fmla="*/ 78408 h 256"/>
                  <a:gd name="T16" fmla="*/ 87059 w 257"/>
                  <a:gd name="T17" fmla="*/ 78408 h 256"/>
                  <a:gd name="T18" fmla="*/ 83835 w 257"/>
                  <a:gd name="T19" fmla="*/ 57907 h 256"/>
                  <a:gd name="T20" fmla="*/ 32961 w 257"/>
                  <a:gd name="T21" fmla="*/ 6114 h 256"/>
                  <a:gd name="T22" fmla="*/ 32961 w 257"/>
                  <a:gd name="T23" fmla="*/ 6114 h 256"/>
                  <a:gd name="T24" fmla="*/ 10032 w 257"/>
                  <a:gd name="T25" fmla="*/ 6114 h 256"/>
                  <a:gd name="T26" fmla="*/ 6449 w 257"/>
                  <a:gd name="T27" fmla="*/ 9711 h 25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57" h="256">
                    <a:moveTo>
                      <a:pt x="18" y="27"/>
                    </a:moveTo>
                    <a:lnTo>
                      <a:pt x="18" y="27"/>
                    </a:lnTo>
                    <a:cubicBezTo>
                      <a:pt x="0" y="44"/>
                      <a:pt x="0" y="73"/>
                      <a:pt x="18" y="90"/>
                    </a:cubicBezTo>
                    <a:lnTo>
                      <a:pt x="161" y="234"/>
                    </a:lnTo>
                    <a:cubicBezTo>
                      <a:pt x="179" y="251"/>
                      <a:pt x="205" y="255"/>
                      <a:pt x="219" y="243"/>
                    </a:cubicBezTo>
                    <a:lnTo>
                      <a:pt x="231" y="230"/>
                    </a:lnTo>
                    <a:lnTo>
                      <a:pt x="243" y="218"/>
                    </a:lnTo>
                    <a:cubicBezTo>
                      <a:pt x="256" y="204"/>
                      <a:pt x="252" y="178"/>
                      <a:pt x="234" y="161"/>
                    </a:cubicBezTo>
                    <a:lnTo>
                      <a:pt x="92" y="17"/>
                    </a:lnTo>
                    <a:cubicBezTo>
                      <a:pt x="74" y="0"/>
                      <a:pt x="45" y="0"/>
                      <a:pt x="28" y="17"/>
                    </a:cubicBezTo>
                    <a:lnTo>
                      <a:pt x="18" y="2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93" name="Freeform 10">
                <a:extLst>
                  <a:ext uri="{FF2B5EF4-FFF2-40B4-BE49-F238E27FC236}">
                    <a16:creationId xmlns:a16="http://schemas.microsoft.com/office/drawing/2014/main" id="{571ED0AA-8B1F-7F4D-83DD-BBA1C9D7438F}"/>
                  </a:ext>
                </a:extLst>
              </p:cNvPr>
              <p:cNvSpPr>
                <a:spLocks noChangeArrowheads="1"/>
              </p:cNvSpPr>
              <p:nvPr/>
            </p:nvSpPr>
            <p:spPr bwMode="auto">
              <a:xfrm>
                <a:off x="3451225" y="4316413"/>
                <a:ext cx="106363" cy="38100"/>
              </a:xfrm>
              <a:custGeom>
                <a:avLst/>
                <a:gdLst>
                  <a:gd name="T0" fmla="*/ 0 w 294"/>
                  <a:gd name="T1" fmla="*/ 21046 h 105"/>
                  <a:gd name="T2" fmla="*/ 0 w 294"/>
                  <a:gd name="T3" fmla="*/ 21046 h 105"/>
                  <a:gd name="T4" fmla="*/ 16642 w 294"/>
                  <a:gd name="T5" fmla="*/ 37374 h 105"/>
                  <a:gd name="T6" fmla="*/ 89721 w 294"/>
                  <a:gd name="T7" fmla="*/ 37737 h 105"/>
                  <a:gd name="T8" fmla="*/ 89721 w 294"/>
                  <a:gd name="T9" fmla="*/ 37737 h 105"/>
                  <a:gd name="T10" fmla="*/ 106001 w 294"/>
                  <a:gd name="T11" fmla="*/ 25037 h 105"/>
                  <a:gd name="T12" fmla="*/ 106001 w 294"/>
                  <a:gd name="T13" fmla="*/ 25037 h 105"/>
                  <a:gd name="T14" fmla="*/ 89721 w 294"/>
                  <a:gd name="T15" fmla="*/ 0 h 105"/>
                  <a:gd name="T16" fmla="*/ 16642 w 294"/>
                  <a:gd name="T17" fmla="*/ 0 h 105"/>
                  <a:gd name="T18" fmla="*/ 16642 w 294"/>
                  <a:gd name="T19" fmla="*/ 0 h 105"/>
                  <a:gd name="T20" fmla="*/ 0 w 294"/>
                  <a:gd name="T21" fmla="*/ 16329 h 105"/>
                  <a:gd name="T22" fmla="*/ 0 w 294"/>
                  <a:gd name="T23" fmla="*/ 21046 h 10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94" h="105">
                    <a:moveTo>
                      <a:pt x="0" y="58"/>
                    </a:moveTo>
                    <a:lnTo>
                      <a:pt x="0" y="58"/>
                    </a:lnTo>
                    <a:cubicBezTo>
                      <a:pt x="0" y="83"/>
                      <a:pt x="21" y="103"/>
                      <a:pt x="46" y="103"/>
                    </a:cubicBezTo>
                    <a:lnTo>
                      <a:pt x="248" y="104"/>
                    </a:lnTo>
                    <a:cubicBezTo>
                      <a:pt x="272" y="104"/>
                      <a:pt x="293" y="88"/>
                      <a:pt x="293" y="69"/>
                    </a:cubicBezTo>
                    <a:cubicBezTo>
                      <a:pt x="293" y="50"/>
                      <a:pt x="272" y="0"/>
                      <a:pt x="248" y="0"/>
                    </a:cubicBezTo>
                    <a:lnTo>
                      <a:pt x="46" y="0"/>
                    </a:lnTo>
                    <a:cubicBezTo>
                      <a:pt x="21" y="0"/>
                      <a:pt x="0" y="21"/>
                      <a:pt x="0" y="45"/>
                    </a:cubicBez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94" name="Freeform 11">
                <a:extLst>
                  <a:ext uri="{FF2B5EF4-FFF2-40B4-BE49-F238E27FC236}">
                    <a16:creationId xmlns:a16="http://schemas.microsoft.com/office/drawing/2014/main" id="{5B65A93A-0053-7C4B-8D19-65FE99F60A6C}"/>
                  </a:ext>
                </a:extLst>
              </p:cNvPr>
              <p:cNvSpPr>
                <a:spLocks noChangeArrowheads="1"/>
              </p:cNvSpPr>
              <p:nvPr/>
            </p:nvSpPr>
            <p:spPr bwMode="auto">
              <a:xfrm>
                <a:off x="3297238" y="3898900"/>
                <a:ext cx="92075" cy="92075"/>
              </a:xfrm>
              <a:custGeom>
                <a:avLst/>
                <a:gdLst>
                  <a:gd name="T0" fmla="*/ 10032 w 257"/>
                  <a:gd name="T1" fmla="*/ 85601 h 256"/>
                  <a:gd name="T2" fmla="*/ 10032 w 257"/>
                  <a:gd name="T3" fmla="*/ 85601 h 256"/>
                  <a:gd name="T4" fmla="*/ 32961 w 257"/>
                  <a:gd name="T5" fmla="*/ 85601 h 256"/>
                  <a:gd name="T6" fmla="*/ 84193 w 257"/>
                  <a:gd name="T7" fmla="*/ 33809 h 256"/>
                  <a:gd name="T8" fmla="*/ 84193 w 257"/>
                  <a:gd name="T9" fmla="*/ 33809 h 256"/>
                  <a:gd name="T10" fmla="*/ 87059 w 257"/>
                  <a:gd name="T11" fmla="*/ 13308 h 256"/>
                  <a:gd name="T12" fmla="*/ 82760 w 257"/>
                  <a:gd name="T13" fmla="*/ 8632 h 256"/>
                  <a:gd name="T14" fmla="*/ 78461 w 257"/>
                  <a:gd name="T15" fmla="*/ 4676 h 256"/>
                  <a:gd name="T16" fmla="*/ 78461 w 257"/>
                  <a:gd name="T17" fmla="*/ 4676 h 256"/>
                  <a:gd name="T18" fmla="*/ 57681 w 257"/>
                  <a:gd name="T19" fmla="*/ 7553 h 256"/>
                  <a:gd name="T20" fmla="*/ 6449 w 257"/>
                  <a:gd name="T21" fmla="*/ 58986 h 256"/>
                  <a:gd name="T22" fmla="*/ 6449 w 257"/>
                  <a:gd name="T23" fmla="*/ 58986 h 256"/>
                  <a:gd name="T24" fmla="*/ 6449 w 257"/>
                  <a:gd name="T25" fmla="*/ 82004 h 256"/>
                  <a:gd name="T26" fmla="*/ 10032 w 257"/>
                  <a:gd name="T27" fmla="*/ 85601 h 25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57" h="256">
                    <a:moveTo>
                      <a:pt x="28" y="238"/>
                    </a:moveTo>
                    <a:lnTo>
                      <a:pt x="28" y="238"/>
                    </a:lnTo>
                    <a:cubicBezTo>
                      <a:pt x="45" y="255"/>
                      <a:pt x="74" y="255"/>
                      <a:pt x="92" y="238"/>
                    </a:cubicBezTo>
                    <a:lnTo>
                      <a:pt x="235" y="94"/>
                    </a:lnTo>
                    <a:cubicBezTo>
                      <a:pt x="252" y="77"/>
                      <a:pt x="256" y="51"/>
                      <a:pt x="243" y="37"/>
                    </a:cubicBezTo>
                    <a:lnTo>
                      <a:pt x="231" y="24"/>
                    </a:lnTo>
                    <a:lnTo>
                      <a:pt x="219" y="13"/>
                    </a:lnTo>
                    <a:cubicBezTo>
                      <a:pt x="205" y="0"/>
                      <a:pt x="179" y="3"/>
                      <a:pt x="161" y="21"/>
                    </a:cubicBezTo>
                    <a:lnTo>
                      <a:pt x="18" y="164"/>
                    </a:lnTo>
                    <a:cubicBezTo>
                      <a:pt x="0" y="182"/>
                      <a:pt x="0" y="211"/>
                      <a:pt x="18" y="228"/>
                    </a:cubicBezTo>
                    <a:lnTo>
                      <a:pt x="28" y="23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95" name="Freeform 12">
                <a:extLst>
                  <a:ext uri="{FF2B5EF4-FFF2-40B4-BE49-F238E27FC236}">
                    <a16:creationId xmlns:a16="http://schemas.microsoft.com/office/drawing/2014/main" id="{72B64128-5BC3-DE48-9556-235CF5B1BCC9}"/>
                  </a:ext>
                </a:extLst>
              </p:cNvPr>
              <p:cNvSpPr>
                <a:spLocks noChangeArrowheads="1"/>
              </p:cNvSpPr>
              <p:nvPr/>
            </p:nvSpPr>
            <p:spPr bwMode="auto">
              <a:xfrm>
                <a:off x="2933700" y="3730625"/>
                <a:ext cx="38100" cy="104775"/>
              </a:xfrm>
              <a:custGeom>
                <a:avLst/>
                <a:gdLst>
                  <a:gd name="T0" fmla="*/ 21046 w 105"/>
                  <a:gd name="T1" fmla="*/ 104417 h 293"/>
                  <a:gd name="T2" fmla="*/ 21046 w 105"/>
                  <a:gd name="T3" fmla="*/ 104417 h 293"/>
                  <a:gd name="T4" fmla="*/ 37737 w 105"/>
                  <a:gd name="T5" fmla="*/ 88326 h 293"/>
                  <a:gd name="T6" fmla="*/ 37737 w 105"/>
                  <a:gd name="T7" fmla="*/ 16449 h 293"/>
                  <a:gd name="T8" fmla="*/ 37737 w 105"/>
                  <a:gd name="T9" fmla="*/ 16449 h 293"/>
                  <a:gd name="T10" fmla="*/ 25037 w 105"/>
                  <a:gd name="T11" fmla="*/ 0 h 293"/>
                  <a:gd name="T12" fmla="*/ 25037 w 105"/>
                  <a:gd name="T13" fmla="*/ 0 h 293"/>
                  <a:gd name="T14" fmla="*/ 0 w 105"/>
                  <a:gd name="T15" fmla="*/ 16449 h 293"/>
                  <a:gd name="T16" fmla="*/ 0 w 105"/>
                  <a:gd name="T17" fmla="*/ 88326 h 293"/>
                  <a:gd name="T18" fmla="*/ 0 w 105"/>
                  <a:gd name="T19" fmla="*/ 88326 h 293"/>
                  <a:gd name="T20" fmla="*/ 16329 w 105"/>
                  <a:gd name="T21" fmla="*/ 104417 h 293"/>
                  <a:gd name="T22" fmla="*/ 21046 w 105"/>
                  <a:gd name="T23" fmla="*/ 104417 h 29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05" h="293">
                    <a:moveTo>
                      <a:pt x="58" y="292"/>
                    </a:moveTo>
                    <a:lnTo>
                      <a:pt x="58" y="292"/>
                    </a:lnTo>
                    <a:cubicBezTo>
                      <a:pt x="83" y="292"/>
                      <a:pt x="104" y="272"/>
                      <a:pt x="104" y="247"/>
                    </a:cubicBezTo>
                    <a:lnTo>
                      <a:pt x="104" y="46"/>
                    </a:lnTo>
                    <a:cubicBezTo>
                      <a:pt x="104" y="21"/>
                      <a:pt x="88" y="1"/>
                      <a:pt x="69" y="0"/>
                    </a:cubicBezTo>
                    <a:cubicBezTo>
                      <a:pt x="50" y="0"/>
                      <a:pt x="0" y="21"/>
                      <a:pt x="0" y="46"/>
                    </a:cubicBezTo>
                    <a:lnTo>
                      <a:pt x="0" y="247"/>
                    </a:lnTo>
                    <a:cubicBezTo>
                      <a:pt x="0" y="272"/>
                      <a:pt x="20" y="292"/>
                      <a:pt x="45" y="292"/>
                    </a:cubicBezTo>
                    <a:lnTo>
                      <a:pt x="58" y="29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96" name="Freeform 13">
                <a:extLst>
                  <a:ext uri="{FF2B5EF4-FFF2-40B4-BE49-F238E27FC236}">
                    <a16:creationId xmlns:a16="http://schemas.microsoft.com/office/drawing/2014/main" id="{4F72570E-2639-A94C-9B2C-E8F40D8AB97E}"/>
                  </a:ext>
                </a:extLst>
              </p:cNvPr>
              <p:cNvSpPr>
                <a:spLocks noChangeArrowheads="1"/>
              </p:cNvSpPr>
              <p:nvPr/>
            </p:nvSpPr>
            <p:spPr bwMode="auto">
              <a:xfrm>
                <a:off x="2760663" y="4143375"/>
                <a:ext cx="250825" cy="250825"/>
              </a:xfrm>
              <a:custGeom>
                <a:avLst/>
                <a:gdLst>
                  <a:gd name="T0" fmla="*/ 237529 w 698"/>
                  <a:gd name="T1" fmla="*/ 185064 h 698"/>
                  <a:gd name="T2" fmla="*/ 237529 w 698"/>
                  <a:gd name="T3" fmla="*/ 185064 h 698"/>
                  <a:gd name="T4" fmla="*/ 237529 w 698"/>
                  <a:gd name="T5" fmla="*/ 231420 h 698"/>
                  <a:gd name="T6" fmla="*/ 230702 w 698"/>
                  <a:gd name="T7" fmla="*/ 237888 h 698"/>
                  <a:gd name="T8" fmla="*/ 230702 w 698"/>
                  <a:gd name="T9" fmla="*/ 237888 h 698"/>
                  <a:gd name="T10" fmla="*/ 185064 w 698"/>
                  <a:gd name="T11" fmla="*/ 237888 h 698"/>
                  <a:gd name="T12" fmla="*/ 23717 w 698"/>
                  <a:gd name="T13" fmla="*/ 76901 h 698"/>
                  <a:gd name="T14" fmla="*/ 23717 w 698"/>
                  <a:gd name="T15" fmla="*/ 76901 h 698"/>
                  <a:gd name="T16" fmla="*/ 0 w 698"/>
                  <a:gd name="T17" fmla="*/ 26951 h 698"/>
                  <a:gd name="T18" fmla="*/ 0 w 698"/>
                  <a:gd name="T19" fmla="*/ 26951 h 698"/>
                  <a:gd name="T20" fmla="*/ 26592 w 698"/>
                  <a:gd name="T21" fmla="*/ 719 h 698"/>
                  <a:gd name="T22" fmla="*/ 26592 w 698"/>
                  <a:gd name="T23" fmla="*/ 719 h 698"/>
                  <a:gd name="T24" fmla="*/ 76182 w 698"/>
                  <a:gd name="T25" fmla="*/ 24076 h 698"/>
                  <a:gd name="T26" fmla="*/ 237529 w 698"/>
                  <a:gd name="T27" fmla="*/ 185064 h 69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698" h="698">
                    <a:moveTo>
                      <a:pt x="661" y="515"/>
                    </a:moveTo>
                    <a:lnTo>
                      <a:pt x="661" y="515"/>
                    </a:lnTo>
                    <a:cubicBezTo>
                      <a:pt x="697" y="551"/>
                      <a:pt x="697" y="608"/>
                      <a:pt x="661" y="644"/>
                    </a:cubicBezTo>
                    <a:lnTo>
                      <a:pt x="642" y="662"/>
                    </a:lnTo>
                    <a:cubicBezTo>
                      <a:pt x="608" y="697"/>
                      <a:pt x="550" y="697"/>
                      <a:pt x="515" y="662"/>
                    </a:cubicBezTo>
                    <a:lnTo>
                      <a:pt x="66" y="214"/>
                    </a:lnTo>
                    <a:cubicBezTo>
                      <a:pt x="31" y="178"/>
                      <a:pt x="2" y="116"/>
                      <a:pt x="0" y="75"/>
                    </a:cubicBezTo>
                    <a:cubicBezTo>
                      <a:pt x="0" y="34"/>
                      <a:pt x="33" y="0"/>
                      <a:pt x="74" y="2"/>
                    </a:cubicBezTo>
                    <a:cubicBezTo>
                      <a:pt x="115" y="2"/>
                      <a:pt x="177" y="32"/>
                      <a:pt x="212" y="67"/>
                    </a:cubicBezTo>
                    <a:lnTo>
                      <a:pt x="661" y="515"/>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97" name="Freeform 14">
                <a:extLst>
                  <a:ext uri="{FF2B5EF4-FFF2-40B4-BE49-F238E27FC236}">
                    <a16:creationId xmlns:a16="http://schemas.microsoft.com/office/drawing/2014/main" id="{076971A0-41A2-8C41-B2A9-4E6688A58590}"/>
                  </a:ext>
                </a:extLst>
              </p:cNvPr>
              <p:cNvSpPr>
                <a:spLocks noChangeArrowheads="1"/>
              </p:cNvSpPr>
              <p:nvPr/>
            </p:nvSpPr>
            <p:spPr bwMode="auto">
              <a:xfrm>
                <a:off x="2889250" y="4049713"/>
                <a:ext cx="349250" cy="349250"/>
              </a:xfrm>
              <a:custGeom>
                <a:avLst/>
                <a:gdLst>
                  <a:gd name="T0" fmla="*/ 52154 w 971"/>
                  <a:gd name="T1" fmla="*/ 334518 h 972"/>
                  <a:gd name="T2" fmla="*/ 52154 w 971"/>
                  <a:gd name="T3" fmla="*/ 334518 h 972"/>
                  <a:gd name="T4" fmla="*/ 10071 w 971"/>
                  <a:gd name="T5" fmla="*/ 338471 h 972"/>
                  <a:gd name="T6" fmla="*/ 10071 w 971"/>
                  <a:gd name="T7" fmla="*/ 338471 h 972"/>
                  <a:gd name="T8" fmla="*/ 14387 w 971"/>
                  <a:gd name="T9" fmla="*/ 296431 h 972"/>
                  <a:gd name="T10" fmla="*/ 287745 w 971"/>
                  <a:gd name="T11" fmla="*/ 23715 h 972"/>
                  <a:gd name="T12" fmla="*/ 287745 w 971"/>
                  <a:gd name="T13" fmla="*/ 23715 h 972"/>
                  <a:gd name="T14" fmla="*/ 329827 w 971"/>
                  <a:gd name="T15" fmla="*/ 359 h 972"/>
                  <a:gd name="T16" fmla="*/ 329827 w 971"/>
                  <a:gd name="T17" fmla="*/ 359 h 972"/>
                  <a:gd name="T18" fmla="*/ 348890 w 971"/>
                  <a:gd name="T19" fmla="*/ 19403 h 972"/>
                  <a:gd name="T20" fmla="*/ 348890 w 971"/>
                  <a:gd name="T21" fmla="*/ 19403 h 972"/>
                  <a:gd name="T22" fmla="*/ 325511 w 971"/>
                  <a:gd name="T23" fmla="*/ 61801 h 972"/>
                  <a:gd name="T24" fmla="*/ 52154 w 971"/>
                  <a:gd name="T25" fmla="*/ 334518 h 9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71" h="972">
                    <a:moveTo>
                      <a:pt x="145" y="931"/>
                    </a:moveTo>
                    <a:lnTo>
                      <a:pt x="145" y="931"/>
                    </a:lnTo>
                    <a:cubicBezTo>
                      <a:pt x="110" y="966"/>
                      <a:pt x="58" y="971"/>
                      <a:pt x="28" y="942"/>
                    </a:cubicBezTo>
                    <a:cubicBezTo>
                      <a:pt x="0" y="913"/>
                      <a:pt x="4" y="861"/>
                      <a:pt x="40" y="825"/>
                    </a:cubicBezTo>
                    <a:lnTo>
                      <a:pt x="800" y="66"/>
                    </a:lnTo>
                    <a:cubicBezTo>
                      <a:pt x="834" y="31"/>
                      <a:pt x="888" y="1"/>
                      <a:pt x="917" y="1"/>
                    </a:cubicBezTo>
                    <a:cubicBezTo>
                      <a:pt x="947" y="0"/>
                      <a:pt x="970" y="24"/>
                      <a:pt x="970" y="54"/>
                    </a:cubicBezTo>
                    <a:cubicBezTo>
                      <a:pt x="969" y="84"/>
                      <a:pt x="940" y="136"/>
                      <a:pt x="905" y="172"/>
                    </a:cubicBezTo>
                    <a:lnTo>
                      <a:pt x="145" y="931"/>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grpSp>
        <p:grpSp>
          <p:nvGrpSpPr>
            <p:cNvPr id="134" name="Group 4">
              <a:extLst>
                <a:ext uri="{FF2B5EF4-FFF2-40B4-BE49-F238E27FC236}">
                  <a16:creationId xmlns:a16="http://schemas.microsoft.com/office/drawing/2014/main" id="{ACFE0215-C4B5-044F-B5B1-B712A198A855}"/>
                </a:ext>
              </a:extLst>
            </p:cNvPr>
            <p:cNvGrpSpPr>
              <a:grpSpLocks/>
            </p:cNvGrpSpPr>
            <p:nvPr/>
          </p:nvGrpSpPr>
          <p:grpSpPr bwMode="auto">
            <a:xfrm>
              <a:off x="1741798" y="5616590"/>
              <a:ext cx="2250956" cy="1241410"/>
              <a:chOff x="5265738" y="5084763"/>
              <a:chExt cx="2481262" cy="1368425"/>
            </a:xfrm>
            <a:solidFill>
              <a:schemeClr val="accent4">
                <a:lumMod val="75000"/>
              </a:schemeClr>
            </a:solidFill>
          </p:grpSpPr>
          <p:sp>
            <p:nvSpPr>
              <p:cNvPr id="174" name="Freeform 20">
                <a:extLst>
                  <a:ext uri="{FF2B5EF4-FFF2-40B4-BE49-F238E27FC236}">
                    <a16:creationId xmlns:a16="http://schemas.microsoft.com/office/drawing/2014/main" id="{12CB2CD0-47F2-6F40-A2A0-547E18219581}"/>
                  </a:ext>
                </a:extLst>
              </p:cNvPr>
              <p:cNvSpPr>
                <a:spLocks noChangeArrowheads="1"/>
              </p:cNvSpPr>
              <p:nvPr/>
            </p:nvSpPr>
            <p:spPr bwMode="auto">
              <a:xfrm>
                <a:off x="7173913" y="5557838"/>
                <a:ext cx="180975" cy="180975"/>
              </a:xfrm>
              <a:custGeom>
                <a:avLst/>
                <a:gdLst>
                  <a:gd name="T0" fmla="*/ 180614 w 502"/>
                  <a:gd name="T1" fmla="*/ 90307 h 501"/>
                  <a:gd name="T2" fmla="*/ 180614 w 502"/>
                  <a:gd name="T3" fmla="*/ 90307 h 501"/>
                  <a:gd name="T4" fmla="*/ 90488 w 502"/>
                  <a:gd name="T5" fmla="*/ 180614 h 501"/>
                  <a:gd name="T6" fmla="*/ 90488 w 502"/>
                  <a:gd name="T7" fmla="*/ 180614 h 501"/>
                  <a:gd name="T8" fmla="*/ 0 w 502"/>
                  <a:gd name="T9" fmla="*/ 90307 h 501"/>
                  <a:gd name="T10" fmla="*/ 0 w 502"/>
                  <a:gd name="T11" fmla="*/ 90307 h 501"/>
                  <a:gd name="T12" fmla="*/ 90488 w 502"/>
                  <a:gd name="T13" fmla="*/ 0 h 501"/>
                  <a:gd name="T14" fmla="*/ 90488 w 502"/>
                  <a:gd name="T15" fmla="*/ 0 h 501"/>
                  <a:gd name="T16" fmla="*/ 180614 w 502"/>
                  <a:gd name="T17" fmla="*/ 90307 h 50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02" h="501">
                    <a:moveTo>
                      <a:pt x="501" y="250"/>
                    </a:moveTo>
                    <a:lnTo>
                      <a:pt x="501" y="250"/>
                    </a:lnTo>
                    <a:cubicBezTo>
                      <a:pt x="501" y="388"/>
                      <a:pt x="389" y="500"/>
                      <a:pt x="251" y="500"/>
                    </a:cubicBezTo>
                    <a:cubicBezTo>
                      <a:pt x="112" y="500"/>
                      <a:pt x="0" y="388"/>
                      <a:pt x="0" y="250"/>
                    </a:cubicBezTo>
                    <a:cubicBezTo>
                      <a:pt x="0" y="111"/>
                      <a:pt x="112" y="0"/>
                      <a:pt x="251" y="0"/>
                    </a:cubicBezTo>
                    <a:cubicBezTo>
                      <a:pt x="389" y="0"/>
                      <a:pt x="501" y="111"/>
                      <a:pt x="501" y="25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75" name="Freeform 25">
                <a:extLst>
                  <a:ext uri="{FF2B5EF4-FFF2-40B4-BE49-F238E27FC236}">
                    <a16:creationId xmlns:a16="http://schemas.microsoft.com/office/drawing/2014/main" id="{C3CC11D2-253C-C64D-8869-1F9B26C74087}"/>
                  </a:ext>
                </a:extLst>
              </p:cNvPr>
              <p:cNvSpPr>
                <a:spLocks noChangeArrowheads="1"/>
              </p:cNvSpPr>
              <p:nvPr/>
            </p:nvSpPr>
            <p:spPr bwMode="auto">
              <a:xfrm>
                <a:off x="5627688" y="5230813"/>
                <a:ext cx="180975" cy="180975"/>
              </a:xfrm>
              <a:custGeom>
                <a:avLst/>
                <a:gdLst>
                  <a:gd name="T0" fmla="*/ 0 w 501"/>
                  <a:gd name="T1" fmla="*/ 180614 h 501"/>
                  <a:gd name="T2" fmla="*/ 180614 w 501"/>
                  <a:gd name="T3" fmla="*/ 0 h 501"/>
                  <a:gd name="T4" fmla="*/ 0 w 501"/>
                  <a:gd name="T5" fmla="*/ 0 h 501"/>
                  <a:gd name="T6" fmla="*/ 0 w 501"/>
                  <a:gd name="T7" fmla="*/ 180614 h 50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01" h="501">
                    <a:moveTo>
                      <a:pt x="0" y="500"/>
                    </a:moveTo>
                    <a:lnTo>
                      <a:pt x="500" y="0"/>
                    </a:lnTo>
                    <a:lnTo>
                      <a:pt x="0" y="0"/>
                    </a:lnTo>
                    <a:lnTo>
                      <a:pt x="0" y="50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76" name="Freeform 26">
                <a:extLst>
                  <a:ext uri="{FF2B5EF4-FFF2-40B4-BE49-F238E27FC236}">
                    <a16:creationId xmlns:a16="http://schemas.microsoft.com/office/drawing/2014/main" id="{328C4521-31CF-D24B-9CCD-02E1F84D9087}"/>
                  </a:ext>
                </a:extLst>
              </p:cNvPr>
              <p:cNvSpPr>
                <a:spLocks noChangeArrowheads="1"/>
              </p:cNvSpPr>
              <p:nvPr/>
            </p:nvSpPr>
            <p:spPr bwMode="auto">
              <a:xfrm>
                <a:off x="5627688" y="5884863"/>
                <a:ext cx="180975" cy="180975"/>
              </a:xfrm>
              <a:custGeom>
                <a:avLst/>
                <a:gdLst>
                  <a:gd name="T0" fmla="*/ 180614 w 501"/>
                  <a:gd name="T1" fmla="*/ 180614 h 502"/>
                  <a:gd name="T2" fmla="*/ 0 w 501"/>
                  <a:gd name="T3" fmla="*/ 0 h 502"/>
                  <a:gd name="T4" fmla="*/ 0 w 501"/>
                  <a:gd name="T5" fmla="*/ 180614 h 502"/>
                  <a:gd name="T6" fmla="*/ 180614 w 501"/>
                  <a:gd name="T7" fmla="*/ 180614 h 50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01" h="502">
                    <a:moveTo>
                      <a:pt x="500" y="501"/>
                    </a:moveTo>
                    <a:lnTo>
                      <a:pt x="0" y="0"/>
                    </a:lnTo>
                    <a:lnTo>
                      <a:pt x="0" y="501"/>
                    </a:lnTo>
                    <a:lnTo>
                      <a:pt x="500" y="501"/>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77" name="Freeform 27">
                <a:extLst>
                  <a:ext uri="{FF2B5EF4-FFF2-40B4-BE49-F238E27FC236}">
                    <a16:creationId xmlns:a16="http://schemas.microsoft.com/office/drawing/2014/main" id="{CE817CAB-F295-A54C-9D69-6A5352168E80}"/>
                  </a:ext>
                </a:extLst>
              </p:cNvPr>
              <p:cNvSpPr>
                <a:spLocks noChangeArrowheads="1"/>
              </p:cNvSpPr>
              <p:nvPr/>
            </p:nvSpPr>
            <p:spPr bwMode="auto">
              <a:xfrm>
                <a:off x="7432675" y="5884863"/>
                <a:ext cx="180975" cy="180975"/>
              </a:xfrm>
              <a:custGeom>
                <a:avLst/>
                <a:gdLst>
                  <a:gd name="T0" fmla="*/ 180614 w 502"/>
                  <a:gd name="T1" fmla="*/ 0 h 502"/>
                  <a:gd name="T2" fmla="*/ 0 w 502"/>
                  <a:gd name="T3" fmla="*/ 180614 h 502"/>
                  <a:gd name="T4" fmla="*/ 180614 w 502"/>
                  <a:gd name="T5" fmla="*/ 180614 h 502"/>
                  <a:gd name="T6" fmla="*/ 180614 w 502"/>
                  <a:gd name="T7" fmla="*/ 0 h 50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02" h="502">
                    <a:moveTo>
                      <a:pt x="501" y="0"/>
                    </a:moveTo>
                    <a:lnTo>
                      <a:pt x="0" y="501"/>
                    </a:lnTo>
                    <a:lnTo>
                      <a:pt x="501" y="501"/>
                    </a:lnTo>
                    <a:lnTo>
                      <a:pt x="501"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78" name="Freeform 15">
                <a:extLst>
                  <a:ext uri="{FF2B5EF4-FFF2-40B4-BE49-F238E27FC236}">
                    <a16:creationId xmlns:a16="http://schemas.microsoft.com/office/drawing/2014/main" id="{CE7C93C8-4859-9E4D-9DED-9432423ECC43}"/>
                  </a:ext>
                </a:extLst>
              </p:cNvPr>
              <p:cNvSpPr>
                <a:spLocks noChangeArrowheads="1"/>
              </p:cNvSpPr>
              <p:nvPr/>
            </p:nvSpPr>
            <p:spPr bwMode="auto">
              <a:xfrm>
                <a:off x="5265738" y="5329238"/>
                <a:ext cx="2252662" cy="1123950"/>
              </a:xfrm>
              <a:custGeom>
                <a:avLst/>
                <a:gdLst>
                  <a:gd name="T0" fmla="*/ 2219905 w 6258"/>
                  <a:gd name="T1" fmla="*/ 1123590 h 3124"/>
                  <a:gd name="T2" fmla="*/ 64794 w 6258"/>
                  <a:gd name="T3" fmla="*/ 1123590 h 3124"/>
                  <a:gd name="T4" fmla="*/ 64794 w 6258"/>
                  <a:gd name="T5" fmla="*/ 1123590 h 3124"/>
                  <a:gd name="T6" fmla="*/ 0 w 6258"/>
                  <a:gd name="T7" fmla="*/ 1058470 h 3124"/>
                  <a:gd name="T8" fmla="*/ 0 w 6258"/>
                  <a:gd name="T9" fmla="*/ 32380 h 3124"/>
                  <a:gd name="T10" fmla="*/ 0 w 6258"/>
                  <a:gd name="T11" fmla="*/ 32380 h 3124"/>
                  <a:gd name="T12" fmla="*/ 32397 w 6258"/>
                  <a:gd name="T13" fmla="*/ 0 h 3124"/>
                  <a:gd name="T14" fmla="*/ 32397 w 6258"/>
                  <a:gd name="T15" fmla="*/ 0 h 3124"/>
                  <a:gd name="T16" fmla="*/ 64794 w 6258"/>
                  <a:gd name="T17" fmla="*/ 32380 h 3124"/>
                  <a:gd name="T18" fmla="*/ 64794 w 6258"/>
                  <a:gd name="T19" fmla="*/ 1058470 h 3124"/>
                  <a:gd name="T20" fmla="*/ 2219905 w 6258"/>
                  <a:gd name="T21" fmla="*/ 1058470 h 3124"/>
                  <a:gd name="T22" fmla="*/ 2219905 w 6258"/>
                  <a:gd name="T23" fmla="*/ 1058470 h 3124"/>
                  <a:gd name="T24" fmla="*/ 2252302 w 6258"/>
                  <a:gd name="T25" fmla="*/ 1090850 h 3124"/>
                  <a:gd name="T26" fmla="*/ 2252302 w 6258"/>
                  <a:gd name="T27" fmla="*/ 1090850 h 3124"/>
                  <a:gd name="T28" fmla="*/ 2219905 w 6258"/>
                  <a:gd name="T29" fmla="*/ 1123590 h 312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6258" h="3124">
                    <a:moveTo>
                      <a:pt x="6167" y="3123"/>
                    </a:moveTo>
                    <a:lnTo>
                      <a:pt x="180" y="3123"/>
                    </a:lnTo>
                    <a:cubicBezTo>
                      <a:pt x="81" y="3123"/>
                      <a:pt x="0" y="3042"/>
                      <a:pt x="0" y="2942"/>
                    </a:cubicBezTo>
                    <a:lnTo>
                      <a:pt x="0" y="90"/>
                    </a:lnTo>
                    <a:cubicBezTo>
                      <a:pt x="0" y="40"/>
                      <a:pt x="40" y="0"/>
                      <a:pt x="90" y="0"/>
                    </a:cubicBezTo>
                    <a:cubicBezTo>
                      <a:pt x="140" y="0"/>
                      <a:pt x="180" y="40"/>
                      <a:pt x="180" y="90"/>
                    </a:cubicBezTo>
                    <a:lnTo>
                      <a:pt x="180" y="2942"/>
                    </a:lnTo>
                    <a:lnTo>
                      <a:pt x="6167" y="2942"/>
                    </a:lnTo>
                    <a:cubicBezTo>
                      <a:pt x="6217" y="2942"/>
                      <a:pt x="6257" y="2982"/>
                      <a:pt x="6257" y="3032"/>
                    </a:cubicBezTo>
                    <a:cubicBezTo>
                      <a:pt x="6257" y="3082"/>
                      <a:pt x="6217" y="3123"/>
                      <a:pt x="6167" y="31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79" name="Freeform 16">
                <a:extLst>
                  <a:ext uri="{FF2B5EF4-FFF2-40B4-BE49-F238E27FC236}">
                    <a16:creationId xmlns:a16="http://schemas.microsoft.com/office/drawing/2014/main" id="{51BC20E1-8FE2-D541-AC4F-331BA0C6118B}"/>
                  </a:ext>
                </a:extLst>
              </p:cNvPr>
              <p:cNvSpPr>
                <a:spLocks noChangeArrowheads="1"/>
              </p:cNvSpPr>
              <p:nvPr/>
            </p:nvSpPr>
            <p:spPr bwMode="auto">
              <a:xfrm>
                <a:off x="5380038" y="5214938"/>
                <a:ext cx="2254250" cy="1123950"/>
              </a:xfrm>
              <a:custGeom>
                <a:avLst/>
                <a:gdLst>
                  <a:gd name="T0" fmla="*/ 2221120 w 6260"/>
                  <a:gd name="T1" fmla="*/ 1123590 h 3124"/>
                  <a:gd name="T2" fmla="*/ 65179 w 6260"/>
                  <a:gd name="T3" fmla="*/ 1123590 h 3124"/>
                  <a:gd name="T4" fmla="*/ 65179 w 6260"/>
                  <a:gd name="T5" fmla="*/ 1123590 h 3124"/>
                  <a:gd name="T6" fmla="*/ 0 w 6260"/>
                  <a:gd name="T7" fmla="*/ 1058470 h 3124"/>
                  <a:gd name="T8" fmla="*/ 0 w 6260"/>
                  <a:gd name="T9" fmla="*/ 32740 h 3124"/>
                  <a:gd name="T10" fmla="*/ 0 w 6260"/>
                  <a:gd name="T11" fmla="*/ 32740 h 3124"/>
                  <a:gd name="T12" fmla="*/ 32769 w 6260"/>
                  <a:gd name="T13" fmla="*/ 0 h 3124"/>
                  <a:gd name="T14" fmla="*/ 32769 w 6260"/>
                  <a:gd name="T15" fmla="*/ 0 h 3124"/>
                  <a:gd name="T16" fmla="*/ 65179 w 6260"/>
                  <a:gd name="T17" fmla="*/ 32740 h 3124"/>
                  <a:gd name="T18" fmla="*/ 65179 w 6260"/>
                  <a:gd name="T19" fmla="*/ 1058470 h 3124"/>
                  <a:gd name="T20" fmla="*/ 2221120 w 6260"/>
                  <a:gd name="T21" fmla="*/ 1058470 h 3124"/>
                  <a:gd name="T22" fmla="*/ 2221120 w 6260"/>
                  <a:gd name="T23" fmla="*/ 1058470 h 3124"/>
                  <a:gd name="T24" fmla="*/ 2253890 w 6260"/>
                  <a:gd name="T25" fmla="*/ 1091210 h 3124"/>
                  <a:gd name="T26" fmla="*/ 2253890 w 6260"/>
                  <a:gd name="T27" fmla="*/ 1091210 h 3124"/>
                  <a:gd name="T28" fmla="*/ 2221120 w 6260"/>
                  <a:gd name="T29" fmla="*/ 1123590 h 312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6260" h="3124">
                    <a:moveTo>
                      <a:pt x="6168" y="3123"/>
                    </a:moveTo>
                    <a:lnTo>
                      <a:pt x="181" y="3123"/>
                    </a:lnTo>
                    <a:cubicBezTo>
                      <a:pt x="81" y="3123"/>
                      <a:pt x="0" y="3042"/>
                      <a:pt x="0" y="2942"/>
                    </a:cubicBezTo>
                    <a:lnTo>
                      <a:pt x="0" y="91"/>
                    </a:lnTo>
                    <a:cubicBezTo>
                      <a:pt x="0" y="41"/>
                      <a:pt x="41" y="0"/>
                      <a:pt x="91" y="0"/>
                    </a:cubicBezTo>
                    <a:cubicBezTo>
                      <a:pt x="141" y="0"/>
                      <a:pt x="181" y="41"/>
                      <a:pt x="181" y="91"/>
                    </a:cubicBezTo>
                    <a:lnTo>
                      <a:pt x="181" y="2942"/>
                    </a:lnTo>
                    <a:lnTo>
                      <a:pt x="6168" y="2942"/>
                    </a:lnTo>
                    <a:cubicBezTo>
                      <a:pt x="6218" y="2942"/>
                      <a:pt x="6259" y="2983"/>
                      <a:pt x="6259" y="3033"/>
                    </a:cubicBezTo>
                    <a:cubicBezTo>
                      <a:pt x="6259" y="3083"/>
                      <a:pt x="6218" y="3123"/>
                      <a:pt x="6168" y="31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80" name="Freeform 17">
                <a:extLst>
                  <a:ext uri="{FF2B5EF4-FFF2-40B4-BE49-F238E27FC236}">
                    <a16:creationId xmlns:a16="http://schemas.microsoft.com/office/drawing/2014/main" id="{F5FCF497-3822-8D47-8BB1-025EBC9E251B}"/>
                  </a:ext>
                </a:extLst>
              </p:cNvPr>
              <p:cNvSpPr>
                <a:spLocks noChangeArrowheads="1"/>
              </p:cNvSpPr>
              <p:nvPr/>
            </p:nvSpPr>
            <p:spPr bwMode="auto">
              <a:xfrm>
                <a:off x="5594350" y="5195888"/>
                <a:ext cx="2051050" cy="903287"/>
              </a:xfrm>
              <a:custGeom>
                <a:avLst/>
                <a:gdLst>
                  <a:gd name="T0" fmla="*/ 65141 w 5699"/>
                  <a:gd name="T1" fmla="*/ 65215 h 2507"/>
                  <a:gd name="T2" fmla="*/ 65141 w 5699"/>
                  <a:gd name="T3" fmla="*/ 837711 h 2507"/>
                  <a:gd name="T4" fmla="*/ 1985549 w 5699"/>
                  <a:gd name="T5" fmla="*/ 837711 h 2507"/>
                  <a:gd name="T6" fmla="*/ 1985549 w 5699"/>
                  <a:gd name="T7" fmla="*/ 65215 h 2507"/>
                  <a:gd name="T8" fmla="*/ 65141 w 5699"/>
                  <a:gd name="T9" fmla="*/ 65215 h 2507"/>
                  <a:gd name="T10" fmla="*/ 1985549 w 5699"/>
                  <a:gd name="T11" fmla="*/ 837711 h 2507"/>
                  <a:gd name="T12" fmla="*/ 1985549 w 5699"/>
                  <a:gd name="T13" fmla="*/ 870499 h 2507"/>
                  <a:gd name="T14" fmla="*/ 1985549 w 5699"/>
                  <a:gd name="T15" fmla="*/ 837711 h 2507"/>
                  <a:gd name="T16" fmla="*/ 1985549 w 5699"/>
                  <a:gd name="T17" fmla="*/ 902927 h 2507"/>
                  <a:gd name="T18" fmla="*/ 65141 w 5699"/>
                  <a:gd name="T19" fmla="*/ 902927 h 2507"/>
                  <a:gd name="T20" fmla="*/ 65141 w 5699"/>
                  <a:gd name="T21" fmla="*/ 902927 h 2507"/>
                  <a:gd name="T22" fmla="*/ 0 w 5699"/>
                  <a:gd name="T23" fmla="*/ 837711 h 2507"/>
                  <a:gd name="T24" fmla="*/ 0 w 5699"/>
                  <a:gd name="T25" fmla="*/ 65215 h 2507"/>
                  <a:gd name="T26" fmla="*/ 0 w 5699"/>
                  <a:gd name="T27" fmla="*/ 65215 h 2507"/>
                  <a:gd name="T28" fmla="*/ 65141 w 5699"/>
                  <a:gd name="T29" fmla="*/ 0 h 2507"/>
                  <a:gd name="T30" fmla="*/ 1985549 w 5699"/>
                  <a:gd name="T31" fmla="*/ 0 h 2507"/>
                  <a:gd name="T32" fmla="*/ 1985549 w 5699"/>
                  <a:gd name="T33" fmla="*/ 0 h 2507"/>
                  <a:gd name="T34" fmla="*/ 2050690 w 5699"/>
                  <a:gd name="T35" fmla="*/ 65215 h 2507"/>
                  <a:gd name="T36" fmla="*/ 2050690 w 5699"/>
                  <a:gd name="T37" fmla="*/ 837711 h 2507"/>
                  <a:gd name="T38" fmla="*/ 2050690 w 5699"/>
                  <a:gd name="T39" fmla="*/ 837711 h 2507"/>
                  <a:gd name="T40" fmla="*/ 1985549 w 5699"/>
                  <a:gd name="T41" fmla="*/ 902927 h 250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699" h="2507">
                    <a:moveTo>
                      <a:pt x="181" y="181"/>
                    </a:moveTo>
                    <a:lnTo>
                      <a:pt x="181" y="2325"/>
                    </a:lnTo>
                    <a:lnTo>
                      <a:pt x="5517" y="2325"/>
                    </a:lnTo>
                    <a:lnTo>
                      <a:pt x="5517" y="181"/>
                    </a:lnTo>
                    <a:lnTo>
                      <a:pt x="181" y="181"/>
                    </a:lnTo>
                    <a:close/>
                    <a:moveTo>
                      <a:pt x="5517" y="2325"/>
                    </a:moveTo>
                    <a:lnTo>
                      <a:pt x="5517" y="2416"/>
                    </a:lnTo>
                    <a:lnTo>
                      <a:pt x="5517" y="2325"/>
                    </a:lnTo>
                    <a:close/>
                    <a:moveTo>
                      <a:pt x="5517" y="2506"/>
                    </a:moveTo>
                    <a:lnTo>
                      <a:pt x="181" y="2506"/>
                    </a:lnTo>
                    <a:cubicBezTo>
                      <a:pt x="81" y="2506"/>
                      <a:pt x="0" y="2425"/>
                      <a:pt x="0" y="2325"/>
                    </a:cubicBezTo>
                    <a:lnTo>
                      <a:pt x="0" y="181"/>
                    </a:lnTo>
                    <a:cubicBezTo>
                      <a:pt x="0" y="81"/>
                      <a:pt x="81" y="0"/>
                      <a:pt x="181" y="0"/>
                    </a:cubicBezTo>
                    <a:lnTo>
                      <a:pt x="5517" y="0"/>
                    </a:lnTo>
                    <a:cubicBezTo>
                      <a:pt x="5617" y="0"/>
                      <a:pt x="5698" y="81"/>
                      <a:pt x="5698" y="181"/>
                    </a:cubicBezTo>
                    <a:lnTo>
                      <a:pt x="5698" y="2325"/>
                    </a:lnTo>
                    <a:cubicBezTo>
                      <a:pt x="5698" y="2425"/>
                      <a:pt x="5617" y="2506"/>
                      <a:pt x="5517" y="2506"/>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81" name="Freeform 18">
                <a:extLst>
                  <a:ext uri="{FF2B5EF4-FFF2-40B4-BE49-F238E27FC236}">
                    <a16:creationId xmlns:a16="http://schemas.microsoft.com/office/drawing/2014/main" id="{3A8677AF-4F77-834F-AC38-E9DEE2580AF7}"/>
                  </a:ext>
                </a:extLst>
              </p:cNvPr>
              <p:cNvSpPr>
                <a:spLocks noChangeArrowheads="1"/>
              </p:cNvSpPr>
              <p:nvPr/>
            </p:nvSpPr>
            <p:spPr bwMode="auto">
              <a:xfrm>
                <a:off x="5494338" y="5084763"/>
                <a:ext cx="2252662" cy="1123950"/>
              </a:xfrm>
              <a:custGeom>
                <a:avLst/>
                <a:gdLst>
                  <a:gd name="T0" fmla="*/ 65143 w 6259"/>
                  <a:gd name="T1" fmla="*/ 64781 h 3123"/>
                  <a:gd name="T2" fmla="*/ 65143 w 6259"/>
                  <a:gd name="T3" fmla="*/ 1058809 h 3123"/>
                  <a:gd name="T4" fmla="*/ 2187519 w 6259"/>
                  <a:gd name="T5" fmla="*/ 1058809 h 3123"/>
                  <a:gd name="T6" fmla="*/ 2187519 w 6259"/>
                  <a:gd name="T7" fmla="*/ 64781 h 3123"/>
                  <a:gd name="T8" fmla="*/ 65143 w 6259"/>
                  <a:gd name="T9" fmla="*/ 64781 h 3123"/>
                  <a:gd name="T10" fmla="*/ 2187519 w 6259"/>
                  <a:gd name="T11" fmla="*/ 1058809 h 3123"/>
                  <a:gd name="T12" fmla="*/ 2187519 w 6259"/>
                  <a:gd name="T13" fmla="*/ 1091200 h 3123"/>
                  <a:gd name="T14" fmla="*/ 2187519 w 6259"/>
                  <a:gd name="T15" fmla="*/ 1058809 h 3123"/>
                  <a:gd name="T16" fmla="*/ 2187519 w 6259"/>
                  <a:gd name="T17" fmla="*/ 1123590 h 3123"/>
                  <a:gd name="T18" fmla="*/ 65143 w 6259"/>
                  <a:gd name="T19" fmla="*/ 1123590 h 3123"/>
                  <a:gd name="T20" fmla="*/ 65143 w 6259"/>
                  <a:gd name="T21" fmla="*/ 1123590 h 3123"/>
                  <a:gd name="T22" fmla="*/ 0 w 6259"/>
                  <a:gd name="T23" fmla="*/ 1058809 h 3123"/>
                  <a:gd name="T24" fmla="*/ 0 w 6259"/>
                  <a:gd name="T25" fmla="*/ 64781 h 3123"/>
                  <a:gd name="T26" fmla="*/ 0 w 6259"/>
                  <a:gd name="T27" fmla="*/ 64781 h 3123"/>
                  <a:gd name="T28" fmla="*/ 65143 w 6259"/>
                  <a:gd name="T29" fmla="*/ 0 h 3123"/>
                  <a:gd name="T30" fmla="*/ 2187519 w 6259"/>
                  <a:gd name="T31" fmla="*/ 0 h 3123"/>
                  <a:gd name="T32" fmla="*/ 2187519 w 6259"/>
                  <a:gd name="T33" fmla="*/ 0 h 3123"/>
                  <a:gd name="T34" fmla="*/ 2252302 w 6259"/>
                  <a:gd name="T35" fmla="*/ 64781 h 3123"/>
                  <a:gd name="T36" fmla="*/ 2252302 w 6259"/>
                  <a:gd name="T37" fmla="*/ 1058809 h 3123"/>
                  <a:gd name="T38" fmla="*/ 2252302 w 6259"/>
                  <a:gd name="T39" fmla="*/ 1058809 h 3123"/>
                  <a:gd name="T40" fmla="*/ 2187519 w 6259"/>
                  <a:gd name="T41" fmla="*/ 1123590 h 312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6259" h="3123">
                    <a:moveTo>
                      <a:pt x="181" y="180"/>
                    </a:moveTo>
                    <a:lnTo>
                      <a:pt x="181" y="2942"/>
                    </a:lnTo>
                    <a:lnTo>
                      <a:pt x="6078" y="2942"/>
                    </a:lnTo>
                    <a:lnTo>
                      <a:pt x="6078" y="180"/>
                    </a:lnTo>
                    <a:lnTo>
                      <a:pt x="181" y="180"/>
                    </a:lnTo>
                    <a:close/>
                    <a:moveTo>
                      <a:pt x="6078" y="2942"/>
                    </a:moveTo>
                    <a:lnTo>
                      <a:pt x="6078" y="3032"/>
                    </a:lnTo>
                    <a:lnTo>
                      <a:pt x="6078" y="2942"/>
                    </a:lnTo>
                    <a:close/>
                    <a:moveTo>
                      <a:pt x="6078" y="3122"/>
                    </a:moveTo>
                    <a:lnTo>
                      <a:pt x="181" y="3122"/>
                    </a:lnTo>
                    <a:cubicBezTo>
                      <a:pt x="81" y="3122"/>
                      <a:pt x="0" y="3041"/>
                      <a:pt x="0" y="2942"/>
                    </a:cubicBezTo>
                    <a:lnTo>
                      <a:pt x="0" y="180"/>
                    </a:lnTo>
                    <a:cubicBezTo>
                      <a:pt x="0" y="81"/>
                      <a:pt x="81" y="0"/>
                      <a:pt x="181" y="0"/>
                    </a:cubicBezTo>
                    <a:lnTo>
                      <a:pt x="6078" y="0"/>
                    </a:lnTo>
                    <a:cubicBezTo>
                      <a:pt x="6177" y="0"/>
                      <a:pt x="6258" y="81"/>
                      <a:pt x="6258" y="180"/>
                    </a:cubicBezTo>
                    <a:lnTo>
                      <a:pt x="6258" y="2942"/>
                    </a:lnTo>
                    <a:cubicBezTo>
                      <a:pt x="6258" y="3041"/>
                      <a:pt x="6177" y="3122"/>
                      <a:pt x="6078" y="312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82" name="Freeform 19">
                <a:extLst>
                  <a:ext uri="{FF2B5EF4-FFF2-40B4-BE49-F238E27FC236}">
                    <a16:creationId xmlns:a16="http://schemas.microsoft.com/office/drawing/2014/main" id="{AFC6BBEA-7D6F-D640-96FA-C55D95126FFC}"/>
                  </a:ext>
                </a:extLst>
              </p:cNvPr>
              <p:cNvSpPr>
                <a:spLocks noChangeArrowheads="1"/>
              </p:cNvSpPr>
              <p:nvPr/>
            </p:nvSpPr>
            <p:spPr bwMode="auto">
              <a:xfrm>
                <a:off x="6300788" y="5273675"/>
                <a:ext cx="639762" cy="747713"/>
              </a:xfrm>
              <a:custGeom>
                <a:avLst/>
                <a:gdLst>
                  <a:gd name="T0" fmla="*/ 319521 w 1778"/>
                  <a:gd name="T1" fmla="*/ 65159 h 2077"/>
                  <a:gd name="T2" fmla="*/ 319521 w 1778"/>
                  <a:gd name="T3" fmla="*/ 65159 h 2077"/>
                  <a:gd name="T4" fmla="*/ 64768 w 1778"/>
                  <a:gd name="T5" fmla="*/ 373677 h 2077"/>
                  <a:gd name="T6" fmla="*/ 64768 w 1778"/>
                  <a:gd name="T7" fmla="*/ 373677 h 2077"/>
                  <a:gd name="T8" fmla="*/ 319521 w 1778"/>
                  <a:gd name="T9" fmla="*/ 682194 h 2077"/>
                  <a:gd name="T10" fmla="*/ 319521 w 1778"/>
                  <a:gd name="T11" fmla="*/ 682194 h 2077"/>
                  <a:gd name="T12" fmla="*/ 574275 w 1778"/>
                  <a:gd name="T13" fmla="*/ 373677 h 2077"/>
                  <a:gd name="T14" fmla="*/ 574275 w 1778"/>
                  <a:gd name="T15" fmla="*/ 373677 h 2077"/>
                  <a:gd name="T16" fmla="*/ 319521 w 1778"/>
                  <a:gd name="T17" fmla="*/ 65159 h 2077"/>
                  <a:gd name="T18" fmla="*/ 319521 w 1778"/>
                  <a:gd name="T19" fmla="*/ 747353 h 2077"/>
                  <a:gd name="T20" fmla="*/ 319521 w 1778"/>
                  <a:gd name="T21" fmla="*/ 747353 h 2077"/>
                  <a:gd name="T22" fmla="*/ 0 w 1778"/>
                  <a:gd name="T23" fmla="*/ 373677 h 2077"/>
                  <a:gd name="T24" fmla="*/ 0 w 1778"/>
                  <a:gd name="T25" fmla="*/ 373677 h 2077"/>
                  <a:gd name="T26" fmla="*/ 319521 w 1778"/>
                  <a:gd name="T27" fmla="*/ 0 h 2077"/>
                  <a:gd name="T28" fmla="*/ 319521 w 1778"/>
                  <a:gd name="T29" fmla="*/ 0 h 2077"/>
                  <a:gd name="T30" fmla="*/ 639402 w 1778"/>
                  <a:gd name="T31" fmla="*/ 373677 h 2077"/>
                  <a:gd name="T32" fmla="*/ 639402 w 1778"/>
                  <a:gd name="T33" fmla="*/ 373677 h 2077"/>
                  <a:gd name="T34" fmla="*/ 319521 w 1778"/>
                  <a:gd name="T35" fmla="*/ 747353 h 207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778" h="2077">
                    <a:moveTo>
                      <a:pt x="888" y="181"/>
                    </a:moveTo>
                    <a:lnTo>
                      <a:pt x="888" y="181"/>
                    </a:lnTo>
                    <a:cubicBezTo>
                      <a:pt x="498" y="181"/>
                      <a:pt x="180" y="565"/>
                      <a:pt x="180" y="1038"/>
                    </a:cubicBezTo>
                    <a:cubicBezTo>
                      <a:pt x="180" y="1510"/>
                      <a:pt x="498" y="1895"/>
                      <a:pt x="888" y="1895"/>
                    </a:cubicBezTo>
                    <a:cubicBezTo>
                      <a:pt x="1279" y="1895"/>
                      <a:pt x="1596" y="1510"/>
                      <a:pt x="1596" y="1038"/>
                    </a:cubicBezTo>
                    <a:cubicBezTo>
                      <a:pt x="1596" y="565"/>
                      <a:pt x="1279" y="181"/>
                      <a:pt x="888" y="181"/>
                    </a:cubicBezTo>
                    <a:close/>
                    <a:moveTo>
                      <a:pt x="888" y="2076"/>
                    </a:moveTo>
                    <a:lnTo>
                      <a:pt x="888" y="2076"/>
                    </a:lnTo>
                    <a:cubicBezTo>
                      <a:pt x="398" y="2076"/>
                      <a:pt x="0" y="1610"/>
                      <a:pt x="0" y="1038"/>
                    </a:cubicBezTo>
                    <a:cubicBezTo>
                      <a:pt x="0" y="466"/>
                      <a:pt x="398" y="0"/>
                      <a:pt x="888" y="0"/>
                    </a:cubicBezTo>
                    <a:cubicBezTo>
                      <a:pt x="1379" y="0"/>
                      <a:pt x="1777" y="466"/>
                      <a:pt x="1777" y="1038"/>
                    </a:cubicBezTo>
                    <a:cubicBezTo>
                      <a:pt x="1777" y="1610"/>
                      <a:pt x="1379" y="2076"/>
                      <a:pt x="888" y="2076"/>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83" name="Freeform 21">
                <a:extLst>
                  <a:ext uri="{FF2B5EF4-FFF2-40B4-BE49-F238E27FC236}">
                    <a16:creationId xmlns:a16="http://schemas.microsoft.com/office/drawing/2014/main" id="{D593D49B-6A4B-A54B-978F-2E607F8AF165}"/>
                  </a:ext>
                </a:extLst>
              </p:cNvPr>
              <p:cNvSpPr>
                <a:spLocks noChangeArrowheads="1"/>
              </p:cNvSpPr>
              <p:nvPr/>
            </p:nvSpPr>
            <p:spPr bwMode="auto">
              <a:xfrm>
                <a:off x="5886450" y="5557838"/>
                <a:ext cx="180975" cy="180975"/>
              </a:xfrm>
              <a:custGeom>
                <a:avLst/>
                <a:gdLst>
                  <a:gd name="T0" fmla="*/ 180614 w 502"/>
                  <a:gd name="T1" fmla="*/ 90307 h 501"/>
                  <a:gd name="T2" fmla="*/ 180614 w 502"/>
                  <a:gd name="T3" fmla="*/ 90307 h 501"/>
                  <a:gd name="T4" fmla="*/ 90488 w 502"/>
                  <a:gd name="T5" fmla="*/ 180614 h 501"/>
                  <a:gd name="T6" fmla="*/ 90488 w 502"/>
                  <a:gd name="T7" fmla="*/ 180614 h 501"/>
                  <a:gd name="T8" fmla="*/ 0 w 502"/>
                  <a:gd name="T9" fmla="*/ 90307 h 501"/>
                  <a:gd name="T10" fmla="*/ 0 w 502"/>
                  <a:gd name="T11" fmla="*/ 90307 h 501"/>
                  <a:gd name="T12" fmla="*/ 90488 w 502"/>
                  <a:gd name="T13" fmla="*/ 0 h 501"/>
                  <a:gd name="T14" fmla="*/ 90488 w 502"/>
                  <a:gd name="T15" fmla="*/ 0 h 501"/>
                  <a:gd name="T16" fmla="*/ 180614 w 502"/>
                  <a:gd name="T17" fmla="*/ 90307 h 50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02" h="501">
                    <a:moveTo>
                      <a:pt x="501" y="250"/>
                    </a:moveTo>
                    <a:lnTo>
                      <a:pt x="501" y="250"/>
                    </a:lnTo>
                    <a:cubicBezTo>
                      <a:pt x="501" y="388"/>
                      <a:pt x="389" y="500"/>
                      <a:pt x="251" y="500"/>
                    </a:cubicBezTo>
                    <a:cubicBezTo>
                      <a:pt x="112" y="500"/>
                      <a:pt x="0" y="388"/>
                      <a:pt x="0" y="250"/>
                    </a:cubicBezTo>
                    <a:cubicBezTo>
                      <a:pt x="0" y="111"/>
                      <a:pt x="112" y="0"/>
                      <a:pt x="251" y="0"/>
                    </a:cubicBezTo>
                    <a:cubicBezTo>
                      <a:pt x="389" y="0"/>
                      <a:pt x="501" y="111"/>
                      <a:pt x="501" y="25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84" name="Freeform 22">
                <a:extLst>
                  <a:ext uri="{FF2B5EF4-FFF2-40B4-BE49-F238E27FC236}">
                    <a16:creationId xmlns:a16="http://schemas.microsoft.com/office/drawing/2014/main" id="{243830C6-97E7-F845-A761-73B4E2BE53C3}"/>
                  </a:ext>
                </a:extLst>
              </p:cNvPr>
              <p:cNvSpPr>
                <a:spLocks noChangeArrowheads="1"/>
              </p:cNvSpPr>
              <p:nvPr/>
            </p:nvSpPr>
            <p:spPr bwMode="auto">
              <a:xfrm>
                <a:off x="6350000" y="5665788"/>
                <a:ext cx="541338" cy="322262"/>
              </a:xfrm>
              <a:custGeom>
                <a:avLst/>
                <a:gdLst>
                  <a:gd name="T0" fmla="*/ 270489 w 1503"/>
                  <a:gd name="T1" fmla="*/ 0 h 895"/>
                  <a:gd name="T2" fmla="*/ 270489 w 1503"/>
                  <a:gd name="T3" fmla="*/ 0 h 895"/>
                  <a:gd name="T4" fmla="*/ 0 w 1503"/>
                  <a:gd name="T5" fmla="*/ 97219 h 895"/>
                  <a:gd name="T6" fmla="*/ 0 w 1503"/>
                  <a:gd name="T7" fmla="*/ 97219 h 895"/>
                  <a:gd name="T8" fmla="*/ 270489 w 1503"/>
                  <a:gd name="T9" fmla="*/ 321902 h 895"/>
                  <a:gd name="T10" fmla="*/ 270489 w 1503"/>
                  <a:gd name="T11" fmla="*/ 321902 h 895"/>
                  <a:gd name="T12" fmla="*/ 540978 w 1503"/>
                  <a:gd name="T13" fmla="*/ 97219 h 895"/>
                  <a:gd name="T14" fmla="*/ 540978 w 1503"/>
                  <a:gd name="T15" fmla="*/ 97219 h 895"/>
                  <a:gd name="T16" fmla="*/ 270489 w 1503"/>
                  <a:gd name="T17" fmla="*/ 0 h 89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503" h="895">
                    <a:moveTo>
                      <a:pt x="751" y="0"/>
                    </a:moveTo>
                    <a:lnTo>
                      <a:pt x="751" y="0"/>
                    </a:lnTo>
                    <a:cubicBezTo>
                      <a:pt x="466" y="0"/>
                      <a:pt x="204" y="102"/>
                      <a:pt x="0" y="270"/>
                    </a:cubicBezTo>
                    <a:cubicBezTo>
                      <a:pt x="112" y="634"/>
                      <a:pt x="406" y="894"/>
                      <a:pt x="751" y="894"/>
                    </a:cubicBezTo>
                    <a:cubicBezTo>
                      <a:pt x="1097" y="894"/>
                      <a:pt x="1391" y="634"/>
                      <a:pt x="1502" y="270"/>
                    </a:cubicBezTo>
                    <a:cubicBezTo>
                      <a:pt x="1298" y="102"/>
                      <a:pt x="1037" y="0"/>
                      <a:pt x="751"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85" name="Freeform 24">
                <a:extLst>
                  <a:ext uri="{FF2B5EF4-FFF2-40B4-BE49-F238E27FC236}">
                    <a16:creationId xmlns:a16="http://schemas.microsoft.com/office/drawing/2014/main" id="{25EEA17A-BEBD-C94C-B93D-9C920E0B5A57}"/>
                  </a:ext>
                </a:extLst>
              </p:cNvPr>
              <p:cNvSpPr>
                <a:spLocks noChangeArrowheads="1"/>
              </p:cNvSpPr>
              <p:nvPr/>
            </p:nvSpPr>
            <p:spPr bwMode="auto">
              <a:xfrm>
                <a:off x="6492875" y="5381625"/>
                <a:ext cx="255588" cy="255588"/>
              </a:xfrm>
              <a:custGeom>
                <a:avLst/>
                <a:gdLst>
                  <a:gd name="T0" fmla="*/ 255229 w 711"/>
                  <a:gd name="T1" fmla="*/ 127614 h 711"/>
                  <a:gd name="T2" fmla="*/ 255229 w 711"/>
                  <a:gd name="T3" fmla="*/ 127614 h 711"/>
                  <a:gd name="T4" fmla="*/ 127614 w 711"/>
                  <a:gd name="T5" fmla="*/ 255229 h 711"/>
                  <a:gd name="T6" fmla="*/ 127614 w 711"/>
                  <a:gd name="T7" fmla="*/ 255229 h 711"/>
                  <a:gd name="T8" fmla="*/ 0 w 711"/>
                  <a:gd name="T9" fmla="*/ 127614 h 711"/>
                  <a:gd name="T10" fmla="*/ 0 w 711"/>
                  <a:gd name="T11" fmla="*/ 127614 h 711"/>
                  <a:gd name="T12" fmla="*/ 127614 w 711"/>
                  <a:gd name="T13" fmla="*/ 0 h 711"/>
                  <a:gd name="T14" fmla="*/ 127614 w 711"/>
                  <a:gd name="T15" fmla="*/ 0 h 711"/>
                  <a:gd name="T16" fmla="*/ 255229 w 711"/>
                  <a:gd name="T17" fmla="*/ 127614 h 7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11" h="711">
                    <a:moveTo>
                      <a:pt x="710" y="355"/>
                    </a:moveTo>
                    <a:lnTo>
                      <a:pt x="710" y="355"/>
                    </a:lnTo>
                    <a:cubicBezTo>
                      <a:pt x="710" y="552"/>
                      <a:pt x="551" y="710"/>
                      <a:pt x="355" y="710"/>
                    </a:cubicBezTo>
                    <a:cubicBezTo>
                      <a:pt x="159" y="710"/>
                      <a:pt x="0" y="552"/>
                      <a:pt x="0" y="355"/>
                    </a:cubicBezTo>
                    <a:cubicBezTo>
                      <a:pt x="0" y="159"/>
                      <a:pt x="159" y="0"/>
                      <a:pt x="355" y="0"/>
                    </a:cubicBezTo>
                    <a:cubicBezTo>
                      <a:pt x="551" y="0"/>
                      <a:pt x="710" y="159"/>
                      <a:pt x="710" y="355"/>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86" name="Freeform 28">
                <a:extLst>
                  <a:ext uri="{FF2B5EF4-FFF2-40B4-BE49-F238E27FC236}">
                    <a16:creationId xmlns:a16="http://schemas.microsoft.com/office/drawing/2014/main" id="{E2526DDB-F8DF-924D-8DE2-58C7D965EC46}"/>
                  </a:ext>
                </a:extLst>
              </p:cNvPr>
              <p:cNvSpPr>
                <a:spLocks noChangeArrowheads="1"/>
              </p:cNvSpPr>
              <p:nvPr/>
            </p:nvSpPr>
            <p:spPr bwMode="auto">
              <a:xfrm>
                <a:off x="7432675" y="5230813"/>
                <a:ext cx="180975" cy="180975"/>
              </a:xfrm>
              <a:custGeom>
                <a:avLst/>
                <a:gdLst>
                  <a:gd name="T0" fmla="*/ 0 w 502"/>
                  <a:gd name="T1" fmla="*/ 0 h 501"/>
                  <a:gd name="T2" fmla="*/ 180614 w 502"/>
                  <a:gd name="T3" fmla="*/ 180614 h 501"/>
                  <a:gd name="T4" fmla="*/ 180614 w 502"/>
                  <a:gd name="T5" fmla="*/ 0 h 501"/>
                  <a:gd name="T6" fmla="*/ 0 w 502"/>
                  <a:gd name="T7" fmla="*/ 0 h 50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02" h="501">
                    <a:moveTo>
                      <a:pt x="0" y="0"/>
                    </a:moveTo>
                    <a:lnTo>
                      <a:pt x="501" y="500"/>
                    </a:lnTo>
                    <a:lnTo>
                      <a:pt x="501" y="0"/>
                    </a:lnTo>
                    <a:lnTo>
                      <a:pt x="0"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grpSp>
        <p:sp>
          <p:nvSpPr>
            <p:cNvPr id="135" name="Freeform 29">
              <a:extLst>
                <a:ext uri="{FF2B5EF4-FFF2-40B4-BE49-F238E27FC236}">
                  <a16:creationId xmlns:a16="http://schemas.microsoft.com/office/drawing/2014/main" id="{35A54F8F-88FB-7547-B43E-06260812D7A7}"/>
                </a:ext>
              </a:extLst>
            </p:cNvPr>
            <p:cNvSpPr>
              <a:spLocks noChangeArrowheads="1"/>
            </p:cNvSpPr>
            <p:nvPr/>
          </p:nvSpPr>
          <p:spPr bwMode="auto">
            <a:xfrm>
              <a:off x="2025296" y="4520720"/>
              <a:ext cx="993704" cy="1005226"/>
            </a:xfrm>
            <a:custGeom>
              <a:avLst/>
              <a:gdLst>
                <a:gd name="T0" fmla="*/ 403066 w 3041"/>
                <a:gd name="T1" fmla="*/ 553858 h 3079"/>
                <a:gd name="T2" fmla="*/ 551470 w 3041"/>
                <a:gd name="T3" fmla="*/ 702848 h 3079"/>
                <a:gd name="T4" fmla="*/ 551470 w 3041"/>
                <a:gd name="T5" fmla="*/ 405227 h 3079"/>
                <a:gd name="T6" fmla="*/ 337870 w 3041"/>
                <a:gd name="T7" fmla="*/ 553858 h 3079"/>
                <a:gd name="T8" fmla="*/ 551470 w 3041"/>
                <a:gd name="T9" fmla="*/ 340088 h 3079"/>
                <a:gd name="T10" fmla="*/ 551470 w 3041"/>
                <a:gd name="T11" fmla="*/ 767987 h 3079"/>
                <a:gd name="T12" fmla="*/ 320580 w 3041"/>
                <a:gd name="T13" fmla="*/ 843562 h 3079"/>
                <a:gd name="T14" fmla="*/ 416394 w 3041"/>
                <a:gd name="T15" fmla="*/ 898984 h 3079"/>
                <a:gd name="T16" fmla="*/ 436925 w 3041"/>
                <a:gd name="T17" fmla="*/ 1026742 h 3079"/>
                <a:gd name="T18" fmla="*/ 650525 w 3041"/>
                <a:gd name="T19" fmla="*/ 1042577 h 3079"/>
                <a:gd name="T20" fmla="*/ 666374 w 3041"/>
                <a:gd name="T21" fmla="*/ 929214 h 3079"/>
                <a:gd name="T22" fmla="*/ 782719 w 3041"/>
                <a:gd name="T23" fmla="*/ 843562 h 3079"/>
                <a:gd name="T24" fmla="*/ 904108 w 3041"/>
                <a:gd name="T25" fmla="*/ 889987 h 3079"/>
                <a:gd name="T26" fmla="*/ 912032 w 3041"/>
                <a:gd name="T27" fmla="*/ 892146 h 3079"/>
                <a:gd name="T28" fmla="*/ 1024775 w 3041"/>
                <a:gd name="T29" fmla="*/ 712925 h 3079"/>
                <a:gd name="T30" fmla="*/ 1019012 w 3041"/>
                <a:gd name="T31" fmla="*/ 691332 h 3079"/>
                <a:gd name="T32" fmla="*/ 918516 w 3041"/>
                <a:gd name="T33" fmla="*/ 609279 h 3079"/>
                <a:gd name="T34" fmla="*/ 922478 w 3041"/>
                <a:gd name="T35" fmla="*/ 553858 h 3079"/>
                <a:gd name="T36" fmla="*/ 934365 w 3041"/>
                <a:gd name="T37" fmla="*/ 466046 h 3079"/>
                <a:gd name="T38" fmla="*/ 1026216 w 3041"/>
                <a:gd name="T39" fmla="*/ 407386 h 3079"/>
                <a:gd name="T40" fmla="*/ 925720 w 3041"/>
                <a:gd name="T41" fmla="*/ 224206 h 3079"/>
                <a:gd name="T42" fmla="*/ 912032 w 3041"/>
                <a:gd name="T43" fmla="*/ 216289 h 3079"/>
                <a:gd name="T44" fmla="*/ 819460 w 3041"/>
                <a:gd name="T45" fmla="*/ 267032 h 3079"/>
                <a:gd name="T46" fmla="*/ 687266 w 3041"/>
                <a:gd name="T47" fmla="*/ 209091 h 3079"/>
                <a:gd name="T48" fmla="*/ 666374 w 3041"/>
                <a:gd name="T49" fmla="*/ 80973 h 3079"/>
                <a:gd name="T50" fmla="*/ 452774 w 3041"/>
                <a:gd name="T51" fmla="*/ 65139 h 3079"/>
                <a:gd name="T52" fmla="*/ 436925 w 3041"/>
                <a:gd name="T53" fmla="*/ 178861 h 3079"/>
                <a:gd name="T54" fmla="*/ 416394 w 3041"/>
                <a:gd name="T55" fmla="*/ 209091 h 3079"/>
                <a:gd name="T56" fmla="*/ 283839 w 3041"/>
                <a:gd name="T57" fmla="*/ 267032 h 3079"/>
                <a:gd name="T58" fmla="*/ 191267 w 3041"/>
                <a:gd name="T59" fmla="*/ 216289 h 3079"/>
                <a:gd name="T60" fmla="*/ 78524 w 3041"/>
                <a:gd name="T61" fmla="*/ 395150 h 3079"/>
                <a:gd name="T62" fmla="*/ 77083 w 3041"/>
                <a:gd name="T63" fmla="*/ 407386 h 3079"/>
                <a:gd name="T64" fmla="*/ 169295 w 3041"/>
                <a:gd name="T65" fmla="*/ 465687 h 3079"/>
                <a:gd name="T66" fmla="*/ 180822 w 3041"/>
                <a:gd name="T67" fmla="*/ 553858 h 3079"/>
                <a:gd name="T68" fmla="*/ 184784 w 3041"/>
                <a:gd name="T69" fmla="*/ 609279 h 3079"/>
                <a:gd name="T70" fmla="*/ 84287 w 3041"/>
                <a:gd name="T71" fmla="*/ 691332 h 3079"/>
                <a:gd name="T72" fmla="*/ 177580 w 3041"/>
                <a:gd name="T73" fmla="*/ 883869 h 3079"/>
                <a:gd name="T74" fmla="*/ 199192 w 3041"/>
                <a:gd name="T75" fmla="*/ 889987 h 3079"/>
                <a:gd name="T76" fmla="*/ 300409 w 3041"/>
                <a:gd name="T77" fmla="*/ 836724 h 3079"/>
                <a:gd name="T78" fmla="*/ 452774 w 3041"/>
                <a:gd name="T79" fmla="*/ 1107715 h 3079"/>
                <a:gd name="T80" fmla="*/ 371729 w 3041"/>
                <a:gd name="T81" fmla="*/ 950807 h 3079"/>
                <a:gd name="T82" fmla="*/ 231610 w 3041"/>
                <a:gd name="T83" fmla="*/ 946128 h 3079"/>
                <a:gd name="T84" fmla="*/ 121028 w 3041"/>
                <a:gd name="T85" fmla="*/ 916618 h 3079"/>
                <a:gd name="T86" fmla="*/ 51869 w 3041"/>
                <a:gd name="T87" fmla="*/ 634831 h 3079"/>
                <a:gd name="T88" fmla="*/ 115625 w 3041"/>
                <a:gd name="T89" fmla="*/ 553858 h 3079"/>
                <a:gd name="T90" fmla="*/ 51869 w 3041"/>
                <a:gd name="T91" fmla="*/ 473244 h 3079"/>
                <a:gd name="T92" fmla="*/ 14048 w 3041"/>
                <a:gd name="T93" fmla="*/ 424300 h 3079"/>
                <a:gd name="T94" fmla="*/ 121028 w 3041"/>
                <a:gd name="T95" fmla="*/ 191457 h 3079"/>
                <a:gd name="T96" fmla="*/ 231610 w 3041"/>
                <a:gd name="T97" fmla="*/ 161947 h 3079"/>
                <a:gd name="T98" fmla="*/ 371729 w 3041"/>
                <a:gd name="T99" fmla="*/ 157268 h 3079"/>
                <a:gd name="T100" fmla="*/ 452774 w 3041"/>
                <a:gd name="T101" fmla="*/ 0 h 3079"/>
                <a:gd name="T102" fmla="*/ 731571 w 3041"/>
                <a:gd name="T103" fmla="*/ 80973 h 3079"/>
                <a:gd name="T104" fmla="*/ 805412 w 3041"/>
                <a:gd name="T105" fmla="*/ 200094 h 3079"/>
                <a:gd name="T106" fmla="*/ 912032 w 3041"/>
                <a:gd name="T107" fmla="*/ 151150 h 3079"/>
                <a:gd name="T108" fmla="*/ 1080967 w 3041"/>
                <a:gd name="T109" fmla="*/ 362761 h 3079"/>
                <a:gd name="T110" fmla="*/ 1089252 w 3041"/>
                <a:gd name="T111" fmla="*/ 424300 h 3079"/>
                <a:gd name="T112" fmla="*/ 985513 w 3041"/>
                <a:gd name="T113" fmla="*/ 511392 h 3079"/>
                <a:gd name="T114" fmla="*/ 985513 w 3041"/>
                <a:gd name="T115" fmla="*/ 596683 h 3079"/>
                <a:gd name="T116" fmla="*/ 1089252 w 3041"/>
                <a:gd name="T117" fmla="*/ 684135 h 3079"/>
                <a:gd name="T118" fmla="*/ 982271 w 3041"/>
                <a:gd name="T119" fmla="*/ 916618 h 3079"/>
                <a:gd name="T120" fmla="*/ 912032 w 3041"/>
                <a:gd name="T121" fmla="*/ 956925 h 3079"/>
                <a:gd name="T122" fmla="*/ 805412 w 3041"/>
                <a:gd name="T123" fmla="*/ 907981 h 3079"/>
                <a:gd name="T124" fmla="*/ 731571 w 3041"/>
                <a:gd name="T125" fmla="*/ 1026742 h 3079"/>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3041" h="3079">
                  <a:moveTo>
                    <a:pt x="1531" y="1126"/>
                  </a:moveTo>
                  <a:lnTo>
                    <a:pt x="1531" y="1126"/>
                  </a:lnTo>
                  <a:cubicBezTo>
                    <a:pt x="1303" y="1126"/>
                    <a:pt x="1119" y="1312"/>
                    <a:pt x="1119" y="1539"/>
                  </a:cubicBezTo>
                  <a:cubicBezTo>
                    <a:pt x="1119" y="1767"/>
                    <a:pt x="1303" y="1953"/>
                    <a:pt x="1531" y="1953"/>
                  </a:cubicBezTo>
                  <a:cubicBezTo>
                    <a:pt x="1759" y="1953"/>
                    <a:pt x="1945" y="1767"/>
                    <a:pt x="1945" y="1539"/>
                  </a:cubicBezTo>
                  <a:cubicBezTo>
                    <a:pt x="1945" y="1312"/>
                    <a:pt x="1759" y="1126"/>
                    <a:pt x="1531" y="1126"/>
                  </a:cubicBezTo>
                  <a:close/>
                  <a:moveTo>
                    <a:pt x="1531" y="2134"/>
                  </a:moveTo>
                  <a:lnTo>
                    <a:pt x="1531" y="2134"/>
                  </a:lnTo>
                  <a:cubicBezTo>
                    <a:pt x="1204" y="2134"/>
                    <a:pt x="938" y="1867"/>
                    <a:pt x="938" y="1539"/>
                  </a:cubicBezTo>
                  <a:cubicBezTo>
                    <a:pt x="938" y="1212"/>
                    <a:pt x="1204" y="945"/>
                    <a:pt x="1531" y="945"/>
                  </a:cubicBezTo>
                  <a:cubicBezTo>
                    <a:pt x="1859" y="945"/>
                    <a:pt x="2126" y="1212"/>
                    <a:pt x="2126" y="1539"/>
                  </a:cubicBezTo>
                  <a:cubicBezTo>
                    <a:pt x="2126" y="1867"/>
                    <a:pt x="1859" y="2134"/>
                    <a:pt x="1531" y="2134"/>
                  </a:cubicBezTo>
                  <a:close/>
                  <a:moveTo>
                    <a:pt x="834" y="2325"/>
                  </a:moveTo>
                  <a:lnTo>
                    <a:pt x="834" y="2325"/>
                  </a:lnTo>
                  <a:cubicBezTo>
                    <a:pt x="854" y="2325"/>
                    <a:pt x="874" y="2331"/>
                    <a:pt x="890" y="2344"/>
                  </a:cubicBezTo>
                  <a:cubicBezTo>
                    <a:pt x="970" y="2409"/>
                    <a:pt x="1060" y="2460"/>
                    <a:pt x="1156" y="2498"/>
                  </a:cubicBezTo>
                  <a:cubicBezTo>
                    <a:pt x="1190" y="2511"/>
                    <a:pt x="1213" y="2545"/>
                    <a:pt x="1213" y="2582"/>
                  </a:cubicBezTo>
                  <a:lnTo>
                    <a:pt x="1213" y="2853"/>
                  </a:lnTo>
                  <a:cubicBezTo>
                    <a:pt x="1213" y="2877"/>
                    <a:pt x="1233" y="2897"/>
                    <a:pt x="1257" y="2897"/>
                  </a:cubicBezTo>
                  <a:lnTo>
                    <a:pt x="1806" y="2897"/>
                  </a:lnTo>
                  <a:cubicBezTo>
                    <a:pt x="1830" y="2897"/>
                    <a:pt x="1850" y="2877"/>
                    <a:pt x="1850" y="2853"/>
                  </a:cubicBezTo>
                  <a:lnTo>
                    <a:pt x="1850" y="2582"/>
                  </a:lnTo>
                  <a:cubicBezTo>
                    <a:pt x="1850" y="2545"/>
                    <a:pt x="1873" y="2511"/>
                    <a:pt x="1908" y="2498"/>
                  </a:cubicBezTo>
                  <a:cubicBezTo>
                    <a:pt x="2003" y="2460"/>
                    <a:pt x="2093" y="2409"/>
                    <a:pt x="2173" y="2344"/>
                  </a:cubicBezTo>
                  <a:cubicBezTo>
                    <a:pt x="2202" y="2321"/>
                    <a:pt x="2243" y="2318"/>
                    <a:pt x="2275" y="2337"/>
                  </a:cubicBezTo>
                  <a:lnTo>
                    <a:pt x="2510" y="2473"/>
                  </a:lnTo>
                  <a:cubicBezTo>
                    <a:pt x="2517" y="2476"/>
                    <a:pt x="2524" y="2479"/>
                    <a:pt x="2532" y="2479"/>
                  </a:cubicBezTo>
                  <a:cubicBezTo>
                    <a:pt x="2545" y="2479"/>
                    <a:pt x="2561" y="2473"/>
                    <a:pt x="2570" y="2456"/>
                  </a:cubicBezTo>
                  <a:lnTo>
                    <a:pt x="2845" y="1981"/>
                  </a:lnTo>
                  <a:cubicBezTo>
                    <a:pt x="2853" y="1967"/>
                    <a:pt x="2851" y="1954"/>
                    <a:pt x="2849" y="1947"/>
                  </a:cubicBezTo>
                  <a:cubicBezTo>
                    <a:pt x="2848" y="1941"/>
                    <a:pt x="2842" y="1928"/>
                    <a:pt x="2829" y="1921"/>
                  </a:cubicBezTo>
                  <a:lnTo>
                    <a:pt x="2594" y="1785"/>
                  </a:lnTo>
                  <a:cubicBezTo>
                    <a:pt x="2561" y="1766"/>
                    <a:pt x="2544" y="1730"/>
                    <a:pt x="2550" y="1693"/>
                  </a:cubicBezTo>
                  <a:cubicBezTo>
                    <a:pt x="2557" y="1642"/>
                    <a:pt x="2561" y="1590"/>
                    <a:pt x="2561" y="1539"/>
                  </a:cubicBezTo>
                  <a:cubicBezTo>
                    <a:pt x="2561" y="1488"/>
                    <a:pt x="2557" y="1437"/>
                    <a:pt x="2550" y="1386"/>
                  </a:cubicBezTo>
                  <a:cubicBezTo>
                    <a:pt x="2544" y="1349"/>
                    <a:pt x="2561" y="1313"/>
                    <a:pt x="2594" y="1295"/>
                  </a:cubicBezTo>
                  <a:lnTo>
                    <a:pt x="2829" y="1158"/>
                  </a:lnTo>
                  <a:cubicBezTo>
                    <a:pt x="2842" y="1151"/>
                    <a:pt x="2848" y="1138"/>
                    <a:pt x="2849" y="1132"/>
                  </a:cubicBezTo>
                  <a:cubicBezTo>
                    <a:pt x="2851" y="1125"/>
                    <a:pt x="2853" y="1112"/>
                    <a:pt x="2845" y="1098"/>
                  </a:cubicBezTo>
                  <a:lnTo>
                    <a:pt x="2570" y="623"/>
                  </a:lnTo>
                  <a:cubicBezTo>
                    <a:pt x="2561" y="607"/>
                    <a:pt x="2545" y="601"/>
                    <a:pt x="2532" y="601"/>
                  </a:cubicBezTo>
                  <a:cubicBezTo>
                    <a:pt x="2524" y="601"/>
                    <a:pt x="2517" y="603"/>
                    <a:pt x="2510" y="607"/>
                  </a:cubicBezTo>
                  <a:lnTo>
                    <a:pt x="2275" y="742"/>
                  </a:lnTo>
                  <a:cubicBezTo>
                    <a:pt x="2243" y="760"/>
                    <a:pt x="2202" y="758"/>
                    <a:pt x="2173" y="735"/>
                  </a:cubicBezTo>
                  <a:cubicBezTo>
                    <a:pt x="2092" y="670"/>
                    <a:pt x="2003" y="618"/>
                    <a:pt x="1908" y="581"/>
                  </a:cubicBezTo>
                  <a:cubicBezTo>
                    <a:pt x="1873" y="567"/>
                    <a:pt x="1850" y="535"/>
                    <a:pt x="1850" y="497"/>
                  </a:cubicBezTo>
                  <a:lnTo>
                    <a:pt x="1850" y="225"/>
                  </a:lnTo>
                  <a:cubicBezTo>
                    <a:pt x="1850" y="201"/>
                    <a:pt x="1830" y="181"/>
                    <a:pt x="1806" y="181"/>
                  </a:cubicBezTo>
                  <a:lnTo>
                    <a:pt x="1257" y="181"/>
                  </a:lnTo>
                  <a:cubicBezTo>
                    <a:pt x="1233" y="181"/>
                    <a:pt x="1213" y="201"/>
                    <a:pt x="1213" y="225"/>
                  </a:cubicBezTo>
                  <a:lnTo>
                    <a:pt x="1213" y="497"/>
                  </a:lnTo>
                  <a:cubicBezTo>
                    <a:pt x="1213" y="535"/>
                    <a:pt x="1190" y="567"/>
                    <a:pt x="1156" y="581"/>
                  </a:cubicBezTo>
                  <a:cubicBezTo>
                    <a:pt x="1060" y="618"/>
                    <a:pt x="970" y="670"/>
                    <a:pt x="890" y="735"/>
                  </a:cubicBezTo>
                  <a:cubicBezTo>
                    <a:pt x="861" y="758"/>
                    <a:pt x="821" y="760"/>
                    <a:pt x="788" y="742"/>
                  </a:cubicBezTo>
                  <a:lnTo>
                    <a:pt x="553" y="607"/>
                  </a:lnTo>
                  <a:cubicBezTo>
                    <a:pt x="546" y="603"/>
                    <a:pt x="539" y="601"/>
                    <a:pt x="531" y="601"/>
                  </a:cubicBezTo>
                  <a:cubicBezTo>
                    <a:pt x="519" y="601"/>
                    <a:pt x="502" y="607"/>
                    <a:pt x="493" y="623"/>
                  </a:cubicBezTo>
                  <a:lnTo>
                    <a:pt x="218" y="1098"/>
                  </a:lnTo>
                  <a:cubicBezTo>
                    <a:pt x="210" y="1112"/>
                    <a:pt x="212" y="1125"/>
                    <a:pt x="214" y="1132"/>
                  </a:cubicBezTo>
                  <a:cubicBezTo>
                    <a:pt x="216" y="1138"/>
                    <a:pt x="220" y="1151"/>
                    <a:pt x="234" y="1158"/>
                  </a:cubicBezTo>
                  <a:lnTo>
                    <a:pt x="470" y="1294"/>
                  </a:lnTo>
                  <a:cubicBezTo>
                    <a:pt x="502" y="1313"/>
                    <a:pt x="519" y="1349"/>
                    <a:pt x="513" y="1386"/>
                  </a:cubicBezTo>
                  <a:cubicBezTo>
                    <a:pt x="506" y="1437"/>
                    <a:pt x="502" y="1488"/>
                    <a:pt x="502" y="1539"/>
                  </a:cubicBezTo>
                  <a:cubicBezTo>
                    <a:pt x="502" y="1590"/>
                    <a:pt x="506" y="1642"/>
                    <a:pt x="513" y="1693"/>
                  </a:cubicBezTo>
                  <a:cubicBezTo>
                    <a:pt x="519" y="1730"/>
                    <a:pt x="501" y="1766"/>
                    <a:pt x="470" y="1785"/>
                  </a:cubicBezTo>
                  <a:lnTo>
                    <a:pt x="234" y="1921"/>
                  </a:lnTo>
                  <a:cubicBezTo>
                    <a:pt x="213" y="1932"/>
                    <a:pt x="206" y="1960"/>
                    <a:pt x="218" y="1981"/>
                  </a:cubicBezTo>
                  <a:lnTo>
                    <a:pt x="493" y="2456"/>
                  </a:lnTo>
                  <a:cubicBezTo>
                    <a:pt x="502" y="2473"/>
                    <a:pt x="519" y="2479"/>
                    <a:pt x="531" y="2479"/>
                  </a:cubicBezTo>
                  <a:cubicBezTo>
                    <a:pt x="539" y="2479"/>
                    <a:pt x="546" y="2476"/>
                    <a:pt x="553" y="2473"/>
                  </a:cubicBezTo>
                  <a:lnTo>
                    <a:pt x="788" y="2337"/>
                  </a:lnTo>
                  <a:cubicBezTo>
                    <a:pt x="803" y="2328"/>
                    <a:pt x="818" y="2325"/>
                    <a:pt x="834" y="2325"/>
                  </a:cubicBezTo>
                  <a:close/>
                  <a:moveTo>
                    <a:pt x="1806" y="3078"/>
                  </a:moveTo>
                  <a:lnTo>
                    <a:pt x="1257" y="3078"/>
                  </a:lnTo>
                  <a:cubicBezTo>
                    <a:pt x="1133" y="3078"/>
                    <a:pt x="1032" y="2978"/>
                    <a:pt x="1032" y="2853"/>
                  </a:cubicBezTo>
                  <a:lnTo>
                    <a:pt x="1032" y="2642"/>
                  </a:lnTo>
                  <a:cubicBezTo>
                    <a:pt x="960" y="2609"/>
                    <a:pt x="891" y="2570"/>
                    <a:pt x="827" y="2523"/>
                  </a:cubicBezTo>
                  <a:lnTo>
                    <a:pt x="643" y="2629"/>
                  </a:lnTo>
                  <a:cubicBezTo>
                    <a:pt x="609" y="2649"/>
                    <a:pt x="571" y="2659"/>
                    <a:pt x="531" y="2659"/>
                  </a:cubicBezTo>
                  <a:cubicBezTo>
                    <a:pt x="451" y="2659"/>
                    <a:pt x="376" y="2616"/>
                    <a:pt x="336" y="2547"/>
                  </a:cubicBezTo>
                  <a:lnTo>
                    <a:pt x="61" y="2071"/>
                  </a:lnTo>
                  <a:cubicBezTo>
                    <a:pt x="0" y="1963"/>
                    <a:pt x="37" y="1826"/>
                    <a:pt x="144" y="1764"/>
                  </a:cubicBezTo>
                  <a:lnTo>
                    <a:pt x="327" y="1658"/>
                  </a:lnTo>
                  <a:cubicBezTo>
                    <a:pt x="323" y="1619"/>
                    <a:pt x="321" y="1579"/>
                    <a:pt x="321" y="1539"/>
                  </a:cubicBezTo>
                  <a:cubicBezTo>
                    <a:pt x="321" y="1500"/>
                    <a:pt x="323" y="1460"/>
                    <a:pt x="327" y="1421"/>
                  </a:cubicBezTo>
                  <a:lnTo>
                    <a:pt x="144" y="1315"/>
                  </a:lnTo>
                  <a:cubicBezTo>
                    <a:pt x="92" y="1285"/>
                    <a:pt x="55" y="1237"/>
                    <a:pt x="39" y="1179"/>
                  </a:cubicBezTo>
                  <a:cubicBezTo>
                    <a:pt x="24" y="1121"/>
                    <a:pt x="32" y="1060"/>
                    <a:pt x="62" y="1008"/>
                  </a:cubicBezTo>
                  <a:lnTo>
                    <a:pt x="336" y="532"/>
                  </a:lnTo>
                  <a:cubicBezTo>
                    <a:pt x="376" y="463"/>
                    <a:pt x="451" y="420"/>
                    <a:pt x="531" y="420"/>
                  </a:cubicBezTo>
                  <a:cubicBezTo>
                    <a:pt x="571" y="420"/>
                    <a:pt x="609" y="431"/>
                    <a:pt x="643" y="450"/>
                  </a:cubicBezTo>
                  <a:lnTo>
                    <a:pt x="827" y="556"/>
                  </a:lnTo>
                  <a:cubicBezTo>
                    <a:pt x="891" y="509"/>
                    <a:pt x="960" y="470"/>
                    <a:pt x="1032" y="437"/>
                  </a:cubicBezTo>
                  <a:lnTo>
                    <a:pt x="1032" y="225"/>
                  </a:lnTo>
                  <a:cubicBezTo>
                    <a:pt x="1032" y="102"/>
                    <a:pt x="1133" y="0"/>
                    <a:pt x="1257" y="0"/>
                  </a:cubicBezTo>
                  <a:lnTo>
                    <a:pt x="1806" y="0"/>
                  </a:lnTo>
                  <a:cubicBezTo>
                    <a:pt x="1930" y="0"/>
                    <a:pt x="2031" y="102"/>
                    <a:pt x="2031" y="225"/>
                  </a:cubicBezTo>
                  <a:lnTo>
                    <a:pt x="2031" y="437"/>
                  </a:lnTo>
                  <a:cubicBezTo>
                    <a:pt x="2103" y="470"/>
                    <a:pt x="2172" y="510"/>
                    <a:pt x="2236" y="556"/>
                  </a:cubicBezTo>
                  <a:lnTo>
                    <a:pt x="2420" y="450"/>
                  </a:lnTo>
                  <a:cubicBezTo>
                    <a:pt x="2454" y="431"/>
                    <a:pt x="2493" y="420"/>
                    <a:pt x="2532" y="420"/>
                  </a:cubicBezTo>
                  <a:cubicBezTo>
                    <a:pt x="2612" y="420"/>
                    <a:pt x="2687" y="463"/>
                    <a:pt x="2727" y="532"/>
                  </a:cubicBezTo>
                  <a:lnTo>
                    <a:pt x="3001" y="1008"/>
                  </a:lnTo>
                  <a:cubicBezTo>
                    <a:pt x="3031" y="1060"/>
                    <a:pt x="3040" y="1121"/>
                    <a:pt x="3024" y="1179"/>
                  </a:cubicBezTo>
                  <a:cubicBezTo>
                    <a:pt x="3009" y="1236"/>
                    <a:pt x="2971" y="1285"/>
                    <a:pt x="2919" y="1315"/>
                  </a:cubicBezTo>
                  <a:lnTo>
                    <a:pt x="2736" y="1421"/>
                  </a:lnTo>
                  <a:cubicBezTo>
                    <a:pt x="2740" y="1460"/>
                    <a:pt x="2742" y="1500"/>
                    <a:pt x="2742" y="1539"/>
                  </a:cubicBezTo>
                  <a:cubicBezTo>
                    <a:pt x="2742" y="1579"/>
                    <a:pt x="2740" y="1619"/>
                    <a:pt x="2736" y="1658"/>
                  </a:cubicBezTo>
                  <a:lnTo>
                    <a:pt x="2919" y="1764"/>
                  </a:lnTo>
                  <a:cubicBezTo>
                    <a:pt x="2971" y="1794"/>
                    <a:pt x="3009" y="1842"/>
                    <a:pt x="3024" y="1901"/>
                  </a:cubicBezTo>
                  <a:cubicBezTo>
                    <a:pt x="3040" y="1959"/>
                    <a:pt x="3031" y="2019"/>
                    <a:pt x="3001" y="2071"/>
                  </a:cubicBezTo>
                  <a:lnTo>
                    <a:pt x="2727" y="2547"/>
                  </a:lnTo>
                  <a:cubicBezTo>
                    <a:pt x="2687" y="2616"/>
                    <a:pt x="2612" y="2659"/>
                    <a:pt x="2532" y="2659"/>
                  </a:cubicBezTo>
                  <a:cubicBezTo>
                    <a:pt x="2493" y="2659"/>
                    <a:pt x="2454" y="2649"/>
                    <a:pt x="2420" y="2629"/>
                  </a:cubicBezTo>
                  <a:lnTo>
                    <a:pt x="2236" y="2523"/>
                  </a:lnTo>
                  <a:cubicBezTo>
                    <a:pt x="2172" y="2570"/>
                    <a:pt x="2103" y="2609"/>
                    <a:pt x="2031" y="2642"/>
                  </a:cubicBezTo>
                  <a:lnTo>
                    <a:pt x="2031" y="2853"/>
                  </a:lnTo>
                  <a:cubicBezTo>
                    <a:pt x="2031" y="2978"/>
                    <a:pt x="1930" y="3078"/>
                    <a:pt x="1806" y="3078"/>
                  </a:cubicBezTo>
                  <a:close/>
                </a:path>
              </a:pathLst>
            </a:custGeom>
            <a:solidFill>
              <a:schemeClr val="accent6">
                <a:lumMod val="75000"/>
              </a:schemeClr>
            </a:solidFill>
            <a:ln>
              <a:noFill/>
            </a:ln>
            <a:effectLst/>
          </p:spPr>
          <p:txBody>
            <a:bodyPr wrap="none" anchor="ctr"/>
            <a:lstStyle/>
            <a:p>
              <a:endParaRPr lang="es-ES_tradnl" sz="1633"/>
            </a:p>
          </p:txBody>
        </p:sp>
        <p:sp>
          <p:nvSpPr>
            <p:cNvPr id="136" name="Freeform 30">
              <a:extLst>
                <a:ext uri="{FF2B5EF4-FFF2-40B4-BE49-F238E27FC236}">
                  <a16:creationId xmlns:a16="http://schemas.microsoft.com/office/drawing/2014/main" id="{D44FD080-A913-8E42-A0C9-63298C9D78B0}"/>
                </a:ext>
              </a:extLst>
            </p:cNvPr>
            <p:cNvSpPr>
              <a:spLocks noChangeArrowheads="1"/>
            </p:cNvSpPr>
            <p:nvPr/>
          </p:nvSpPr>
          <p:spPr bwMode="auto">
            <a:xfrm>
              <a:off x="0" y="5148540"/>
              <a:ext cx="1751224" cy="1709460"/>
            </a:xfrm>
            <a:custGeom>
              <a:avLst/>
              <a:gdLst>
                <a:gd name="T0" fmla="*/ 1748198 w 5361"/>
                <a:gd name="T1" fmla="*/ 1076676 h 5233"/>
                <a:gd name="T2" fmla="*/ 1662139 w 5361"/>
                <a:gd name="T3" fmla="*/ 1002857 h 5233"/>
                <a:gd name="T4" fmla="*/ 1669701 w 5361"/>
                <a:gd name="T5" fmla="*/ 897710 h 5233"/>
                <a:gd name="T6" fmla="*/ 1677982 w 5361"/>
                <a:gd name="T7" fmla="*/ 759435 h 5233"/>
                <a:gd name="T8" fmla="*/ 1858744 w 5361"/>
                <a:gd name="T9" fmla="*/ 636283 h 5233"/>
                <a:gd name="T10" fmla="*/ 1785647 w 5361"/>
                <a:gd name="T11" fmla="*/ 476762 h 5233"/>
                <a:gd name="T12" fmla="*/ 1797530 w 5361"/>
                <a:gd name="T13" fmla="*/ 432471 h 5233"/>
                <a:gd name="T14" fmla="*/ 1909515 w 5361"/>
                <a:gd name="T15" fmla="*/ 561384 h 5233"/>
                <a:gd name="T16" fmla="*/ 1865225 w 5361"/>
                <a:gd name="T17" fmla="*/ 726306 h 5233"/>
                <a:gd name="T18" fmla="*/ 1734875 w 5361"/>
                <a:gd name="T19" fmla="*/ 897710 h 5233"/>
                <a:gd name="T20" fmla="*/ 1780966 w 5361"/>
                <a:gd name="T21" fmla="*/ 1020141 h 5233"/>
                <a:gd name="T22" fmla="*/ 1792489 w 5361"/>
                <a:gd name="T23" fmla="*/ 1064433 h 5233"/>
                <a:gd name="T24" fmla="*/ 965020 w 5361"/>
                <a:gd name="T25" fmla="*/ 598473 h 5233"/>
                <a:gd name="T26" fmla="*/ 965020 w 5361"/>
                <a:gd name="T27" fmla="*/ 1196587 h 5233"/>
                <a:gd name="T28" fmla="*/ 1263888 w 5361"/>
                <a:gd name="T29" fmla="*/ 897710 h 5233"/>
                <a:gd name="T30" fmla="*/ 965020 w 5361"/>
                <a:gd name="T31" fmla="*/ 1261763 h 5233"/>
                <a:gd name="T32" fmla="*/ 965020 w 5361"/>
                <a:gd name="T33" fmla="*/ 533297 h 5233"/>
                <a:gd name="T34" fmla="*/ 1329063 w 5361"/>
                <a:gd name="T35" fmla="*/ 897710 h 5233"/>
                <a:gd name="T36" fmla="*/ 784259 w 5361"/>
                <a:gd name="T37" fmla="*/ 1884003 h 5233"/>
                <a:gd name="T38" fmla="*/ 662911 w 5361"/>
                <a:gd name="T39" fmla="*/ 1606012 h 5233"/>
                <a:gd name="T40" fmla="*/ 366564 w 5361"/>
                <a:gd name="T41" fmla="*/ 1591968 h 5233"/>
                <a:gd name="T42" fmla="*/ 275103 w 5361"/>
                <a:gd name="T43" fmla="*/ 1603851 h 5233"/>
                <a:gd name="T44" fmla="*/ 20165 w 5361"/>
                <a:gd name="T45" fmla="*/ 1234396 h 5233"/>
                <a:gd name="T46" fmla="*/ 64455 w 5361"/>
                <a:gd name="T47" fmla="*/ 1068754 h 5233"/>
                <a:gd name="T48" fmla="*/ 194804 w 5361"/>
                <a:gd name="T49" fmla="*/ 897710 h 5233"/>
                <a:gd name="T50" fmla="*/ 64815 w 5361"/>
                <a:gd name="T51" fmla="*/ 726306 h 5233"/>
                <a:gd name="T52" fmla="*/ 8642 w 5361"/>
                <a:gd name="T53" fmla="*/ 652847 h 5233"/>
                <a:gd name="T54" fmla="*/ 201286 w 5361"/>
                <a:gd name="T55" fmla="*/ 247744 h 5233"/>
                <a:gd name="T56" fmla="*/ 366564 w 5361"/>
                <a:gd name="T57" fmla="*/ 203452 h 5233"/>
                <a:gd name="T58" fmla="*/ 662911 w 5361"/>
                <a:gd name="T59" fmla="*/ 189409 h 5233"/>
                <a:gd name="T60" fmla="*/ 695679 w 5361"/>
                <a:gd name="T61" fmla="*/ 0 h 5233"/>
                <a:gd name="T62" fmla="*/ 728086 w 5361"/>
                <a:gd name="T63" fmla="*/ 211014 h 5233"/>
                <a:gd name="T64" fmla="*/ 707561 w 5361"/>
                <a:gd name="T65" fmla="*/ 241262 h 5233"/>
                <a:gd name="T66" fmla="*/ 488991 w 5361"/>
                <a:gd name="T67" fmla="*/ 349290 h 5233"/>
                <a:gd name="T68" fmla="*/ 291666 w 5361"/>
                <a:gd name="T69" fmla="*/ 254225 h 5233"/>
                <a:gd name="T70" fmla="*/ 76697 w 5361"/>
                <a:gd name="T71" fmla="*/ 593792 h 5233"/>
                <a:gd name="T72" fmla="*/ 71296 w 5361"/>
                <a:gd name="T73" fmla="*/ 636283 h 5233"/>
                <a:gd name="T74" fmla="*/ 252057 w 5361"/>
                <a:gd name="T75" fmla="*/ 759435 h 5233"/>
                <a:gd name="T76" fmla="*/ 259979 w 5361"/>
                <a:gd name="T77" fmla="*/ 897710 h 5233"/>
                <a:gd name="T78" fmla="*/ 267901 w 5361"/>
                <a:gd name="T79" fmla="*/ 1002857 h 5233"/>
                <a:gd name="T80" fmla="*/ 96862 w 5361"/>
                <a:gd name="T81" fmla="*/ 1125288 h 5233"/>
                <a:gd name="T82" fmla="*/ 76697 w 5361"/>
                <a:gd name="T83" fmla="*/ 1201628 h 5233"/>
                <a:gd name="T84" fmla="*/ 291666 w 5361"/>
                <a:gd name="T85" fmla="*/ 1540835 h 5233"/>
                <a:gd name="T86" fmla="*/ 488991 w 5361"/>
                <a:gd name="T87" fmla="*/ 1445771 h 5233"/>
                <a:gd name="T88" fmla="*/ 525720 w 5361"/>
                <a:gd name="T89" fmla="*/ 1448651 h 5233"/>
                <a:gd name="T90" fmla="*/ 728086 w 5361"/>
                <a:gd name="T91" fmla="*/ 1584406 h 5233"/>
                <a:gd name="T92" fmla="*/ 784259 w 5361"/>
                <a:gd name="T93" fmla="*/ 1818826 h 5233"/>
                <a:gd name="T94" fmla="*/ 1201954 w 5361"/>
                <a:gd name="T95" fmla="*/ 1763012 h 5233"/>
                <a:gd name="T96" fmla="*/ 1222479 w 5361"/>
                <a:gd name="T97" fmla="*/ 1553798 h 5233"/>
                <a:gd name="T98" fmla="*/ 1404320 w 5361"/>
                <a:gd name="T99" fmla="*/ 1448651 h 5233"/>
                <a:gd name="T100" fmla="*/ 1595884 w 5361"/>
                <a:gd name="T101" fmla="*/ 1535434 h 5233"/>
                <a:gd name="T102" fmla="*/ 1744238 w 5361"/>
                <a:gd name="T103" fmla="*/ 1391037 h 5233"/>
                <a:gd name="T104" fmla="*/ 1800410 w 5361"/>
                <a:gd name="T105" fmla="*/ 1423085 h 5233"/>
                <a:gd name="T106" fmla="*/ 1563116 w 5361"/>
                <a:gd name="T107" fmla="*/ 1591968 h 5233"/>
                <a:gd name="T108" fmla="*/ 1266769 w 5361"/>
                <a:gd name="T109" fmla="*/ 1606012 h 5233"/>
                <a:gd name="T110" fmla="*/ 1145781 w 5361"/>
                <a:gd name="T111" fmla="*/ 1884003 h 5233"/>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5361" h="5233">
                  <a:moveTo>
                    <a:pt x="4901" y="3002"/>
                  </a:moveTo>
                  <a:lnTo>
                    <a:pt x="4901" y="3002"/>
                  </a:lnTo>
                  <a:cubicBezTo>
                    <a:pt x="4885" y="3002"/>
                    <a:pt x="4869" y="2998"/>
                    <a:pt x="4855" y="2990"/>
                  </a:cubicBezTo>
                  <a:lnTo>
                    <a:pt x="4660" y="2876"/>
                  </a:lnTo>
                  <a:cubicBezTo>
                    <a:pt x="4627" y="2858"/>
                    <a:pt x="4610" y="2822"/>
                    <a:pt x="4616" y="2785"/>
                  </a:cubicBezTo>
                  <a:cubicBezTo>
                    <a:pt x="4630" y="2689"/>
                    <a:pt x="4637" y="2591"/>
                    <a:pt x="4637" y="2493"/>
                  </a:cubicBezTo>
                  <a:cubicBezTo>
                    <a:pt x="4637" y="2396"/>
                    <a:pt x="4630" y="2297"/>
                    <a:pt x="4616" y="2201"/>
                  </a:cubicBezTo>
                  <a:cubicBezTo>
                    <a:pt x="4610" y="2164"/>
                    <a:pt x="4627" y="2128"/>
                    <a:pt x="4660" y="2109"/>
                  </a:cubicBezTo>
                  <a:lnTo>
                    <a:pt x="5089" y="1861"/>
                  </a:lnTo>
                  <a:cubicBezTo>
                    <a:pt x="5126" y="1841"/>
                    <a:pt x="5151" y="1807"/>
                    <a:pt x="5162" y="1767"/>
                  </a:cubicBezTo>
                  <a:cubicBezTo>
                    <a:pt x="5172" y="1727"/>
                    <a:pt x="5167" y="1684"/>
                    <a:pt x="5147" y="1649"/>
                  </a:cubicBezTo>
                  <a:lnTo>
                    <a:pt x="4959" y="1324"/>
                  </a:lnTo>
                  <a:cubicBezTo>
                    <a:pt x="4934" y="1281"/>
                    <a:pt x="4949" y="1225"/>
                    <a:pt x="4992" y="1201"/>
                  </a:cubicBezTo>
                  <a:cubicBezTo>
                    <a:pt x="5036" y="1176"/>
                    <a:pt x="5091" y="1190"/>
                    <a:pt x="5116" y="1234"/>
                  </a:cubicBezTo>
                  <a:lnTo>
                    <a:pt x="5303" y="1559"/>
                  </a:lnTo>
                  <a:cubicBezTo>
                    <a:pt x="5348" y="1636"/>
                    <a:pt x="5360" y="1727"/>
                    <a:pt x="5336" y="1813"/>
                  </a:cubicBezTo>
                  <a:cubicBezTo>
                    <a:pt x="5313" y="1900"/>
                    <a:pt x="5258" y="1973"/>
                    <a:pt x="5180" y="2017"/>
                  </a:cubicBezTo>
                  <a:lnTo>
                    <a:pt x="4802" y="2236"/>
                  </a:lnTo>
                  <a:cubicBezTo>
                    <a:pt x="4813" y="2321"/>
                    <a:pt x="4818" y="2407"/>
                    <a:pt x="4818" y="2493"/>
                  </a:cubicBezTo>
                  <a:cubicBezTo>
                    <a:pt x="4818" y="2579"/>
                    <a:pt x="4813" y="2665"/>
                    <a:pt x="4802" y="2750"/>
                  </a:cubicBezTo>
                  <a:lnTo>
                    <a:pt x="4946" y="2833"/>
                  </a:lnTo>
                  <a:cubicBezTo>
                    <a:pt x="4989" y="2858"/>
                    <a:pt x="5004" y="2914"/>
                    <a:pt x="4978" y="2956"/>
                  </a:cubicBezTo>
                  <a:cubicBezTo>
                    <a:pt x="4962" y="2986"/>
                    <a:pt x="4932" y="3002"/>
                    <a:pt x="4901" y="3002"/>
                  </a:cubicBezTo>
                  <a:close/>
                  <a:moveTo>
                    <a:pt x="2680" y="1662"/>
                  </a:moveTo>
                  <a:lnTo>
                    <a:pt x="2680" y="1662"/>
                  </a:lnTo>
                  <a:cubicBezTo>
                    <a:pt x="2222" y="1662"/>
                    <a:pt x="1849" y="2035"/>
                    <a:pt x="1849" y="2493"/>
                  </a:cubicBezTo>
                  <a:cubicBezTo>
                    <a:pt x="1849" y="2951"/>
                    <a:pt x="2222" y="3323"/>
                    <a:pt x="2680" y="3323"/>
                  </a:cubicBezTo>
                  <a:cubicBezTo>
                    <a:pt x="3138" y="3323"/>
                    <a:pt x="3510" y="2951"/>
                    <a:pt x="3510" y="2493"/>
                  </a:cubicBezTo>
                  <a:cubicBezTo>
                    <a:pt x="3510" y="2035"/>
                    <a:pt x="3138" y="1662"/>
                    <a:pt x="2680" y="1662"/>
                  </a:cubicBezTo>
                  <a:close/>
                  <a:moveTo>
                    <a:pt x="2680" y="3504"/>
                  </a:moveTo>
                  <a:lnTo>
                    <a:pt x="2680" y="3504"/>
                  </a:lnTo>
                  <a:cubicBezTo>
                    <a:pt x="2122" y="3504"/>
                    <a:pt x="1668" y="3051"/>
                    <a:pt x="1668" y="2493"/>
                  </a:cubicBezTo>
                  <a:cubicBezTo>
                    <a:pt x="1668" y="1935"/>
                    <a:pt x="2122" y="1481"/>
                    <a:pt x="2680" y="1481"/>
                  </a:cubicBezTo>
                  <a:cubicBezTo>
                    <a:pt x="3237" y="1481"/>
                    <a:pt x="3691" y="1935"/>
                    <a:pt x="3691" y="2493"/>
                  </a:cubicBezTo>
                  <a:cubicBezTo>
                    <a:pt x="3691" y="3051"/>
                    <a:pt x="3237" y="3504"/>
                    <a:pt x="2680" y="3504"/>
                  </a:cubicBezTo>
                  <a:close/>
                  <a:moveTo>
                    <a:pt x="3182" y="5232"/>
                  </a:moveTo>
                  <a:lnTo>
                    <a:pt x="2178" y="5232"/>
                  </a:lnTo>
                  <a:cubicBezTo>
                    <a:pt x="1992" y="5232"/>
                    <a:pt x="1841" y="5081"/>
                    <a:pt x="1841" y="4896"/>
                  </a:cubicBezTo>
                  <a:lnTo>
                    <a:pt x="1841" y="4460"/>
                  </a:lnTo>
                  <a:cubicBezTo>
                    <a:pt x="1683" y="4393"/>
                    <a:pt x="1533" y="4306"/>
                    <a:pt x="1395" y="4203"/>
                  </a:cubicBezTo>
                  <a:lnTo>
                    <a:pt x="1018" y="4421"/>
                  </a:lnTo>
                  <a:cubicBezTo>
                    <a:pt x="941" y="4465"/>
                    <a:pt x="850" y="4477"/>
                    <a:pt x="764" y="4454"/>
                  </a:cubicBezTo>
                  <a:cubicBezTo>
                    <a:pt x="676" y="4431"/>
                    <a:pt x="604" y="4375"/>
                    <a:pt x="559" y="4298"/>
                  </a:cubicBezTo>
                  <a:lnTo>
                    <a:pt x="56" y="3428"/>
                  </a:lnTo>
                  <a:cubicBezTo>
                    <a:pt x="12" y="3350"/>
                    <a:pt x="0" y="3259"/>
                    <a:pt x="23" y="3173"/>
                  </a:cubicBezTo>
                  <a:cubicBezTo>
                    <a:pt x="46" y="3086"/>
                    <a:pt x="102" y="3013"/>
                    <a:pt x="179" y="2968"/>
                  </a:cubicBezTo>
                  <a:lnTo>
                    <a:pt x="557" y="2750"/>
                  </a:lnTo>
                  <a:cubicBezTo>
                    <a:pt x="547" y="2664"/>
                    <a:pt x="541" y="2578"/>
                    <a:pt x="541" y="2493"/>
                  </a:cubicBezTo>
                  <a:cubicBezTo>
                    <a:pt x="541" y="2407"/>
                    <a:pt x="547" y="2321"/>
                    <a:pt x="557" y="2236"/>
                  </a:cubicBezTo>
                  <a:lnTo>
                    <a:pt x="180" y="2017"/>
                  </a:lnTo>
                  <a:cubicBezTo>
                    <a:pt x="102" y="1973"/>
                    <a:pt x="46" y="1900"/>
                    <a:pt x="24" y="1813"/>
                  </a:cubicBezTo>
                  <a:cubicBezTo>
                    <a:pt x="0" y="1727"/>
                    <a:pt x="12" y="1636"/>
                    <a:pt x="56" y="1559"/>
                  </a:cubicBezTo>
                  <a:lnTo>
                    <a:pt x="559" y="688"/>
                  </a:lnTo>
                  <a:cubicBezTo>
                    <a:pt x="604" y="611"/>
                    <a:pt x="676" y="555"/>
                    <a:pt x="763" y="532"/>
                  </a:cubicBezTo>
                  <a:cubicBezTo>
                    <a:pt x="850" y="508"/>
                    <a:pt x="940" y="521"/>
                    <a:pt x="1018" y="565"/>
                  </a:cubicBezTo>
                  <a:lnTo>
                    <a:pt x="1396" y="783"/>
                  </a:lnTo>
                  <a:cubicBezTo>
                    <a:pt x="1533" y="679"/>
                    <a:pt x="1683" y="593"/>
                    <a:pt x="1841" y="526"/>
                  </a:cubicBezTo>
                  <a:lnTo>
                    <a:pt x="1841" y="90"/>
                  </a:lnTo>
                  <a:cubicBezTo>
                    <a:pt x="1841" y="40"/>
                    <a:pt x="1882" y="0"/>
                    <a:pt x="1932" y="0"/>
                  </a:cubicBezTo>
                  <a:cubicBezTo>
                    <a:pt x="1981" y="0"/>
                    <a:pt x="2022" y="40"/>
                    <a:pt x="2022" y="90"/>
                  </a:cubicBezTo>
                  <a:lnTo>
                    <a:pt x="2022" y="586"/>
                  </a:lnTo>
                  <a:cubicBezTo>
                    <a:pt x="2022" y="624"/>
                    <a:pt x="1999" y="657"/>
                    <a:pt x="1965" y="670"/>
                  </a:cubicBezTo>
                  <a:cubicBezTo>
                    <a:pt x="1783" y="742"/>
                    <a:pt x="1613" y="840"/>
                    <a:pt x="1460" y="962"/>
                  </a:cubicBezTo>
                  <a:cubicBezTo>
                    <a:pt x="1431" y="986"/>
                    <a:pt x="1390" y="989"/>
                    <a:pt x="1358" y="970"/>
                  </a:cubicBezTo>
                  <a:lnTo>
                    <a:pt x="927" y="722"/>
                  </a:lnTo>
                  <a:cubicBezTo>
                    <a:pt x="892" y="701"/>
                    <a:pt x="850" y="696"/>
                    <a:pt x="810" y="706"/>
                  </a:cubicBezTo>
                  <a:cubicBezTo>
                    <a:pt x="769" y="717"/>
                    <a:pt x="736" y="743"/>
                    <a:pt x="715" y="779"/>
                  </a:cubicBezTo>
                  <a:lnTo>
                    <a:pt x="213" y="1649"/>
                  </a:lnTo>
                  <a:cubicBezTo>
                    <a:pt x="193" y="1685"/>
                    <a:pt x="187" y="1727"/>
                    <a:pt x="198" y="1767"/>
                  </a:cubicBezTo>
                  <a:cubicBezTo>
                    <a:pt x="208" y="1807"/>
                    <a:pt x="234" y="1841"/>
                    <a:pt x="270" y="1861"/>
                  </a:cubicBezTo>
                  <a:lnTo>
                    <a:pt x="700" y="2109"/>
                  </a:lnTo>
                  <a:cubicBezTo>
                    <a:pt x="732" y="2128"/>
                    <a:pt x="749" y="2164"/>
                    <a:pt x="744" y="2201"/>
                  </a:cubicBezTo>
                  <a:cubicBezTo>
                    <a:pt x="729" y="2298"/>
                    <a:pt x="722" y="2396"/>
                    <a:pt x="722" y="2493"/>
                  </a:cubicBezTo>
                  <a:cubicBezTo>
                    <a:pt x="722" y="2590"/>
                    <a:pt x="729" y="2688"/>
                    <a:pt x="744" y="2785"/>
                  </a:cubicBezTo>
                  <a:cubicBezTo>
                    <a:pt x="749" y="2822"/>
                    <a:pt x="732" y="2858"/>
                    <a:pt x="700" y="2876"/>
                  </a:cubicBezTo>
                  <a:lnTo>
                    <a:pt x="269" y="3125"/>
                  </a:lnTo>
                  <a:cubicBezTo>
                    <a:pt x="234" y="3146"/>
                    <a:pt x="208" y="3179"/>
                    <a:pt x="198" y="3219"/>
                  </a:cubicBezTo>
                  <a:cubicBezTo>
                    <a:pt x="187" y="3259"/>
                    <a:pt x="193" y="3301"/>
                    <a:pt x="213" y="3337"/>
                  </a:cubicBezTo>
                  <a:lnTo>
                    <a:pt x="715" y="4208"/>
                  </a:lnTo>
                  <a:cubicBezTo>
                    <a:pt x="736" y="4243"/>
                    <a:pt x="769" y="4269"/>
                    <a:pt x="810" y="4279"/>
                  </a:cubicBezTo>
                  <a:cubicBezTo>
                    <a:pt x="850" y="4290"/>
                    <a:pt x="892" y="4284"/>
                    <a:pt x="927" y="4264"/>
                  </a:cubicBezTo>
                  <a:lnTo>
                    <a:pt x="1358" y="4015"/>
                  </a:lnTo>
                  <a:cubicBezTo>
                    <a:pt x="1390" y="3997"/>
                    <a:pt x="1431" y="4000"/>
                    <a:pt x="1460" y="4023"/>
                  </a:cubicBezTo>
                  <a:cubicBezTo>
                    <a:pt x="1612" y="4145"/>
                    <a:pt x="1782" y="4244"/>
                    <a:pt x="1965" y="4315"/>
                  </a:cubicBezTo>
                  <a:cubicBezTo>
                    <a:pt x="1999" y="4329"/>
                    <a:pt x="2022" y="4362"/>
                    <a:pt x="2022" y="4400"/>
                  </a:cubicBezTo>
                  <a:lnTo>
                    <a:pt x="2022" y="4896"/>
                  </a:lnTo>
                  <a:cubicBezTo>
                    <a:pt x="2022" y="4982"/>
                    <a:pt x="2092" y="5051"/>
                    <a:pt x="2178" y="5051"/>
                  </a:cubicBezTo>
                  <a:lnTo>
                    <a:pt x="3182" y="5051"/>
                  </a:lnTo>
                  <a:cubicBezTo>
                    <a:pt x="3268" y="5051"/>
                    <a:pt x="3338" y="4982"/>
                    <a:pt x="3338" y="4896"/>
                  </a:cubicBezTo>
                  <a:lnTo>
                    <a:pt x="3338" y="4400"/>
                  </a:lnTo>
                  <a:cubicBezTo>
                    <a:pt x="3338" y="4362"/>
                    <a:pt x="3360" y="4329"/>
                    <a:pt x="3395" y="4315"/>
                  </a:cubicBezTo>
                  <a:cubicBezTo>
                    <a:pt x="3577" y="4244"/>
                    <a:pt x="3747" y="4146"/>
                    <a:pt x="3900" y="4023"/>
                  </a:cubicBezTo>
                  <a:cubicBezTo>
                    <a:pt x="3929" y="4000"/>
                    <a:pt x="3970" y="3997"/>
                    <a:pt x="4001" y="4015"/>
                  </a:cubicBezTo>
                  <a:lnTo>
                    <a:pt x="4432" y="4264"/>
                  </a:lnTo>
                  <a:cubicBezTo>
                    <a:pt x="4506" y="4307"/>
                    <a:pt x="4602" y="4282"/>
                    <a:pt x="4644" y="4207"/>
                  </a:cubicBezTo>
                  <a:lnTo>
                    <a:pt x="4844" y="3863"/>
                  </a:lnTo>
                  <a:cubicBezTo>
                    <a:pt x="4868" y="3819"/>
                    <a:pt x="4923" y="3805"/>
                    <a:pt x="4967" y="3829"/>
                  </a:cubicBezTo>
                  <a:cubicBezTo>
                    <a:pt x="5010" y="3855"/>
                    <a:pt x="5025" y="3910"/>
                    <a:pt x="5000" y="3952"/>
                  </a:cubicBezTo>
                  <a:lnTo>
                    <a:pt x="4801" y="4298"/>
                  </a:lnTo>
                  <a:cubicBezTo>
                    <a:pt x="4708" y="4458"/>
                    <a:pt x="4502" y="4514"/>
                    <a:pt x="4341" y="4421"/>
                  </a:cubicBezTo>
                  <a:lnTo>
                    <a:pt x="3964" y="4203"/>
                  </a:lnTo>
                  <a:cubicBezTo>
                    <a:pt x="3826" y="4306"/>
                    <a:pt x="3677" y="4393"/>
                    <a:pt x="3518" y="4460"/>
                  </a:cubicBezTo>
                  <a:lnTo>
                    <a:pt x="3518" y="4896"/>
                  </a:lnTo>
                  <a:cubicBezTo>
                    <a:pt x="3518" y="5081"/>
                    <a:pt x="3368" y="5232"/>
                    <a:pt x="3182" y="5232"/>
                  </a:cubicBezTo>
                  <a:close/>
                </a:path>
              </a:pathLst>
            </a:custGeom>
            <a:solidFill>
              <a:schemeClr val="accent1">
                <a:lumMod val="75000"/>
              </a:schemeClr>
            </a:solidFill>
            <a:ln>
              <a:noFill/>
            </a:ln>
            <a:effectLst/>
          </p:spPr>
          <p:txBody>
            <a:bodyPr wrap="none" anchor="ctr"/>
            <a:lstStyle/>
            <a:p>
              <a:endParaRPr lang="es-ES_tradnl" sz="1633"/>
            </a:p>
          </p:txBody>
        </p:sp>
        <p:grpSp>
          <p:nvGrpSpPr>
            <p:cNvPr id="137" name="Group 6">
              <a:extLst>
                <a:ext uri="{FF2B5EF4-FFF2-40B4-BE49-F238E27FC236}">
                  <a16:creationId xmlns:a16="http://schemas.microsoft.com/office/drawing/2014/main" id="{8EFC9FEE-35DA-E64B-B4B7-E52B56C0DE58}"/>
                </a:ext>
              </a:extLst>
            </p:cNvPr>
            <p:cNvGrpSpPr>
              <a:grpSpLocks/>
            </p:cNvGrpSpPr>
            <p:nvPr/>
          </p:nvGrpSpPr>
          <p:grpSpPr bwMode="auto">
            <a:xfrm rot="19964076">
              <a:off x="-1371198" y="1551348"/>
              <a:ext cx="1666254" cy="2151586"/>
              <a:chOff x="3309938" y="4121150"/>
              <a:chExt cx="1836737" cy="2371725"/>
            </a:xfrm>
            <a:solidFill>
              <a:schemeClr val="accent6">
                <a:lumMod val="75000"/>
              </a:schemeClr>
            </a:solidFill>
          </p:grpSpPr>
          <p:sp>
            <p:nvSpPr>
              <p:cNvPr id="170" name="Freeform 1">
                <a:extLst>
                  <a:ext uri="{FF2B5EF4-FFF2-40B4-BE49-F238E27FC236}">
                    <a16:creationId xmlns:a16="http://schemas.microsoft.com/office/drawing/2014/main" id="{B7406E07-DD5C-A44C-8B8A-56B4DCCBF80B}"/>
                  </a:ext>
                </a:extLst>
              </p:cNvPr>
              <p:cNvSpPr>
                <a:spLocks noChangeArrowheads="1"/>
              </p:cNvSpPr>
              <p:nvPr/>
            </p:nvSpPr>
            <p:spPr bwMode="auto">
              <a:xfrm>
                <a:off x="4108450" y="5248275"/>
                <a:ext cx="290513" cy="741363"/>
              </a:xfrm>
              <a:custGeom>
                <a:avLst/>
                <a:gdLst>
                  <a:gd name="T0" fmla="*/ 175099 w 808"/>
                  <a:gd name="T1" fmla="*/ 51798 h 2061"/>
                  <a:gd name="T2" fmla="*/ 175099 w 808"/>
                  <a:gd name="T3" fmla="*/ 51798 h 2061"/>
                  <a:gd name="T4" fmla="*/ 289075 w 808"/>
                  <a:gd name="T5" fmla="*/ 210431 h 2061"/>
                  <a:gd name="T6" fmla="*/ 289075 w 808"/>
                  <a:gd name="T7" fmla="*/ 227697 h 2061"/>
                  <a:gd name="T8" fmla="*/ 221840 w 808"/>
                  <a:gd name="T9" fmla="*/ 227697 h 2061"/>
                  <a:gd name="T10" fmla="*/ 221840 w 808"/>
                  <a:gd name="T11" fmla="*/ 205754 h 2061"/>
                  <a:gd name="T12" fmla="*/ 221840 w 808"/>
                  <a:gd name="T13" fmla="*/ 205754 h 2061"/>
                  <a:gd name="T14" fmla="*/ 147414 w 808"/>
                  <a:gd name="T15" fmla="*/ 113668 h 2061"/>
                  <a:gd name="T16" fmla="*/ 147414 w 808"/>
                  <a:gd name="T17" fmla="*/ 113668 h 2061"/>
                  <a:gd name="T18" fmla="*/ 73707 w 808"/>
                  <a:gd name="T19" fmla="*/ 205754 h 2061"/>
                  <a:gd name="T20" fmla="*/ 73707 w 808"/>
                  <a:gd name="T21" fmla="*/ 205754 h 2061"/>
                  <a:gd name="T22" fmla="*/ 290153 w 808"/>
                  <a:gd name="T23" fmla="*/ 532731 h 2061"/>
                  <a:gd name="T24" fmla="*/ 290153 w 808"/>
                  <a:gd name="T25" fmla="*/ 532731 h 2061"/>
                  <a:gd name="T26" fmla="*/ 175099 w 808"/>
                  <a:gd name="T27" fmla="*/ 692083 h 2061"/>
                  <a:gd name="T28" fmla="*/ 175099 w 808"/>
                  <a:gd name="T29" fmla="*/ 741003 h 2061"/>
                  <a:gd name="T30" fmla="*/ 116133 w 808"/>
                  <a:gd name="T31" fmla="*/ 741003 h 2061"/>
                  <a:gd name="T32" fmla="*/ 116133 w 808"/>
                  <a:gd name="T33" fmla="*/ 692083 h 2061"/>
                  <a:gd name="T34" fmla="*/ 116133 w 808"/>
                  <a:gd name="T35" fmla="*/ 692083 h 2061"/>
                  <a:gd name="T36" fmla="*/ 0 w 808"/>
                  <a:gd name="T37" fmla="*/ 532731 h 2061"/>
                  <a:gd name="T38" fmla="*/ 0 w 808"/>
                  <a:gd name="T39" fmla="*/ 493163 h 2061"/>
                  <a:gd name="T40" fmla="*/ 67235 w 808"/>
                  <a:gd name="T41" fmla="*/ 493163 h 2061"/>
                  <a:gd name="T42" fmla="*/ 67235 w 808"/>
                  <a:gd name="T43" fmla="*/ 537407 h 2061"/>
                  <a:gd name="T44" fmla="*/ 67235 w 808"/>
                  <a:gd name="T45" fmla="*/ 537407 h 2061"/>
                  <a:gd name="T46" fmla="*/ 142740 w 808"/>
                  <a:gd name="T47" fmla="*/ 628774 h 2061"/>
                  <a:gd name="T48" fmla="*/ 142740 w 808"/>
                  <a:gd name="T49" fmla="*/ 628774 h 2061"/>
                  <a:gd name="T50" fmla="*/ 218244 w 808"/>
                  <a:gd name="T51" fmla="*/ 537407 h 2061"/>
                  <a:gd name="T52" fmla="*/ 218244 w 808"/>
                  <a:gd name="T53" fmla="*/ 537407 h 2061"/>
                  <a:gd name="T54" fmla="*/ 2876 w 808"/>
                  <a:gd name="T55" fmla="*/ 210431 h 2061"/>
                  <a:gd name="T56" fmla="*/ 2876 w 808"/>
                  <a:gd name="T57" fmla="*/ 210431 h 2061"/>
                  <a:gd name="T58" fmla="*/ 116133 w 808"/>
                  <a:gd name="T59" fmla="*/ 51798 h 2061"/>
                  <a:gd name="T60" fmla="*/ 116133 w 808"/>
                  <a:gd name="T61" fmla="*/ 0 h 2061"/>
                  <a:gd name="T62" fmla="*/ 175099 w 808"/>
                  <a:gd name="T63" fmla="*/ 0 h 2061"/>
                  <a:gd name="T64" fmla="*/ 175099 w 808"/>
                  <a:gd name="T65" fmla="*/ 51798 h 206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808" h="2061">
                    <a:moveTo>
                      <a:pt x="487" y="144"/>
                    </a:moveTo>
                    <a:lnTo>
                      <a:pt x="487" y="144"/>
                    </a:lnTo>
                    <a:cubicBezTo>
                      <a:pt x="705" y="175"/>
                      <a:pt x="804" y="344"/>
                      <a:pt x="804" y="585"/>
                    </a:cubicBezTo>
                    <a:lnTo>
                      <a:pt x="804" y="633"/>
                    </a:lnTo>
                    <a:lnTo>
                      <a:pt x="617" y="633"/>
                    </a:lnTo>
                    <a:lnTo>
                      <a:pt x="617" y="572"/>
                    </a:lnTo>
                    <a:cubicBezTo>
                      <a:pt x="617" y="413"/>
                      <a:pt x="553" y="316"/>
                      <a:pt x="410" y="316"/>
                    </a:cubicBezTo>
                    <a:cubicBezTo>
                      <a:pt x="269" y="316"/>
                      <a:pt x="205" y="413"/>
                      <a:pt x="205" y="572"/>
                    </a:cubicBezTo>
                    <a:cubicBezTo>
                      <a:pt x="205" y="974"/>
                      <a:pt x="807" y="977"/>
                      <a:pt x="807" y="1481"/>
                    </a:cubicBezTo>
                    <a:cubicBezTo>
                      <a:pt x="807" y="1722"/>
                      <a:pt x="705" y="1893"/>
                      <a:pt x="487" y="1924"/>
                    </a:cubicBezTo>
                    <a:lnTo>
                      <a:pt x="487" y="2060"/>
                    </a:lnTo>
                    <a:lnTo>
                      <a:pt x="323" y="2060"/>
                    </a:lnTo>
                    <a:lnTo>
                      <a:pt x="323" y="1924"/>
                    </a:lnTo>
                    <a:cubicBezTo>
                      <a:pt x="100" y="1893"/>
                      <a:pt x="0" y="1724"/>
                      <a:pt x="0" y="1481"/>
                    </a:cubicBezTo>
                    <a:lnTo>
                      <a:pt x="0" y="1371"/>
                    </a:lnTo>
                    <a:lnTo>
                      <a:pt x="187" y="1371"/>
                    </a:lnTo>
                    <a:lnTo>
                      <a:pt x="187" y="1494"/>
                    </a:lnTo>
                    <a:cubicBezTo>
                      <a:pt x="187" y="1656"/>
                      <a:pt x="254" y="1748"/>
                      <a:pt x="397" y="1748"/>
                    </a:cubicBezTo>
                    <a:cubicBezTo>
                      <a:pt x="543" y="1748"/>
                      <a:pt x="607" y="1656"/>
                      <a:pt x="607" y="1494"/>
                    </a:cubicBezTo>
                    <a:cubicBezTo>
                      <a:pt x="607" y="1095"/>
                      <a:pt x="8" y="1089"/>
                      <a:pt x="8" y="585"/>
                    </a:cubicBezTo>
                    <a:cubicBezTo>
                      <a:pt x="8" y="339"/>
                      <a:pt x="107" y="177"/>
                      <a:pt x="323" y="144"/>
                    </a:cubicBezTo>
                    <a:lnTo>
                      <a:pt x="323" y="0"/>
                    </a:lnTo>
                    <a:lnTo>
                      <a:pt x="487" y="0"/>
                    </a:lnTo>
                    <a:lnTo>
                      <a:pt x="487" y="14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71" name="Freeform 31">
                <a:extLst>
                  <a:ext uri="{FF2B5EF4-FFF2-40B4-BE49-F238E27FC236}">
                    <a16:creationId xmlns:a16="http://schemas.microsoft.com/office/drawing/2014/main" id="{03EE2B46-2462-BE49-AB3F-75C4B7CF12D6}"/>
                  </a:ext>
                </a:extLst>
              </p:cNvPr>
              <p:cNvSpPr>
                <a:spLocks noChangeArrowheads="1"/>
              </p:cNvSpPr>
              <p:nvPr/>
            </p:nvSpPr>
            <p:spPr bwMode="auto">
              <a:xfrm>
                <a:off x="3309938" y="4754563"/>
                <a:ext cx="1836737" cy="1738312"/>
              </a:xfrm>
              <a:custGeom>
                <a:avLst/>
                <a:gdLst>
                  <a:gd name="T0" fmla="*/ 918008 w 5102"/>
                  <a:gd name="T1" fmla="*/ 64782 h 4830"/>
                  <a:gd name="T2" fmla="*/ 918008 w 5102"/>
                  <a:gd name="T3" fmla="*/ 64782 h 4830"/>
                  <a:gd name="T4" fmla="*/ 317163 w 5102"/>
                  <a:gd name="T5" fmla="*/ 396609 h 4830"/>
                  <a:gd name="T6" fmla="*/ 317163 w 5102"/>
                  <a:gd name="T7" fmla="*/ 396609 h 4830"/>
                  <a:gd name="T8" fmla="*/ 64801 w 5102"/>
                  <a:gd name="T9" fmla="*/ 1044787 h 4830"/>
                  <a:gd name="T10" fmla="*/ 64801 w 5102"/>
                  <a:gd name="T11" fmla="*/ 1044787 h 4830"/>
                  <a:gd name="T12" fmla="*/ 918008 w 5102"/>
                  <a:gd name="T13" fmla="*/ 1672810 h 4830"/>
                  <a:gd name="T14" fmla="*/ 918008 w 5102"/>
                  <a:gd name="T15" fmla="*/ 1672810 h 4830"/>
                  <a:gd name="T16" fmla="*/ 1771216 w 5102"/>
                  <a:gd name="T17" fmla="*/ 1044787 h 4830"/>
                  <a:gd name="T18" fmla="*/ 1771216 w 5102"/>
                  <a:gd name="T19" fmla="*/ 1044787 h 4830"/>
                  <a:gd name="T20" fmla="*/ 1518854 w 5102"/>
                  <a:gd name="T21" fmla="*/ 396609 h 4830"/>
                  <a:gd name="T22" fmla="*/ 1518854 w 5102"/>
                  <a:gd name="T23" fmla="*/ 396609 h 4830"/>
                  <a:gd name="T24" fmla="*/ 918008 w 5102"/>
                  <a:gd name="T25" fmla="*/ 64782 h 4830"/>
                  <a:gd name="T26" fmla="*/ 918008 w 5102"/>
                  <a:gd name="T27" fmla="*/ 1737952 h 4830"/>
                  <a:gd name="T28" fmla="*/ 918008 w 5102"/>
                  <a:gd name="T29" fmla="*/ 1737952 h 4830"/>
                  <a:gd name="T30" fmla="*/ 0 w 5102"/>
                  <a:gd name="T31" fmla="*/ 1044787 h 4830"/>
                  <a:gd name="T32" fmla="*/ 0 w 5102"/>
                  <a:gd name="T33" fmla="*/ 1044787 h 4830"/>
                  <a:gd name="T34" fmla="*/ 918008 w 5102"/>
                  <a:gd name="T35" fmla="*/ 0 h 4830"/>
                  <a:gd name="T36" fmla="*/ 918008 w 5102"/>
                  <a:gd name="T37" fmla="*/ 0 h 4830"/>
                  <a:gd name="T38" fmla="*/ 1569615 w 5102"/>
                  <a:gd name="T39" fmla="*/ 355940 h 4830"/>
                  <a:gd name="T40" fmla="*/ 1569615 w 5102"/>
                  <a:gd name="T41" fmla="*/ 355940 h 4830"/>
                  <a:gd name="T42" fmla="*/ 1836377 w 5102"/>
                  <a:gd name="T43" fmla="*/ 1044787 h 4830"/>
                  <a:gd name="T44" fmla="*/ 1836377 w 5102"/>
                  <a:gd name="T45" fmla="*/ 1044787 h 4830"/>
                  <a:gd name="T46" fmla="*/ 918008 w 5102"/>
                  <a:gd name="T47" fmla="*/ 1737952 h 483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5102" h="4830">
                    <a:moveTo>
                      <a:pt x="2550" y="180"/>
                    </a:moveTo>
                    <a:lnTo>
                      <a:pt x="2550" y="180"/>
                    </a:lnTo>
                    <a:cubicBezTo>
                      <a:pt x="1952" y="180"/>
                      <a:pt x="1360" y="507"/>
                      <a:pt x="881" y="1102"/>
                    </a:cubicBezTo>
                    <a:cubicBezTo>
                      <a:pt x="449" y="1638"/>
                      <a:pt x="180" y="2329"/>
                      <a:pt x="180" y="2903"/>
                    </a:cubicBezTo>
                    <a:cubicBezTo>
                      <a:pt x="180" y="3963"/>
                      <a:pt x="1111" y="4648"/>
                      <a:pt x="2550" y="4648"/>
                    </a:cubicBezTo>
                    <a:cubicBezTo>
                      <a:pt x="3989" y="4648"/>
                      <a:pt x="4920" y="3963"/>
                      <a:pt x="4920" y="2903"/>
                    </a:cubicBezTo>
                    <a:cubicBezTo>
                      <a:pt x="4920" y="2329"/>
                      <a:pt x="4651" y="1638"/>
                      <a:pt x="4219" y="1102"/>
                    </a:cubicBezTo>
                    <a:cubicBezTo>
                      <a:pt x="3741" y="507"/>
                      <a:pt x="3149" y="180"/>
                      <a:pt x="2550" y="180"/>
                    </a:cubicBezTo>
                    <a:close/>
                    <a:moveTo>
                      <a:pt x="2550" y="4829"/>
                    </a:moveTo>
                    <a:lnTo>
                      <a:pt x="2550" y="4829"/>
                    </a:lnTo>
                    <a:cubicBezTo>
                      <a:pt x="1001" y="4829"/>
                      <a:pt x="0" y="4072"/>
                      <a:pt x="0" y="2903"/>
                    </a:cubicBezTo>
                    <a:cubicBezTo>
                      <a:pt x="0" y="1596"/>
                      <a:pt x="1176" y="0"/>
                      <a:pt x="2550" y="0"/>
                    </a:cubicBezTo>
                    <a:cubicBezTo>
                      <a:pt x="3204" y="0"/>
                      <a:pt x="3846" y="351"/>
                      <a:pt x="4360" y="989"/>
                    </a:cubicBezTo>
                    <a:cubicBezTo>
                      <a:pt x="4823" y="1564"/>
                      <a:pt x="5101" y="2280"/>
                      <a:pt x="5101" y="2903"/>
                    </a:cubicBezTo>
                    <a:cubicBezTo>
                      <a:pt x="5101" y="4072"/>
                      <a:pt x="4099" y="4829"/>
                      <a:pt x="2550" y="4829"/>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72" name="Freeform 32">
                <a:extLst>
                  <a:ext uri="{FF2B5EF4-FFF2-40B4-BE49-F238E27FC236}">
                    <a16:creationId xmlns:a16="http://schemas.microsoft.com/office/drawing/2014/main" id="{471C19E1-E8D5-3D4B-BFF1-301900C7AEAF}"/>
                  </a:ext>
                </a:extLst>
              </p:cNvPr>
              <p:cNvSpPr>
                <a:spLocks noChangeArrowheads="1"/>
              </p:cNvSpPr>
              <p:nvPr/>
            </p:nvSpPr>
            <p:spPr bwMode="auto">
              <a:xfrm>
                <a:off x="3843338" y="4121150"/>
                <a:ext cx="769937" cy="534988"/>
              </a:xfrm>
              <a:custGeom>
                <a:avLst/>
                <a:gdLst>
                  <a:gd name="T0" fmla="*/ 80705 w 2137"/>
                  <a:gd name="T1" fmla="*/ 65076 h 1488"/>
                  <a:gd name="T2" fmla="*/ 381546 w 2137"/>
                  <a:gd name="T3" fmla="*/ 466676 h 1488"/>
                  <a:gd name="T4" fmla="*/ 381546 w 2137"/>
                  <a:gd name="T5" fmla="*/ 466676 h 1488"/>
                  <a:gd name="T6" fmla="*/ 384788 w 2137"/>
                  <a:gd name="T7" fmla="*/ 469553 h 1488"/>
                  <a:gd name="T8" fmla="*/ 384788 w 2137"/>
                  <a:gd name="T9" fmla="*/ 469553 h 1488"/>
                  <a:gd name="T10" fmla="*/ 388031 w 2137"/>
                  <a:gd name="T11" fmla="*/ 466676 h 1488"/>
                  <a:gd name="T12" fmla="*/ 688872 w 2137"/>
                  <a:gd name="T13" fmla="*/ 65076 h 1488"/>
                  <a:gd name="T14" fmla="*/ 80705 w 2137"/>
                  <a:gd name="T15" fmla="*/ 65076 h 1488"/>
                  <a:gd name="T16" fmla="*/ 384788 w 2137"/>
                  <a:gd name="T17" fmla="*/ 534628 h 1488"/>
                  <a:gd name="T18" fmla="*/ 384788 w 2137"/>
                  <a:gd name="T19" fmla="*/ 534628 h 1488"/>
                  <a:gd name="T20" fmla="*/ 329664 w 2137"/>
                  <a:gd name="T21" fmla="*/ 505506 h 1488"/>
                  <a:gd name="T22" fmla="*/ 19095 w 2137"/>
                  <a:gd name="T23" fmla="*/ 90962 h 1488"/>
                  <a:gd name="T24" fmla="*/ 19095 w 2137"/>
                  <a:gd name="T25" fmla="*/ 90962 h 1488"/>
                  <a:gd name="T26" fmla="*/ 9728 w 2137"/>
                  <a:gd name="T27" fmla="*/ 29482 h 1488"/>
                  <a:gd name="T28" fmla="*/ 9728 w 2137"/>
                  <a:gd name="T29" fmla="*/ 29482 h 1488"/>
                  <a:gd name="T30" fmla="*/ 64852 w 2137"/>
                  <a:gd name="T31" fmla="*/ 0 h 1488"/>
                  <a:gd name="T32" fmla="*/ 705085 w 2137"/>
                  <a:gd name="T33" fmla="*/ 0 h 1488"/>
                  <a:gd name="T34" fmla="*/ 705085 w 2137"/>
                  <a:gd name="T35" fmla="*/ 0 h 1488"/>
                  <a:gd name="T36" fmla="*/ 760209 w 2137"/>
                  <a:gd name="T37" fmla="*/ 29482 h 1488"/>
                  <a:gd name="T38" fmla="*/ 760209 w 2137"/>
                  <a:gd name="T39" fmla="*/ 29482 h 1488"/>
                  <a:gd name="T40" fmla="*/ 750842 w 2137"/>
                  <a:gd name="T41" fmla="*/ 90962 h 1488"/>
                  <a:gd name="T42" fmla="*/ 440273 w 2137"/>
                  <a:gd name="T43" fmla="*/ 505506 h 1488"/>
                  <a:gd name="T44" fmla="*/ 440273 w 2137"/>
                  <a:gd name="T45" fmla="*/ 505506 h 1488"/>
                  <a:gd name="T46" fmla="*/ 384788 w 2137"/>
                  <a:gd name="T47" fmla="*/ 534628 h 148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2137" h="1488">
                    <a:moveTo>
                      <a:pt x="224" y="181"/>
                    </a:moveTo>
                    <a:lnTo>
                      <a:pt x="1059" y="1298"/>
                    </a:lnTo>
                    <a:cubicBezTo>
                      <a:pt x="1063" y="1303"/>
                      <a:pt x="1067" y="1305"/>
                      <a:pt x="1068" y="1306"/>
                    </a:cubicBezTo>
                    <a:cubicBezTo>
                      <a:pt x="1070" y="1305"/>
                      <a:pt x="1073" y="1303"/>
                      <a:pt x="1077" y="1298"/>
                    </a:cubicBezTo>
                    <a:lnTo>
                      <a:pt x="1912" y="181"/>
                    </a:lnTo>
                    <a:lnTo>
                      <a:pt x="224" y="181"/>
                    </a:lnTo>
                    <a:close/>
                    <a:moveTo>
                      <a:pt x="1068" y="1487"/>
                    </a:moveTo>
                    <a:lnTo>
                      <a:pt x="1068" y="1487"/>
                    </a:lnTo>
                    <a:cubicBezTo>
                      <a:pt x="1009" y="1487"/>
                      <a:pt x="953" y="1457"/>
                      <a:pt x="915" y="1406"/>
                    </a:cubicBezTo>
                    <a:lnTo>
                      <a:pt x="53" y="253"/>
                    </a:lnTo>
                    <a:cubicBezTo>
                      <a:pt x="10" y="197"/>
                      <a:pt x="0" y="134"/>
                      <a:pt x="27" y="82"/>
                    </a:cubicBezTo>
                    <a:cubicBezTo>
                      <a:pt x="53" y="30"/>
                      <a:pt x="108" y="0"/>
                      <a:pt x="180" y="0"/>
                    </a:cubicBezTo>
                    <a:lnTo>
                      <a:pt x="1957" y="0"/>
                    </a:lnTo>
                    <a:cubicBezTo>
                      <a:pt x="2028" y="0"/>
                      <a:pt x="2084" y="30"/>
                      <a:pt x="2110" y="82"/>
                    </a:cubicBezTo>
                    <a:cubicBezTo>
                      <a:pt x="2136" y="134"/>
                      <a:pt x="2126" y="197"/>
                      <a:pt x="2084" y="253"/>
                    </a:cubicBezTo>
                    <a:lnTo>
                      <a:pt x="1222" y="1406"/>
                    </a:lnTo>
                    <a:cubicBezTo>
                      <a:pt x="1183" y="1457"/>
                      <a:pt x="1128" y="1487"/>
                      <a:pt x="1068" y="1487"/>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73" name="Freeform 33">
                <a:extLst>
                  <a:ext uri="{FF2B5EF4-FFF2-40B4-BE49-F238E27FC236}">
                    <a16:creationId xmlns:a16="http://schemas.microsoft.com/office/drawing/2014/main" id="{64B2E7B7-B764-F847-84F7-C5EAAC82C6F1}"/>
                  </a:ext>
                </a:extLst>
              </p:cNvPr>
              <p:cNvSpPr>
                <a:spLocks noChangeArrowheads="1"/>
              </p:cNvSpPr>
              <p:nvPr/>
            </p:nvSpPr>
            <p:spPr bwMode="auto">
              <a:xfrm>
                <a:off x="4024313" y="4597400"/>
                <a:ext cx="407987" cy="222250"/>
              </a:xfrm>
              <a:custGeom>
                <a:avLst/>
                <a:gdLst>
                  <a:gd name="T0" fmla="*/ 111007 w 1132"/>
                  <a:gd name="T1" fmla="*/ 64987 h 619"/>
                  <a:gd name="T2" fmla="*/ 111007 w 1132"/>
                  <a:gd name="T3" fmla="*/ 64987 h 619"/>
                  <a:gd name="T4" fmla="*/ 64874 w 1132"/>
                  <a:gd name="T5" fmla="*/ 110945 h 619"/>
                  <a:gd name="T6" fmla="*/ 64874 w 1132"/>
                  <a:gd name="T7" fmla="*/ 110945 h 619"/>
                  <a:gd name="T8" fmla="*/ 111007 w 1132"/>
                  <a:gd name="T9" fmla="*/ 157263 h 619"/>
                  <a:gd name="T10" fmla="*/ 296259 w 1132"/>
                  <a:gd name="T11" fmla="*/ 157263 h 619"/>
                  <a:gd name="T12" fmla="*/ 296259 w 1132"/>
                  <a:gd name="T13" fmla="*/ 157263 h 619"/>
                  <a:gd name="T14" fmla="*/ 342392 w 1132"/>
                  <a:gd name="T15" fmla="*/ 110945 h 619"/>
                  <a:gd name="T16" fmla="*/ 342392 w 1132"/>
                  <a:gd name="T17" fmla="*/ 110945 h 619"/>
                  <a:gd name="T18" fmla="*/ 296259 w 1132"/>
                  <a:gd name="T19" fmla="*/ 64987 h 619"/>
                  <a:gd name="T20" fmla="*/ 111007 w 1132"/>
                  <a:gd name="T21" fmla="*/ 64987 h 619"/>
                  <a:gd name="T22" fmla="*/ 296259 w 1132"/>
                  <a:gd name="T23" fmla="*/ 221891 h 619"/>
                  <a:gd name="T24" fmla="*/ 111007 w 1132"/>
                  <a:gd name="T25" fmla="*/ 221891 h 619"/>
                  <a:gd name="T26" fmla="*/ 111007 w 1132"/>
                  <a:gd name="T27" fmla="*/ 221891 h 619"/>
                  <a:gd name="T28" fmla="*/ 0 w 1132"/>
                  <a:gd name="T29" fmla="*/ 110945 h 619"/>
                  <a:gd name="T30" fmla="*/ 0 w 1132"/>
                  <a:gd name="T31" fmla="*/ 110945 h 619"/>
                  <a:gd name="T32" fmla="*/ 111007 w 1132"/>
                  <a:gd name="T33" fmla="*/ 0 h 619"/>
                  <a:gd name="T34" fmla="*/ 296259 w 1132"/>
                  <a:gd name="T35" fmla="*/ 0 h 619"/>
                  <a:gd name="T36" fmla="*/ 296259 w 1132"/>
                  <a:gd name="T37" fmla="*/ 0 h 619"/>
                  <a:gd name="T38" fmla="*/ 407627 w 1132"/>
                  <a:gd name="T39" fmla="*/ 110945 h 619"/>
                  <a:gd name="T40" fmla="*/ 407627 w 1132"/>
                  <a:gd name="T41" fmla="*/ 110945 h 619"/>
                  <a:gd name="T42" fmla="*/ 296259 w 1132"/>
                  <a:gd name="T43" fmla="*/ 221891 h 61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132" h="619">
                    <a:moveTo>
                      <a:pt x="308" y="181"/>
                    </a:moveTo>
                    <a:lnTo>
                      <a:pt x="308" y="181"/>
                    </a:lnTo>
                    <a:cubicBezTo>
                      <a:pt x="237" y="181"/>
                      <a:pt x="180" y="239"/>
                      <a:pt x="180" y="309"/>
                    </a:cubicBezTo>
                    <a:cubicBezTo>
                      <a:pt x="180" y="380"/>
                      <a:pt x="237" y="438"/>
                      <a:pt x="308" y="438"/>
                    </a:cubicBezTo>
                    <a:lnTo>
                      <a:pt x="822" y="438"/>
                    </a:lnTo>
                    <a:cubicBezTo>
                      <a:pt x="893" y="438"/>
                      <a:pt x="950" y="380"/>
                      <a:pt x="950" y="309"/>
                    </a:cubicBezTo>
                    <a:cubicBezTo>
                      <a:pt x="950" y="239"/>
                      <a:pt x="893" y="181"/>
                      <a:pt x="822" y="181"/>
                    </a:cubicBezTo>
                    <a:lnTo>
                      <a:pt x="308" y="181"/>
                    </a:lnTo>
                    <a:close/>
                    <a:moveTo>
                      <a:pt x="822" y="618"/>
                    </a:moveTo>
                    <a:lnTo>
                      <a:pt x="308" y="618"/>
                    </a:lnTo>
                    <a:cubicBezTo>
                      <a:pt x="138" y="618"/>
                      <a:pt x="0" y="480"/>
                      <a:pt x="0" y="309"/>
                    </a:cubicBezTo>
                    <a:cubicBezTo>
                      <a:pt x="0" y="139"/>
                      <a:pt x="138" y="0"/>
                      <a:pt x="308" y="0"/>
                    </a:cubicBezTo>
                    <a:lnTo>
                      <a:pt x="822" y="0"/>
                    </a:lnTo>
                    <a:cubicBezTo>
                      <a:pt x="993" y="0"/>
                      <a:pt x="1131" y="139"/>
                      <a:pt x="1131" y="309"/>
                    </a:cubicBezTo>
                    <a:cubicBezTo>
                      <a:pt x="1131" y="480"/>
                      <a:pt x="993" y="618"/>
                      <a:pt x="822" y="61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grpSp>
        <p:grpSp>
          <p:nvGrpSpPr>
            <p:cNvPr id="138" name="Group 9">
              <a:extLst>
                <a:ext uri="{FF2B5EF4-FFF2-40B4-BE49-F238E27FC236}">
                  <a16:creationId xmlns:a16="http://schemas.microsoft.com/office/drawing/2014/main" id="{8C6D92B0-FD5E-564D-A2BA-AFAB90CB0786}"/>
                </a:ext>
              </a:extLst>
            </p:cNvPr>
            <p:cNvGrpSpPr>
              <a:grpSpLocks/>
            </p:cNvGrpSpPr>
            <p:nvPr/>
          </p:nvGrpSpPr>
          <p:grpSpPr bwMode="auto">
            <a:xfrm>
              <a:off x="1397994" y="1804368"/>
              <a:ext cx="1690738" cy="966342"/>
              <a:chOff x="5507038" y="1647825"/>
              <a:chExt cx="1863725" cy="1065213"/>
            </a:xfrm>
            <a:solidFill>
              <a:schemeClr val="accent2">
                <a:lumMod val="75000"/>
              </a:schemeClr>
            </a:solidFill>
          </p:grpSpPr>
          <p:sp>
            <p:nvSpPr>
              <p:cNvPr id="168" name="Freeform 34">
                <a:extLst>
                  <a:ext uri="{FF2B5EF4-FFF2-40B4-BE49-F238E27FC236}">
                    <a16:creationId xmlns:a16="http://schemas.microsoft.com/office/drawing/2014/main" id="{AE5BFC2B-9355-B341-B782-2F985B857A12}"/>
                  </a:ext>
                </a:extLst>
              </p:cNvPr>
              <p:cNvSpPr>
                <a:spLocks noChangeArrowheads="1"/>
              </p:cNvSpPr>
              <p:nvPr/>
            </p:nvSpPr>
            <p:spPr bwMode="auto">
              <a:xfrm>
                <a:off x="7092950" y="1647825"/>
                <a:ext cx="277813" cy="246063"/>
              </a:xfrm>
              <a:custGeom>
                <a:avLst/>
                <a:gdLst>
                  <a:gd name="T0" fmla="*/ 15474 w 772"/>
                  <a:gd name="T1" fmla="*/ 110764 h 682"/>
                  <a:gd name="T2" fmla="*/ 15474 w 772"/>
                  <a:gd name="T3" fmla="*/ 110764 h 682"/>
                  <a:gd name="T4" fmla="*/ 17273 w 772"/>
                  <a:gd name="T5" fmla="*/ 139989 h 682"/>
                  <a:gd name="T6" fmla="*/ 250823 w 772"/>
                  <a:gd name="T7" fmla="*/ 238486 h 682"/>
                  <a:gd name="T8" fmla="*/ 250823 w 772"/>
                  <a:gd name="T9" fmla="*/ 238486 h 682"/>
                  <a:gd name="T10" fmla="*/ 272775 w 772"/>
                  <a:gd name="T11" fmla="*/ 219725 h 682"/>
                  <a:gd name="T12" fmla="*/ 224554 w 772"/>
                  <a:gd name="T13" fmla="*/ 24173 h 682"/>
                  <a:gd name="T14" fmla="*/ 224554 w 772"/>
                  <a:gd name="T15" fmla="*/ 24173 h 682"/>
                  <a:gd name="T16" fmla="*/ 188927 w 772"/>
                  <a:gd name="T17" fmla="*/ 9020 h 682"/>
                  <a:gd name="T18" fmla="*/ 15474 w 772"/>
                  <a:gd name="T19" fmla="*/ 110764 h 68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72" h="682">
                    <a:moveTo>
                      <a:pt x="43" y="307"/>
                    </a:moveTo>
                    <a:lnTo>
                      <a:pt x="43" y="307"/>
                    </a:lnTo>
                    <a:cubicBezTo>
                      <a:pt x="0" y="332"/>
                      <a:pt x="2" y="368"/>
                      <a:pt x="48" y="388"/>
                    </a:cubicBezTo>
                    <a:lnTo>
                      <a:pt x="697" y="661"/>
                    </a:lnTo>
                    <a:cubicBezTo>
                      <a:pt x="743" y="681"/>
                      <a:pt x="771" y="657"/>
                      <a:pt x="758" y="609"/>
                    </a:cubicBezTo>
                    <a:lnTo>
                      <a:pt x="624" y="67"/>
                    </a:lnTo>
                    <a:cubicBezTo>
                      <a:pt x="612" y="19"/>
                      <a:pt x="567" y="0"/>
                      <a:pt x="525" y="25"/>
                    </a:cubicBezTo>
                    <a:lnTo>
                      <a:pt x="43" y="30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69" name="Freeform 35">
                <a:extLst>
                  <a:ext uri="{FF2B5EF4-FFF2-40B4-BE49-F238E27FC236}">
                    <a16:creationId xmlns:a16="http://schemas.microsoft.com/office/drawing/2014/main" id="{E52065C6-D91C-BF46-9893-AE63281FD513}"/>
                  </a:ext>
                </a:extLst>
              </p:cNvPr>
              <p:cNvSpPr>
                <a:spLocks noChangeArrowheads="1"/>
              </p:cNvSpPr>
              <p:nvPr/>
            </p:nvSpPr>
            <p:spPr bwMode="auto">
              <a:xfrm>
                <a:off x="5507038" y="1752600"/>
                <a:ext cx="1771650" cy="960438"/>
              </a:xfrm>
              <a:custGeom>
                <a:avLst/>
                <a:gdLst>
                  <a:gd name="T0" fmla="*/ 37067 w 4923"/>
                  <a:gd name="T1" fmla="*/ 960078 h 2666"/>
                  <a:gd name="T2" fmla="*/ 37067 w 4923"/>
                  <a:gd name="T3" fmla="*/ 960078 h 2666"/>
                  <a:gd name="T4" fmla="*/ 20873 w 4923"/>
                  <a:gd name="T5" fmla="*/ 955755 h 2666"/>
                  <a:gd name="T6" fmla="*/ 20873 w 4923"/>
                  <a:gd name="T7" fmla="*/ 955755 h 2666"/>
                  <a:gd name="T8" fmla="*/ 8637 w 4923"/>
                  <a:gd name="T9" fmla="*/ 911443 h 2666"/>
                  <a:gd name="T10" fmla="*/ 393340 w 4923"/>
                  <a:gd name="T11" fmla="*/ 235967 h 2666"/>
                  <a:gd name="T12" fmla="*/ 393340 w 4923"/>
                  <a:gd name="T13" fmla="*/ 235967 h 2666"/>
                  <a:gd name="T14" fmla="*/ 445522 w 4923"/>
                  <a:gd name="T15" fmla="*/ 201742 h 2666"/>
                  <a:gd name="T16" fmla="*/ 445522 w 4923"/>
                  <a:gd name="T17" fmla="*/ 201742 h 2666"/>
                  <a:gd name="T18" fmla="*/ 499143 w 4923"/>
                  <a:gd name="T19" fmla="*/ 233805 h 2666"/>
                  <a:gd name="T20" fmla="*/ 747814 w 4923"/>
                  <a:gd name="T21" fmla="*/ 631526 h 2666"/>
                  <a:gd name="T22" fmla="*/ 987129 w 4923"/>
                  <a:gd name="T23" fmla="*/ 284241 h 2666"/>
                  <a:gd name="T24" fmla="*/ 987129 w 4923"/>
                  <a:gd name="T25" fmla="*/ 284241 h 2666"/>
                  <a:gd name="T26" fmla="*/ 1040390 w 4923"/>
                  <a:gd name="T27" fmla="*/ 253979 h 2666"/>
                  <a:gd name="T28" fmla="*/ 1040390 w 4923"/>
                  <a:gd name="T29" fmla="*/ 253979 h 2666"/>
                  <a:gd name="T30" fmla="*/ 1041830 w 4923"/>
                  <a:gd name="T31" fmla="*/ 253979 h 2666"/>
                  <a:gd name="T32" fmla="*/ 1041830 w 4923"/>
                  <a:gd name="T33" fmla="*/ 253979 h 2666"/>
                  <a:gd name="T34" fmla="*/ 1095091 w 4923"/>
                  <a:gd name="T35" fmla="*/ 286402 h 2666"/>
                  <a:gd name="T36" fmla="*/ 1373991 w 4923"/>
                  <a:gd name="T37" fmla="*/ 730956 h 2666"/>
                  <a:gd name="T38" fmla="*/ 1704714 w 4923"/>
                  <a:gd name="T39" fmla="*/ 23056 h 2666"/>
                  <a:gd name="T40" fmla="*/ 1704714 w 4923"/>
                  <a:gd name="T41" fmla="*/ 23056 h 2666"/>
                  <a:gd name="T42" fmla="*/ 1747898 w 4923"/>
                  <a:gd name="T43" fmla="*/ 7565 h 2666"/>
                  <a:gd name="T44" fmla="*/ 1747898 w 4923"/>
                  <a:gd name="T45" fmla="*/ 7565 h 2666"/>
                  <a:gd name="T46" fmla="*/ 1763733 w 4923"/>
                  <a:gd name="T47" fmla="*/ 50796 h 2666"/>
                  <a:gd name="T48" fmla="*/ 1428332 w 4923"/>
                  <a:gd name="T49" fmla="*/ 768422 h 2666"/>
                  <a:gd name="T50" fmla="*/ 1428332 w 4923"/>
                  <a:gd name="T51" fmla="*/ 768422 h 2666"/>
                  <a:gd name="T52" fmla="*/ 1378670 w 4923"/>
                  <a:gd name="T53" fmla="*/ 806249 h 2666"/>
                  <a:gd name="T54" fmla="*/ 1378670 w 4923"/>
                  <a:gd name="T55" fmla="*/ 806249 h 2666"/>
                  <a:gd name="T56" fmla="*/ 1324329 w 4923"/>
                  <a:gd name="T57" fmla="*/ 774907 h 2666"/>
                  <a:gd name="T58" fmla="*/ 1040390 w 4923"/>
                  <a:gd name="T59" fmla="*/ 321707 h 2666"/>
                  <a:gd name="T60" fmla="*/ 801075 w 4923"/>
                  <a:gd name="T61" fmla="*/ 668992 h 2666"/>
                  <a:gd name="T62" fmla="*/ 801075 w 4923"/>
                  <a:gd name="T63" fmla="*/ 668992 h 2666"/>
                  <a:gd name="T64" fmla="*/ 746015 w 4923"/>
                  <a:gd name="T65" fmla="*/ 698893 h 2666"/>
                  <a:gd name="T66" fmla="*/ 746015 w 4923"/>
                  <a:gd name="T67" fmla="*/ 698893 h 2666"/>
                  <a:gd name="T68" fmla="*/ 692754 w 4923"/>
                  <a:gd name="T69" fmla="*/ 666470 h 2666"/>
                  <a:gd name="T70" fmla="*/ 446961 w 4923"/>
                  <a:gd name="T71" fmla="*/ 273073 h 2666"/>
                  <a:gd name="T72" fmla="*/ 65497 w 4923"/>
                  <a:gd name="T73" fmla="*/ 943506 h 2666"/>
                  <a:gd name="T74" fmla="*/ 65497 w 4923"/>
                  <a:gd name="T75" fmla="*/ 943506 h 2666"/>
                  <a:gd name="T76" fmla="*/ 37067 w 4923"/>
                  <a:gd name="T77" fmla="*/ 960078 h 266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4923" h="2666">
                    <a:moveTo>
                      <a:pt x="103" y="2665"/>
                    </a:moveTo>
                    <a:lnTo>
                      <a:pt x="103" y="2665"/>
                    </a:lnTo>
                    <a:cubicBezTo>
                      <a:pt x="88" y="2665"/>
                      <a:pt x="73" y="2661"/>
                      <a:pt x="58" y="2653"/>
                    </a:cubicBezTo>
                    <a:cubicBezTo>
                      <a:pt x="15" y="2628"/>
                      <a:pt x="0" y="2573"/>
                      <a:pt x="24" y="2530"/>
                    </a:cubicBezTo>
                    <a:lnTo>
                      <a:pt x="1093" y="655"/>
                    </a:lnTo>
                    <a:cubicBezTo>
                      <a:pt x="1127" y="596"/>
                      <a:pt x="1179" y="561"/>
                      <a:pt x="1238" y="560"/>
                    </a:cubicBezTo>
                    <a:cubicBezTo>
                      <a:pt x="1297" y="560"/>
                      <a:pt x="1351" y="591"/>
                      <a:pt x="1387" y="649"/>
                    </a:cubicBezTo>
                    <a:lnTo>
                      <a:pt x="2078" y="1753"/>
                    </a:lnTo>
                    <a:lnTo>
                      <a:pt x="2743" y="789"/>
                    </a:lnTo>
                    <a:cubicBezTo>
                      <a:pt x="2780" y="735"/>
                      <a:pt x="2834" y="705"/>
                      <a:pt x="2891" y="705"/>
                    </a:cubicBezTo>
                    <a:cubicBezTo>
                      <a:pt x="2893" y="705"/>
                      <a:pt x="2894" y="705"/>
                      <a:pt x="2895" y="705"/>
                    </a:cubicBezTo>
                    <a:cubicBezTo>
                      <a:pt x="2954" y="706"/>
                      <a:pt x="3008" y="739"/>
                      <a:pt x="3043" y="795"/>
                    </a:cubicBezTo>
                    <a:lnTo>
                      <a:pt x="3818" y="2029"/>
                    </a:lnTo>
                    <a:lnTo>
                      <a:pt x="4737" y="64"/>
                    </a:lnTo>
                    <a:cubicBezTo>
                      <a:pt x="4758" y="19"/>
                      <a:pt x="4812" y="0"/>
                      <a:pt x="4857" y="21"/>
                    </a:cubicBezTo>
                    <a:cubicBezTo>
                      <a:pt x="4903" y="42"/>
                      <a:pt x="4922" y="95"/>
                      <a:pt x="4901" y="141"/>
                    </a:cubicBezTo>
                    <a:lnTo>
                      <a:pt x="3969" y="2133"/>
                    </a:lnTo>
                    <a:cubicBezTo>
                      <a:pt x="3939" y="2197"/>
                      <a:pt x="3889" y="2235"/>
                      <a:pt x="3831" y="2238"/>
                    </a:cubicBezTo>
                    <a:cubicBezTo>
                      <a:pt x="3771" y="2242"/>
                      <a:pt x="3717" y="2210"/>
                      <a:pt x="3680" y="2151"/>
                    </a:cubicBezTo>
                    <a:lnTo>
                      <a:pt x="2891" y="893"/>
                    </a:lnTo>
                    <a:lnTo>
                      <a:pt x="2226" y="1857"/>
                    </a:lnTo>
                    <a:cubicBezTo>
                      <a:pt x="2188" y="1912"/>
                      <a:pt x="2134" y="1942"/>
                      <a:pt x="2073" y="1940"/>
                    </a:cubicBezTo>
                    <a:cubicBezTo>
                      <a:pt x="2015" y="1939"/>
                      <a:pt x="1961" y="1906"/>
                      <a:pt x="1925" y="1850"/>
                    </a:cubicBezTo>
                    <a:lnTo>
                      <a:pt x="1242" y="758"/>
                    </a:lnTo>
                    <a:lnTo>
                      <a:pt x="182" y="2619"/>
                    </a:lnTo>
                    <a:cubicBezTo>
                      <a:pt x="165" y="2648"/>
                      <a:pt x="134" y="2665"/>
                      <a:pt x="103" y="2665"/>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grpSp>
        <p:grpSp>
          <p:nvGrpSpPr>
            <p:cNvPr id="139" name="Group 5">
              <a:extLst>
                <a:ext uri="{FF2B5EF4-FFF2-40B4-BE49-F238E27FC236}">
                  <a16:creationId xmlns:a16="http://schemas.microsoft.com/office/drawing/2014/main" id="{1965D99A-53D1-BF47-A0ED-DE667D4A133C}"/>
                </a:ext>
              </a:extLst>
            </p:cNvPr>
            <p:cNvGrpSpPr>
              <a:grpSpLocks/>
            </p:cNvGrpSpPr>
            <p:nvPr/>
          </p:nvGrpSpPr>
          <p:grpSpPr bwMode="auto">
            <a:xfrm>
              <a:off x="1150143" y="2873562"/>
              <a:ext cx="1474715" cy="1356622"/>
              <a:chOff x="4892675" y="3322638"/>
              <a:chExt cx="1625600" cy="1495425"/>
            </a:xfrm>
            <a:solidFill>
              <a:schemeClr val="tx2">
                <a:lumMod val="75000"/>
              </a:schemeClr>
            </a:solidFill>
          </p:grpSpPr>
          <p:sp>
            <p:nvSpPr>
              <p:cNvPr id="165" name="Freeform 2">
                <a:extLst>
                  <a:ext uri="{FF2B5EF4-FFF2-40B4-BE49-F238E27FC236}">
                    <a16:creationId xmlns:a16="http://schemas.microsoft.com/office/drawing/2014/main" id="{CB81D91A-95E4-2046-A1CE-8333D088A321}"/>
                  </a:ext>
                </a:extLst>
              </p:cNvPr>
              <p:cNvSpPr>
                <a:spLocks noChangeArrowheads="1"/>
              </p:cNvSpPr>
              <p:nvPr/>
            </p:nvSpPr>
            <p:spPr bwMode="auto">
              <a:xfrm>
                <a:off x="5665788" y="3751263"/>
                <a:ext cx="252412" cy="642937"/>
              </a:xfrm>
              <a:custGeom>
                <a:avLst/>
                <a:gdLst>
                  <a:gd name="T0" fmla="*/ 152311 w 701"/>
                  <a:gd name="T1" fmla="*/ 44229 h 1788"/>
                  <a:gd name="T2" fmla="*/ 152311 w 701"/>
                  <a:gd name="T3" fmla="*/ 44229 h 1788"/>
                  <a:gd name="T4" fmla="*/ 251332 w 701"/>
                  <a:gd name="T5" fmla="*/ 181950 h 1788"/>
                  <a:gd name="T6" fmla="*/ 251332 w 701"/>
                  <a:gd name="T7" fmla="*/ 197052 h 1788"/>
                  <a:gd name="T8" fmla="*/ 193000 w 701"/>
                  <a:gd name="T9" fmla="*/ 197052 h 1788"/>
                  <a:gd name="T10" fmla="*/ 193000 w 701"/>
                  <a:gd name="T11" fmla="*/ 177994 h 1788"/>
                  <a:gd name="T12" fmla="*/ 193000 w 701"/>
                  <a:gd name="T13" fmla="*/ 177994 h 1788"/>
                  <a:gd name="T14" fmla="*/ 128186 w 701"/>
                  <a:gd name="T15" fmla="*/ 97807 h 1788"/>
                  <a:gd name="T16" fmla="*/ 128186 w 701"/>
                  <a:gd name="T17" fmla="*/ 97807 h 1788"/>
                  <a:gd name="T18" fmla="*/ 64093 w 701"/>
                  <a:gd name="T19" fmla="*/ 177994 h 1788"/>
                  <a:gd name="T20" fmla="*/ 64093 w 701"/>
                  <a:gd name="T21" fmla="*/ 177994 h 1788"/>
                  <a:gd name="T22" fmla="*/ 252052 w 701"/>
                  <a:gd name="T23" fmla="*/ 461706 h 1788"/>
                  <a:gd name="T24" fmla="*/ 252052 w 701"/>
                  <a:gd name="T25" fmla="*/ 461706 h 1788"/>
                  <a:gd name="T26" fmla="*/ 152311 w 701"/>
                  <a:gd name="T27" fmla="*/ 600146 h 1788"/>
                  <a:gd name="T28" fmla="*/ 152311 w 701"/>
                  <a:gd name="T29" fmla="*/ 642577 h 1788"/>
                  <a:gd name="T30" fmla="*/ 100821 w 701"/>
                  <a:gd name="T31" fmla="*/ 642577 h 1788"/>
                  <a:gd name="T32" fmla="*/ 100821 w 701"/>
                  <a:gd name="T33" fmla="*/ 600146 h 1788"/>
                  <a:gd name="T34" fmla="*/ 100821 w 701"/>
                  <a:gd name="T35" fmla="*/ 600146 h 1788"/>
                  <a:gd name="T36" fmla="*/ 0 w 701"/>
                  <a:gd name="T37" fmla="*/ 461706 h 1788"/>
                  <a:gd name="T38" fmla="*/ 0 w 701"/>
                  <a:gd name="T39" fmla="*/ 427186 h 1788"/>
                  <a:gd name="T40" fmla="*/ 58332 w 701"/>
                  <a:gd name="T41" fmla="*/ 427186 h 1788"/>
                  <a:gd name="T42" fmla="*/ 58332 w 701"/>
                  <a:gd name="T43" fmla="*/ 465662 h 1788"/>
                  <a:gd name="T44" fmla="*/ 58332 w 701"/>
                  <a:gd name="T45" fmla="*/ 465662 h 1788"/>
                  <a:gd name="T46" fmla="*/ 124226 w 701"/>
                  <a:gd name="T47" fmla="*/ 545130 h 1788"/>
                  <a:gd name="T48" fmla="*/ 124226 w 701"/>
                  <a:gd name="T49" fmla="*/ 545130 h 1788"/>
                  <a:gd name="T50" fmla="*/ 189759 w 701"/>
                  <a:gd name="T51" fmla="*/ 465662 h 1788"/>
                  <a:gd name="T52" fmla="*/ 189759 w 701"/>
                  <a:gd name="T53" fmla="*/ 465662 h 1788"/>
                  <a:gd name="T54" fmla="*/ 2521 w 701"/>
                  <a:gd name="T55" fmla="*/ 181950 h 1788"/>
                  <a:gd name="T56" fmla="*/ 2521 w 701"/>
                  <a:gd name="T57" fmla="*/ 181950 h 1788"/>
                  <a:gd name="T58" fmla="*/ 100821 w 701"/>
                  <a:gd name="T59" fmla="*/ 44229 h 1788"/>
                  <a:gd name="T60" fmla="*/ 100821 w 701"/>
                  <a:gd name="T61" fmla="*/ 0 h 1788"/>
                  <a:gd name="T62" fmla="*/ 152311 w 701"/>
                  <a:gd name="T63" fmla="*/ 0 h 1788"/>
                  <a:gd name="T64" fmla="*/ 152311 w 701"/>
                  <a:gd name="T65" fmla="*/ 44229 h 178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701" h="1788">
                    <a:moveTo>
                      <a:pt x="423" y="123"/>
                    </a:moveTo>
                    <a:lnTo>
                      <a:pt x="423" y="123"/>
                    </a:lnTo>
                    <a:cubicBezTo>
                      <a:pt x="612" y="150"/>
                      <a:pt x="698" y="297"/>
                      <a:pt x="698" y="506"/>
                    </a:cubicBezTo>
                    <a:lnTo>
                      <a:pt x="698" y="548"/>
                    </a:lnTo>
                    <a:lnTo>
                      <a:pt x="536" y="548"/>
                    </a:lnTo>
                    <a:lnTo>
                      <a:pt x="536" y="495"/>
                    </a:lnTo>
                    <a:cubicBezTo>
                      <a:pt x="536" y="357"/>
                      <a:pt x="481" y="272"/>
                      <a:pt x="356" y="272"/>
                    </a:cubicBezTo>
                    <a:cubicBezTo>
                      <a:pt x="233" y="272"/>
                      <a:pt x="178" y="357"/>
                      <a:pt x="178" y="495"/>
                    </a:cubicBezTo>
                    <a:cubicBezTo>
                      <a:pt x="178" y="844"/>
                      <a:pt x="700" y="846"/>
                      <a:pt x="700" y="1284"/>
                    </a:cubicBezTo>
                    <a:cubicBezTo>
                      <a:pt x="700" y="1493"/>
                      <a:pt x="612" y="1642"/>
                      <a:pt x="423" y="1669"/>
                    </a:cubicBezTo>
                    <a:lnTo>
                      <a:pt x="423" y="1787"/>
                    </a:lnTo>
                    <a:lnTo>
                      <a:pt x="280" y="1787"/>
                    </a:lnTo>
                    <a:lnTo>
                      <a:pt x="280" y="1669"/>
                    </a:lnTo>
                    <a:cubicBezTo>
                      <a:pt x="87" y="1642"/>
                      <a:pt x="0" y="1496"/>
                      <a:pt x="0" y="1284"/>
                    </a:cubicBezTo>
                    <a:lnTo>
                      <a:pt x="0" y="1188"/>
                    </a:lnTo>
                    <a:lnTo>
                      <a:pt x="162" y="1188"/>
                    </a:lnTo>
                    <a:lnTo>
                      <a:pt x="162" y="1295"/>
                    </a:lnTo>
                    <a:cubicBezTo>
                      <a:pt x="162" y="1435"/>
                      <a:pt x="221" y="1516"/>
                      <a:pt x="345" y="1516"/>
                    </a:cubicBezTo>
                    <a:cubicBezTo>
                      <a:pt x="471" y="1516"/>
                      <a:pt x="527" y="1435"/>
                      <a:pt x="527" y="1295"/>
                    </a:cubicBezTo>
                    <a:cubicBezTo>
                      <a:pt x="527" y="948"/>
                      <a:pt x="7" y="944"/>
                      <a:pt x="7" y="506"/>
                    </a:cubicBezTo>
                    <a:cubicBezTo>
                      <a:pt x="7" y="292"/>
                      <a:pt x="94" y="152"/>
                      <a:pt x="280" y="123"/>
                    </a:cubicBezTo>
                    <a:lnTo>
                      <a:pt x="280" y="0"/>
                    </a:lnTo>
                    <a:lnTo>
                      <a:pt x="423" y="0"/>
                    </a:lnTo>
                    <a:lnTo>
                      <a:pt x="423" y="123"/>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66" name="Freeform 36">
                <a:extLst>
                  <a:ext uri="{FF2B5EF4-FFF2-40B4-BE49-F238E27FC236}">
                    <a16:creationId xmlns:a16="http://schemas.microsoft.com/office/drawing/2014/main" id="{C3861E2F-4113-9C4C-9D12-E47A9A41DB19}"/>
                  </a:ext>
                </a:extLst>
              </p:cNvPr>
              <p:cNvSpPr>
                <a:spLocks noChangeArrowheads="1"/>
              </p:cNvSpPr>
              <p:nvPr/>
            </p:nvSpPr>
            <p:spPr bwMode="auto">
              <a:xfrm>
                <a:off x="5022850" y="3322638"/>
                <a:ext cx="1495425" cy="1495425"/>
              </a:xfrm>
              <a:custGeom>
                <a:avLst/>
                <a:gdLst>
                  <a:gd name="T0" fmla="*/ 747353 w 4154"/>
                  <a:gd name="T1" fmla="*/ 65175 h 4153"/>
                  <a:gd name="T2" fmla="*/ 747353 w 4154"/>
                  <a:gd name="T3" fmla="*/ 65175 h 4153"/>
                  <a:gd name="T4" fmla="*/ 65159 w 4154"/>
                  <a:gd name="T5" fmla="*/ 747172 h 4153"/>
                  <a:gd name="T6" fmla="*/ 65159 w 4154"/>
                  <a:gd name="T7" fmla="*/ 747172 h 4153"/>
                  <a:gd name="T8" fmla="*/ 747353 w 4154"/>
                  <a:gd name="T9" fmla="*/ 1429890 h 4153"/>
                  <a:gd name="T10" fmla="*/ 747353 w 4154"/>
                  <a:gd name="T11" fmla="*/ 1429890 h 4153"/>
                  <a:gd name="T12" fmla="*/ 1429906 w 4154"/>
                  <a:gd name="T13" fmla="*/ 747172 h 4153"/>
                  <a:gd name="T14" fmla="*/ 1429906 w 4154"/>
                  <a:gd name="T15" fmla="*/ 747172 h 4153"/>
                  <a:gd name="T16" fmla="*/ 747353 w 4154"/>
                  <a:gd name="T17" fmla="*/ 65175 h 4153"/>
                  <a:gd name="T18" fmla="*/ 747353 w 4154"/>
                  <a:gd name="T19" fmla="*/ 1495065 h 4153"/>
                  <a:gd name="T20" fmla="*/ 747353 w 4154"/>
                  <a:gd name="T21" fmla="*/ 1495065 h 4153"/>
                  <a:gd name="T22" fmla="*/ 0 w 4154"/>
                  <a:gd name="T23" fmla="*/ 747172 h 4153"/>
                  <a:gd name="T24" fmla="*/ 0 w 4154"/>
                  <a:gd name="T25" fmla="*/ 747172 h 4153"/>
                  <a:gd name="T26" fmla="*/ 747353 w 4154"/>
                  <a:gd name="T27" fmla="*/ 0 h 4153"/>
                  <a:gd name="T28" fmla="*/ 747353 w 4154"/>
                  <a:gd name="T29" fmla="*/ 0 h 4153"/>
                  <a:gd name="T30" fmla="*/ 1495065 w 4154"/>
                  <a:gd name="T31" fmla="*/ 747172 h 4153"/>
                  <a:gd name="T32" fmla="*/ 1495065 w 4154"/>
                  <a:gd name="T33" fmla="*/ 747172 h 4153"/>
                  <a:gd name="T34" fmla="*/ 747353 w 4154"/>
                  <a:gd name="T35" fmla="*/ 1495065 h 415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4154" h="4153">
                    <a:moveTo>
                      <a:pt x="2076" y="181"/>
                    </a:moveTo>
                    <a:lnTo>
                      <a:pt x="2076" y="181"/>
                    </a:lnTo>
                    <a:cubicBezTo>
                      <a:pt x="1031" y="181"/>
                      <a:pt x="181" y="1032"/>
                      <a:pt x="181" y="2075"/>
                    </a:cubicBezTo>
                    <a:cubicBezTo>
                      <a:pt x="181" y="3121"/>
                      <a:pt x="1031" y="3971"/>
                      <a:pt x="2076" y="3971"/>
                    </a:cubicBezTo>
                    <a:cubicBezTo>
                      <a:pt x="3121" y="3971"/>
                      <a:pt x="3972" y="3121"/>
                      <a:pt x="3972" y="2075"/>
                    </a:cubicBezTo>
                    <a:cubicBezTo>
                      <a:pt x="3972" y="1032"/>
                      <a:pt x="3121" y="181"/>
                      <a:pt x="2076" y="181"/>
                    </a:cubicBezTo>
                    <a:close/>
                    <a:moveTo>
                      <a:pt x="2076" y="4152"/>
                    </a:moveTo>
                    <a:lnTo>
                      <a:pt x="2076" y="4152"/>
                    </a:lnTo>
                    <a:cubicBezTo>
                      <a:pt x="931" y="4152"/>
                      <a:pt x="0" y="3220"/>
                      <a:pt x="0" y="2075"/>
                    </a:cubicBezTo>
                    <a:cubicBezTo>
                      <a:pt x="0" y="932"/>
                      <a:pt x="931" y="0"/>
                      <a:pt x="2076" y="0"/>
                    </a:cubicBezTo>
                    <a:cubicBezTo>
                      <a:pt x="3221" y="0"/>
                      <a:pt x="4153" y="932"/>
                      <a:pt x="4153" y="2075"/>
                    </a:cubicBezTo>
                    <a:cubicBezTo>
                      <a:pt x="4153" y="3220"/>
                      <a:pt x="3221" y="4152"/>
                      <a:pt x="2076" y="415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67" name="Freeform 37">
                <a:extLst>
                  <a:ext uri="{FF2B5EF4-FFF2-40B4-BE49-F238E27FC236}">
                    <a16:creationId xmlns:a16="http://schemas.microsoft.com/office/drawing/2014/main" id="{D0D86646-A4B0-2644-9835-B7D089E59D5D}"/>
                  </a:ext>
                </a:extLst>
              </p:cNvPr>
              <p:cNvSpPr>
                <a:spLocks noChangeArrowheads="1"/>
              </p:cNvSpPr>
              <p:nvPr/>
            </p:nvSpPr>
            <p:spPr bwMode="auto">
              <a:xfrm>
                <a:off x="4892675" y="3322638"/>
                <a:ext cx="909638" cy="1495425"/>
              </a:xfrm>
              <a:custGeom>
                <a:avLst/>
                <a:gdLst>
                  <a:gd name="T0" fmla="*/ 876534 w 2528"/>
                  <a:gd name="T1" fmla="*/ 1495065 h 4153"/>
                  <a:gd name="T2" fmla="*/ 746997 w 2528"/>
                  <a:gd name="T3" fmla="*/ 1495065 h 4153"/>
                  <a:gd name="T4" fmla="*/ 746997 w 2528"/>
                  <a:gd name="T5" fmla="*/ 1495065 h 4153"/>
                  <a:gd name="T6" fmla="*/ 0 w 2528"/>
                  <a:gd name="T7" fmla="*/ 747172 h 4153"/>
                  <a:gd name="T8" fmla="*/ 0 w 2528"/>
                  <a:gd name="T9" fmla="*/ 747172 h 4153"/>
                  <a:gd name="T10" fmla="*/ 746997 w 2528"/>
                  <a:gd name="T11" fmla="*/ 0 h 4153"/>
                  <a:gd name="T12" fmla="*/ 876534 w 2528"/>
                  <a:gd name="T13" fmla="*/ 0 h 4153"/>
                  <a:gd name="T14" fmla="*/ 876534 w 2528"/>
                  <a:gd name="T15" fmla="*/ 0 h 4153"/>
                  <a:gd name="T16" fmla="*/ 909278 w 2528"/>
                  <a:gd name="T17" fmla="*/ 32768 h 4153"/>
                  <a:gd name="T18" fmla="*/ 909278 w 2528"/>
                  <a:gd name="T19" fmla="*/ 32768 h 4153"/>
                  <a:gd name="T20" fmla="*/ 876534 w 2528"/>
                  <a:gd name="T21" fmla="*/ 65175 h 4153"/>
                  <a:gd name="T22" fmla="*/ 746997 w 2528"/>
                  <a:gd name="T23" fmla="*/ 65175 h 4153"/>
                  <a:gd name="T24" fmla="*/ 746997 w 2528"/>
                  <a:gd name="T25" fmla="*/ 65175 h 4153"/>
                  <a:gd name="T26" fmla="*/ 64769 w 2528"/>
                  <a:gd name="T27" fmla="*/ 747172 h 4153"/>
                  <a:gd name="T28" fmla="*/ 64769 w 2528"/>
                  <a:gd name="T29" fmla="*/ 747172 h 4153"/>
                  <a:gd name="T30" fmla="*/ 746997 w 2528"/>
                  <a:gd name="T31" fmla="*/ 1429890 h 4153"/>
                  <a:gd name="T32" fmla="*/ 876534 w 2528"/>
                  <a:gd name="T33" fmla="*/ 1429890 h 4153"/>
                  <a:gd name="T34" fmla="*/ 876534 w 2528"/>
                  <a:gd name="T35" fmla="*/ 1429890 h 4153"/>
                  <a:gd name="T36" fmla="*/ 909278 w 2528"/>
                  <a:gd name="T37" fmla="*/ 1462297 h 4153"/>
                  <a:gd name="T38" fmla="*/ 909278 w 2528"/>
                  <a:gd name="T39" fmla="*/ 1462297 h 4153"/>
                  <a:gd name="T40" fmla="*/ 876534 w 2528"/>
                  <a:gd name="T41" fmla="*/ 1495065 h 415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528" h="4153">
                    <a:moveTo>
                      <a:pt x="2436" y="4152"/>
                    </a:moveTo>
                    <a:lnTo>
                      <a:pt x="2076" y="4152"/>
                    </a:lnTo>
                    <a:cubicBezTo>
                      <a:pt x="930" y="4152"/>
                      <a:pt x="0" y="3221"/>
                      <a:pt x="0" y="2075"/>
                    </a:cubicBezTo>
                    <a:cubicBezTo>
                      <a:pt x="0" y="932"/>
                      <a:pt x="930" y="0"/>
                      <a:pt x="2076" y="0"/>
                    </a:cubicBezTo>
                    <a:lnTo>
                      <a:pt x="2436" y="0"/>
                    </a:lnTo>
                    <a:cubicBezTo>
                      <a:pt x="2486" y="0"/>
                      <a:pt x="2527" y="41"/>
                      <a:pt x="2527" y="91"/>
                    </a:cubicBezTo>
                    <a:cubicBezTo>
                      <a:pt x="2527" y="141"/>
                      <a:pt x="2486" y="181"/>
                      <a:pt x="2436" y="181"/>
                    </a:cubicBezTo>
                    <a:lnTo>
                      <a:pt x="2076" y="181"/>
                    </a:lnTo>
                    <a:cubicBezTo>
                      <a:pt x="1030" y="181"/>
                      <a:pt x="180" y="1032"/>
                      <a:pt x="180" y="2075"/>
                    </a:cubicBezTo>
                    <a:cubicBezTo>
                      <a:pt x="180" y="3121"/>
                      <a:pt x="1030" y="3971"/>
                      <a:pt x="2076" y="3971"/>
                    </a:cubicBezTo>
                    <a:lnTo>
                      <a:pt x="2436" y="3971"/>
                    </a:lnTo>
                    <a:cubicBezTo>
                      <a:pt x="2486" y="3971"/>
                      <a:pt x="2527" y="4011"/>
                      <a:pt x="2527" y="4061"/>
                    </a:cubicBezTo>
                    <a:cubicBezTo>
                      <a:pt x="2527" y="4111"/>
                      <a:pt x="2486" y="4152"/>
                      <a:pt x="2436" y="4152"/>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grpSp>
        <p:grpSp>
          <p:nvGrpSpPr>
            <p:cNvPr id="140" name="Group 11">
              <a:extLst>
                <a:ext uri="{FF2B5EF4-FFF2-40B4-BE49-F238E27FC236}">
                  <a16:creationId xmlns:a16="http://schemas.microsoft.com/office/drawing/2014/main" id="{EDA16F9D-DD3C-3A4B-A4F9-8E5F475B9AC4}"/>
                </a:ext>
              </a:extLst>
            </p:cNvPr>
            <p:cNvGrpSpPr>
              <a:grpSpLocks/>
            </p:cNvGrpSpPr>
            <p:nvPr/>
          </p:nvGrpSpPr>
          <p:grpSpPr bwMode="auto">
            <a:xfrm>
              <a:off x="0" y="954917"/>
              <a:ext cx="1765625" cy="1659054"/>
              <a:chOff x="3332163" y="2060575"/>
              <a:chExt cx="1946275" cy="1828800"/>
            </a:xfrm>
            <a:solidFill>
              <a:schemeClr val="accent3">
                <a:lumMod val="75000"/>
              </a:schemeClr>
            </a:solidFill>
          </p:grpSpPr>
          <p:sp>
            <p:nvSpPr>
              <p:cNvPr id="158" name="Freeform 43">
                <a:extLst>
                  <a:ext uri="{FF2B5EF4-FFF2-40B4-BE49-F238E27FC236}">
                    <a16:creationId xmlns:a16="http://schemas.microsoft.com/office/drawing/2014/main" id="{7F89D4E9-4337-044F-9520-8D4898EF9AD3}"/>
                  </a:ext>
                </a:extLst>
              </p:cNvPr>
              <p:cNvSpPr>
                <a:spLocks noChangeArrowheads="1"/>
              </p:cNvSpPr>
              <p:nvPr/>
            </p:nvSpPr>
            <p:spPr bwMode="auto">
              <a:xfrm>
                <a:off x="4411663" y="2060575"/>
                <a:ext cx="273050" cy="481013"/>
              </a:xfrm>
              <a:custGeom>
                <a:avLst/>
                <a:gdLst>
                  <a:gd name="T0" fmla="*/ 65115 w 759"/>
                  <a:gd name="T1" fmla="*/ 415584 h 1338"/>
                  <a:gd name="T2" fmla="*/ 207935 w 759"/>
                  <a:gd name="T3" fmla="*/ 415584 h 1338"/>
                  <a:gd name="T4" fmla="*/ 207935 w 759"/>
                  <a:gd name="T5" fmla="*/ 68305 h 1338"/>
                  <a:gd name="T6" fmla="*/ 207935 w 759"/>
                  <a:gd name="T7" fmla="*/ 68305 h 1338"/>
                  <a:gd name="T8" fmla="*/ 65115 w 759"/>
                  <a:gd name="T9" fmla="*/ 240507 h 1338"/>
                  <a:gd name="T10" fmla="*/ 65115 w 759"/>
                  <a:gd name="T11" fmla="*/ 415584 h 1338"/>
                  <a:gd name="T12" fmla="*/ 240313 w 759"/>
                  <a:gd name="T13" fmla="*/ 480653 h 1338"/>
                  <a:gd name="T14" fmla="*/ 32377 w 759"/>
                  <a:gd name="T15" fmla="*/ 480653 h 1338"/>
                  <a:gd name="T16" fmla="*/ 32377 w 759"/>
                  <a:gd name="T17" fmla="*/ 480653 h 1338"/>
                  <a:gd name="T18" fmla="*/ 0 w 759"/>
                  <a:gd name="T19" fmla="*/ 448298 h 1338"/>
                  <a:gd name="T20" fmla="*/ 0 w 759"/>
                  <a:gd name="T21" fmla="*/ 240507 h 1338"/>
                  <a:gd name="T22" fmla="*/ 0 w 759"/>
                  <a:gd name="T23" fmla="*/ 240507 h 1338"/>
                  <a:gd name="T24" fmla="*/ 240313 w 759"/>
                  <a:gd name="T25" fmla="*/ 0 h 1338"/>
                  <a:gd name="T26" fmla="*/ 240313 w 759"/>
                  <a:gd name="T27" fmla="*/ 0 h 1338"/>
                  <a:gd name="T28" fmla="*/ 272690 w 759"/>
                  <a:gd name="T29" fmla="*/ 32715 h 1338"/>
                  <a:gd name="T30" fmla="*/ 272690 w 759"/>
                  <a:gd name="T31" fmla="*/ 448298 h 1338"/>
                  <a:gd name="T32" fmla="*/ 272690 w 759"/>
                  <a:gd name="T33" fmla="*/ 448298 h 1338"/>
                  <a:gd name="T34" fmla="*/ 240313 w 759"/>
                  <a:gd name="T35" fmla="*/ 480653 h 13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759" h="1338">
                    <a:moveTo>
                      <a:pt x="181" y="1156"/>
                    </a:moveTo>
                    <a:lnTo>
                      <a:pt x="578" y="1156"/>
                    </a:lnTo>
                    <a:lnTo>
                      <a:pt x="578" y="190"/>
                    </a:lnTo>
                    <a:cubicBezTo>
                      <a:pt x="352" y="232"/>
                      <a:pt x="181" y="431"/>
                      <a:pt x="181" y="669"/>
                    </a:cubicBezTo>
                    <a:lnTo>
                      <a:pt x="181" y="1156"/>
                    </a:lnTo>
                    <a:close/>
                    <a:moveTo>
                      <a:pt x="668" y="1337"/>
                    </a:moveTo>
                    <a:lnTo>
                      <a:pt x="90" y="1337"/>
                    </a:lnTo>
                    <a:cubicBezTo>
                      <a:pt x="40" y="1337"/>
                      <a:pt x="0" y="1297"/>
                      <a:pt x="0" y="1247"/>
                    </a:cubicBezTo>
                    <a:lnTo>
                      <a:pt x="0" y="669"/>
                    </a:lnTo>
                    <a:cubicBezTo>
                      <a:pt x="0" y="300"/>
                      <a:pt x="300" y="0"/>
                      <a:pt x="668" y="0"/>
                    </a:cubicBezTo>
                    <a:cubicBezTo>
                      <a:pt x="717" y="0"/>
                      <a:pt x="758" y="41"/>
                      <a:pt x="758" y="91"/>
                    </a:cubicBezTo>
                    <a:lnTo>
                      <a:pt x="758" y="1247"/>
                    </a:lnTo>
                    <a:cubicBezTo>
                      <a:pt x="758" y="1297"/>
                      <a:pt x="717" y="1337"/>
                      <a:pt x="668" y="1337"/>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59" name="Freeform 38">
                <a:extLst>
                  <a:ext uri="{FF2B5EF4-FFF2-40B4-BE49-F238E27FC236}">
                    <a16:creationId xmlns:a16="http://schemas.microsoft.com/office/drawing/2014/main" id="{166E989C-A1BB-6041-B0CC-531253361357}"/>
                  </a:ext>
                </a:extLst>
              </p:cNvPr>
              <p:cNvSpPr>
                <a:spLocks noChangeArrowheads="1"/>
              </p:cNvSpPr>
              <p:nvPr/>
            </p:nvSpPr>
            <p:spPr bwMode="auto">
              <a:xfrm>
                <a:off x="4991100" y="2716213"/>
                <a:ext cx="287338" cy="500062"/>
              </a:xfrm>
              <a:custGeom>
                <a:avLst/>
                <a:gdLst>
                  <a:gd name="T0" fmla="*/ 254530 w 797"/>
                  <a:gd name="T1" fmla="*/ 499702 h 1390"/>
                  <a:gd name="T2" fmla="*/ 32087 w 797"/>
                  <a:gd name="T3" fmla="*/ 499702 h 1390"/>
                  <a:gd name="T4" fmla="*/ 32087 w 797"/>
                  <a:gd name="T5" fmla="*/ 499702 h 1390"/>
                  <a:gd name="T6" fmla="*/ 0 w 797"/>
                  <a:gd name="T7" fmla="*/ 466964 h 1390"/>
                  <a:gd name="T8" fmla="*/ 0 w 797"/>
                  <a:gd name="T9" fmla="*/ 466964 h 1390"/>
                  <a:gd name="T10" fmla="*/ 32087 w 797"/>
                  <a:gd name="T11" fmla="*/ 434586 h 1390"/>
                  <a:gd name="T12" fmla="*/ 221723 w 797"/>
                  <a:gd name="T13" fmla="*/ 434586 h 1390"/>
                  <a:gd name="T14" fmla="*/ 221723 w 797"/>
                  <a:gd name="T15" fmla="*/ 64756 h 1390"/>
                  <a:gd name="T16" fmla="*/ 32087 w 797"/>
                  <a:gd name="T17" fmla="*/ 64756 h 1390"/>
                  <a:gd name="T18" fmla="*/ 32087 w 797"/>
                  <a:gd name="T19" fmla="*/ 64756 h 1390"/>
                  <a:gd name="T20" fmla="*/ 0 w 797"/>
                  <a:gd name="T21" fmla="*/ 32378 h 1390"/>
                  <a:gd name="T22" fmla="*/ 0 w 797"/>
                  <a:gd name="T23" fmla="*/ 32378 h 1390"/>
                  <a:gd name="T24" fmla="*/ 32087 w 797"/>
                  <a:gd name="T25" fmla="*/ 0 h 1390"/>
                  <a:gd name="T26" fmla="*/ 254530 w 797"/>
                  <a:gd name="T27" fmla="*/ 0 h 1390"/>
                  <a:gd name="T28" fmla="*/ 254530 w 797"/>
                  <a:gd name="T29" fmla="*/ 0 h 1390"/>
                  <a:gd name="T30" fmla="*/ 286977 w 797"/>
                  <a:gd name="T31" fmla="*/ 32378 h 1390"/>
                  <a:gd name="T32" fmla="*/ 286977 w 797"/>
                  <a:gd name="T33" fmla="*/ 466964 h 1390"/>
                  <a:gd name="T34" fmla="*/ 286977 w 797"/>
                  <a:gd name="T35" fmla="*/ 466964 h 1390"/>
                  <a:gd name="T36" fmla="*/ 254530 w 797"/>
                  <a:gd name="T37" fmla="*/ 499702 h 139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797" h="1390">
                    <a:moveTo>
                      <a:pt x="706" y="1389"/>
                    </a:moveTo>
                    <a:lnTo>
                      <a:pt x="89" y="1389"/>
                    </a:lnTo>
                    <a:cubicBezTo>
                      <a:pt x="40" y="1389"/>
                      <a:pt x="0" y="1348"/>
                      <a:pt x="0" y="1298"/>
                    </a:cubicBezTo>
                    <a:cubicBezTo>
                      <a:pt x="0" y="1248"/>
                      <a:pt x="40" y="1208"/>
                      <a:pt x="89" y="1208"/>
                    </a:cubicBezTo>
                    <a:lnTo>
                      <a:pt x="615" y="1208"/>
                    </a:lnTo>
                    <a:lnTo>
                      <a:pt x="615" y="180"/>
                    </a:lnTo>
                    <a:lnTo>
                      <a:pt x="89" y="180"/>
                    </a:lnTo>
                    <a:cubicBezTo>
                      <a:pt x="40" y="180"/>
                      <a:pt x="0" y="140"/>
                      <a:pt x="0" y="90"/>
                    </a:cubicBezTo>
                    <a:cubicBezTo>
                      <a:pt x="0" y="40"/>
                      <a:pt x="40" y="0"/>
                      <a:pt x="89" y="0"/>
                    </a:cubicBezTo>
                    <a:lnTo>
                      <a:pt x="706" y="0"/>
                    </a:lnTo>
                    <a:cubicBezTo>
                      <a:pt x="756" y="0"/>
                      <a:pt x="796" y="40"/>
                      <a:pt x="796" y="90"/>
                    </a:cubicBezTo>
                    <a:lnTo>
                      <a:pt x="796" y="1298"/>
                    </a:lnTo>
                    <a:cubicBezTo>
                      <a:pt x="796" y="1348"/>
                      <a:pt x="756" y="1389"/>
                      <a:pt x="706" y="1389"/>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60" name="Freeform 39">
                <a:extLst>
                  <a:ext uri="{FF2B5EF4-FFF2-40B4-BE49-F238E27FC236}">
                    <a16:creationId xmlns:a16="http://schemas.microsoft.com/office/drawing/2014/main" id="{B2B4F5B1-4D81-FE48-9980-0D2471D9906F}"/>
                  </a:ext>
                </a:extLst>
              </p:cNvPr>
              <p:cNvSpPr>
                <a:spLocks noChangeArrowheads="1"/>
              </p:cNvSpPr>
              <p:nvPr/>
            </p:nvSpPr>
            <p:spPr bwMode="auto">
              <a:xfrm>
                <a:off x="4678363" y="2614613"/>
                <a:ext cx="153987" cy="153987"/>
              </a:xfrm>
              <a:custGeom>
                <a:avLst/>
                <a:gdLst>
                  <a:gd name="T0" fmla="*/ 153628 w 429"/>
                  <a:gd name="T1" fmla="*/ 76994 h 428"/>
                  <a:gd name="T2" fmla="*/ 153628 w 429"/>
                  <a:gd name="T3" fmla="*/ 76994 h 428"/>
                  <a:gd name="T4" fmla="*/ 76814 w 429"/>
                  <a:gd name="T5" fmla="*/ 153627 h 428"/>
                  <a:gd name="T6" fmla="*/ 76814 w 429"/>
                  <a:gd name="T7" fmla="*/ 153627 h 428"/>
                  <a:gd name="T8" fmla="*/ 0 w 429"/>
                  <a:gd name="T9" fmla="*/ 76994 h 428"/>
                  <a:gd name="T10" fmla="*/ 0 w 429"/>
                  <a:gd name="T11" fmla="*/ 76994 h 428"/>
                  <a:gd name="T12" fmla="*/ 76814 w 429"/>
                  <a:gd name="T13" fmla="*/ 0 h 428"/>
                  <a:gd name="T14" fmla="*/ 76814 w 429"/>
                  <a:gd name="T15" fmla="*/ 0 h 428"/>
                  <a:gd name="T16" fmla="*/ 153628 w 429"/>
                  <a:gd name="T17" fmla="*/ 76994 h 42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29" h="428">
                    <a:moveTo>
                      <a:pt x="428" y="214"/>
                    </a:moveTo>
                    <a:lnTo>
                      <a:pt x="428" y="214"/>
                    </a:lnTo>
                    <a:cubicBezTo>
                      <a:pt x="428" y="332"/>
                      <a:pt x="332" y="427"/>
                      <a:pt x="214" y="427"/>
                    </a:cubicBezTo>
                    <a:cubicBezTo>
                      <a:pt x="96" y="427"/>
                      <a:pt x="0" y="332"/>
                      <a:pt x="0" y="214"/>
                    </a:cubicBezTo>
                    <a:cubicBezTo>
                      <a:pt x="0" y="96"/>
                      <a:pt x="96" y="0"/>
                      <a:pt x="214" y="0"/>
                    </a:cubicBezTo>
                    <a:cubicBezTo>
                      <a:pt x="332" y="0"/>
                      <a:pt x="428" y="96"/>
                      <a:pt x="428" y="21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61" name="Freeform 40">
                <a:extLst>
                  <a:ext uri="{FF2B5EF4-FFF2-40B4-BE49-F238E27FC236}">
                    <a16:creationId xmlns:a16="http://schemas.microsoft.com/office/drawing/2014/main" id="{CF6510E1-A437-CD45-B5C5-2FB6077A674B}"/>
                  </a:ext>
                </a:extLst>
              </p:cNvPr>
              <p:cNvSpPr>
                <a:spLocks noChangeArrowheads="1"/>
              </p:cNvSpPr>
              <p:nvPr/>
            </p:nvSpPr>
            <p:spPr bwMode="auto">
              <a:xfrm>
                <a:off x="3838575" y="3552825"/>
                <a:ext cx="355600" cy="336550"/>
              </a:xfrm>
              <a:custGeom>
                <a:avLst/>
                <a:gdLst>
                  <a:gd name="T0" fmla="*/ 322847 w 988"/>
                  <a:gd name="T1" fmla="*/ 336190 h 936"/>
                  <a:gd name="T2" fmla="*/ 32393 w 988"/>
                  <a:gd name="T3" fmla="*/ 336190 h 936"/>
                  <a:gd name="T4" fmla="*/ 32393 w 988"/>
                  <a:gd name="T5" fmla="*/ 336190 h 936"/>
                  <a:gd name="T6" fmla="*/ 0 w 988"/>
                  <a:gd name="T7" fmla="*/ 303830 h 936"/>
                  <a:gd name="T8" fmla="*/ 0 w 988"/>
                  <a:gd name="T9" fmla="*/ 32720 h 936"/>
                  <a:gd name="T10" fmla="*/ 0 w 988"/>
                  <a:gd name="T11" fmla="*/ 32720 h 936"/>
                  <a:gd name="T12" fmla="*/ 32393 w 988"/>
                  <a:gd name="T13" fmla="*/ 0 h 936"/>
                  <a:gd name="T14" fmla="*/ 32393 w 988"/>
                  <a:gd name="T15" fmla="*/ 0 h 936"/>
                  <a:gd name="T16" fmla="*/ 65145 w 988"/>
                  <a:gd name="T17" fmla="*/ 32720 h 936"/>
                  <a:gd name="T18" fmla="*/ 65145 w 988"/>
                  <a:gd name="T19" fmla="*/ 271469 h 936"/>
                  <a:gd name="T20" fmla="*/ 290095 w 988"/>
                  <a:gd name="T21" fmla="*/ 271469 h 936"/>
                  <a:gd name="T22" fmla="*/ 290095 w 988"/>
                  <a:gd name="T23" fmla="*/ 154612 h 936"/>
                  <a:gd name="T24" fmla="*/ 290095 w 988"/>
                  <a:gd name="T25" fmla="*/ 154612 h 936"/>
                  <a:gd name="T26" fmla="*/ 322847 w 988"/>
                  <a:gd name="T27" fmla="*/ 121892 h 936"/>
                  <a:gd name="T28" fmla="*/ 322847 w 988"/>
                  <a:gd name="T29" fmla="*/ 121892 h 936"/>
                  <a:gd name="T30" fmla="*/ 355240 w 988"/>
                  <a:gd name="T31" fmla="*/ 154612 h 936"/>
                  <a:gd name="T32" fmla="*/ 355240 w 988"/>
                  <a:gd name="T33" fmla="*/ 303830 h 936"/>
                  <a:gd name="T34" fmla="*/ 355240 w 988"/>
                  <a:gd name="T35" fmla="*/ 303830 h 936"/>
                  <a:gd name="T36" fmla="*/ 322847 w 988"/>
                  <a:gd name="T37" fmla="*/ 336190 h 9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88" h="936">
                    <a:moveTo>
                      <a:pt x="897" y="935"/>
                    </a:moveTo>
                    <a:lnTo>
                      <a:pt x="90" y="935"/>
                    </a:lnTo>
                    <a:cubicBezTo>
                      <a:pt x="41" y="935"/>
                      <a:pt x="0" y="894"/>
                      <a:pt x="0" y="845"/>
                    </a:cubicBezTo>
                    <a:lnTo>
                      <a:pt x="0" y="91"/>
                    </a:lnTo>
                    <a:cubicBezTo>
                      <a:pt x="0" y="41"/>
                      <a:pt x="41" y="0"/>
                      <a:pt x="90" y="0"/>
                    </a:cubicBezTo>
                    <a:cubicBezTo>
                      <a:pt x="140" y="0"/>
                      <a:pt x="181" y="41"/>
                      <a:pt x="181" y="91"/>
                    </a:cubicBezTo>
                    <a:lnTo>
                      <a:pt x="181" y="755"/>
                    </a:lnTo>
                    <a:lnTo>
                      <a:pt x="806" y="755"/>
                    </a:lnTo>
                    <a:lnTo>
                      <a:pt x="806" y="430"/>
                    </a:lnTo>
                    <a:cubicBezTo>
                      <a:pt x="806" y="380"/>
                      <a:pt x="847" y="339"/>
                      <a:pt x="897" y="339"/>
                    </a:cubicBezTo>
                    <a:cubicBezTo>
                      <a:pt x="947" y="339"/>
                      <a:pt x="987" y="380"/>
                      <a:pt x="987" y="430"/>
                    </a:cubicBezTo>
                    <a:lnTo>
                      <a:pt x="987" y="845"/>
                    </a:lnTo>
                    <a:cubicBezTo>
                      <a:pt x="987" y="894"/>
                      <a:pt x="947" y="935"/>
                      <a:pt x="897" y="935"/>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62" name="Freeform 41">
                <a:extLst>
                  <a:ext uri="{FF2B5EF4-FFF2-40B4-BE49-F238E27FC236}">
                    <a16:creationId xmlns:a16="http://schemas.microsoft.com/office/drawing/2014/main" id="{7299AC9B-5295-7E4D-8327-2D152B97DD08}"/>
                  </a:ext>
                </a:extLst>
              </p:cNvPr>
              <p:cNvSpPr>
                <a:spLocks noChangeArrowheads="1"/>
              </p:cNvSpPr>
              <p:nvPr/>
            </p:nvSpPr>
            <p:spPr bwMode="auto">
              <a:xfrm>
                <a:off x="4408488" y="3552825"/>
                <a:ext cx="355600" cy="336550"/>
              </a:xfrm>
              <a:custGeom>
                <a:avLst/>
                <a:gdLst>
                  <a:gd name="T0" fmla="*/ 322814 w 987"/>
                  <a:gd name="T1" fmla="*/ 336190 h 936"/>
                  <a:gd name="T2" fmla="*/ 32426 w 987"/>
                  <a:gd name="T3" fmla="*/ 336190 h 936"/>
                  <a:gd name="T4" fmla="*/ 32426 w 987"/>
                  <a:gd name="T5" fmla="*/ 336190 h 936"/>
                  <a:gd name="T6" fmla="*/ 0 w 987"/>
                  <a:gd name="T7" fmla="*/ 303830 h 936"/>
                  <a:gd name="T8" fmla="*/ 0 w 987"/>
                  <a:gd name="T9" fmla="*/ 154612 h 936"/>
                  <a:gd name="T10" fmla="*/ 0 w 987"/>
                  <a:gd name="T11" fmla="*/ 154612 h 936"/>
                  <a:gd name="T12" fmla="*/ 32426 w 987"/>
                  <a:gd name="T13" fmla="*/ 121892 h 936"/>
                  <a:gd name="T14" fmla="*/ 32426 w 987"/>
                  <a:gd name="T15" fmla="*/ 121892 h 936"/>
                  <a:gd name="T16" fmla="*/ 65211 w 987"/>
                  <a:gd name="T17" fmla="*/ 154612 h 936"/>
                  <a:gd name="T18" fmla="*/ 65211 w 987"/>
                  <a:gd name="T19" fmla="*/ 271469 h 936"/>
                  <a:gd name="T20" fmla="*/ 290028 w 987"/>
                  <a:gd name="T21" fmla="*/ 271469 h 936"/>
                  <a:gd name="T22" fmla="*/ 290028 w 987"/>
                  <a:gd name="T23" fmla="*/ 32720 h 936"/>
                  <a:gd name="T24" fmla="*/ 290028 w 987"/>
                  <a:gd name="T25" fmla="*/ 32720 h 936"/>
                  <a:gd name="T26" fmla="*/ 322814 w 987"/>
                  <a:gd name="T27" fmla="*/ 0 h 936"/>
                  <a:gd name="T28" fmla="*/ 322814 w 987"/>
                  <a:gd name="T29" fmla="*/ 0 h 936"/>
                  <a:gd name="T30" fmla="*/ 355240 w 987"/>
                  <a:gd name="T31" fmla="*/ 32720 h 936"/>
                  <a:gd name="T32" fmla="*/ 355240 w 987"/>
                  <a:gd name="T33" fmla="*/ 303830 h 936"/>
                  <a:gd name="T34" fmla="*/ 355240 w 987"/>
                  <a:gd name="T35" fmla="*/ 303830 h 936"/>
                  <a:gd name="T36" fmla="*/ 322814 w 987"/>
                  <a:gd name="T37" fmla="*/ 336190 h 9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87" h="936">
                    <a:moveTo>
                      <a:pt x="896" y="935"/>
                    </a:moveTo>
                    <a:lnTo>
                      <a:pt x="90" y="935"/>
                    </a:lnTo>
                    <a:cubicBezTo>
                      <a:pt x="40" y="935"/>
                      <a:pt x="0" y="894"/>
                      <a:pt x="0" y="845"/>
                    </a:cubicBezTo>
                    <a:lnTo>
                      <a:pt x="0" y="430"/>
                    </a:lnTo>
                    <a:cubicBezTo>
                      <a:pt x="0" y="380"/>
                      <a:pt x="40" y="339"/>
                      <a:pt x="90" y="339"/>
                    </a:cubicBezTo>
                    <a:cubicBezTo>
                      <a:pt x="140" y="339"/>
                      <a:pt x="181" y="380"/>
                      <a:pt x="181" y="430"/>
                    </a:cubicBezTo>
                    <a:lnTo>
                      <a:pt x="181" y="755"/>
                    </a:lnTo>
                    <a:lnTo>
                      <a:pt x="805" y="755"/>
                    </a:lnTo>
                    <a:lnTo>
                      <a:pt x="805" y="91"/>
                    </a:lnTo>
                    <a:cubicBezTo>
                      <a:pt x="805" y="41"/>
                      <a:pt x="846" y="0"/>
                      <a:pt x="896" y="0"/>
                    </a:cubicBezTo>
                    <a:cubicBezTo>
                      <a:pt x="946" y="0"/>
                      <a:pt x="986" y="41"/>
                      <a:pt x="986" y="91"/>
                    </a:cubicBezTo>
                    <a:lnTo>
                      <a:pt x="986" y="845"/>
                    </a:lnTo>
                    <a:cubicBezTo>
                      <a:pt x="986" y="894"/>
                      <a:pt x="946" y="935"/>
                      <a:pt x="896" y="935"/>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63" name="Freeform 42">
                <a:extLst>
                  <a:ext uri="{FF2B5EF4-FFF2-40B4-BE49-F238E27FC236}">
                    <a16:creationId xmlns:a16="http://schemas.microsoft.com/office/drawing/2014/main" id="{83F0CC26-197C-8B49-966D-EEB7C96E9049}"/>
                  </a:ext>
                </a:extLst>
              </p:cNvPr>
              <p:cNvSpPr>
                <a:spLocks noChangeArrowheads="1"/>
              </p:cNvSpPr>
              <p:nvPr/>
            </p:nvSpPr>
            <p:spPr bwMode="auto">
              <a:xfrm>
                <a:off x="3332163" y="2924175"/>
                <a:ext cx="236537" cy="65088"/>
              </a:xfrm>
              <a:custGeom>
                <a:avLst/>
                <a:gdLst>
                  <a:gd name="T0" fmla="*/ 203775 w 657"/>
                  <a:gd name="T1" fmla="*/ 64730 h 182"/>
                  <a:gd name="T2" fmla="*/ 32402 w 657"/>
                  <a:gd name="T3" fmla="*/ 64730 h 182"/>
                  <a:gd name="T4" fmla="*/ 32402 w 657"/>
                  <a:gd name="T5" fmla="*/ 64730 h 182"/>
                  <a:gd name="T6" fmla="*/ 0 w 657"/>
                  <a:gd name="T7" fmla="*/ 32544 h 182"/>
                  <a:gd name="T8" fmla="*/ 0 w 657"/>
                  <a:gd name="T9" fmla="*/ 32544 h 182"/>
                  <a:gd name="T10" fmla="*/ 32402 w 657"/>
                  <a:gd name="T11" fmla="*/ 0 h 182"/>
                  <a:gd name="T12" fmla="*/ 203775 w 657"/>
                  <a:gd name="T13" fmla="*/ 0 h 182"/>
                  <a:gd name="T14" fmla="*/ 203775 w 657"/>
                  <a:gd name="T15" fmla="*/ 0 h 182"/>
                  <a:gd name="T16" fmla="*/ 236177 w 657"/>
                  <a:gd name="T17" fmla="*/ 32544 h 182"/>
                  <a:gd name="T18" fmla="*/ 236177 w 657"/>
                  <a:gd name="T19" fmla="*/ 32544 h 182"/>
                  <a:gd name="T20" fmla="*/ 203775 w 657"/>
                  <a:gd name="T21" fmla="*/ 64730 h 18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57" h="182">
                    <a:moveTo>
                      <a:pt x="566" y="181"/>
                    </a:moveTo>
                    <a:lnTo>
                      <a:pt x="90" y="181"/>
                    </a:lnTo>
                    <a:cubicBezTo>
                      <a:pt x="40" y="181"/>
                      <a:pt x="0" y="141"/>
                      <a:pt x="0" y="91"/>
                    </a:cubicBezTo>
                    <a:cubicBezTo>
                      <a:pt x="0" y="41"/>
                      <a:pt x="40" y="0"/>
                      <a:pt x="90" y="0"/>
                    </a:cubicBezTo>
                    <a:lnTo>
                      <a:pt x="566" y="0"/>
                    </a:lnTo>
                    <a:cubicBezTo>
                      <a:pt x="616" y="0"/>
                      <a:pt x="656" y="41"/>
                      <a:pt x="656" y="91"/>
                    </a:cubicBezTo>
                    <a:cubicBezTo>
                      <a:pt x="656" y="141"/>
                      <a:pt x="616" y="181"/>
                      <a:pt x="566" y="181"/>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64" name="Freeform 44">
                <a:extLst>
                  <a:ext uri="{FF2B5EF4-FFF2-40B4-BE49-F238E27FC236}">
                    <a16:creationId xmlns:a16="http://schemas.microsoft.com/office/drawing/2014/main" id="{8357A86B-CF69-174D-8615-7E2643DA3182}"/>
                  </a:ext>
                </a:extLst>
              </p:cNvPr>
              <p:cNvSpPr>
                <a:spLocks noChangeArrowheads="1"/>
              </p:cNvSpPr>
              <p:nvPr/>
            </p:nvSpPr>
            <p:spPr bwMode="auto">
              <a:xfrm>
                <a:off x="3503613" y="2165350"/>
                <a:ext cx="1581150" cy="1581150"/>
              </a:xfrm>
              <a:custGeom>
                <a:avLst/>
                <a:gdLst>
                  <a:gd name="T0" fmla="*/ 790395 w 4393"/>
                  <a:gd name="T1" fmla="*/ 1580790 h 4394"/>
                  <a:gd name="T2" fmla="*/ 790395 w 4393"/>
                  <a:gd name="T3" fmla="*/ 1580790 h 4394"/>
                  <a:gd name="T4" fmla="*/ 0 w 4393"/>
                  <a:gd name="T5" fmla="*/ 790575 h 4394"/>
                  <a:gd name="T6" fmla="*/ 0 w 4393"/>
                  <a:gd name="T7" fmla="*/ 790575 h 4394"/>
                  <a:gd name="T8" fmla="*/ 790395 w 4393"/>
                  <a:gd name="T9" fmla="*/ 0 h 4394"/>
                  <a:gd name="T10" fmla="*/ 790395 w 4393"/>
                  <a:gd name="T11" fmla="*/ 0 h 4394"/>
                  <a:gd name="T12" fmla="*/ 965678 w 4393"/>
                  <a:gd name="T13" fmla="*/ 19432 h 4394"/>
                  <a:gd name="T14" fmla="*/ 965678 w 4393"/>
                  <a:gd name="T15" fmla="*/ 19432 h 4394"/>
                  <a:gd name="T16" fmla="*/ 990513 w 4393"/>
                  <a:gd name="T17" fmla="*/ 58295 h 4394"/>
                  <a:gd name="T18" fmla="*/ 990513 w 4393"/>
                  <a:gd name="T19" fmla="*/ 58295 h 4394"/>
                  <a:gd name="T20" fmla="*/ 951281 w 4393"/>
                  <a:gd name="T21" fmla="*/ 82764 h 4394"/>
                  <a:gd name="T22" fmla="*/ 951281 w 4393"/>
                  <a:gd name="T23" fmla="*/ 82764 h 4394"/>
                  <a:gd name="T24" fmla="*/ 790395 w 4393"/>
                  <a:gd name="T25" fmla="*/ 65132 h 4394"/>
                  <a:gd name="T26" fmla="*/ 790395 w 4393"/>
                  <a:gd name="T27" fmla="*/ 65132 h 4394"/>
                  <a:gd name="T28" fmla="*/ 65146 w 4393"/>
                  <a:gd name="T29" fmla="*/ 790575 h 4394"/>
                  <a:gd name="T30" fmla="*/ 65146 w 4393"/>
                  <a:gd name="T31" fmla="*/ 790575 h 4394"/>
                  <a:gd name="T32" fmla="*/ 790395 w 4393"/>
                  <a:gd name="T33" fmla="*/ 1515659 h 4394"/>
                  <a:gd name="T34" fmla="*/ 790395 w 4393"/>
                  <a:gd name="T35" fmla="*/ 1515659 h 4394"/>
                  <a:gd name="T36" fmla="*/ 1515644 w 4393"/>
                  <a:gd name="T37" fmla="*/ 790575 h 4394"/>
                  <a:gd name="T38" fmla="*/ 1515644 w 4393"/>
                  <a:gd name="T39" fmla="*/ 790575 h 4394"/>
                  <a:gd name="T40" fmla="*/ 1133403 w 4393"/>
                  <a:gd name="T41" fmla="*/ 150774 h 4394"/>
                  <a:gd name="T42" fmla="*/ 1133403 w 4393"/>
                  <a:gd name="T43" fmla="*/ 150774 h 4394"/>
                  <a:gd name="T44" fmla="*/ 1120086 w 4393"/>
                  <a:gd name="T45" fmla="*/ 106873 h 4394"/>
                  <a:gd name="T46" fmla="*/ 1120086 w 4393"/>
                  <a:gd name="T47" fmla="*/ 106873 h 4394"/>
                  <a:gd name="T48" fmla="*/ 1163637 w 4393"/>
                  <a:gd name="T49" fmla="*/ 93559 h 4394"/>
                  <a:gd name="T50" fmla="*/ 1163637 w 4393"/>
                  <a:gd name="T51" fmla="*/ 93559 h 4394"/>
                  <a:gd name="T52" fmla="*/ 1580790 w 4393"/>
                  <a:gd name="T53" fmla="*/ 790575 h 4394"/>
                  <a:gd name="T54" fmla="*/ 1580790 w 4393"/>
                  <a:gd name="T55" fmla="*/ 790575 h 4394"/>
                  <a:gd name="T56" fmla="*/ 790395 w 4393"/>
                  <a:gd name="T57" fmla="*/ 1580790 h 439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4393" h="4394">
                    <a:moveTo>
                      <a:pt x="2196" y="4393"/>
                    </a:moveTo>
                    <a:lnTo>
                      <a:pt x="2196" y="4393"/>
                    </a:lnTo>
                    <a:cubicBezTo>
                      <a:pt x="985" y="4393"/>
                      <a:pt x="0" y="3408"/>
                      <a:pt x="0" y="2197"/>
                    </a:cubicBezTo>
                    <a:cubicBezTo>
                      <a:pt x="0" y="985"/>
                      <a:pt x="985" y="0"/>
                      <a:pt x="2196" y="0"/>
                    </a:cubicBezTo>
                    <a:cubicBezTo>
                      <a:pt x="2361" y="0"/>
                      <a:pt x="2525" y="18"/>
                      <a:pt x="2683" y="54"/>
                    </a:cubicBezTo>
                    <a:cubicBezTo>
                      <a:pt x="2732" y="65"/>
                      <a:pt x="2763" y="113"/>
                      <a:pt x="2752" y="162"/>
                    </a:cubicBezTo>
                    <a:cubicBezTo>
                      <a:pt x="2740" y="211"/>
                      <a:pt x="2692" y="241"/>
                      <a:pt x="2643" y="230"/>
                    </a:cubicBezTo>
                    <a:cubicBezTo>
                      <a:pt x="2498" y="197"/>
                      <a:pt x="2347" y="181"/>
                      <a:pt x="2196" y="181"/>
                    </a:cubicBezTo>
                    <a:cubicBezTo>
                      <a:pt x="1085" y="181"/>
                      <a:pt x="181" y="1085"/>
                      <a:pt x="181" y="2197"/>
                    </a:cubicBezTo>
                    <a:cubicBezTo>
                      <a:pt x="181" y="3308"/>
                      <a:pt x="1085" y="4212"/>
                      <a:pt x="2196" y="4212"/>
                    </a:cubicBezTo>
                    <a:cubicBezTo>
                      <a:pt x="3307" y="4212"/>
                      <a:pt x="4211" y="3308"/>
                      <a:pt x="4211" y="2197"/>
                    </a:cubicBezTo>
                    <a:cubicBezTo>
                      <a:pt x="4211" y="1452"/>
                      <a:pt x="3804" y="772"/>
                      <a:pt x="3149" y="419"/>
                    </a:cubicBezTo>
                    <a:cubicBezTo>
                      <a:pt x="3105" y="396"/>
                      <a:pt x="3088" y="341"/>
                      <a:pt x="3112" y="297"/>
                    </a:cubicBezTo>
                    <a:cubicBezTo>
                      <a:pt x="3136" y="253"/>
                      <a:pt x="3190" y="236"/>
                      <a:pt x="3233" y="260"/>
                    </a:cubicBezTo>
                    <a:cubicBezTo>
                      <a:pt x="3948" y="644"/>
                      <a:pt x="4392" y="1386"/>
                      <a:pt x="4392" y="2197"/>
                    </a:cubicBezTo>
                    <a:cubicBezTo>
                      <a:pt x="4392" y="3408"/>
                      <a:pt x="3406" y="4393"/>
                      <a:pt x="2196" y="439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grpSp>
        <p:grpSp>
          <p:nvGrpSpPr>
            <p:cNvPr id="141" name="Group 13">
              <a:extLst>
                <a:ext uri="{FF2B5EF4-FFF2-40B4-BE49-F238E27FC236}">
                  <a16:creationId xmlns:a16="http://schemas.microsoft.com/office/drawing/2014/main" id="{ED09FB5F-46B7-E242-A410-C77DE27D8205}"/>
                </a:ext>
              </a:extLst>
            </p:cNvPr>
            <p:cNvGrpSpPr>
              <a:grpSpLocks/>
            </p:cNvGrpSpPr>
            <p:nvPr/>
          </p:nvGrpSpPr>
          <p:grpSpPr bwMode="auto">
            <a:xfrm>
              <a:off x="1450830" y="774098"/>
              <a:ext cx="1607209" cy="809365"/>
              <a:chOff x="5826125" y="2760663"/>
              <a:chExt cx="1771650" cy="892175"/>
            </a:xfrm>
            <a:solidFill>
              <a:schemeClr val="accent5"/>
            </a:solidFill>
          </p:grpSpPr>
          <p:sp>
            <p:nvSpPr>
              <p:cNvPr id="152" name="Freeform 45">
                <a:extLst>
                  <a:ext uri="{FF2B5EF4-FFF2-40B4-BE49-F238E27FC236}">
                    <a16:creationId xmlns:a16="http://schemas.microsoft.com/office/drawing/2014/main" id="{ED99FC9B-DDDA-F941-A1DF-6954BB84665A}"/>
                  </a:ext>
                </a:extLst>
              </p:cNvPr>
              <p:cNvSpPr>
                <a:spLocks noChangeArrowheads="1"/>
              </p:cNvSpPr>
              <p:nvPr/>
            </p:nvSpPr>
            <p:spPr bwMode="auto">
              <a:xfrm>
                <a:off x="5826125" y="2760663"/>
                <a:ext cx="1771650" cy="892175"/>
              </a:xfrm>
              <a:custGeom>
                <a:avLst/>
                <a:gdLst>
                  <a:gd name="T0" fmla="*/ 1706153 w 4923"/>
                  <a:gd name="T1" fmla="*/ 891815 h 2477"/>
                  <a:gd name="T2" fmla="*/ 647770 w 4923"/>
                  <a:gd name="T3" fmla="*/ 891815 h 2477"/>
                  <a:gd name="T4" fmla="*/ 647770 w 4923"/>
                  <a:gd name="T5" fmla="*/ 891815 h 2477"/>
                  <a:gd name="T6" fmla="*/ 615381 w 4923"/>
                  <a:gd name="T7" fmla="*/ 859398 h 2477"/>
                  <a:gd name="T8" fmla="*/ 615381 w 4923"/>
                  <a:gd name="T9" fmla="*/ 859398 h 2477"/>
                  <a:gd name="T10" fmla="*/ 647770 w 4923"/>
                  <a:gd name="T11" fmla="*/ 826622 h 2477"/>
                  <a:gd name="T12" fmla="*/ 1706153 w 4923"/>
                  <a:gd name="T13" fmla="*/ 826622 h 2477"/>
                  <a:gd name="T14" fmla="*/ 1706153 w 4923"/>
                  <a:gd name="T15" fmla="*/ 65193 h 2477"/>
                  <a:gd name="T16" fmla="*/ 65137 w 4923"/>
                  <a:gd name="T17" fmla="*/ 65193 h 2477"/>
                  <a:gd name="T18" fmla="*/ 65137 w 4923"/>
                  <a:gd name="T19" fmla="*/ 497774 h 2477"/>
                  <a:gd name="T20" fmla="*/ 65137 w 4923"/>
                  <a:gd name="T21" fmla="*/ 497774 h 2477"/>
                  <a:gd name="T22" fmla="*/ 32748 w 4923"/>
                  <a:gd name="T23" fmla="*/ 530190 h 2477"/>
                  <a:gd name="T24" fmla="*/ 32748 w 4923"/>
                  <a:gd name="T25" fmla="*/ 530190 h 2477"/>
                  <a:gd name="T26" fmla="*/ 0 w 4923"/>
                  <a:gd name="T27" fmla="*/ 497774 h 2477"/>
                  <a:gd name="T28" fmla="*/ 0 w 4923"/>
                  <a:gd name="T29" fmla="*/ 65193 h 2477"/>
                  <a:gd name="T30" fmla="*/ 0 w 4923"/>
                  <a:gd name="T31" fmla="*/ 65193 h 2477"/>
                  <a:gd name="T32" fmla="*/ 65137 w 4923"/>
                  <a:gd name="T33" fmla="*/ 0 h 2477"/>
                  <a:gd name="T34" fmla="*/ 1706153 w 4923"/>
                  <a:gd name="T35" fmla="*/ 0 h 2477"/>
                  <a:gd name="T36" fmla="*/ 1706153 w 4923"/>
                  <a:gd name="T37" fmla="*/ 0 h 2477"/>
                  <a:gd name="T38" fmla="*/ 1771290 w 4923"/>
                  <a:gd name="T39" fmla="*/ 65193 h 2477"/>
                  <a:gd name="T40" fmla="*/ 1771290 w 4923"/>
                  <a:gd name="T41" fmla="*/ 826622 h 2477"/>
                  <a:gd name="T42" fmla="*/ 1771290 w 4923"/>
                  <a:gd name="T43" fmla="*/ 826622 h 2477"/>
                  <a:gd name="T44" fmla="*/ 1706153 w 4923"/>
                  <a:gd name="T45" fmla="*/ 891815 h 247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4923" h="2477">
                    <a:moveTo>
                      <a:pt x="4741" y="2476"/>
                    </a:moveTo>
                    <a:lnTo>
                      <a:pt x="1800" y="2476"/>
                    </a:lnTo>
                    <a:cubicBezTo>
                      <a:pt x="1751" y="2476"/>
                      <a:pt x="1710" y="2436"/>
                      <a:pt x="1710" y="2386"/>
                    </a:cubicBezTo>
                    <a:cubicBezTo>
                      <a:pt x="1710" y="2336"/>
                      <a:pt x="1751" y="2295"/>
                      <a:pt x="1800" y="2295"/>
                    </a:cubicBezTo>
                    <a:lnTo>
                      <a:pt x="4741" y="2295"/>
                    </a:lnTo>
                    <a:lnTo>
                      <a:pt x="4741" y="181"/>
                    </a:lnTo>
                    <a:lnTo>
                      <a:pt x="181" y="181"/>
                    </a:lnTo>
                    <a:lnTo>
                      <a:pt x="181" y="1382"/>
                    </a:lnTo>
                    <a:cubicBezTo>
                      <a:pt x="181" y="1432"/>
                      <a:pt x="141" y="1472"/>
                      <a:pt x="91" y="1472"/>
                    </a:cubicBezTo>
                    <a:cubicBezTo>
                      <a:pt x="41" y="1472"/>
                      <a:pt x="0" y="1432"/>
                      <a:pt x="0" y="1382"/>
                    </a:cubicBezTo>
                    <a:lnTo>
                      <a:pt x="0" y="181"/>
                    </a:lnTo>
                    <a:cubicBezTo>
                      <a:pt x="0" y="82"/>
                      <a:pt x="81" y="0"/>
                      <a:pt x="181" y="0"/>
                    </a:cubicBezTo>
                    <a:lnTo>
                      <a:pt x="4741" y="0"/>
                    </a:lnTo>
                    <a:cubicBezTo>
                      <a:pt x="4841" y="0"/>
                      <a:pt x="4922" y="82"/>
                      <a:pt x="4922" y="181"/>
                    </a:cubicBezTo>
                    <a:lnTo>
                      <a:pt x="4922" y="2295"/>
                    </a:lnTo>
                    <a:cubicBezTo>
                      <a:pt x="4922" y="2395"/>
                      <a:pt x="4841" y="2476"/>
                      <a:pt x="4741" y="2476"/>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53" name="Freeform 46">
                <a:extLst>
                  <a:ext uri="{FF2B5EF4-FFF2-40B4-BE49-F238E27FC236}">
                    <a16:creationId xmlns:a16="http://schemas.microsoft.com/office/drawing/2014/main" id="{DA51E484-16CA-0D45-B436-1F2EFAA44778}"/>
                  </a:ext>
                </a:extLst>
              </p:cNvPr>
              <p:cNvSpPr>
                <a:spLocks noChangeArrowheads="1"/>
              </p:cNvSpPr>
              <p:nvPr/>
            </p:nvSpPr>
            <p:spPr bwMode="auto">
              <a:xfrm>
                <a:off x="6097588" y="2955925"/>
                <a:ext cx="923925" cy="85725"/>
              </a:xfrm>
              <a:custGeom>
                <a:avLst/>
                <a:gdLst>
                  <a:gd name="T0" fmla="*/ 923565 w 2565"/>
                  <a:gd name="T1" fmla="*/ 69156 h 238"/>
                  <a:gd name="T2" fmla="*/ 923565 w 2565"/>
                  <a:gd name="T3" fmla="*/ 69156 h 238"/>
                  <a:gd name="T4" fmla="*/ 907356 w 2565"/>
                  <a:gd name="T5" fmla="*/ 85365 h 238"/>
                  <a:gd name="T6" fmla="*/ 16209 w 2565"/>
                  <a:gd name="T7" fmla="*/ 85365 h 238"/>
                  <a:gd name="T8" fmla="*/ 16209 w 2565"/>
                  <a:gd name="T9" fmla="*/ 85365 h 238"/>
                  <a:gd name="T10" fmla="*/ 0 w 2565"/>
                  <a:gd name="T11" fmla="*/ 69156 h 238"/>
                  <a:gd name="T12" fmla="*/ 0 w 2565"/>
                  <a:gd name="T13" fmla="*/ 16209 h 238"/>
                  <a:gd name="T14" fmla="*/ 0 w 2565"/>
                  <a:gd name="T15" fmla="*/ 16209 h 238"/>
                  <a:gd name="T16" fmla="*/ 16209 w 2565"/>
                  <a:gd name="T17" fmla="*/ 0 h 238"/>
                  <a:gd name="T18" fmla="*/ 907356 w 2565"/>
                  <a:gd name="T19" fmla="*/ 0 h 238"/>
                  <a:gd name="T20" fmla="*/ 907356 w 2565"/>
                  <a:gd name="T21" fmla="*/ 0 h 238"/>
                  <a:gd name="T22" fmla="*/ 923565 w 2565"/>
                  <a:gd name="T23" fmla="*/ 16209 h 238"/>
                  <a:gd name="T24" fmla="*/ 923565 w 2565"/>
                  <a:gd name="T25" fmla="*/ 69156 h 23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65" h="238">
                    <a:moveTo>
                      <a:pt x="2564" y="192"/>
                    </a:moveTo>
                    <a:lnTo>
                      <a:pt x="2564" y="192"/>
                    </a:lnTo>
                    <a:cubicBezTo>
                      <a:pt x="2564" y="216"/>
                      <a:pt x="2543" y="237"/>
                      <a:pt x="2519" y="237"/>
                    </a:cubicBezTo>
                    <a:lnTo>
                      <a:pt x="45" y="237"/>
                    </a:lnTo>
                    <a:cubicBezTo>
                      <a:pt x="21" y="237"/>
                      <a:pt x="0" y="216"/>
                      <a:pt x="0" y="192"/>
                    </a:cubicBezTo>
                    <a:lnTo>
                      <a:pt x="0" y="45"/>
                    </a:lnTo>
                    <a:cubicBezTo>
                      <a:pt x="0" y="21"/>
                      <a:pt x="21" y="0"/>
                      <a:pt x="45" y="0"/>
                    </a:cubicBezTo>
                    <a:lnTo>
                      <a:pt x="2519" y="0"/>
                    </a:lnTo>
                    <a:cubicBezTo>
                      <a:pt x="2543" y="0"/>
                      <a:pt x="2564" y="21"/>
                      <a:pt x="2564" y="45"/>
                    </a:cubicBezTo>
                    <a:lnTo>
                      <a:pt x="2564" y="19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54" name="Freeform 47">
                <a:extLst>
                  <a:ext uri="{FF2B5EF4-FFF2-40B4-BE49-F238E27FC236}">
                    <a16:creationId xmlns:a16="http://schemas.microsoft.com/office/drawing/2014/main" id="{1F5C4DDA-E8AA-324A-A5D2-6296FEAD2281}"/>
                  </a:ext>
                </a:extLst>
              </p:cNvPr>
              <p:cNvSpPr>
                <a:spLocks noChangeArrowheads="1"/>
              </p:cNvSpPr>
              <p:nvPr/>
            </p:nvSpPr>
            <p:spPr bwMode="auto">
              <a:xfrm>
                <a:off x="7070725" y="2955925"/>
                <a:ext cx="257175" cy="85725"/>
              </a:xfrm>
              <a:custGeom>
                <a:avLst/>
                <a:gdLst>
                  <a:gd name="T0" fmla="*/ 256815 w 714"/>
                  <a:gd name="T1" fmla="*/ 69156 h 238"/>
                  <a:gd name="T2" fmla="*/ 256815 w 714"/>
                  <a:gd name="T3" fmla="*/ 69156 h 238"/>
                  <a:gd name="T4" fmla="*/ 240606 w 714"/>
                  <a:gd name="T5" fmla="*/ 85365 h 238"/>
                  <a:gd name="T6" fmla="*/ 16209 w 714"/>
                  <a:gd name="T7" fmla="*/ 85365 h 238"/>
                  <a:gd name="T8" fmla="*/ 16209 w 714"/>
                  <a:gd name="T9" fmla="*/ 85365 h 238"/>
                  <a:gd name="T10" fmla="*/ 0 w 714"/>
                  <a:gd name="T11" fmla="*/ 69156 h 238"/>
                  <a:gd name="T12" fmla="*/ 0 w 714"/>
                  <a:gd name="T13" fmla="*/ 16209 h 238"/>
                  <a:gd name="T14" fmla="*/ 0 w 714"/>
                  <a:gd name="T15" fmla="*/ 16209 h 238"/>
                  <a:gd name="T16" fmla="*/ 16209 w 714"/>
                  <a:gd name="T17" fmla="*/ 0 h 238"/>
                  <a:gd name="T18" fmla="*/ 240606 w 714"/>
                  <a:gd name="T19" fmla="*/ 0 h 238"/>
                  <a:gd name="T20" fmla="*/ 240606 w 714"/>
                  <a:gd name="T21" fmla="*/ 0 h 238"/>
                  <a:gd name="T22" fmla="*/ 256815 w 714"/>
                  <a:gd name="T23" fmla="*/ 16209 h 238"/>
                  <a:gd name="T24" fmla="*/ 256815 w 714"/>
                  <a:gd name="T25" fmla="*/ 69156 h 23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14" h="238">
                    <a:moveTo>
                      <a:pt x="713" y="192"/>
                    </a:moveTo>
                    <a:lnTo>
                      <a:pt x="713" y="192"/>
                    </a:lnTo>
                    <a:cubicBezTo>
                      <a:pt x="713" y="216"/>
                      <a:pt x="693" y="237"/>
                      <a:pt x="668" y="237"/>
                    </a:cubicBezTo>
                    <a:lnTo>
                      <a:pt x="45" y="237"/>
                    </a:lnTo>
                    <a:cubicBezTo>
                      <a:pt x="20" y="237"/>
                      <a:pt x="0" y="216"/>
                      <a:pt x="0" y="192"/>
                    </a:cubicBezTo>
                    <a:lnTo>
                      <a:pt x="0" y="45"/>
                    </a:lnTo>
                    <a:cubicBezTo>
                      <a:pt x="0" y="21"/>
                      <a:pt x="20" y="0"/>
                      <a:pt x="45" y="0"/>
                    </a:cubicBezTo>
                    <a:lnTo>
                      <a:pt x="668" y="0"/>
                    </a:lnTo>
                    <a:cubicBezTo>
                      <a:pt x="693" y="0"/>
                      <a:pt x="713" y="21"/>
                      <a:pt x="713" y="45"/>
                    </a:cubicBezTo>
                    <a:lnTo>
                      <a:pt x="713" y="19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55" name="Freeform 48">
                <a:extLst>
                  <a:ext uri="{FF2B5EF4-FFF2-40B4-BE49-F238E27FC236}">
                    <a16:creationId xmlns:a16="http://schemas.microsoft.com/office/drawing/2014/main" id="{BFF06BA5-428E-DD45-9F47-2CFD9BE23E22}"/>
                  </a:ext>
                </a:extLst>
              </p:cNvPr>
              <p:cNvSpPr>
                <a:spLocks noChangeArrowheads="1"/>
              </p:cNvSpPr>
              <p:nvPr/>
            </p:nvSpPr>
            <p:spPr bwMode="auto">
              <a:xfrm>
                <a:off x="6108700" y="3217863"/>
                <a:ext cx="1219200" cy="34925"/>
              </a:xfrm>
              <a:custGeom>
                <a:avLst/>
                <a:gdLst>
                  <a:gd name="T0" fmla="*/ 1218840 w 3388"/>
                  <a:gd name="T1" fmla="*/ 18190 h 96"/>
                  <a:gd name="T2" fmla="*/ 1218840 w 3388"/>
                  <a:gd name="T3" fmla="*/ 18190 h 96"/>
                  <a:gd name="T4" fmla="*/ 1202647 w 3388"/>
                  <a:gd name="T5" fmla="*/ 34561 h 96"/>
                  <a:gd name="T6" fmla="*/ 16194 w 3388"/>
                  <a:gd name="T7" fmla="*/ 34561 h 96"/>
                  <a:gd name="T8" fmla="*/ 16194 w 3388"/>
                  <a:gd name="T9" fmla="*/ 34561 h 96"/>
                  <a:gd name="T10" fmla="*/ 0 w 3388"/>
                  <a:gd name="T11" fmla="*/ 18190 h 96"/>
                  <a:gd name="T12" fmla="*/ 0 w 3388"/>
                  <a:gd name="T13" fmla="*/ 16371 h 96"/>
                  <a:gd name="T14" fmla="*/ 0 w 3388"/>
                  <a:gd name="T15" fmla="*/ 16371 h 96"/>
                  <a:gd name="T16" fmla="*/ 16194 w 3388"/>
                  <a:gd name="T17" fmla="*/ 0 h 96"/>
                  <a:gd name="T18" fmla="*/ 1202647 w 3388"/>
                  <a:gd name="T19" fmla="*/ 0 h 96"/>
                  <a:gd name="T20" fmla="*/ 1202647 w 3388"/>
                  <a:gd name="T21" fmla="*/ 0 h 96"/>
                  <a:gd name="T22" fmla="*/ 1218840 w 3388"/>
                  <a:gd name="T23" fmla="*/ 16371 h 96"/>
                  <a:gd name="T24" fmla="*/ 1218840 w 3388"/>
                  <a:gd name="T25" fmla="*/ 18190 h 9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388" h="96">
                    <a:moveTo>
                      <a:pt x="3387" y="50"/>
                    </a:moveTo>
                    <a:lnTo>
                      <a:pt x="3387" y="50"/>
                    </a:lnTo>
                    <a:cubicBezTo>
                      <a:pt x="3387" y="75"/>
                      <a:pt x="3367" y="95"/>
                      <a:pt x="3342" y="95"/>
                    </a:cubicBezTo>
                    <a:lnTo>
                      <a:pt x="45" y="95"/>
                    </a:lnTo>
                    <a:cubicBezTo>
                      <a:pt x="20" y="95"/>
                      <a:pt x="0" y="75"/>
                      <a:pt x="0" y="50"/>
                    </a:cubicBezTo>
                    <a:lnTo>
                      <a:pt x="0" y="45"/>
                    </a:lnTo>
                    <a:cubicBezTo>
                      <a:pt x="0" y="20"/>
                      <a:pt x="20" y="0"/>
                      <a:pt x="45" y="0"/>
                    </a:cubicBezTo>
                    <a:lnTo>
                      <a:pt x="3342" y="0"/>
                    </a:lnTo>
                    <a:cubicBezTo>
                      <a:pt x="3367" y="0"/>
                      <a:pt x="3387" y="20"/>
                      <a:pt x="3387" y="45"/>
                    </a:cubicBezTo>
                    <a:lnTo>
                      <a:pt x="3387" y="5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56" name="Freeform 49">
                <a:extLst>
                  <a:ext uri="{FF2B5EF4-FFF2-40B4-BE49-F238E27FC236}">
                    <a16:creationId xmlns:a16="http://schemas.microsoft.com/office/drawing/2014/main" id="{0D772AE2-5A65-0740-A5FF-0B974E9F18C2}"/>
                  </a:ext>
                </a:extLst>
              </p:cNvPr>
              <p:cNvSpPr>
                <a:spLocks noChangeArrowheads="1"/>
              </p:cNvSpPr>
              <p:nvPr/>
            </p:nvSpPr>
            <p:spPr bwMode="auto">
              <a:xfrm>
                <a:off x="6108700" y="3144838"/>
                <a:ext cx="1219200" cy="34925"/>
              </a:xfrm>
              <a:custGeom>
                <a:avLst/>
                <a:gdLst>
                  <a:gd name="T0" fmla="*/ 1218840 w 3388"/>
                  <a:gd name="T1" fmla="*/ 18003 h 97"/>
                  <a:gd name="T2" fmla="*/ 1218840 w 3388"/>
                  <a:gd name="T3" fmla="*/ 18003 h 97"/>
                  <a:gd name="T4" fmla="*/ 1202647 w 3388"/>
                  <a:gd name="T5" fmla="*/ 34565 h 97"/>
                  <a:gd name="T6" fmla="*/ 16194 w 3388"/>
                  <a:gd name="T7" fmla="*/ 34565 h 97"/>
                  <a:gd name="T8" fmla="*/ 16194 w 3388"/>
                  <a:gd name="T9" fmla="*/ 34565 h 97"/>
                  <a:gd name="T10" fmla="*/ 0 w 3388"/>
                  <a:gd name="T11" fmla="*/ 18003 h 97"/>
                  <a:gd name="T12" fmla="*/ 0 w 3388"/>
                  <a:gd name="T13" fmla="*/ 16202 h 97"/>
                  <a:gd name="T14" fmla="*/ 0 w 3388"/>
                  <a:gd name="T15" fmla="*/ 16202 h 97"/>
                  <a:gd name="T16" fmla="*/ 16194 w 3388"/>
                  <a:gd name="T17" fmla="*/ 0 h 97"/>
                  <a:gd name="T18" fmla="*/ 1202647 w 3388"/>
                  <a:gd name="T19" fmla="*/ 0 h 97"/>
                  <a:gd name="T20" fmla="*/ 1202647 w 3388"/>
                  <a:gd name="T21" fmla="*/ 0 h 97"/>
                  <a:gd name="T22" fmla="*/ 1218840 w 3388"/>
                  <a:gd name="T23" fmla="*/ 16202 h 97"/>
                  <a:gd name="T24" fmla="*/ 1218840 w 3388"/>
                  <a:gd name="T25" fmla="*/ 18003 h 9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388" h="97">
                    <a:moveTo>
                      <a:pt x="3387" y="50"/>
                    </a:moveTo>
                    <a:lnTo>
                      <a:pt x="3387" y="50"/>
                    </a:lnTo>
                    <a:cubicBezTo>
                      <a:pt x="3387" y="76"/>
                      <a:pt x="3367" y="96"/>
                      <a:pt x="3342" y="96"/>
                    </a:cubicBezTo>
                    <a:lnTo>
                      <a:pt x="45" y="96"/>
                    </a:lnTo>
                    <a:cubicBezTo>
                      <a:pt x="20" y="96"/>
                      <a:pt x="0" y="76"/>
                      <a:pt x="0" y="50"/>
                    </a:cubicBezTo>
                    <a:lnTo>
                      <a:pt x="0" y="45"/>
                    </a:lnTo>
                    <a:cubicBezTo>
                      <a:pt x="0" y="20"/>
                      <a:pt x="20" y="0"/>
                      <a:pt x="45" y="0"/>
                    </a:cubicBezTo>
                    <a:lnTo>
                      <a:pt x="3342" y="0"/>
                    </a:lnTo>
                    <a:cubicBezTo>
                      <a:pt x="3367" y="0"/>
                      <a:pt x="3387" y="20"/>
                      <a:pt x="3387" y="45"/>
                    </a:cubicBezTo>
                    <a:lnTo>
                      <a:pt x="3387" y="5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57" name="Freeform 50">
                <a:extLst>
                  <a:ext uri="{FF2B5EF4-FFF2-40B4-BE49-F238E27FC236}">
                    <a16:creationId xmlns:a16="http://schemas.microsoft.com/office/drawing/2014/main" id="{8C3AFB52-9124-464F-84AF-36F19773F9C7}"/>
                  </a:ext>
                </a:extLst>
              </p:cNvPr>
              <p:cNvSpPr>
                <a:spLocks noChangeArrowheads="1"/>
              </p:cNvSpPr>
              <p:nvPr/>
            </p:nvSpPr>
            <p:spPr bwMode="auto">
              <a:xfrm>
                <a:off x="6915150" y="3471863"/>
                <a:ext cx="504825" cy="33337"/>
              </a:xfrm>
              <a:custGeom>
                <a:avLst/>
                <a:gdLst>
                  <a:gd name="T0" fmla="*/ 488273 w 1403"/>
                  <a:gd name="T1" fmla="*/ 32975 h 92"/>
                  <a:gd name="T2" fmla="*/ 15832 w 1403"/>
                  <a:gd name="T3" fmla="*/ 32975 h 92"/>
                  <a:gd name="T4" fmla="*/ 15832 w 1403"/>
                  <a:gd name="T5" fmla="*/ 32975 h 92"/>
                  <a:gd name="T6" fmla="*/ 0 w 1403"/>
                  <a:gd name="T7" fmla="*/ 16669 h 92"/>
                  <a:gd name="T8" fmla="*/ 0 w 1403"/>
                  <a:gd name="T9" fmla="*/ 16669 h 92"/>
                  <a:gd name="T10" fmla="*/ 15832 w 1403"/>
                  <a:gd name="T11" fmla="*/ 0 h 92"/>
                  <a:gd name="T12" fmla="*/ 488273 w 1403"/>
                  <a:gd name="T13" fmla="*/ 0 h 92"/>
                  <a:gd name="T14" fmla="*/ 488273 w 1403"/>
                  <a:gd name="T15" fmla="*/ 0 h 92"/>
                  <a:gd name="T16" fmla="*/ 504465 w 1403"/>
                  <a:gd name="T17" fmla="*/ 16669 h 92"/>
                  <a:gd name="T18" fmla="*/ 504465 w 1403"/>
                  <a:gd name="T19" fmla="*/ 16669 h 92"/>
                  <a:gd name="T20" fmla="*/ 488273 w 1403"/>
                  <a:gd name="T21" fmla="*/ 32975 h 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403" h="92">
                    <a:moveTo>
                      <a:pt x="1357" y="91"/>
                    </a:moveTo>
                    <a:lnTo>
                      <a:pt x="44" y="91"/>
                    </a:lnTo>
                    <a:cubicBezTo>
                      <a:pt x="20" y="91"/>
                      <a:pt x="0" y="70"/>
                      <a:pt x="0" y="46"/>
                    </a:cubicBezTo>
                    <a:cubicBezTo>
                      <a:pt x="0" y="20"/>
                      <a:pt x="20" y="0"/>
                      <a:pt x="44" y="0"/>
                    </a:cubicBezTo>
                    <a:lnTo>
                      <a:pt x="1357" y="0"/>
                    </a:lnTo>
                    <a:cubicBezTo>
                      <a:pt x="1382" y="0"/>
                      <a:pt x="1402" y="20"/>
                      <a:pt x="1402" y="46"/>
                    </a:cubicBezTo>
                    <a:cubicBezTo>
                      <a:pt x="1402" y="70"/>
                      <a:pt x="1382" y="91"/>
                      <a:pt x="1357" y="91"/>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grpSp>
        <p:sp>
          <p:nvSpPr>
            <p:cNvPr id="142" name="Freeform 52">
              <a:extLst>
                <a:ext uri="{FF2B5EF4-FFF2-40B4-BE49-F238E27FC236}">
                  <a16:creationId xmlns:a16="http://schemas.microsoft.com/office/drawing/2014/main" id="{DC184EE9-785B-B24B-BABC-217A18E20FDD}"/>
                </a:ext>
              </a:extLst>
            </p:cNvPr>
            <p:cNvSpPr>
              <a:spLocks noChangeArrowheads="1"/>
            </p:cNvSpPr>
            <p:nvPr/>
          </p:nvSpPr>
          <p:spPr bwMode="auto">
            <a:xfrm rot="18231819">
              <a:off x="-207506" y="3563729"/>
              <a:ext cx="1337901" cy="1176604"/>
            </a:xfrm>
            <a:custGeom>
              <a:avLst/>
              <a:gdLst>
                <a:gd name="T0" fmla="*/ 519327 w 4095"/>
                <a:gd name="T1" fmla="*/ 752916 h 3602"/>
                <a:gd name="T2" fmla="*/ 737214 w 4095"/>
                <a:gd name="T3" fmla="*/ 971121 h 3602"/>
                <a:gd name="T4" fmla="*/ 737214 w 4095"/>
                <a:gd name="T5" fmla="*/ 535071 h 3602"/>
                <a:gd name="T6" fmla="*/ 454141 w 4095"/>
                <a:gd name="T7" fmla="*/ 752916 h 3602"/>
                <a:gd name="T8" fmla="*/ 737214 w 4095"/>
                <a:gd name="T9" fmla="*/ 469897 h 3602"/>
                <a:gd name="T10" fmla="*/ 737214 w 4095"/>
                <a:gd name="T11" fmla="*/ 1035934 h 3602"/>
                <a:gd name="T12" fmla="*/ 1212603 w 4095"/>
                <a:gd name="T13" fmla="*/ 1268902 h 3602"/>
                <a:gd name="T14" fmla="*/ 1240335 w 4095"/>
                <a:gd name="T15" fmla="*/ 1232175 h 3602"/>
                <a:gd name="T16" fmla="*/ 1401319 w 4095"/>
                <a:gd name="T17" fmla="*/ 978322 h 3602"/>
                <a:gd name="T18" fmla="*/ 1388714 w 4095"/>
                <a:gd name="T19" fmla="*/ 931512 h 3602"/>
                <a:gd name="T20" fmla="*/ 1255821 w 4095"/>
                <a:gd name="T21" fmla="*/ 831052 h 3602"/>
                <a:gd name="T22" fmla="*/ 1261943 w 4095"/>
                <a:gd name="T23" fmla="*/ 752916 h 3602"/>
                <a:gd name="T24" fmla="*/ 1272027 w 4095"/>
                <a:gd name="T25" fmla="*/ 641653 h 3602"/>
                <a:gd name="T26" fmla="*/ 1404560 w 4095"/>
                <a:gd name="T27" fmla="*/ 553434 h 3602"/>
                <a:gd name="T28" fmla="*/ 1264824 w 4095"/>
                <a:gd name="T29" fmla="*/ 290580 h 3602"/>
                <a:gd name="T30" fmla="*/ 1100599 w 4095"/>
                <a:gd name="T31" fmla="*/ 345671 h 3602"/>
                <a:gd name="T32" fmla="*/ 1064224 w 4095"/>
                <a:gd name="T33" fmla="*/ 342791 h 3602"/>
                <a:gd name="T34" fmla="*/ 908282 w 4095"/>
                <a:gd name="T35" fmla="*/ 234408 h 3602"/>
                <a:gd name="T36" fmla="*/ 873708 w 4095"/>
                <a:gd name="T37" fmla="*/ 65173 h 3602"/>
                <a:gd name="T38" fmla="*/ 566146 w 4095"/>
                <a:gd name="T39" fmla="*/ 99381 h 3602"/>
                <a:gd name="T40" fmla="*/ 545618 w 4095"/>
                <a:gd name="T41" fmla="*/ 264655 h 3602"/>
                <a:gd name="T42" fmla="*/ 410204 w 4095"/>
                <a:gd name="T43" fmla="*/ 342791 h 3602"/>
                <a:gd name="T44" fmla="*/ 256422 w 4095"/>
                <a:gd name="T45" fmla="*/ 277977 h 3602"/>
                <a:gd name="T46" fmla="*/ 73109 w 4095"/>
                <a:gd name="T47" fmla="*/ 527509 h 3602"/>
                <a:gd name="T48" fmla="*/ 85714 w 4095"/>
                <a:gd name="T49" fmla="*/ 573959 h 3602"/>
                <a:gd name="T50" fmla="*/ 218607 w 4095"/>
                <a:gd name="T51" fmla="*/ 674419 h 3602"/>
                <a:gd name="T52" fmla="*/ 212485 w 4095"/>
                <a:gd name="T53" fmla="*/ 752916 h 3602"/>
                <a:gd name="T54" fmla="*/ 202761 w 4095"/>
                <a:gd name="T55" fmla="*/ 864179 h 3602"/>
                <a:gd name="T56" fmla="*/ 69868 w 4095"/>
                <a:gd name="T57" fmla="*/ 952397 h 3602"/>
                <a:gd name="T58" fmla="*/ 145858 w 4095"/>
                <a:gd name="T59" fmla="*/ 1104708 h 3602"/>
                <a:gd name="T60" fmla="*/ 133973 w 4095"/>
                <a:gd name="T61" fmla="*/ 1148997 h 3602"/>
                <a:gd name="T62" fmla="*/ 16567 w 4095"/>
                <a:gd name="T63" fmla="*/ 1011089 h 3602"/>
                <a:gd name="T64" fmla="*/ 52941 w 4095"/>
                <a:gd name="T65" fmla="*/ 875341 h 3602"/>
                <a:gd name="T66" fmla="*/ 147659 w 4095"/>
                <a:gd name="T67" fmla="*/ 752916 h 3602"/>
                <a:gd name="T68" fmla="*/ 52941 w 4095"/>
                <a:gd name="T69" fmla="*/ 630490 h 3602"/>
                <a:gd name="T70" fmla="*/ 6843 w 4095"/>
                <a:gd name="T71" fmla="*/ 569998 h 3602"/>
                <a:gd name="T72" fmla="*/ 153421 w 4095"/>
                <a:gd name="T73" fmla="*/ 258173 h 3602"/>
                <a:gd name="T74" fmla="*/ 387154 w 4095"/>
                <a:gd name="T75" fmla="*/ 278338 h 3602"/>
                <a:gd name="T76" fmla="*/ 500960 w 4095"/>
                <a:gd name="T77" fmla="*/ 99381 h 3602"/>
                <a:gd name="T78" fmla="*/ 873708 w 4095"/>
                <a:gd name="T79" fmla="*/ 0 h 3602"/>
                <a:gd name="T80" fmla="*/ 973468 w 4095"/>
                <a:gd name="T81" fmla="*/ 212444 h 3602"/>
                <a:gd name="T82" fmla="*/ 1185233 w 4095"/>
                <a:gd name="T83" fmla="*/ 221806 h 3602"/>
                <a:gd name="T84" fmla="*/ 1457861 w 4095"/>
                <a:gd name="T85" fmla="*/ 494742 h 3602"/>
                <a:gd name="T86" fmla="*/ 1421487 w 4095"/>
                <a:gd name="T87" fmla="*/ 630490 h 3602"/>
                <a:gd name="T88" fmla="*/ 1326769 w 4095"/>
                <a:gd name="T89" fmla="*/ 752916 h 3602"/>
                <a:gd name="T90" fmla="*/ 1421487 w 4095"/>
                <a:gd name="T91" fmla="*/ 875341 h 3602"/>
                <a:gd name="T92" fmla="*/ 1467585 w 4095"/>
                <a:gd name="T93" fmla="*/ 935833 h 3602"/>
                <a:gd name="T94" fmla="*/ 1321007 w 4095"/>
                <a:gd name="T95" fmla="*/ 1248018 h 3602"/>
                <a:gd name="T96" fmla="*/ 1244656 w 4095"/>
                <a:gd name="T97" fmla="*/ 1296628 h 360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4095" h="3602">
                  <a:moveTo>
                    <a:pt x="2047" y="1486"/>
                  </a:moveTo>
                  <a:lnTo>
                    <a:pt x="2047" y="1486"/>
                  </a:lnTo>
                  <a:cubicBezTo>
                    <a:pt x="1713" y="1486"/>
                    <a:pt x="1442" y="1757"/>
                    <a:pt x="1442" y="2091"/>
                  </a:cubicBezTo>
                  <a:cubicBezTo>
                    <a:pt x="1442" y="2425"/>
                    <a:pt x="1713" y="2697"/>
                    <a:pt x="2047" y="2697"/>
                  </a:cubicBezTo>
                  <a:cubicBezTo>
                    <a:pt x="2381" y="2697"/>
                    <a:pt x="2653" y="2425"/>
                    <a:pt x="2653" y="2091"/>
                  </a:cubicBezTo>
                  <a:cubicBezTo>
                    <a:pt x="2653" y="1757"/>
                    <a:pt x="2381" y="1486"/>
                    <a:pt x="2047" y="1486"/>
                  </a:cubicBezTo>
                  <a:close/>
                  <a:moveTo>
                    <a:pt x="2047" y="2877"/>
                  </a:moveTo>
                  <a:lnTo>
                    <a:pt x="2047" y="2877"/>
                  </a:lnTo>
                  <a:cubicBezTo>
                    <a:pt x="1613" y="2877"/>
                    <a:pt x="1261" y="2525"/>
                    <a:pt x="1261" y="2091"/>
                  </a:cubicBezTo>
                  <a:cubicBezTo>
                    <a:pt x="1261" y="1657"/>
                    <a:pt x="1613" y="1305"/>
                    <a:pt x="2047" y="1305"/>
                  </a:cubicBezTo>
                  <a:cubicBezTo>
                    <a:pt x="2481" y="1305"/>
                    <a:pt x="2833" y="1657"/>
                    <a:pt x="2833" y="2091"/>
                  </a:cubicBezTo>
                  <a:cubicBezTo>
                    <a:pt x="2833" y="2525"/>
                    <a:pt x="2481" y="2877"/>
                    <a:pt x="2047" y="2877"/>
                  </a:cubicBezTo>
                  <a:close/>
                  <a:moveTo>
                    <a:pt x="3456" y="3601"/>
                  </a:moveTo>
                  <a:lnTo>
                    <a:pt x="3456" y="3601"/>
                  </a:lnTo>
                  <a:cubicBezTo>
                    <a:pt x="3412" y="3601"/>
                    <a:pt x="3374" y="3569"/>
                    <a:pt x="3367" y="3524"/>
                  </a:cubicBezTo>
                  <a:cubicBezTo>
                    <a:pt x="3360" y="3475"/>
                    <a:pt x="3394" y="3429"/>
                    <a:pt x="3444" y="3422"/>
                  </a:cubicBezTo>
                  <a:cubicBezTo>
                    <a:pt x="3472" y="3417"/>
                    <a:pt x="3497" y="3400"/>
                    <a:pt x="3512" y="3375"/>
                  </a:cubicBezTo>
                  <a:lnTo>
                    <a:pt x="3891" y="2717"/>
                  </a:lnTo>
                  <a:cubicBezTo>
                    <a:pt x="3904" y="2696"/>
                    <a:pt x="3908" y="2670"/>
                    <a:pt x="3900" y="2645"/>
                  </a:cubicBezTo>
                  <a:cubicBezTo>
                    <a:pt x="3894" y="2620"/>
                    <a:pt x="3879" y="2600"/>
                    <a:pt x="3856" y="2587"/>
                  </a:cubicBezTo>
                  <a:lnTo>
                    <a:pt x="3532" y="2400"/>
                  </a:lnTo>
                  <a:cubicBezTo>
                    <a:pt x="3499" y="2381"/>
                    <a:pt x="3482" y="2345"/>
                    <a:pt x="3487" y="2308"/>
                  </a:cubicBezTo>
                  <a:cubicBezTo>
                    <a:pt x="3498" y="2237"/>
                    <a:pt x="3504" y="2163"/>
                    <a:pt x="3504" y="2091"/>
                  </a:cubicBezTo>
                  <a:cubicBezTo>
                    <a:pt x="3504" y="2018"/>
                    <a:pt x="3498" y="1945"/>
                    <a:pt x="3487" y="1874"/>
                  </a:cubicBezTo>
                  <a:cubicBezTo>
                    <a:pt x="3482" y="1837"/>
                    <a:pt x="3499" y="1801"/>
                    <a:pt x="3532" y="1782"/>
                  </a:cubicBezTo>
                  <a:lnTo>
                    <a:pt x="3856" y="1594"/>
                  </a:lnTo>
                  <a:cubicBezTo>
                    <a:pt x="3879" y="1582"/>
                    <a:pt x="3894" y="1561"/>
                    <a:pt x="3900" y="1537"/>
                  </a:cubicBezTo>
                  <a:cubicBezTo>
                    <a:pt x="3908" y="1512"/>
                    <a:pt x="3904" y="1486"/>
                    <a:pt x="3892" y="1465"/>
                  </a:cubicBezTo>
                  <a:lnTo>
                    <a:pt x="3512" y="807"/>
                  </a:lnTo>
                  <a:cubicBezTo>
                    <a:pt x="3486" y="761"/>
                    <a:pt x="3427" y="746"/>
                    <a:pt x="3382" y="772"/>
                  </a:cubicBezTo>
                  <a:lnTo>
                    <a:pt x="3056" y="960"/>
                  </a:lnTo>
                  <a:cubicBezTo>
                    <a:pt x="3024" y="979"/>
                    <a:pt x="2984" y="975"/>
                    <a:pt x="2955" y="952"/>
                  </a:cubicBezTo>
                  <a:cubicBezTo>
                    <a:pt x="2841" y="861"/>
                    <a:pt x="2715" y="788"/>
                    <a:pt x="2579" y="735"/>
                  </a:cubicBezTo>
                  <a:cubicBezTo>
                    <a:pt x="2544" y="721"/>
                    <a:pt x="2522" y="688"/>
                    <a:pt x="2522" y="651"/>
                  </a:cubicBezTo>
                  <a:lnTo>
                    <a:pt x="2522" y="276"/>
                  </a:lnTo>
                  <a:cubicBezTo>
                    <a:pt x="2522" y="223"/>
                    <a:pt x="2479" y="181"/>
                    <a:pt x="2426" y="181"/>
                  </a:cubicBezTo>
                  <a:lnTo>
                    <a:pt x="1667" y="181"/>
                  </a:lnTo>
                  <a:cubicBezTo>
                    <a:pt x="1615" y="181"/>
                    <a:pt x="1572" y="223"/>
                    <a:pt x="1572" y="276"/>
                  </a:cubicBezTo>
                  <a:lnTo>
                    <a:pt x="1572" y="651"/>
                  </a:lnTo>
                  <a:cubicBezTo>
                    <a:pt x="1572" y="688"/>
                    <a:pt x="1549" y="721"/>
                    <a:pt x="1515" y="735"/>
                  </a:cubicBezTo>
                  <a:cubicBezTo>
                    <a:pt x="1380" y="788"/>
                    <a:pt x="1253" y="861"/>
                    <a:pt x="1139" y="952"/>
                  </a:cubicBezTo>
                  <a:cubicBezTo>
                    <a:pt x="1110" y="975"/>
                    <a:pt x="1069" y="979"/>
                    <a:pt x="1038" y="960"/>
                  </a:cubicBezTo>
                  <a:lnTo>
                    <a:pt x="712" y="772"/>
                  </a:lnTo>
                  <a:cubicBezTo>
                    <a:pt x="667" y="746"/>
                    <a:pt x="609" y="761"/>
                    <a:pt x="582" y="807"/>
                  </a:cubicBezTo>
                  <a:lnTo>
                    <a:pt x="203" y="1465"/>
                  </a:lnTo>
                  <a:cubicBezTo>
                    <a:pt x="190" y="1486"/>
                    <a:pt x="187" y="1511"/>
                    <a:pt x="194" y="1537"/>
                  </a:cubicBezTo>
                  <a:cubicBezTo>
                    <a:pt x="200" y="1561"/>
                    <a:pt x="216" y="1582"/>
                    <a:pt x="238" y="1594"/>
                  </a:cubicBezTo>
                  <a:lnTo>
                    <a:pt x="563" y="1782"/>
                  </a:lnTo>
                  <a:cubicBezTo>
                    <a:pt x="594" y="1801"/>
                    <a:pt x="612" y="1837"/>
                    <a:pt x="607" y="1873"/>
                  </a:cubicBezTo>
                  <a:cubicBezTo>
                    <a:pt x="596" y="1946"/>
                    <a:pt x="590" y="2018"/>
                    <a:pt x="590" y="2091"/>
                  </a:cubicBezTo>
                  <a:cubicBezTo>
                    <a:pt x="590" y="2163"/>
                    <a:pt x="596" y="2236"/>
                    <a:pt x="607" y="2309"/>
                  </a:cubicBezTo>
                  <a:cubicBezTo>
                    <a:pt x="612" y="2345"/>
                    <a:pt x="594" y="2381"/>
                    <a:pt x="563" y="2400"/>
                  </a:cubicBezTo>
                  <a:lnTo>
                    <a:pt x="238" y="2587"/>
                  </a:lnTo>
                  <a:cubicBezTo>
                    <a:pt x="216" y="2600"/>
                    <a:pt x="200" y="2620"/>
                    <a:pt x="194" y="2645"/>
                  </a:cubicBezTo>
                  <a:cubicBezTo>
                    <a:pt x="187" y="2670"/>
                    <a:pt x="190" y="2696"/>
                    <a:pt x="203" y="2717"/>
                  </a:cubicBezTo>
                  <a:lnTo>
                    <a:pt x="405" y="3068"/>
                  </a:lnTo>
                  <a:cubicBezTo>
                    <a:pt x="430" y="3111"/>
                    <a:pt x="415" y="3167"/>
                    <a:pt x="372" y="3191"/>
                  </a:cubicBezTo>
                  <a:cubicBezTo>
                    <a:pt x="329" y="3217"/>
                    <a:pt x="274" y="3202"/>
                    <a:pt x="248" y="3159"/>
                  </a:cubicBezTo>
                  <a:lnTo>
                    <a:pt x="46" y="2808"/>
                  </a:lnTo>
                  <a:cubicBezTo>
                    <a:pt x="9" y="2744"/>
                    <a:pt x="0" y="2670"/>
                    <a:pt x="19" y="2599"/>
                  </a:cubicBezTo>
                  <a:cubicBezTo>
                    <a:pt x="38" y="2527"/>
                    <a:pt x="83" y="2468"/>
                    <a:pt x="147" y="2431"/>
                  </a:cubicBezTo>
                  <a:lnTo>
                    <a:pt x="420" y="2273"/>
                  </a:lnTo>
                  <a:cubicBezTo>
                    <a:pt x="413" y="2213"/>
                    <a:pt x="410" y="2152"/>
                    <a:pt x="410" y="2091"/>
                  </a:cubicBezTo>
                  <a:cubicBezTo>
                    <a:pt x="410" y="2030"/>
                    <a:pt x="413" y="1969"/>
                    <a:pt x="420" y="1908"/>
                  </a:cubicBezTo>
                  <a:lnTo>
                    <a:pt x="147" y="1751"/>
                  </a:lnTo>
                  <a:cubicBezTo>
                    <a:pt x="84" y="1714"/>
                    <a:pt x="38" y="1655"/>
                    <a:pt x="19" y="1583"/>
                  </a:cubicBezTo>
                  <a:cubicBezTo>
                    <a:pt x="0" y="1512"/>
                    <a:pt x="9" y="1438"/>
                    <a:pt x="46" y="1374"/>
                  </a:cubicBezTo>
                  <a:lnTo>
                    <a:pt x="426" y="717"/>
                  </a:lnTo>
                  <a:cubicBezTo>
                    <a:pt x="502" y="585"/>
                    <a:pt x="671" y="539"/>
                    <a:pt x="803" y="616"/>
                  </a:cubicBezTo>
                  <a:lnTo>
                    <a:pt x="1075" y="773"/>
                  </a:lnTo>
                  <a:cubicBezTo>
                    <a:pt x="1174" y="700"/>
                    <a:pt x="1280" y="639"/>
                    <a:pt x="1391" y="590"/>
                  </a:cubicBezTo>
                  <a:lnTo>
                    <a:pt x="1391" y="276"/>
                  </a:lnTo>
                  <a:cubicBezTo>
                    <a:pt x="1391" y="124"/>
                    <a:pt x="1515" y="0"/>
                    <a:pt x="1667" y="0"/>
                  </a:cubicBezTo>
                  <a:lnTo>
                    <a:pt x="2426" y="0"/>
                  </a:lnTo>
                  <a:cubicBezTo>
                    <a:pt x="2579" y="0"/>
                    <a:pt x="2703" y="124"/>
                    <a:pt x="2703" y="276"/>
                  </a:cubicBezTo>
                  <a:lnTo>
                    <a:pt x="2703" y="590"/>
                  </a:lnTo>
                  <a:cubicBezTo>
                    <a:pt x="2815" y="639"/>
                    <a:pt x="2920" y="700"/>
                    <a:pt x="3018" y="773"/>
                  </a:cubicBezTo>
                  <a:lnTo>
                    <a:pt x="3291" y="616"/>
                  </a:lnTo>
                  <a:cubicBezTo>
                    <a:pt x="3423" y="539"/>
                    <a:pt x="3592" y="585"/>
                    <a:pt x="3668" y="717"/>
                  </a:cubicBezTo>
                  <a:lnTo>
                    <a:pt x="4048" y="1374"/>
                  </a:lnTo>
                  <a:cubicBezTo>
                    <a:pt x="4085" y="1438"/>
                    <a:pt x="4094" y="1512"/>
                    <a:pt x="4075" y="1583"/>
                  </a:cubicBezTo>
                  <a:cubicBezTo>
                    <a:pt x="4056" y="1655"/>
                    <a:pt x="4011" y="1714"/>
                    <a:pt x="3947" y="1751"/>
                  </a:cubicBezTo>
                  <a:lnTo>
                    <a:pt x="3674" y="1908"/>
                  </a:lnTo>
                  <a:cubicBezTo>
                    <a:pt x="3681" y="1969"/>
                    <a:pt x="3684" y="2030"/>
                    <a:pt x="3684" y="2091"/>
                  </a:cubicBezTo>
                  <a:cubicBezTo>
                    <a:pt x="3684" y="2152"/>
                    <a:pt x="3681" y="2213"/>
                    <a:pt x="3674" y="2273"/>
                  </a:cubicBezTo>
                  <a:lnTo>
                    <a:pt x="3947" y="2431"/>
                  </a:lnTo>
                  <a:cubicBezTo>
                    <a:pt x="4010" y="2468"/>
                    <a:pt x="4056" y="2527"/>
                    <a:pt x="4075" y="2599"/>
                  </a:cubicBezTo>
                  <a:cubicBezTo>
                    <a:pt x="4094" y="2670"/>
                    <a:pt x="4085" y="2744"/>
                    <a:pt x="4048" y="2808"/>
                  </a:cubicBezTo>
                  <a:lnTo>
                    <a:pt x="3668" y="3466"/>
                  </a:lnTo>
                  <a:cubicBezTo>
                    <a:pt x="3626" y="3538"/>
                    <a:pt x="3554" y="3587"/>
                    <a:pt x="3470" y="3600"/>
                  </a:cubicBezTo>
                  <a:cubicBezTo>
                    <a:pt x="3466" y="3601"/>
                    <a:pt x="3461" y="3601"/>
                    <a:pt x="3456" y="3601"/>
                  </a:cubicBezTo>
                  <a:close/>
                </a:path>
              </a:pathLst>
            </a:custGeom>
            <a:solidFill>
              <a:schemeClr val="accent3">
                <a:lumMod val="75000"/>
              </a:schemeClr>
            </a:solidFill>
            <a:ln>
              <a:noFill/>
            </a:ln>
            <a:effectLst/>
          </p:spPr>
          <p:txBody>
            <a:bodyPr wrap="none" anchor="ctr"/>
            <a:lstStyle/>
            <a:p>
              <a:endParaRPr lang="es-ES_tradnl" sz="1633"/>
            </a:p>
          </p:txBody>
        </p:sp>
        <p:grpSp>
          <p:nvGrpSpPr>
            <p:cNvPr id="143" name="Group 12">
              <a:extLst>
                <a:ext uri="{FF2B5EF4-FFF2-40B4-BE49-F238E27FC236}">
                  <a16:creationId xmlns:a16="http://schemas.microsoft.com/office/drawing/2014/main" id="{531CB5C2-5125-A148-B9BF-710D1B3A3127}"/>
                </a:ext>
              </a:extLst>
            </p:cNvPr>
            <p:cNvGrpSpPr>
              <a:grpSpLocks/>
            </p:cNvGrpSpPr>
            <p:nvPr/>
          </p:nvGrpSpPr>
          <p:grpSpPr bwMode="auto">
            <a:xfrm>
              <a:off x="-268319" y="-51988"/>
              <a:ext cx="1552483" cy="1202526"/>
              <a:chOff x="3065463" y="1036638"/>
              <a:chExt cx="1711325" cy="1325562"/>
            </a:xfrm>
            <a:solidFill>
              <a:schemeClr val="accent4">
                <a:lumMod val="75000"/>
              </a:schemeClr>
            </a:solidFill>
          </p:grpSpPr>
          <p:sp>
            <p:nvSpPr>
              <p:cNvPr id="144" name="Freeform 3">
                <a:extLst>
                  <a:ext uri="{FF2B5EF4-FFF2-40B4-BE49-F238E27FC236}">
                    <a16:creationId xmlns:a16="http://schemas.microsoft.com/office/drawing/2014/main" id="{DCB8D932-949A-2249-8CAA-473AB4B4D2A6}"/>
                  </a:ext>
                </a:extLst>
              </p:cNvPr>
              <p:cNvSpPr>
                <a:spLocks noChangeArrowheads="1"/>
              </p:cNvSpPr>
              <p:nvPr/>
            </p:nvSpPr>
            <p:spPr bwMode="auto">
              <a:xfrm>
                <a:off x="3843338" y="1706563"/>
                <a:ext cx="166687" cy="422275"/>
              </a:xfrm>
              <a:custGeom>
                <a:avLst/>
                <a:gdLst>
                  <a:gd name="T0" fmla="*/ 100518 w 461"/>
                  <a:gd name="T1" fmla="*/ 29469 h 1175"/>
                  <a:gd name="T2" fmla="*/ 100518 w 461"/>
                  <a:gd name="T3" fmla="*/ 29469 h 1175"/>
                  <a:gd name="T4" fmla="*/ 165964 w 461"/>
                  <a:gd name="T5" fmla="*/ 119675 h 1175"/>
                  <a:gd name="T6" fmla="*/ 165964 w 461"/>
                  <a:gd name="T7" fmla="*/ 129737 h 1175"/>
                  <a:gd name="T8" fmla="*/ 127275 w 461"/>
                  <a:gd name="T9" fmla="*/ 129737 h 1175"/>
                  <a:gd name="T10" fmla="*/ 127275 w 461"/>
                  <a:gd name="T11" fmla="*/ 117159 h 1175"/>
                  <a:gd name="T12" fmla="*/ 127275 w 461"/>
                  <a:gd name="T13" fmla="*/ 117159 h 1175"/>
                  <a:gd name="T14" fmla="*/ 84609 w 461"/>
                  <a:gd name="T15" fmla="*/ 64689 h 1175"/>
                  <a:gd name="T16" fmla="*/ 84609 w 461"/>
                  <a:gd name="T17" fmla="*/ 64689 h 1175"/>
                  <a:gd name="T18" fmla="*/ 42305 w 461"/>
                  <a:gd name="T19" fmla="*/ 117159 h 1175"/>
                  <a:gd name="T20" fmla="*/ 42305 w 461"/>
                  <a:gd name="T21" fmla="*/ 117159 h 1175"/>
                  <a:gd name="T22" fmla="*/ 166325 w 461"/>
                  <a:gd name="T23" fmla="*/ 303319 h 1175"/>
                  <a:gd name="T24" fmla="*/ 166325 w 461"/>
                  <a:gd name="T25" fmla="*/ 303319 h 1175"/>
                  <a:gd name="T26" fmla="*/ 100518 w 461"/>
                  <a:gd name="T27" fmla="*/ 394243 h 1175"/>
                  <a:gd name="T28" fmla="*/ 100518 w 461"/>
                  <a:gd name="T29" fmla="*/ 421916 h 1175"/>
                  <a:gd name="T30" fmla="*/ 66530 w 461"/>
                  <a:gd name="T31" fmla="*/ 421916 h 1175"/>
                  <a:gd name="T32" fmla="*/ 66530 w 461"/>
                  <a:gd name="T33" fmla="*/ 394243 h 1175"/>
                  <a:gd name="T34" fmla="*/ 66530 w 461"/>
                  <a:gd name="T35" fmla="*/ 394243 h 1175"/>
                  <a:gd name="T36" fmla="*/ 0 w 461"/>
                  <a:gd name="T37" fmla="*/ 303319 h 1175"/>
                  <a:gd name="T38" fmla="*/ 0 w 461"/>
                  <a:gd name="T39" fmla="*/ 280678 h 1175"/>
                  <a:gd name="T40" fmla="*/ 38689 w 461"/>
                  <a:gd name="T41" fmla="*/ 280678 h 1175"/>
                  <a:gd name="T42" fmla="*/ 38689 w 461"/>
                  <a:gd name="T43" fmla="*/ 306194 h 1175"/>
                  <a:gd name="T44" fmla="*/ 38689 w 461"/>
                  <a:gd name="T45" fmla="*/ 306194 h 1175"/>
                  <a:gd name="T46" fmla="*/ 82078 w 461"/>
                  <a:gd name="T47" fmla="*/ 357945 h 1175"/>
                  <a:gd name="T48" fmla="*/ 82078 w 461"/>
                  <a:gd name="T49" fmla="*/ 357945 h 1175"/>
                  <a:gd name="T50" fmla="*/ 125106 w 461"/>
                  <a:gd name="T51" fmla="*/ 306194 h 1175"/>
                  <a:gd name="T52" fmla="*/ 125106 w 461"/>
                  <a:gd name="T53" fmla="*/ 306194 h 1175"/>
                  <a:gd name="T54" fmla="*/ 1808 w 461"/>
                  <a:gd name="T55" fmla="*/ 119675 h 1175"/>
                  <a:gd name="T56" fmla="*/ 1808 w 461"/>
                  <a:gd name="T57" fmla="*/ 119675 h 1175"/>
                  <a:gd name="T58" fmla="*/ 66530 w 461"/>
                  <a:gd name="T59" fmla="*/ 29469 h 1175"/>
                  <a:gd name="T60" fmla="*/ 66530 w 461"/>
                  <a:gd name="T61" fmla="*/ 0 h 1175"/>
                  <a:gd name="T62" fmla="*/ 100518 w 461"/>
                  <a:gd name="T63" fmla="*/ 0 h 1175"/>
                  <a:gd name="T64" fmla="*/ 100518 w 461"/>
                  <a:gd name="T65" fmla="*/ 29469 h 117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61" h="1175">
                    <a:moveTo>
                      <a:pt x="278" y="82"/>
                    </a:moveTo>
                    <a:lnTo>
                      <a:pt x="278" y="82"/>
                    </a:lnTo>
                    <a:cubicBezTo>
                      <a:pt x="402" y="100"/>
                      <a:pt x="459" y="196"/>
                      <a:pt x="459" y="333"/>
                    </a:cubicBezTo>
                    <a:lnTo>
                      <a:pt x="459" y="361"/>
                    </a:lnTo>
                    <a:lnTo>
                      <a:pt x="352" y="361"/>
                    </a:lnTo>
                    <a:lnTo>
                      <a:pt x="352" y="326"/>
                    </a:lnTo>
                    <a:cubicBezTo>
                      <a:pt x="352" y="235"/>
                      <a:pt x="316" y="180"/>
                      <a:pt x="234" y="180"/>
                    </a:cubicBezTo>
                    <a:cubicBezTo>
                      <a:pt x="154" y="180"/>
                      <a:pt x="117" y="235"/>
                      <a:pt x="117" y="326"/>
                    </a:cubicBezTo>
                    <a:cubicBezTo>
                      <a:pt x="117" y="555"/>
                      <a:pt x="460" y="557"/>
                      <a:pt x="460" y="844"/>
                    </a:cubicBezTo>
                    <a:cubicBezTo>
                      <a:pt x="460" y="982"/>
                      <a:pt x="402" y="1080"/>
                      <a:pt x="278" y="1097"/>
                    </a:cubicBezTo>
                    <a:lnTo>
                      <a:pt x="278" y="1174"/>
                    </a:lnTo>
                    <a:lnTo>
                      <a:pt x="184" y="1174"/>
                    </a:lnTo>
                    <a:lnTo>
                      <a:pt x="184" y="1097"/>
                    </a:lnTo>
                    <a:cubicBezTo>
                      <a:pt x="58" y="1080"/>
                      <a:pt x="0" y="983"/>
                      <a:pt x="0" y="844"/>
                    </a:cubicBezTo>
                    <a:lnTo>
                      <a:pt x="0" y="781"/>
                    </a:lnTo>
                    <a:lnTo>
                      <a:pt x="107" y="781"/>
                    </a:lnTo>
                    <a:lnTo>
                      <a:pt x="107" y="852"/>
                    </a:lnTo>
                    <a:cubicBezTo>
                      <a:pt x="107" y="944"/>
                      <a:pt x="145" y="996"/>
                      <a:pt x="227" y="996"/>
                    </a:cubicBezTo>
                    <a:cubicBezTo>
                      <a:pt x="310" y="996"/>
                      <a:pt x="346" y="944"/>
                      <a:pt x="346" y="852"/>
                    </a:cubicBezTo>
                    <a:cubicBezTo>
                      <a:pt x="346" y="624"/>
                      <a:pt x="5" y="621"/>
                      <a:pt x="5" y="333"/>
                    </a:cubicBezTo>
                    <a:cubicBezTo>
                      <a:pt x="5" y="193"/>
                      <a:pt x="62" y="101"/>
                      <a:pt x="184" y="82"/>
                    </a:cubicBezTo>
                    <a:lnTo>
                      <a:pt x="184" y="0"/>
                    </a:lnTo>
                    <a:lnTo>
                      <a:pt x="278" y="0"/>
                    </a:lnTo>
                    <a:lnTo>
                      <a:pt x="278" y="8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45" name="Freeform 51">
                <a:extLst>
                  <a:ext uri="{FF2B5EF4-FFF2-40B4-BE49-F238E27FC236}">
                    <a16:creationId xmlns:a16="http://schemas.microsoft.com/office/drawing/2014/main" id="{9EC8A386-F916-1544-AC34-592B69102168}"/>
                  </a:ext>
                </a:extLst>
              </p:cNvPr>
              <p:cNvSpPr>
                <a:spLocks noChangeArrowheads="1"/>
              </p:cNvSpPr>
              <p:nvPr/>
            </p:nvSpPr>
            <p:spPr bwMode="auto">
              <a:xfrm>
                <a:off x="3409950" y="1414463"/>
                <a:ext cx="1004888" cy="947737"/>
              </a:xfrm>
              <a:custGeom>
                <a:avLst/>
                <a:gdLst>
                  <a:gd name="T0" fmla="*/ 278315 w 2791"/>
                  <a:gd name="T1" fmla="*/ 947377 h 2634"/>
                  <a:gd name="T2" fmla="*/ 278315 w 2791"/>
                  <a:gd name="T3" fmla="*/ 947377 h 2634"/>
                  <a:gd name="T4" fmla="*/ 262833 w 2791"/>
                  <a:gd name="T5" fmla="*/ 943419 h 2634"/>
                  <a:gd name="T6" fmla="*/ 262833 w 2791"/>
                  <a:gd name="T7" fmla="*/ 943419 h 2634"/>
                  <a:gd name="T8" fmla="*/ 85691 w 2791"/>
                  <a:gd name="T9" fmla="*/ 782585 h 2634"/>
                  <a:gd name="T10" fmla="*/ 85691 w 2791"/>
                  <a:gd name="T11" fmla="*/ 782585 h 2634"/>
                  <a:gd name="T12" fmla="*/ 0 w 2791"/>
                  <a:gd name="T13" fmla="*/ 501934 h 2634"/>
                  <a:gd name="T14" fmla="*/ 0 w 2791"/>
                  <a:gd name="T15" fmla="*/ 501934 h 2634"/>
                  <a:gd name="T16" fmla="*/ 502264 w 2791"/>
                  <a:gd name="T17" fmla="*/ 0 h 2634"/>
                  <a:gd name="T18" fmla="*/ 502264 w 2791"/>
                  <a:gd name="T19" fmla="*/ 0 h 2634"/>
                  <a:gd name="T20" fmla="*/ 1004528 w 2791"/>
                  <a:gd name="T21" fmla="*/ 501934 h 2634"/>
                  <a:gd name="T22" fmla="*/ 1004528 w 2791"/>
                  <a:gd name="T23" fmla="*/ 501934 h 2634"/>
                  <a:gd name="T24" fmla="*/ 964923 w 2791"/>
                  <a:gd name="T25" fmla="*/ 697310 h 2634"/>
                  <a:gd name="T26" fmla="*/ 964923 w 2791"/>
                  <a:gd name="T27" fmla="*/ 697310 h 2634"/>
                  <a:gd name="T28" fmla="*/ 922437 w 2791"/>
                  <a:gd name="T29" fmla="*/ 714581 h 2634"/>
                  <a:gd name="T30" fmla="*/ 922437 w 2791"/>
                  <a:gd name="T31" fmla="*/ 714581 h 2634"/>
                  <a:gd name="T32" fmla="*/ 905155 w 2791"/>
                  <a:gd name="T33" fmla="*/ 672123 h 2634"/>
                  <a:gd name="T34" fmla="*/ 905155 w 2791"/>
                  <a:gd name="T35" fmla="*/ 672123 h 2634"/>
                  <a:gd name="T36" fmla="*/ 939360 w 2791"/>
                  <a:gd name="T37" fmla="*/ 501934 h 2634"/>
                  <a:gd name="T38" fmla="*/ 939360 w 2791"/>
                  <a:gd name="T39" fmla="*/ 501934 h 2634"/>
                  <a:gd name="T40" fmla="*/ 502264 w 2791"/>
                  <a:gd name="T41" fmla="*/ 65125 h 2634"/>
                  <a:gd name="T42" fmla="*/ 502264 w 2791"/>
                  <a:gd name="T43" fmla="*/ 65125 h 2634"/>
                  <a:gd name="T44" fmla="*/ 65168 w 2791"/>
                  <a:gd name="T45" fmla="*/ 501934 h 2634"/>
                  <a:gd name="T46" fmla="*/ 65168 w 2791"/>
                  <a:gd name="T47" fmla="*/ 501934 h 2634"/>
                  <a:gd name="T48" fmla="*/ 139698 w 2791"/>
                  <a:gd name="T49" fmla="*/ 746244 h 2634"/>
                  <a:gd name="T50" fmla="*/ 139698 w 2791"/>
                  <a:gd name="T51" fmla="*/ 746244 h 2634"/>
                  <a:gd name="T52" fmla="*/ 293797 w 2791"/>
                  <a:gd name="T53" fmla="*/ 886210 h 2634"/>
                  <a:gd name="T54" fmla="*/ 293797 w 2791"/>
                  <a:gd name="T55" fmla="*/ 886210 h 2634"/>
                  <a:gd name="T56" fmla="*/ 307119 w 2791"/>
                  <a:gd name="T57" fmla="*/ 930466 h 2634"/>
                  <a:gd name="T58" fmla="*/ 307119 w 2791"/>
                  <a:gd name="T59" fmla="*/ 930466 h 2634"/>
                  <a:gd name="T60" fmla="*/ 278315 w 2791"/>
                  <a:gd name="T61" fmla="*/ 947377 h 263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791" h="2634">
                    <a:moveTo>
                      <a:pt x="773" y="2633"/>
                    </a:moveTo>
                    <a:lnTo>
                      <a:pt x="773" y="2633"/>
                    </a:lnTo>
                    <a:cubicBezTo>
                      <a:pt x="759" y="2633"/>
                      <a:pt x="743" y="2629"/>
                      <a:pt x="730" y="2622"/>
                    </a:cubicBezTo>
                    <a:cubicBezTo>
                      <a:pt x="534" y="2515"/>
                      <a:pt x="363" y="2361"/>
                      <a:pt x="238" y="2175"/>
                    </a:cubicBezTo>
                    <a:cubicBezTo>
                      <a:pt x="82" y="1945"/>
                      <a:pt x="0" y="1675"/>
                      <a:pt x="0" y="1395"/>
                    </a:cubicBezTo>
                    <a:cubicBezTo>
                      <a:pt x="0" y="626"/>
                      <a:pt x="626" y="0"/>
                      <a:pt x="1395" y="0"/>
                    </a:cubicBezTo>
                    <a:cubicBezTo>
                      <a:pt x="2164" y="0"/>
                      <a:pt x="2790" y="626"/>
                      <a:pt x="2790" y="1395"/>
                    </a:cubicBezTo>
                    <a:cubicBezTo>
                      <a:pt x="2790" y="1584"/>
                      <a:pt x="2753" y="1766"/>
                      <a:pt x="2680" y="1938"/>
                    </a:cubicBezTo>
                    <a:cubicBezTo>
                      <a:pt x="2660" y="1984"/>
                      <a:pt x="2608" y="2006"/>
                      <a:pt x="2562" y="1986"/>
                    </a:cubicBezTo>
                    <a:cubicBezTo>
                      <a:pt x="2515" y="1967"/>
                      <a:pt x="2494" y="1914"/>
                      <a:pt x="2514" y="1868"/>
                    </a:cubicBezTo>
                    <a:cubicBezTo>
                      <a:pt x="2577" y="1718"/>
                      <a:pt x="2609" y="1559"/>
                      <a:pt x="2609" y="1395"/>
                    </a:cubicBezTo>
                    <a:cubicBezTo>
                      <a:pt x="2609" y="726"/>
                      <a:pt x="2064" y="181"/>
                      <a:pt x="1395" y="181"/>
                    </a:cubicBezTo>
                    <a:cubicBezTo>
                      <a:pt x="725" y="181"/>
                      <a:pt x="181" y="726"/>
                      <a:pt x="181" y="1395"/>
                    </a:cubicBezTo>
                    <a:cubicBezTo>
                      <a:pt x="181" y="1638"/>
                      <a:pt x="252" y="1873"/>
                      <a:pt x="388" y="2074"/>
                    </a:cubicBezTo>
                    <a:cubicBezTo>
                      <a:pt x="497" y="2236"/>
                      <a:pt x="645" y="2370"/>
                      <a:pt x="816" y="2463"/>
                    </a:cubicBezTo>
                    <a:cubicBezTo>
                      <a:pt x="860" y="2487"/>
                      <a:pt x="876" y="2542"/>
                      <a:pt x="853" y="2586"/>
                    </a:cubicBezTo>
                    <a:cubicBezTo>
                      <a:pt x="836" y="2616"/>
                      <a:pt x="805" y="2633"/>
                      <a:pt x="773" y="263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46" name="Freeform 53">
                <a:extLst>
                  <a:ext uri="{FF2B5EF4-FFF2-40B4-BE49-F238E27FC236}">
                    <a16:creationId xmlns:a16="http://schemas.microsoft.com/office/drawing/2014/main" id="{E8373B56-DF26-B443-BB45-CE146F27DD43}"/>
                  </a:ext>
                </a:extLst>
              </p:cNvPr>
              <p:cNvSpPr>
                <a:spLocks noChangeArrowheads="1"/>
              </p:cNvSpPr>
              <p:nvPr/>
            </p:nvSpPr>
            <p:spPr bwMode="auto">
              <a:xfrm>
                <a:off x="3878263" y="1036638"/>
                <a:ext cx="65087" cy="288925"/>
              </a:xfrm>
              <a:custGeom>
                <a:avLst/>
                <a:gdLst>
                  <a:gd name="T0" fmla="*/ 32544 w 182"/>
                  <a:gd name="T1" fmla="*/ 288566 h 804"/>
                  <a:gd name="T2" fmla="*/ 32544 w 182"/>
                  <a:gd name="T3" fmla="*/ 288566 h 804"/>
                  <a:gd name="T4" fmla="*/ 0 w 182"/>
                  <a:gd name="T5" fmla="*/ 256223 h 804"/>
                  <a:gd name="T6" fmla="*/ 0 w 182"/>
                  <a:gd name="T7" fmla="*/ 32342 h 804"/>
                  <a:gd name="T8" fmla="*/ 0 w 182"/>
                  <a:gd name="T9" fmla="*/ 32342 h 804"/>
                  <a:gd name="T10" fmla="*/ 32544 w 182"/>
                  <a:gd name="T11" fmla="*/ 0 h 804"/>
                  <a:gd name="T12" fmla="*/ 32544 w 182"/>
                  <a:gd name="T13" fmla="*/ 0 h 804"/>
                  <a:gd name="T14" fmla="*/ 64729 w 182"/>
                  <a:gd name="T15" fmla="*/ 32342 h 804"/>
                  <a:gd name="T16" fmla="*/ 64729 w 182"/>
                  <a:gd name="T17" fmla="*/ 256223 h 804"/>
                  <a:gd name="T18" fmla="*/ 64729 w 182"/>
                  <a:gd name="T19" fmla="*/ 256223 h 804"/>
                  <a:gd name="T20" fmla="*/ 32544 w 182"/>
                  <a:gd name="T21" fmla="*/ 288566 h 80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82" h="804">
                    <a:moveTo>
                      <a:pt x="91" y="803"/>
                    </a:moveTo>
                    <a:lnTo>
                      <a:pt x="91" y="803"/>
                    </a:lnTo>
                    <a:cubicBezTo>
                      <a:pt x="41" y="803"/>
                      <a:pt x="0" y="763"/>
                      <a:pt x="0" y="713"/>
                    </a:cubicBezTo>
                    <a:lnTo>
                      <a:pt x="0" y="90"/>
                    </a:lnTo>
                    <a:cubicBezTo>
                      <a:pt x="0" y="41"/>
                      <a:pt x="41" y="0"/>
                      <a:pt x="91" y="0"/>
                    </a:cubicBezTo>
                    <a:cubicBezTo>
                      <a:pt x="141" y="0"/>
                      <a:pt x="181" y="41"/>
                      <a:pt x="181" y="90"/>
                    </a:cubicBezTo>
                    <a:lnTo>
                      <a:pt x="181" y="713"/>
                    </a:lnTo>
                    <a:cubicBezTo>
                      <a:pt x="181" y="763"/>
                      <a:pt x="141" y="803"/>
                      <a:pt x="91" y="8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47" name="Freeform 54">
                <a:extLst>
                  <a:ext uri="{FF2B5EF4-FFF2-40B4-BE49-F238E27FC236}">
                    <a16:creationId xmlns:a16="http://schemas.microsoft.com/office/drawing/2014/main" id="{89116E2F-0248-9842-AED0-8470ADF91A8F}"/>
                  </a:ext>
                </a:extLst>
              </p:cNvPr>
              <p:cNvSpPr>
                <a:spLocks noChangeArrowheads="1"/>
              </p:cNvSpPr>
              <p:nvPr/>
            </p:nvSpPr>
            <p:spPr bwMode="auto">
              <a:xfrm>
                <a:off x="3370263" y="1204913"/>
                <a:ext cx="206375" cy="250825"/>
              </a:xfrm>
              <a:custGeom>
                <a:avLst/>
                <a:gdLst>
                  <a:gd name="T0" fmla="*/ 168852 w 572"/>
                  <a:gd name="T1" fmla="*/ 250465 h 697"/>
                  <a:gd name="T2" fmla="*/ 168852 w 572"/>
                  <a:gd name="T3" fmla="*/ 250465 h 697"/>
                  <a:gd name="T4" fmla="*/ 142514 w 572"/>
                  <a:gd name="T5" fmla="*/ 237150 h 697"/>
                  <a:gd name="T6" fmla="*/ 10824 w 572"/>
                  <a:gd name="T7" fmla="*/ 56139 h 697"/>
                  <a:gd name="T8" fmla="*/ 10824 w 572"/>
                  <a:gd name="T9" fmla="*/ 56139 h 697"/>
                  <a:gd name="T10" fmla="*/ 17679 w 572"/>
                  <a:gd name="T11" fmla="*/ 10796 h 697"/>
                  <a:gd name="T12" fmla="*/ 17679 w 572"/>
                  <a:gd name="T13" fmla="*/ 10796 h 697"/>
                  <a:gd name="T14" fmla="*/ 63500 w 572"/>
                  <a:gd name="T15" fmla="*/ 17993 h 697"/>
                  <a:gd name="T16" fmla="*/ 195551 w 572"/>
                  <a:gd name="T17" fmla="*/ 198645 h 697"/>
                  <a:gd name="T18" fmla="*/ 195551 w 572"/>
                  <a:gd name="T19" fmla="*/ 198645 h 697"/>
                  <a:gd name="T20" fmla="*/ 188335 w 572"/>
                  <a:gd name="T21" fmla="*/ 244347 h 697"/>
                  <a:gd name="T22" fmla="*/ 188335 w 572"/>
                  <a:gd name="T23" fmla="*/ 244347 h 697"/>
                  <a:gd name="T24" fmla="*/ 168852 w 572"/>
                  <a:gd name="T25" fmla="*/ 250465 h 69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72" h="697">
                    <a:moveTo>
                      <a:pt x="468" y="696"/>
                    </a:moveTo>
                    <a:lnTo>
                      <a:pt x="468" y="696"/>
                    </a:lnTo>
                    <a:cubicBezTo>
                      <a:pt x="441" y="696"/>
                      <a:pt x="413" y="683"/>
                      <a:pt x="395" y="659"/>
                    </a:cubicBezTo>
                    <a:lnTo>
                      <a:pt x="30" y="156"/>
                    </a:lnTo>
                    <a:cubicBezTo>
                      <a:pt x="0" y="115"/>
                      <a:pt x="10" y="59"/>
                      <a:pt x="49" y="30"/>
                    </a:cubicBezTo>
                    <a:cubicBezTo>
                      <a:pt x="90" y="0"/>
                      <a:pt x="147" y="9"/>
                      <a:pt x="176" y="50"/>
                    </a:cubicBezTo>
                    <a:lnTo>
                      <a:pt x="542" y="552"/>
                    </a:lnTo>
                    <a:cubicBezTo>
                      <a:pt x="571" y="593"/>
                      <a:pt x="562" y="649"/>
                      <a:pt x="522" y="679"/>
                    </a:cubicBezTo>
                    <a:cubicBezTo>
                      <a:pt x="505" y="690"/>
                      <a:pt x="487" y="696"/>
                      <a:pt x="468" y="696"/>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48" name="Freeform 55">
                <a:extLst>
                  <a:ext uri="{FF2B5EF4-FFF2-40B4-BE49-F238E27FC236}">
                    <a16:creationId xmlns:a16="http://schemas.microsoft.com/office/drawing/2014/main" id="{72B76E62-4C3C-2341-A575-31D870FC09CB}"/>
                  </a:ext>
                </a:extLst>
              </p:cNvPr>
              <p:cNvSpPr>
                <a:spLocks noChangeArrowheads="1"/>
              </p:cNvSpPr>
              <p:nvPr/>
            </p:nvSpPr>
            <p:spPr bwMode="auto">
              <a:xfrm>
                <a:off x="3065463" y="1641475"/>
                <a:ext cx="285750" cy="138113"/>
              </a:xfrm>
              <a:custGeom>
                <a:avLst/>
                <a:gdLst>
                  <a:gd name="T0" fmla="*/ 248728 w 795"/>
                  <a:gd name="T1" fmla="*/ 137754 h 385"/>
                  <a:gd name="T2" fmla="*/ 248728 w 795"/>
                  <a:gd name="T3" fmla="*/ 137754 h 385"/>
                  <a:gd name="T4" fmla="*/ 239024 w 795"/>
                  <a:gd name="T5" fmla="*/ 136319 h 385"/>
                  <a:gd name="T6" fmla="*/ 26239 w 795"/>
                  <a:gd name="T7" fmla="*/ 67442 h 385"/>
                  <a:gd name="T8" fmla="*/ 26239 w 795"/>
                  <a:gd name="T9" fmla="*/ 67442 h 385"/>
                  <a:gd name="T10" fmla="*/ 5392 w 795"/>
                  <a:gd name="T11" fmla="*/ 26546 h 385"/>
                  <a:gd name="T12" fmla="*/ 5392 w 795"/>
                  <a:gd name="T13" fmla="*/ 26546 h 385"/>
                  <a:gd name="T14" fmla="*/ 46367 w 795"/>
                  <a:gd name="T15" fmla="*/ 5740 h 385"/>
                  <a:gd name="T16" fmla="*/ 258792 w 795"/>
                  <a:gd name="T17" fmla="*/ 74617 h 385"/>
                  <a:gd name="T18" fmla="*/ 258792 w 795"/>
                  <a:gd name="T19" fmla="*/ 74617 h 385"/>
                  <a:gd name="T20" fmla="*/ 279999 w 795"/>
                  <a:gd name="T21" fmla="*/ 115513 h 385"/>
                  <a:gd name="T22" fmla="*/ 279999 w 795"/>
                  <a:gd name="T23" fmla="*/ 115513 h 385"/>
                  <a:gd name="T24" fmla="*/ 248728 w 795"/>
                  <a:gd name="T25" fmla="*/ 137754 h 38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5" h="385">
                    <a:moveTo>
                      <a:pt x="692" y="384"/>
                    </a:moveTo>
                    <a:lnTo>
                      <a:pt x="692" y="384"/>
                    </a:lnTo>
                    <a:cubicBezTo>
                      <a:pt x="683" y="384"/>
                      <a:pt x="673" y="383"/>
                      <a:pt x="665" y="380"/>
                    </a:cubicBezTo>
                    <a:lnTo>
                      <a:pt x="73" y="188"/>
                    </a:lnTo>
                    <a:cubicBezTo>
                      <a:pt x="25" y="172"/>
                      <a:pt x="0" y="121"/>
                      <a:pt x="15" y="74"/>
                    </a:cubicBezTo>
                    <a:cubicBezTo>
                      <a:pt x="31" y="26"/>
                      <a:pt x="81" y="0"/>
                      <a:pt x="129" y="16"/>
                    </a:cubicBezTo>
                    <a:lnTo>
                      <a:pt x="720" y="208"/>
                    </a:lnTo>
                    <a:cubicBezTo>
                      <a:pt x="768" y="223"/>
                      <a:pt x="794" y="274"/>
                      <a:pt x="779" y="322"/>
                    </a:cubicBezTo>
                    <a:cubicBezTo>
                      <a:pt x="766" y="360"/>
                      <a:pt x="730" y="384"/>
                      <a:pt x="692" y="38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49" name="Freeform 56">
                <a:extLst>
                  <a:ext uri="{FF2B5EF4-FFF2-40B4-BE49-F238E27FC236}">
                    <a16:creationId xmlns:a16="http://schemas.microsoft.com/office/drawing/2014/main" id="{8F547342-C9C3-F949-AE1F-73AD053D94CB}"/>
                  </a:ext>
                </a:extLst>
              </p:cNvPr>
              <p:cNvSpPr>
                <a:spLocks noChangeArrowheads="1"/>
              </p:cNvSpPr>
              <p:nvPr/>
            </p:nvSpPr>
            <p:spPr bwMode="auto">
              <a:xfrm>
                <a:off x="3074988" y="2103438"/>
                <a:ext cx="285750" cy="138112"/>
              </a:xfrm>
              <a:custGeom>
                <a:avLst/>
                <a:gdLst>
                  <a:gd name="T0" fmla="*/ 36303 w 795"/>
                  <a:gd name="T1" fmla="*/ 137753 h 385"/>
                  <a:gd name="T2" fmla="*/ 36303 w 795"/>
                  <a:gd name="T3" fmla="*/ 137753 h 385"/>
                  <a:gd name="T4" fmla="*/ 5751 w 795"/>
                  <a:gd name="T5" fmla="*/ 115153 h 385"/>
                  <a:gd name="T6" fmla="*/ 5751 w 795"/>
                  <a:gd name="T7" fmla="*/ 115153 h 385"/>
                  <a:gd name="T8" fmla="*/ 26598 w 795"/>
                  <a:gd name="T9" fmla="*/ 74258 h 385"/>
                  <a:gd name="T10" fmla="*/ 239024 w 795"/>
                  <a:gd name="T11" fmla="*/ 5381 h 385"/>
                  <a:gd name="T12" fmla="*/ 239024 w 795"/>
                  <a:gd name="T13" fmla="*/ 5381 h 385"/>
                  <a:gd name="T14" fmla="*/ 279640 w 795"/>
                  <a:gd name="T15" fmla="*/ 26187 h 385"/>
                  <a:gd name="T16" fmla="*/ 279640 w 795"/>
                  <a:gd name="T17" fmla="*/ 26187 h 385"/>
                  <a:gd name="T18" fmla="*/ 258792 w 795"/>
                  <a:gd name="T19" fmla="*/ 67083 h 385"/>
                  <a:gd name="T20" fmla="*/ 46726 w 795"/>
                  <a:gd name="T21" fmla="*/ 135960 h 385"/>
                  <a:gd name="T22" fmla="*/ 46726 w 795"/>
                  <a:gd name="T23" fmla="*/ 135960 h 385"/>
                  <a:gd name="T24" fmla="*/ 36303 w 795"/>
                  <a:gd name="T25" fmla="*/ 137753 h 38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5" h="385">
                    <a:moveTo>
                      <a:pt x="101" y="384"/>
                    </a:moveTo>
                    <a:lnTo>
                      <a:pt x="101" y="384"/>
                    </a:lnTo>
                    <a:cubicBezTo>
                      <a:pt x="63" y="384"/>
                      <a:pt x="28" y="359"/>
                      <a:pt x="16" y="321"/>
                    </a:cubicBezTo>
                    <a:cubicBezTo>
                      <a:pt x="0" y="274"/>
                      <a:pt x="26" y="223"/>
                      <a:pt x="74" y="207"/>
                    </a:cubicBezTo>
                    <a:lnTo>
                      <a:pt x="665" y="15"/>
                    </a:lnTo>
                    <a:cubicBezTo>
                      <a:pt x="712" y="0"/>
                      <a:pt x="763" y="26"/>
                      <a:pt x="778" y="73"/>
                    </a:cubicBezTo>
                    <a:cubicBezTo>
                      <a:pt x="794" y="121"/>
                      <a:pt x="768" y="172"/>
                      <a:pt x="720" y="187"/>
                    </a:cubicBezTo>
                    <a:lnTo>
                      <a:pt x="130" y="379"/>
                    </a:lnTo>
                    <a:cubicBezTo>
                      <a:pt x="120" y="382"/>
                      <a:pt x="111" y="384"/>
                      <a:pt x="101" y="38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50" name="Freeform 57">
                <a:extLst>
                  <a:ext uri="{FF2B5EF4-FFF2-40B4-BE49-F238E27FC236}">
                    <a16:creationId xmlns:a16="http://schemas.microsoft.com/office/drawing/2014/main" id="{89ED4B4A-704B-9843-8199-56A2D4F19D0C}"/>
                  </a:ext>
                </a:extLst>
              </p:cNvPr>
              <p:cNvSpPr>
                <a:spLocks noChangeArrowheads="1"/>
              </p:cNvSpPr>
              <p:nvPr/>
            </p:nvSpPr>
            <p:spPr bwMode="auto">
              <a:xfrm>
                <a:off x="4491038" y="1614488"/>
                <a:ext cx="285750" cy="138112"/>
              </a:xfrm>
              <a:custGeom>
                <a:avLst/>
                <a:gdLst>
                  <a:gd name="T0" fmla="*/ 36394 w 793"/>
                  <a:gd name="T1" fmla="*/ 137753 h 385"/>
                  <a:gd name="T2" fmla="*/ 36394 w 793"/>
                  <a:gd name="T3" fmla="*/ 137753 h 385"/>
                  <a:gd name="T4" fmla="*/ 5405 w 793"/>
                  <a:gd name="T5" fmla="*/ 115153 h 385"/>
                  <a:gd name="T6" fmla="*/ 5405 w 793"/>
                  <a:gd name="T7" fmla="*/ 115153 h 385"/>
                  <a:gd name="T8" fmla="*/ 26305 w 793"/>
                  <a:gd name="T9" fmla="*/ 74258 h 385"/>
                  <a:gd name="T10" fmla="*/ 238906 w 793"/>
                  <a:gd name="T11" fmla="*/ 5381 h 385"/>
                  <a:gd name="T12" fmla="*/ 238906 w 793"/>
                  <a:gd name="T13" fmla="*/ 5381 h 385"/>
                  <a:gd name="T14" fmla="*/ 279985 w 793"/>
                  <a:gd name="T15" fmla="*/ 26546 h 385"/>
                  <a:gd name="T16" fmla="*/ 279985 w 793"/>
                  <a:gd name="T17" fmla="*/ 26546 h 385"/>
                  <a:gd name="T18" fmla="*/ 259085 w 793"/>
                  <a:gd name="T19" fmla="*/ 67083 h 385"/>
                  <a:gd name="T20" fmla="*/ 46484 w 793"/>
                  <a:gd name="T21" fmla="*/ 135960 h 385"/>
                  <a:gd name="T22" fmla="*/ 46484 w 793"/>
                  <a:gd name="T23" fmla="*/ 135960 h 385"/>
                  <a:gd name="T24" fmla="*/ 36394 w 793"/>
                  <a:gd name="T25" fmla="*/ 137753 h 38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3" h="385">
                    <a:moveTo>
                      <a:pt x="101" y="384"/>
                    </a:moveTo>
                    <a:lnTo>
                      <a:pt x="101" y="384"/>
                    </a:lnTo>
                    <a:cubicBezTo>
                      <a:pt x="63" y="384"/>
                      <a:pt x="28" y="359"/>
                      <a:pt x="15" y="321"/>
                    </a:cubicBezTo>
                    <a:cubicBezTo>
                      <a:pt x="0" y="274"/>
                      <a:pt x="26" y="223"/>
                      <a:pt x="73" y="207"/>
                    </a:cubicBezTo>
                    <a:lnTo>
                      <a:pt x="663" y="15"/>
                    </a:lnTo>
                    <a:cubicBezTo>
                      <a:pt x="711" y="0"/>
                      <a:pt x="762" y="26"/>
                      <a:pt x="777" y="74"/>
                    </a:cubicBezTo>
                    <a:cubicBezTo>
                      <a:pt x="792" y="121"/>
                      <a:pt x="767" y="172"/>
                      <a:pt x="719" y="187"/>
                    </a:cubicBezTo>
                    <a:lnTo>
                      <a:pt x="129" y="379"/>
                    </a:lnTo>
                    <a:cubicBezTo>
                      <a:pt x="120" y="382"/>
                      <a:pt x="111" y="384"/>
                      <a:pt x="101" y="38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51" name="Freeform 58">
                <a:extLst>
                  <a:ext uri="{FF2B5EF4-FFF2-40B4-BE49-F238E27FC236}">
                    <a16:creationId xmlns:a16="http://schemas.microsoft.com/office/drawing/2014/main" id="{E188E6E7-AF7E-DC42-8A38-94C41FA6D790}"/>
                  </a:ext>
                </a:extLst>
              </p:cNvPr>
              <p:cNvSpPr>
                <a:spLocks noChangeArrowheads="1"/>
              </p:cNvSpPr>
              <p:nvPr/>
            </p:nvSpPr>
            <p:spPr bwMode="auto">
              <a:xfrm>
                <a:off x="4251325" y="1189038"/>
                <a:ext cx="206375" cy="250825"/>
              </a:xfrm>
              <a:custGeom>
                <a:avLst/>
                <a:gdLst>
                  <a:gd name="T0" fmla="*/ 36801 w 572"/>
                  <a:gd name="T1" fmla="*/ 250465 h 696"/>
                  <a:gd name="T2" fmla="*/ 36801 w 572"/>
                  <a:gd name="T3" fmla="*/ 250465 h 696"/>
                  <a:gd name="T4" fmla="*/ 18040 w 572"/>
                  <a:gd name="T5" fmla="*/ 244338 h 696"/>
                  <a:gd name="T6" fmla="*/ 18040 w 572"/>
                  <a:gd name="T7" fmla="*/ 244338 h 696"/>
                  <a:gd name="T8" fmla="*/ 10824 w 572"/>
                  <a:gd name="T9" fmla="*/ 198930 h 696"/>
                  <a:gd name="T10" fmla="*/ 142153 w 572"/>
                  <a:gd name="T11" fmla="*/ 17659 h 696"/>
                  <a:gd name="T12" fmla="*/ 142153 w 572"/>
                  <a:gd name="T13" fmla="*/ 17659 h 696"/>
                  <a:gd name="T14" fmla="*/ 187974 w 572"/>
                  <a:gd name="T15" fmla="*/ 10451 h 696"/>
                  <a:gd name="T16" fmla="*/ 187974 w 572"/>
                  <a:gd name="T17" fmla="*/ 10451 h 696"/>
                  <a:gd name="T18" fmla="*/ 195190 w 572"/>
                  <a:gd name="T19" fmla="*/ 55859 h 696"/>
                  <a:gd name="T20" fmla="*/ 63500 w 572"/>
                  <a:gd name="T21" fmla="*/ 237131 h 696"/>
                  <a:gd name="T22" fmla="*/ 63500 w 572"/>
                  <a:gd name="T23" fmla="*/ 237131 h 696"/>
                  <a:gd name="T24" fmla="*/ 36801 w 572"/>
                  <a:gd name="T25" fmla="*/ 250465 h 69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72" h="696">
                    <a:moveTo>
                      <a:pt x="102" y="695"/>
                    </a:moveTo>
                    <a:lnTo>
                      <a:pt x="102" y="695"/>
                    </a:lnTo>
                    <a:cubicBezTo>
                      <a:pt x="84" y="695"/>
                      <a:pt x="66" y="690"/>
                      <a:pt x="50" y="678"/>
                    </a:cubicBezTo>
                    <a:cubicBezTo>
                      <a:pt x="9" y="649"/>
                      <a:pt x="0" y="592"/>
                      <a:pt x="30" y="552"/>
                    </a:cubicBezTo>
                    <a:lnTo>
                      <a:pt x="394" y="49"/>
                    </a:lnTo>
                    <a:cubicBezTo>
                      <a:pt x="424" y="9"/>
                      <a:pt x="481" y="0"/>
                      <a:pt x="521" y="29"/>
                    </a:cubicBezTo>
                    <a:cubicBezTo>
                      <a:pt x="561" y="59"/>
                      <a:pt x="571" y="115"/>
                      <a:pt x="541" y="155"/>
                    </a:cubicBezTo>
                    <a:lnTo>
                      <a:pt x="176" y="658"/>
                    </a:lnTo>
                    <a:cubicBezTo>
                      <a:pt x="158" y="682"/>
                      <a:pt x="131" y="695"/>
                      <a:pt x="102" y="695"/>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grpSp>
      </p:grpSp>
    </p:spTree>
    <p:extLst>
      <p:ext uri="{BB962C8B-B14F-4D97-AF65-F5344CB8AC3E}">
        <p14:creationId xmlns:p14="http://schemas.microsoft.com/office/powerpoint/2010/main" val="171655619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1614899" y="2981578"/>
            <a:ext cx="9025391" cy="461665"/>
          </a:xfrm>
          <a:prstGeom prst="rect">
            <a:avLst/>
          </a:prstGeom>
          <a:noFill/>
        </p:spPr>
        <p:txBody>
          <a:bodyPr wrap="square" rtlCol="0">
            <a:spAutoFit/>
          </a:bodyPr>
          <a:lstStyle/>
          <a:p>
            <a:r>
              <a:rPr lang="en-US" sz="2400" u="sng" dirty="0">
                <a:solidFill>
                  <a:schemeClr val="accent2"/>
                </a:solidFill>
                <a:latin typeface="Quicksand" panose="02070303000000060000" pitchFamily="18" charset="77"/>
                <a:ea typeface="Lato Light" panose="020F0502020204030203" pitchFamily="34" charset="0"/>
                <a:cs typeface="Lato Light" panose="020F0502020204030203" pitchFamily="34" charset="0"/>
              </a:rPr>
              <a:t>Install Rust</a:t>
            </a:r>
          </a:p>
        </p:txBody>
      </p:sp>
      <p:sp>
        <p:nvSpPr>
          <p:cNvPr id="12" name="TextBox 11"/>
          <p:cNvSpPr txBox="1"/>
          <p:nvPr/>
        </p:nvSpPr>
        <p:spPr>
          <a:xfrm>
            <a:off x="1614900" y="4097093"/>
            <a:ext cx="6838840" cy="461665"/>
          </a:xfrm>
          <a:prstGeom prst="rect">
            <a:avLst/>
          </a:prstGeom>
          <a:noFill/>
        </p:spPr>
        <p:txBody>
          <a:bodyPr wrap="square" rtlCol="0">
            <a:spAutoFit/>
          </a:bodyPr>
          <a:lstStyle/>
          <a:p>
            <a:r>
              <a:rPr lang="en-US" sz="2400" dirty="0">
                <a:latin typeface="Quicksand" panose="02070303000000060000" pitchFamily="18" charset="77"/>
                <a:ea typeface="Lato Light" panose="020F0502020204030203" pitchFamily="34" charset="0"/>
                <a:cs typeface="Lato Light" panose="020F0502020204030203" pitchFamily="34" charset="0"/>
              </a:rPr>
              <a:t>Install phantom </a:t>
            </a:r>
            <a:r>
              <a:rPr lang="en-US" sz="2400" dirty="0" err="1">
                <a:latin typeface="Quicksand" panose="02070303000000060000" pitchFamily="18" charset="77"/>
                <a:ea typeface="Lato Light" panose="020F0502020204030203" pitchFamily="34" charset="0"/>
                <a:cs typeface="Lato Light" panose="020F0502020204030203" pitchFamily="34" charset="0"/>
              </a:rPr>
              <a:t>Extentions</a:t>
            </a:r>
            <a:endParaRPr lang="en-US" sz="2400" dirty="0">
              <a:latin typeface="Quicksand" panose="02070303000000060000" pitchFamily="18" charset="77"/>
              <a:ea typeface="Lato Light" panose="020F0502020204030203" pitchFamily="34" charset="0"/>
              <a:cs typeface="Lato Light" panose="020F0502020204030203" pitchFamily="34" charset="0"/>
            </a:endParaRPr>
          </a:p>
        </p:txBody>
      </p:sp>
      <p:sp>
        <p:nvSpPr>
          <p:cNvPr id="15" name="TextBox 14"/>
          <p:cNvSpPr txBox="1"/>
          <p:nvPr/>
        </p:nvSpPr>
        <p:spPr>
          <a:xfrm>
            <a:off x="1193235" y="1706858"/>
            <a:ext cx="9702073" cy="510204"/>
          </a:xfrm>
          <a:prstGeom prst="rect">
            <a:avLst/>
          </a:prstGeom>
          <a:noFill/>
        </p:spPr>
        <p:txBody>
          <a:bodyPr wrap="square" rtlCol="0">
            <a:spAutoFit/>
          </a:bodyPr>
          <a:lstStyle/>
          <a:p>
            <a:pPr>
              <a:lnSpc>
                <a:spcPts val="3500"/>
              </a:lnSpc>
            </a:pPr>
            <a:r>
              <a:rPr lang="en-US" sz="2400" dirty="0">
                <a:latin typeface="Quicksand" panose="02070303000000060000" pitchFamily="18" charset="77"/>
                <a:ea typeface="Lato Light" panose="020F0502020204030203" pitchFamily="34" charset="0"/>
                <a:cs typeface="Lato Light" panose="020F0502020204030203" pitchFamily="34" charset="0"/>
              </a:rPr>
              <a:t>Step by step</a:t>
            </a:r>
          </a:p>
        </p:txBody>
      </p:sp>
      <p:sp>
        <p:nvSpPr>
          <p:cNvPr id="16" name="TextBox 15"/>
          <p:cNvSpPr txBox="1"/>
          <p:nvPr/>
        </p:nvSpPr>
        <p:spPr>
          <a:xfrm>
            <a:off x="1174969" y="696327"/>
            <a:ext cx="3228128" cy="769441"/>
          </a:xfrm>
          <a:prstGeom prst="rect">
            <a:avLst/>
          </a:prstGeom>
          <a:noFill/>
        </p:spPr>
        <p:txBody>
          <a:bodyPr wrap="none" rtlCol="0">
            <a:spAutoFit/>
          </a:bodyPr>
          <a:lstStyle/>
          <a:p>
            <a:r>
              <a:rPr lang="en-US" sz="4400" b="1" dirty="0">
                <a:solidFill>
                  <a:schemeClr val="tx2"/>
                </a:solidFill>
                <a:latin typeface="Quicksand" panose="02070303000000060000" pitchFamily="18" charset="77"/>
                <a:ea typeface="Nunito Bold" charset="0"/>
                <a:cs typeface="Nunito Bold" charset="0"/>
              </a:rPr>
              <a:t>Setup Solana</a:t>
            </a:r>
          </a:p>
        </p:txBody>
      </p:sp>
      <p:sp>
        <p:nvSpPr>
          <p:cNvPr id="8" name="TextBox 7">
            <a:extLst>
              <a:ext uri="{FF2B5EF4-FFF2-40B4-BE49-F238E27FC236}">
                <a16:creationId xmlns:a16="http://schemas.microsoft.com/office/drawing/2014/main" id="{5F1E4201-8767-2F40-9D27-478F3870131C}"/>
              </a:ext>
            </a:extLst>
          </p:cNvPr>
          <p:cNvSpPr txBox="1"/>
          <p:nvPr/>
        </p:nvSpPr>
        <p:spPr>
          <a:xfrm>
            <a:off x="1614900" y="3513711"/>
            <a:ext cx="6838840" cy="461665"/>
          </a:xfrm>
          <a:prstGeom prst="rect">
            <a:avLst/>
          </a:prstGeom>
          <a:noFill/>
        </p:spPr>
        <p:txBody>
          <a:bodyPr wrap="square" rtlCol="0">
            <a:spAutoFit/>
          </a:bodyPr>
          <a:lstStyle/>
          <a:p>
            <a:r>
              <a:rPr lang="en-US" sz="2400" dirty="0">
                <a:latin typeface="Quicksand" panose="02070303000000060000" pitchFamily="18" charset="77"/>
                <a:ea typeface="Lato Light" panose="020F0502020204030203" pitchFamily="34" charset="0"/>
                <a:cs typeface="Lato Light" panose="020F0502020204030203" pitchFamily="34" charset="0"/>
              </a:rPr>
              <a:t>Install Solana Tool</a:t>
            </a:r>
            <a:endParaRPr lang="en-US" sz="2400" dirty="0">
              <a:solidFill>
                <a:schemeClr val="accent2"/>
              </a:solidFill>
              <a:latin typeface="Quicksand" panose="02070303000000060000" pitchFamily="18" charset="77"/>
              <a:ea typeface="Lato Light" panose="020F0502020204030203" pitchFamily="34" charset="0"/>
              <a:cs typeface="Lato Light" panose="020F0502020204030203" pitchFamily="34" charset="0"/>
            </a:endParaRPr>
          </a:p>
        </p:txBody>
      </p:sp>
      <p:sp>
        <p:nvSpPr>
          <p:cNvPr id="147" name="Freeform 29">
            <a:extLst>
              <a:ext uri="{FF2B5EF4-FFF2-40B4-BE49-F238E27FC236}">
                <a16:creationId xmlns:a16="http://schemas.microsoft.com/office/drawing/2014/main" id="{750F108C-27B6-7F4C-BCD1-8C52728C74A3}"/>
              </a:ext>
            </a:extLst>
          </p:cNvPr>
          <p:cNvSpPr>
            <a:spLocks noChangeAspect="1" noChangeArrowheads="1"/>
          </p:cNvSpPr>
          <p:nvPr/>
        </p:nvSpPr>
        <p:spPr bwMode="auto">
          <a:xfrm>
            <a:off x="1369681" y="3079871"/>
            <a:ext cx="282069" cy="285340"/>
          </a:xfrm>
          <a:custGeom>
            <a:avLst/>
            <a:gdLst>
              <a:gd name="T0" fmla="*/ 403066 w 3041"/>
              <a:gd name="T1" fmla="*/ 553858 h 3079"/>
              <a:gd name="T2" fmla="*/ 551470 w 3041"/>
              <a:gd name="T3" fmla="*/ 702848 h 3079"/>
              <a:gd name="T4" fmla="*/ 551470 w 3041"/>
              <a:gd name="T5" fmla="*/ 405227 h 3079"/>
              <a:gd name="T6" fmla="*/ 337870 w 3041"/>
              <a:gd name="T7" fmla="*/ 553858 h 3079"/>
              <a:gd name="T8" fmla="*/ 551470 w 3041"/>
              <a:gd name="T9" fmla="*/ 340088 h 3079"/>
              <a:gd name="T10" fmla="*/ 551470 w 3041"/>
              <a:gd name="T11" fmla="*/ 767987 h 3079"/>
              <a:gd name="T12" fmla="*/ 320580 w 3041"/>
              <a:gd name="T13" fmla="*/ 843562 h 3079"/>
              <a:gd name="T14" fmla="*/ 416394 w 3041"/>
              <a:gd name="T15" fmla="*/ 898984 h 3079"/>
              <a:gd name="T16" fmla="*/ 436925 w 3041"/>
              <a:gd name="T17" fmla="*/ 1026742 h 3079"/>
              <a:gd name="T18" fmla="*/ 650525 w 3041"/>
              <a:gd name="T19" fmla="*/ 1042577 h 3079"/>
              <a:gd name="T20" fmla="*/ 666374 w 3041"/>
              <a:gd name="T21" fmla="*/ 929214 h 3079"/>
              <a:gd name="T22" fmla="*/ 782719 w 3041"/>
              <a:gd name="T23" fmla="*/ 843562 h 3079"/>
              <a:gd name="T24" fmla="*/ 904108 w 3041"/>
              <a:gd name="T25" fmla="*/ 889987 h 3079"/>
              <a:gd name="T26" fmla="*/ 912032 w 3041"/>
              <a:gd name="T27" fmla="*/ 892146 h 3079"/>
              <a:gd name="T28" fmla="*/ 1024775 w 3041"/>
              <a:gd name="T29" fmla="*/ 712925 h 3079"/>
              <a:gd name="T30" fmla="*/ 1019012 w 3041"/>
              <a:gd name="T31" fmla="*/ 691332 h 3079"/>
              <a:gd name="T32" fmla="*/ 918516 w 3041"/>
              <a:gd name="T33" fmla="*/ 609279 h 3079"/>
              <a:gd name="T34" fmla="*/ 922478 w 3041"/>
              <a:gd name="T35" fmla="*/ 553858 h 3079"/>
              <a:gd name="T36" fmla="*/ 934365 w 3041"/>
              <a:gd name="T37" fmla="*/ 466046 h 3079"/>
              <a:gd name="T38" fmla="*/ 1026216 w 3041"/>
              <a:gd name="T39" fmla="*/ 407386 h 3079"/>
              <a:gd name="T40" fmla="*/ 925720 w 3041"/>
              <a:gd name="T41" fmla="*/ 224206 h 3079"/>
              <a:gd name="T42" fmla="*/ 912032 w 3041"/>
              <a:gd name="T43" fmla="*/ 216289 h 3079"/>
              <a:gd name="T44" fmla="*/ 819460 w 3041"/>
              <a:gd name="T45" fmla="*/ 267032 h 3079"/>
              <a:gd name="T46" fmla="*/ 687266 w 3041"/>
              <a:gd name="T47" fmla="*/ 209091 h 3079"/>
              <a:gd name="T48" fmla="*/ 666374 w 3041"/>
              <a:gd name="T49" fmla="*/ 80973 h 3079"/>
              <a:gd name="T50" fmla="*/ 452774 w 3041"/>
              <a:gd name="T51" fmla="*/ 65139 h 3079"/>
              <a:gd name="T52" fmla="*/ 436925 w 3041"/>
              <a:gd name="T53" fmla="*/ 178861 h 3079"/>
              <a:gd name="T54" fmla="*/ 416394 w 3041"/>
              <a:gd name="T55" fmla="*/ 209091 h 3079"/>
              <a:gd name="T56" fmla="*/ 283839 w 3041"/>
              <a:gd name="T57" fmla="*/ 267032 h 3079"/>
              <a:gd name="T58" fmla="*/ 191267 w 3041"/>
              <a:gd name="T59" fmla="*/ 216289 h 3079"/>
              <a:gd name="T60" fmla="*/ 78524 w 3041"/>
              <a:gd name="T61" fmla="*/ 395150 h 3079"/>
              <a:gd name="T62" fmla="*/ 77083 w 3041"/>
              <a:gd name="T63" fmla="*/ 407386 h 3079"/>
              <a:gd name="T64" fmla="*/ 169295 w 3041"/>
              <a:gd name="T65" fmla="*/ 465687 h 3079"/>
              <a:gd name="T66" fmla="*/ 180822 w 3041"/>
              <a:gd name="T67" fmla="*/ 553858 h 3079"/>
              <a:gd name="T68" fmla="*/ 184784 w 3041"/>
              <a:gd name="T69" fmla="*/ 609279 h 3079"/>
              <a:gd name="T70" fmla="*/ 84287 w 3041"/>
              <a:gd name="T71" fmla="*/ 691332 h 3079"/>
              <a:gd name="T72" fmla="*/ 177580 w 3041"/>
              <a:gd name="T73" fmla="*/ 883869 h 3079"/>
              <a:gd name="T74" fmla="*/ 199192 w 3041"/>
              <a:gd name="T75" fmla="*/ 889987 h 3079"/>
              <a:gd name="T76" fmla="*/ 300409 w 3041"/>
              <a:gd name="T77" fmla="*/ 836724 h 3079"/>
              <a:gd name="T78" fmla="*/ 452774 w 3041"/>
              <a:gd name="T79" fmla="*/ 1107715 h 3079"/>
              <a:gd name="T80" fmla="*/ 371729 w 3041"/>
              <a:gd name="T81" fmla="*/ 950807 h 3079"/>
              <a:gd name="T82" fmla="*/ 231610 w 3041"/>
              <a:gd name="T83" fmla="*/ 946128 h 3079"/>
              <a:gd name="T84" fmla="*/ 121028 w 3041"/>
              <a:gd name="T85" fmla="*/ 916618 h 3079"/>
              <a:gd name="T86" fmla="*/ 51869 w 3041"/>
              <a:gd name="T87" fmla="*/ 634831 h 3079"/>
              <a:gd name="T88" fmla="*/ 115625 w 3041"/>
              <a:gd name="T89" fmla="*/ 553858 h 3079"/>
              <a:gd name="T90" fmla="*/ 51869 w 3041"/>
              <a:gd name="T91" fmla="*/ 473244 h 3079"/>
              <a:gd name="T92" fmla="*/ 14048 w 3041"/>
              <a:gd name="T93" fmla="*/ 424300 h 3079"/>
              <a:gd name="T94" fmla="*/ 121028 w 3041"/>
              <a:gd name="T95" fmla="*/ 191457 h 3079"/>
              <a:gd name="T96" fmla="*/ 231610 w 3041"/>
              <a:gd name="T97" fmla="*/ 161947 h 3079"/>
              <a:gd name="T98" fmla="*/ 371729 w 3041"/>
              <a:gd name="T99" fmla="*/ 157268 h 3079"/>
              <a:gd name="T100" fmla="*/ 452774 w 3041"/>
              <a:gd name="T101" fmla="*/ 0 h 3079"/>
              <a:gd name="T102" fmla="*/ 731571 w 3041"/>
              <a:gd name="T103" fmla="*/ 80973 h 3079"/>
              <a:gd name="T104" fmla="*/ 805412 w 3041"/>
              <a:gd name="T105" fmla="*/ 200094 h 3079"/>
              <a:gd name="T106" fmla="*/ 912032 w 3041"/>
              <a:gd name="T107" fmla="*/ 151150 h 3079"/>
              <a:gd name="T108" fmla="*/ 1080967 w 3041"/>
              <a:gd name="T109" fmla="*/ 362761 h 3079"/>
              <a:gd name="T110" fmla="*/ 1089252 w 3041"/>
              <a:gd name="T111" fmla="*/ 424300 h 3079"/>
              <a:gd name="T112" fmla="*/ 985513 w 3041"/>
              <a:gd name="T113" fmla="*/ 511392 h 3079"/>
              <a:gd name="T114" fmla="*/ 985513 w 3041"/>
              <a:gd name="T115" fmla="*/ 596683 h 3079"/>
              <a:gd name="T116" fmla="*/ 1089252 w 3041"/>
              <a:gd name="T117" fmla="*/ 684135 h 3079"/>
              <a:gd name="T118" fmla="*/ 982271 w 3041"/>
              <a:gd name="T119" fmla="*/ 916618 h 3079"/>
              <a:gd name="T120" fmla="*/ 912032 w 3041"/>
              <a:gd name="T121" fmla="*/ 956925 h 3079"/>
              <a:gd name="T122" fmla="*/ 805412 w 3041"/>
              <a:gd name="T123" fmla="*/ 907981 h 3079"/>
              <a:gd name="T124" fmla="*/ 731571 w 3041"/>
              <a:gd name="T125" fmla="*/ 1026742 h 3079"/>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3041" h="3079">
                <a:moveTo>
                  <a:pt x="1531" y="1126"/>
                </a:moveTo>
                <a:lnTo>
                  <a:pt x="1531" y="1126"/>
                </a:lnTo>
                <a:cubicBezTo>
                  <a:pt x="1303" y="1126"/>
                  <a:pt x="1119" y="1312"/>
                  <a:pt x="1119" y="1539"/>
                </a:cubicBezTo>
                <a:cubicBezTo>
                  <a:pt x="1119" y="1767"/>
                  <a:pt x="1303" y="1953"/>
                  <a:pt x="1531" y="1953"/>
                </a:cubicBezTo>
                <a:cubicBezTo>
                  <a:pt x="1759" y="1953"/>
                  <a:pt x="1945" y="1767"/>
                  <a:pt x="1945" y="1539"/>
                </a:cubicBezTo>
                <a:cubicBezTo>
                  <a:pt x="1945" y="1312"/>
                  <a:pt x="1759" y="1126"/>
                  <a:pt x="1531" y="1126"/>
                </a:cubicBezTo>
                <a:close/>
                <a:moveTo>
                  <a:pt x="1531" y="2134"/>
                </a:moveTo>
                <a:lnTo>
                  <a:pt x="1531" y="2134"/>
                </a:lnTo>
                <a:cubicBezTo>
                  <a:pt x="1204" y="2134"/>
                  <a:pt x="938" y="1867"/>
                  <a:pt x="938" y="1539"/>
                </a:cubicBezTo>
                <a:cubicBezTo>
                  <a:pt x="938" y="1212"/>
                  <a:pt x="1204" y="945"/>
                  <a:pt x="1531" y="945"/>
                </a:cubicBezTo>
                <a:cubicBezTo>
                  <a:pt x="1859" y="945"/>
                  <a:pt x="2126" y="1212"/>
                  <a:pt x="2126" y="1539"/>
                </a:cubicBezTo>
                <a:cubicBezTo>
                  <a:pt x="2126" y="1867"/>
                  <a:pt x="1859" y="2134"/>
                  <a:pt x="1531" y="2134"/>
                </a:cubicBezTo>
                <a:close/>
                <a:moveTo>
                  <a:pt x="834" y="2325"/>
                </a:moveTo>
                <a:lnTo>
                  <a:pt x="834" y="2325"/>
                </a:lnTo>
                <a:cubicBezTo>
                  <a:pt x="854" y="2325"/>
                  <a:pt x="874" y="2331"/>
                  <a:pt x="890" y="2344"/>
                </a:cubicBezTo>
                <a:cubicBezTo>
                  <a:pt x="970" y="2409"/>
                  <a:pt x="1060" y="2460"/>
                  <a:pt x="1156" y="2498"/>
                </a:cubicBezTo>
                <a:cubicBezTo>
                  <a:pt x="1190" y="2511"/>
                  <a:pt x="1213" y="2545"/>
                  <a:pt x="1213" y="2582"/>
                </a:cubicBezTo>
                <a:lnTo>
                  <a:pt x="1213" y="2853"/>
                </a:lnTo>
                <a:cubicBezTo>
                  <a:pt x="1213" y="2877"/>
                  <a:pt x="1233" y="2897"/>
                  <a:pt x="1257" y="2897"/>
                </a:cubicBezTo>
                <a:lnTo>
                  <a:pt x="1806" y="2897"/>
                </a:lnTo>
                <a:cubicBezTo>
                  <a:pt x="1830" y="2897"/>
                  <a:pt x="1850" y="2877"/>
                  <a:pt x="1850" y="2853"/>
                </a:cubicBezTo>
                <a:lnTo>
                  <a:pt x="1850" y="2582"/>
                </a:lnTo>
                <a:cubicBezTo>
                  <a:pt x="1850" y="2545"/>
                  <a:pt x="1873" y="2511"/>
                  <a:pt x="1908" y="2498"/>
                </a:cubicBezTo>
                <a:cubicBezTo>
                  <a:pt x="2003" y="2460"/>
                  <a:pt x="2093" y="2409"/>
                  <a:pt x="2173" y="2344"/>
                </a:cubicBezTo>
                <a:cubicBezTo>
                  <a:pt x="2202" y="2321"/>
                  <a:pt x="2243" y="2318"/>
                  <a:pt x="2275" y="2337"/>
                </a:cubicBezTo>
                <a:lnTo>
                  <a:pt x="2510" y="2473"/>
                </a:lnTo>
                <a:cubicBezTo>
                  <a:pt x="2517" y="2476"/>
                  <a:pt x="2524" y="2479"/>
                  <a:pt x="2532" y="2479"/>
                </a:cubicBezTo>
                <a:cubicBezTo>
                  <a:pt x="2545" y="2479"/>
                  <a:pt x="2561" y="2473"/>
                  <a:pt x="2570" y="2456"/>
                </a:cubicBezTo>
                <a:lnTo>
                  <a:pt x="2845" y="1981"/>
                </a:lnTo>
                <a:cubicBezTo>
                  <a:pt x="2853" y="1967"/>
                  <a:pt x="2851" y="1954"/>
                  <a:pt x="2849" y="1947"/>
                </a:cubicBezTo>
                <a:cubicBezTo>
                  <a:pt x="2848" y="1941"/>
                  <a:pt x="2842" y="1928"/>
                  <a:pt x="2829" y="1921"/>
                </a:cubicBezTo>
                <a:lnTo>
                  <a:pt x="2594" y="1785"/>
                </a:lnTo>
                <a:cubicBezTo>
                  <a:pt x="2561" y="1766"/>
                  <a:pt x="2544" y="1730"/>
                  <a:pt x="2550" y="1693"/>
                </a:cubicBezTo>
                <a:cubicBezTo>
                  <a:pt x="2557" y="1642"/>
                  <a:pt x="2561" y="1590"/>
                  <a:pt x="2561" y="1539"/>
                </a:cubicBezTo>
                <a:cubicBezTo>
                  <a:pt x="2561" y="1488"/>
                  <a:pt x="2557" y="1437"/>
                  <a:pt x="2550" y="1386"/>
                </a:cubicBezTo>
                <a:cubicBezTo>
                  <a:pt x="2544" y="1349"/>
                  <a:pt x="2561" y="1313"/>
                  <a:pt x="2594" y="1295"/>
                </a:cubicBezTo>
                <a:lnTo>
                  <a:pt x="2829" y="1158"/>
                </a:lnTo>
                <a:cubicBezTo>
                  <a:pt x="2842" y="1151"/>
                  <a:pt x="2848" y="1138"/>
                  <a:pt x="2849" y="1132"/>
                </a:cubicBezTo>
                <a:cubicBezTo>
                  <a:pt x="2851" y="1125"/>
                  <a:pt x="2853" y="1112"/>
                  <a:pt x="2845" y="1098"/>
                </a:cubicBezTo>
                <a:lnTo>
                  <a:pt x="2570" y="623"/>
                </a:lnTo>
                <a:cubicBezTo>
                  <a:pt x="2561" y="607"/>
                  <a:pt x="2545" y="601"/>
                  <a:pt x="2532" y="601"/>
                </a:cubicBezTo>
                <a:cubicBezTo>
                  <a:pt x="2524" y="601"/>
                  <a:pt x="2517" y="603"/>
                  <a:pt x="2510" y="607"/>
                </a:cubicBezTo>
                <a:lnTo>
                  <a:pt x="2275" y="742"/>
                </a:lnTo>
                <a:cubicBezTo>
                  <a:pt x="2243" y="760"/>
                  <a:pt x="2202" y="758"/>
                  <a:pt x="2173" y="735"/>
                </a:cubicBezTo>
                <a:cubicBezTo>
                  <a:pt x="2092" y="670"/>
                  <a:pt x="2003" y="618"/>
                  <a:pt x="1908" y="581"/>
                </a:cubicBezTo>
                <a:cubicBezTo>
                  <a:pt x="1873" y="567"/>
                  <a:pt x="1850" y="535"/>
                  <a:pt x="1850" y="497"/>
                </a:cubicBezTo>
                <a:lnTo>
                  <a:pt x="1850" y="225"/>
                </a:lnTo>
                <a:cubicBezTo>
                  <a:pt x="1850" y="201"/>
                  <a:pt x="1830" y="181"/>
                  <a:pt x="1806" y="181"/>
                </a:cubicBezTo>
                <a:lnTo>
                  <a:pt x="1257" y="181"/>
                </a:lnTo>
                <a:cubicBezTo>
                  <a:pt x="1233" y="181"/>
                  <a:pt x="1213" y="201"/>
                  <a:pt x="1213" y="225"/>
                </a:cubicBezTo>
                <a:lnTo>
                  <a:pt x="1213" y="497"/>
                </a:lnTo>
                <a:cubicBezTo>
                  <a:pt x="1213" y="535"/>
                  <a:pt x="1190" y="567"/>
                  <a:pt x="1156" y="581"/>
                </a:cubicBezTo>
                <a:cubicBezTo>
                  <a:pt x="1060" y="618"/>
                  <a:pt x="970" y="670"/>
                  <a:pt x="890" y="735"/>
                </a:cubicBezTo>
                <a:cubicBezTo>
                  <a:pt x="861" y="758"/>
                  <a:pt x="821" y="760"/>
                  <a:pt x="788" y="742"/>
                </a:cubicBezTo>
                <a:lnTo>
                  <a:pt x="553" y="607"/>
                </a:lnTo>
                <a:cubicBezTo>
                  <a:pt x="546" y="603"/>
                  <a:pt x="539" y="601"/>
                  <a:pt x="531" y="601"/>
                </a:cubicBezTo>
                <a:cubicBezTo>
                  <a:pt x="519" y="601"/>
                  <a:pt x="502" y="607"/>
                  <a:pt x="493" y="623"/>
                </a:cubicBezTo>
                <a:lnTo>
                  <a:pt x="218" y="1098"/>
                </a:lnTo>
                <a:cubicBezTo>
                  <a:pt x="210" y="1112"/>
                  <a:pt x="212" y="1125"/>
                  <a:pt x="214" y="1132"/>
                </a:cubicBezTo>
                <a:cubicBezTo>
                  <a:pt x="216" y="1138"/>
                  <a:pt x="220" y="1151"/>
                  <a:pt x="234" y="1158"/>
                </a:cubicBezTo>
                <a:lnTo>
                  <a:pt x="470" y="1294"/>
                </a:lnTo>
                <a:cubicBezTo>
                  <a:pt x="502" y="1313"/>
                  <a:pt x="519" y="1349"/>
                  <a:pt x="513" y="1386"/>
                </a:cubicBezTo>
                <a:cubicBezTo>
                  <a:pt x="506" y="1437"/>
                  <a:pt x="502" y="1488"/>
                  <a:pt x="502" y="1539"/>
                </a:cubicBezTo>
                <a:cubicBezTo>
                  <a:pt x="502" y="1590"/>
                  <a:pt x="506" y="1642"/>
                  <a:pt x="513" y="1693"/>
                </a:cubicBezTo>
                <a:cubicBezTo>
                  <a:pt x="519" y="1730"/>
                  <a:pt x="501" y="1766"/>
                  <a:pt x="470" y="1785"/>
                </a:cubicBezTo>
                <a:lnTo>
                  <a:pt x="234" y="1921"/>
                </a:lnTo>
                <a:cubicBezTo>
                  <a:pt x="213" y="1932"/>
                  <a:pt x="206" y="1960"/>
                  <a:pt x="218" y="1981"/>
                </a:cubicBezTo>
                <a:lnTo>
                  <a:pt x="493" y="2456"/>
                </a:lnTo>
                <a:cubicBezTo>
                  <a:pt x="502" y="2473"/>
                  <a:pt x="519" y="2479"/>
                  <a:pt x="531" y="2479"/>
                </a:cubicBezTo>
                <a:cubicBezTo>
                  <a:pt x="539" y="2479"/>
                  <a:pt x="546" y="2476"/>
                  <a:pt x="553" y="2473"/>
                </a:cubicBezTo>
                <a:lnTo>
                  <a:pt x="788" y="2337"/>
                </a:lnTo>
                <a:cubicBezTo>
                  <a:pt x="803" y="2328"/>
                  <a:pt x="818" y="2325"/>
                  <a:pt x="834" y="2325"/>
                </a:cubicBezTo>
                <a:close/>
                <a:moveTo>
                  <a:pt x="1806" y="3078"/>
                </a:moveTo>
                <a:lnTo>
                  <a:pt x="1257" y="3078"/>
                </a:lnTo>
                <a:cubicBezTo>
                  <a:pt x="1133" y="3078"/>
                  <a:pt x="1032" y="2978"/>
                  <a:pt x="1032" y="2853"/>
                </a:cubicBezTo>
                <a:lnTo>
                  <a:pt x="1032" y="2642"/>
                </a:lnTo>
                <a:cubicBezTo>
                  <a:pt x="960" y="2609"/>
                  <a:pt x="891" y="2570"/>
                  <a:pt x="827" y="2523"/>
                </a:cubicBezTo>
                <a:lnTo>
                  <a:pt x="643" y="2629"/>
                </a:lnTo>
                <a:cubicBezTo>
                  <a:pt x="609" y="2649"/>
                  <a:pt x="571" y="2659"/>
                  <a:pt x="531" y="2659"/>
                </a:cubicBezTo>
                <a:cubicBezTo>
                  <a:pt x="451" y="2659"/>
                  <a:pt x="376" y="2616"/>
                  <a:pt x="336" y="2547"/>
                </a:cubicBezTo>
                <a:lnTo>
                  <a:pt x="61" y="2071"/>
                </a:lnTo>
                <a:cubicBezTo>
                  <a:pt x="0" y="1963"/>
                  <a:pt x="37" y="1826"/>
                  <a:pt x="144" y="1764"/>
                </a:cubicBezTo>
                <a:lnTo>
                  <a:pt x="327" y="1658"/>
                </a:lnTo>
                <a:cubicBezTo>
                  <a:pt x="323" y="1619"/>
                  <a:pt x="321" y="1579"/>
                  <a:pt x="321" y="1539"/>
                </a:cubicBezTo>
                <a:cubicBezTo>
                  <a:pt x="321" y="1500"/>
                  <a:pt x="323" y="1460"/>
                  <a:pt x="327" y="1421"/>
                </a:cubicBezTo>
                <a:lnTo>
                  <a:pt x="144" y="1315"/>
                </a:lnTo>
                <a:cubicBezTo>
                  <a:pt x="92" y="1285"/>
                  <a:pt x="55" y="1237"/>
                  <a:pt x="39" y="1179"/>
                </a:cubicBezTo>
                <a:cubicBezTo>
                  <a:pt x="24" y="1121"/>
                  <a:pt x="32" y="1060"/>
                  <a:pt x="62" y="1008"/>
                </a:cubicBezTo>
                <a:lnTo>
                  <a:pt x="336" y="532"/>
                </a:lnTo>
                <a:cubicBezTo>
                  <a:pt x="376" y="463"/>
                  <a:pt x="451" y="420"/>
                  <a:pt x="531" y="420"/>
                </a:cubicBezTo>
                <a:cubicBezTo>
                  <a:pt x="571" y="420"/>
                  <a:pt x="609" y="431"/>
                  <a:pt x="643" y="450"/>
                </a:cubicBezTo>
                <a:lnTo>
                  <a:pt x="827" y="556"/>
                </a:lnTo>
                <a:cubicBezTo>
                  <a:pt x="891" y="509"/>
                  <a:pt x="960" y="470"/>
                  <a:pt x="1032" y="437"/>
                </a:cubicBezTo>
                <a:lnTo>
                  <a:pt x="1032" y="225"/>
                </a:lnTo>
                <a:cubicBezTo>
                  <a:pt x="1032" y="102"/>
                  <a:pt x="1133" y="0"/>
                  <a:pt x="1257" y="0"/>
                </a:cubicBezTo>
                <a:lnTo>
                  <a:pt x="1806" y="0"/>
                </a:lnTo>
                <a:cubicBezTo>
                  <a:pt x="1930" y="0"/>
                  <a:pt x="2031" y="102"/>
                  <a:pt x="2031" y="225"/>
                </a:cubicBezTo>
                <a:lnTo>
                  <a:pt x="2031" y="437"/>
                </a:lnTo>
                <a:cubicBezTo>
                  <a:pt x="2103" y="470"/>
                  <a:pt x="2172" y="510"/>
                  <a:pt x="2236" y="556"/>
                </a:cubicBezTo>
                <a:lnTo>
                  <a:pt x="2420" y="450"/>
                </a:lnTo>
                <a:cubicBezTo>
                  <a:pt x="2454" y="431"/>
                  <a:pt x="2493" y="420"/>
                  <a:pt x="2532" y="420"/>
                </a:cubicBezTo>
                <a:cubicBezTo>
                  <a:pt x="2612" y="420"/>
                  <a:pt x="2687" y="463"/>
                  <a:pt x="2727" y="532"/>
                </a:cubicBezTo>
                <a:lnTo>
                  <a:pt x="3001" y="1008"/>
                </a:lnTo>
                <a:cubicBezTo>
                  <a:pt x="3031" y="1060"/>
                  <a:pt x="3040" y="1121"/>
                  <a:pt x="3024" y="1179"/>
                </a:cubicBezTo>
                <a:cubicBezTo>
                  <a:pt x="3009" y="1236"/>
                  <a:pt x="2971" y="1285"/>
                  <a:pt x="2919" y="1315"/>
                </a:cubicBezTo>
                <a:lnTo>
                  <a:pt x="2736" y="1421"/>
                </a:lnTo>
                <a:cubicBezTo>
                  <a:pt x="2740" y="1460"/>
                  <a:pt x="2742" y="1500"/>
                  <a:pt x="2742" y="1539"/>
                </a:cubicBezTo>
                <a:cubicBezTo>
                  <a:pt x="2742" y="1579"/>
                  <a:pt x="2740" y="1619"/>
                  <a:pt x="2736" y="1658"/>
                </a:cubicBezTo>
                <a:lnTo>
                  <a:pt x="2919" y="1764"/>
                </a:lnTo>
                <a:cubicBezTo>
                  <a:pt x="2971" y="1794"/>
                  <a:pt x="3009" y="1842"/>
                  <a:pt x="3024" y="1901"/>
                </a:cubicBezTo>
                <a:cubicBezTo>
                  <a:pt x="3040" y="1959"/>
                  <a:pt x="3031" y="2019"/>
                  <a:pt x="3001" y="2071"/>
                </a:cubicBezTo>
                <a:lnTo>
                  <a:pt x="2727" y="2547"/>
                </a:lnTo>
                <a:cubicBezTo>
                  <a:pt x="2687" y="2616"/>
                  <a:pt x="2612" y="2659"/>
                  <a:pt x="2532" y="2659"/>
                </a:cubicBezTo>
                <a:cubicBezTo>
                  <a:pt x="2493" y="2659"/>
                  <a:pt x="2454" y="2649"/>
                  <a:pt x="2420" y="2629"/>
                </a:cubicBezTo>
                <a:lnTo>
                  <a:pt x="2236" y="2523"/>
                </a:lnTo>
                <a:cubicBezTo>
                  <a:pt x="2172" y="2570"/>
                  <a:pt x="2103" y="2609"/>
                  <a:pt x="2031" y="2642"/>
                </a:cubicBezTo>
                <a:lnTo>
                  <a:pt x="2031" y="2853"/>
                </a:lnTo>
                <a:cubicBezTo>
                  <a:pt x="2031" y="2978"/>
                  <a:pt x="1930" y="3078"/>
                  <a:pt x="1806" y="3078"/>
                </a:cubicBezTo>
                <a:close/>
              </a:path>
            </a:pathLst>
          </a:custGeom>
          <a:solidFill>
            <a:schemeClr val="accent1"/>
          </a:solidFill>
          <a:ln>
            <a:noFill/>
          </a:ln>
          <a:effectLst/>
        </p:spPr>
        <p:txBody>
          <a:bodyPr wrap="none" anchor="ctr"/>
          <a:lstStyle/>
          <a:p>
            <a:endParaRPr lang="es-ES_tradnl" sz="1633">
              <a:solidFill>
                <a:schemeClr val="accent1"/>
              </a:solidFill>
            </a:endParaRPr>
          </a:p>
        </p:txBody>
      </p:sp>
      <p:sp>
        <p:nvSpPr>
          <p:cNvPr id="148" name="Freeform 29">
            <a:extLst>
              <a:ext uri="{FF2B5EF4-FFF2-40B4-BE49-F238E27FC236}">
                <a16:creationId xmlns:a16="http://schemas.microsoft.com/office/drawing/2014/main" id="{90FBD45D-25CF-9744-A2A7-BF39E8753CD0}"/>
              </a:ext>
            </a:extLst>
          </p:cNvPr>
          <p:cNvSpPr>
            <a:spLocks noChangeAspect="1" noChangeArrowheads="1"/>
          </p:cNvSpPr>
          <p:nvPr/>
        </p:nvSpPr>
        <p:spPr bwMode="auto">
          <a:xfrm>
            <a:off x="1367335" y="3598030"/>
            <a:ext cx="282069" cy="285340"/>
          </a:xfrm>
          <a:custGeom>
            <a:avLst/>
            <a:gdLst>
              <a:gd name="T0" fmla="*/ 403066 w 3041"/>
              <a:gd name="T1" fmla="*/ 553858 h 3079"/>
              <a:gd name="T2" fmla="*/ 551470 w 3041"/>
              <a:gd name="T3" fmla="*/ 702848 h 3079"/>
              <a:gd name="T4" fmla="*/ 551470 w 3041"/>
              <a:gd name="T5" fmla="*/ 405227 h 3079"/>
              <a:gd name="T6" fmla="*/ 337870 w 3041"/>
              <a:gd name="T7" fmla="*/ 553858 h 3079"/>
              <a:gd name="T8" fmla="*/ 551470 w 3041"/>
              <a:gd name="T9" fmla="*/ 340088 h 3079"/>
              <a:gd name="T10" fmla="*/ 551470 w 3041"/>
              <a:gd name="T11" fmla="*/ 767987 h 3079"/>
              <a:gd name="T12" fmla="*/ 320580 w 3041"/>
              <a:gd name="T13" fmla="*/ 843562 h 3079"/>
              <a:gd name="T14" fmla="*/ 416394 w 3041"/>
              <a:gd name="T15" fmla="*/ 898984 h 3079"/>
              <a:gd name="T16" fmla="*/ 436925 w 3041"/>
              <a:gd name="T17" fmla="*/ 1026742 h 3079"/>
              <a:gd name="T18" fmla="*/ 650525 w 3041"/>
              <a:gd name="T19" fmla="*/ 1042577 h 3079"/>
              <a:gd name="T20" fmla="*/ 666374 w 3041"/>
              <a:gd name="T21" fmla="*/ 929214 h 3079"/>
              <a:gd name="T22" fmla="*/ 782719 w 3041"/>
              <a:gd name="T23" fmla="*/ 843562 h 3079"/>
              <a:gd name="T24" fmla="*/ 904108 w 3041"/>
              <a:gd name="T25" fmla="*/ 889987 h 3079"/>
              <a:gd name="T26" fmla="*/ 912032 w 3041"/>
              <a:gd name="T27" fmla="*/ 892146 h 3079"/>
              <a:gd name="T28" fmla="*/ 1024775 w 3041"/>
              <a:gd name="T29" fmla="*/ 712925 h 3079"/>
              <a:gd name="T30" fmla="*/ 1019012 w 3041"/>
              <a:gd name="T31" fmla="*/ 691332 h 3079"/>
              <a:gd name="T32" fmla="*/ 918516 w 3041"/>
              <a:gd name="T33" fmla="*/ 609279 h 3079"/>
              <a:gd name="T34" fmla="*/ 922478 w 3041"/>
              <a:gd name="T35" fmla="*/ 553858 h 3079"/>
              <a:gd name="T36" fmla="*/ 934365 w 3041"/>
              <a:gd name="T37" fmla="*/ 466046 h 3079"/>
              <a:gd name="T38" fmla="*/ 1026216 w 3041"/>
              <a:gd name="T39" fmla="*/ 407386 h 3079"/>
              <a:gd name="T40" fmla="*/ 925720 w 3041"/>
              <a:gd name="T41" fmla="*/ 224206 h 3079"/>
              <a:gd name="T42" fmla="*/ 912032 w 3041"/>
              <a:gd name="T43" fmla="*/ 216289 h 3079"/>
              <a:gd name="T44" fmla="*/ 819460 w 3041"/>
              <a:gd name="T45" fmla="*/ 267032 h 3079"/>
              <a:gd name="T46" fmla="*/ 687266 w 3041"/>
              <a:gd name="T47" fmla="*/ 209091 h 3079"/>
              <a:gd name="T48" fmla="*/ 666374 w 3041"/>
              <a:gd name="T49" fmla="*/ 80973 h 3079"/>
              <a:gd name="T50" fmla="*/ 452774 w 3041"/>
              <a:gd name="T51" fmla="*/ 65139 h 3079"/>
              <a:gd name="T52" fmla="*/ 436925 w 3041"/>
              <a:gd name="T53" fmla="*/ 178861 h 3079"/>
              <a:gd name="T54" fmla="*/ 416394 w 3041"/>
              <a:gd name="T55" fmla="*/ 209091 h 3079"/>
              <a:gd name="T56" fmla="*/ 283839 w 3041"/>
              <a:gd name="T57" fmla="*/ 267032 h 3079"/>
              <a:gd name="T58" fmla="*/ 191267 w 3041"/>
              <a:gd name="T59" fmla="*/ 216289 h 3079"/>
              <a:gd name="T60" fmla="*/ 78524 w 3041"/>
              <a:gd name="T61" fmla="*/ 395150 h 3079"/>
              <a:gd name="T62" fmla="*/ 77083 w 3041"/>
              <a:gd name="T63" fmla="*/ 407386 h 3079"/>
              <a:gd name="T64" fmla="*/ 169295 w 3041"/>
              <a:gd name="T65" fmla="*/ 465687 h 3079"/>
              <a:gd name="T66" fmla="*/ 180822 w 3041"/>
              <a:gd name="T67" fmla="*/ 553858 h 3079"/>
              <a:gd name="T68" fmla="*/ 184784 w 3041"/>
              <a:gd name="T69" fmla="*/ 609279 h 3079"/>
              <a:gd name="T70" fmla="*/ 84287 w 3041"/>
              <a:gd name="T71" fmla="*/ 691332 h 3079"/>
              <a:gd name="T72" fmla="*/ 177580 w 3041"/>
              <a:gd name="T73" fmla="*/ 883869 h 3079"/>
              <a:gd name="T74" fmla="*/ 199192 w 3041"/>
              <a:gd name="T75" fmla="*/ 889987 h 3079"/>
              <a:gd name="T76" fmla="*/ 300409 w 3041"/>
              <a:gd name="T77" fmla="*/ 836724 h 3079"/>
              <a:gd name="T78" fmla="*/ 452774 w 3041"/>
              <a:gd name="T79" fmla="*/ 1107715 h 3079"/>
              <a:gd name="T80" fmla="*/ 371729 w 3041"/>
              <a:gd name="T81" fmla="*/ 950807 h 3079"/>
              <a:gd name="T82" fmla="*/ 231610 w 3041"/>
              <a:gd name="T83" fmla="*/ 946128 h 3079"/>
              <a:gd name="T84" fmla="*/ 121028 w 3041"/>
              <a:gd name="T85" fmla="*/ 916618 h 3079"/>
              <a:gd name="T86" fmla="*/ 51869 w 3041"/>
              <a:gd name="T87" fmla="*/ 634831 h 3079"/>
              <a:gd name="T88" fmla="*/ 115625 w 3041"/>
              <a:gd name="T89" fmla="*/ 553858 h 3079"/>
              <a:gd name="T90" fmla="*/ 51869 w 3041"/>
              <a:gd name="T91" fmla="*/ 473244 h 3079"/>
              <a:gd name="T92" fmla="*/ 14048 w 3041"/>
              <a:gd name="T93" fmla="*/ 424300 h 3079"/>
              <a:gd name="T94" fmla="*/ 121028 w 3041"/>
              <a:gd name="T95" fmla="*/ 191457 h 3079"/>
              <a:gd name="T96" fmla="*/ 231610 w 3041"/>
              <a:gd name="T97" fmla="*/ 161947 h 3079"/>
              <a:gd name="T98" fmla="*/ 371729 w 3041"/>
              <a:gd name="T99" fmla="*/ 157268 h 3079"/>
              <a:gd name="T100" fmla="*/ 452774 w 3041"/>
              <a:gd name="T101" fmla="*/ 0 h 3079"/>
              <a:gd name="T102" fmla="*/ 731571 w 3041"/>
              <a:gd name="T103" fmla="*/ 80973 h 3079"/>
              <a:gd name="T104" fmla="*/ 805412 w 3041"/>
              <a:gd name="T105" fmla="*/ 200094 h 3079"/>
              <a:gd name="T106" fmla="*/ 912032 w 3041"/>
              <a:gd name="T107" fmla="*/ 151150 h 3079"/>
              <a:gd name="T108" fmla="*/ 1080967 w 3041"/>
              <a:gd name="T109" fmla="*/ 362761 h 3079"/>
              <a:gd name="T110" fmla="*/ 1089252 w 3041"/>
              <a:gd name="T111" fmla="*/ 424300 h 3079"/>
              <a:gd name="T112" fmla="*/ 985513 w 3041"/>
              <a:gd name="T113" fmla="*/ 511392 h 3079"/>
              <a:gd name="T114" fmla="*/ 985513 w 3041"/>
              <a:gd name="T115" fmla="*/ 596683 h 3079"/>
              <a:gd name="T116" fmla="*/ 1089252 w 3041"/>
              <a:gd name="T117" fmla="*/ 684135 h 3079"/>
              <a:gd name="T118" fmla="*/ 982271 w 3041"/>
              <a:gd name="T119" fmla="*/ 916618 h 3079"/>
              <a:gd name="T120" fmla="*/ 912032 w 3041"/>
              <a:gd name="T121" fmla="*/ 956925 h 3079"/>
              <a:gd name="T122" fmla="*/ 805412 w 3041"/>
              <a:gd name="T123" fmla="*/ 907981 h 3079"/>
              <a:gd name="T124" fmla="*/ 731571 w 3041"/>
              <a:gd name="T125" fmla="*/ 1026742 h 3079"/>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3041" h="3079">
                <a:moveTo>
                  <a:pt x="1531" y="1126"/>
                </a:moveTo>
                <a:lnTo>
                  <a:pt x="1531" y="1126"/>
                </a:lnTo>
                <a:cubicBezTo>
                  <a:pt x="1303" y="1126"/>
                  <a:pt x="1119" y="1312"/>
                  <a:pt x="1119" y="1539"/>
                </a:cubicBezTo>
                <a:cubicBezTo>
                  <a:pt x="1119" y="1767"/>
                  <a:pt x="1303" y="1953"/>
                  <a:pt x="1531" y="1953"/>
                </a:cubicBezTo>
                <a:cubicBezTo>
                  <a:pt x="1759" y="1953"/>
                  <a:pt x="1945" y="1767"/>
                  <a:pt x="1945" y="1539"/>
                </a:cubicBezTo>
                <a:cubicBezTo>
                  <a:pt x="1945" y="1312"/>
                  <a:pt x="1759" y="1126"/>
                  <a:pt x="1531" y="1126"/>
                </a:cubicBezTo>
                <a:close/>
                <a:moveTo>
                  <a:pt x="1531" y="2134"/>
                </a:moveTo>
                <a:lnTo>
                  <a:pt x="1531" y="2134"/>
                </a:lnTo>
                <a:cubicBezTo>
                  <a:pt x="1204" y="2134"/>
                  <a:pt x="938" y="1867"/>
                  <a:pt x="938" y="1539"/>
                </a:cubicBezTo>
                <a:cubicBezTo>
                  <a:pt x="938" y="1212"/>
                  <a:pt x="1204" y="945"/>
                  <a:pt x="1531" y="945"/>
                </a:cubicBezTo>
                <a:cubicBezTo>
                  <a:pt x="1859" y="945"/>
                  <a:pt x="2126" y="1212"/>
                  <a:pt x="2126" y="1539"/>
                </a:cubicBezTo>
                <a:cubicBezTo>
                  <a:pt x="2126" y="1867"/>
                  <a:pt x="1859" y="2134"/>
                  <a:pt x="1531" y="2134"/>
                </a:cubicBezTo>
                <a:close/>
                <a:moveTo>
                  <a:pt x="834" y="2325"/>
                </a:moveTo>
                <a:lnTo>
                  <a:pt x="834" y="2325"/>
                </a:lnTo>
                <a:cubicBezTo>
                  <a:pt x="854" y="2325"/>
                  <a:pt x="874" y="2331"/>
                  <a:pt x="890" y="2344"/>
                </a:cubicBezTo>
                <a:cubicBezTo>
                  <a:pt x="970" y="2409"/>
                  <a:pt x="1060" y="2460"/>
                  <a:pt x="1156" y="2498"/>
                </a:cubicBezTo>
                <a:cubicBezTo>
                  <a:pt x="1190" y="2511"/>
                  <a:pt x="1213" y="2545"/>
                  <a:pt x="1213" y="2582"/>
                </a:cubicBezTo>
                <a:lnTo>
                  <a:pt x="1213" y="2853"/>
                </a:lnTo>
                <a:cubicBezTo>
                  <a:pt x="1213" y="2877"/>
                  <a:pt x="1233" y="2897"/>
                  <a:pt x="1257" y="2897"/>
                </a:cubicBezTo>
                <a:lnTo>
                  <a:pt x="1806" y="2897"/>
                </a:lnTo>
                <a:cubicBezTo>
                  <a:pt x="1830" y="2897"/>
                  <a:pt x="1850" y="2877"/>
                  <a:pt x="1850" y="2853"/>
                </a:cubicBezTo>
                <a:lnTo>
                  <a:pt x="1850" y="2582"/>
                </a:lnTo>
                <a:cubicBezTo>
                  <a:pt x="1850" y="2545"/>
                  <a:pt x="1873" y="2511"/>
                  <a:pt x="1908" y="2498"/>
                </a:cubicBezTo>
                <a:cubicBezTo>
                  <a:pt x="2003" y="2460"/>
                  <a:pt x="2093" y="2409"/>
                  <a:pt x="2173" y="2344"/>
                </a:cubicBezTo>
                <a:cubicBezTo>
                  <a:pt x="2202" y="2321"/>
                  <a:pt x="2243" y="2318"/>
                  <a:pt x="2275" y="2337"/>
                </a:cubicBezTo>
                <a:lnTo>
                  <a:pt x="2510" y="2473"/>
                </a:lnTo>
                <a:cubicBezTo>
                  <a:pt x="2517" y="2476"/>
                  <a:pt x="2524" y="2479"/>
                  <a:pt x="2532" y="2479"/>
                </a:cubicBezTo>
                <a:cubicBezTo>
                  <a:pt x="2545" y="2479"/>
                  <a:pt x="2561" y="2473"/>
                  <a:pt x="2570" y="2456"/>
                </a:cubicBezTo>
                <a:lnTo>
                  <a:pt x="2845" y="1981"/>
                </a:lnTo>
                <a:cubicBezTo>
                  <a:pt x="2853" y="1967"/>
                  <a:pt x="2851" y="1954"/>
                  <a:pt x="2849" y="1947"/>
                </a:cubicBezTo>
                <a:cubicBezTo>
                  <a:pt x="2848" y="1941"/>
                  <a:pt x="2842" y="1928"/>
                  <a:pt x="2829" y="1921"/>
                </a:cubicBezTo>
                <a:lnTo>
                  <a:pt x="2594" y="1785"/>
                </a:lnTo>
                <a:cubicBezTo>
                  <a:pt x="2561" y="1766"/>
                  <a:pt x="2544" y="1730"/>
                  <a:pt x="2550" y="1693"/>
                </a:cubicBezTo>
                <a:cubicBezTo>
                  <a:pt x="2557" y="1642"/>
                  <a:pt x="2561" y="1590"/>
                  <a:pt x="2561" y="1539"/>
                </a:cubicBezTo>
                <a:cubicBezTo>
                  <a:pt x="2561" y="1488"/>
                  <a:pt x="2557" y="1437"/>
                  <a:pt x="2550" y="1386"/>
                </a:cubicBezTo>
                <a:cubicBezTo>
                  <a:pt x="2544" y="1349"/>
                  <a:pt x="2561" y="1313"/>
                  <a:pt x="2594" y="1295"/>
                </a:cubicBezTo>
                <a:lnTo>
                  <a:pt x="2829" y="1158"/>
                </a:lnTo>
                <a:cubicBezTo>
                  <a:pt x="2842" y="1151"/>
                  <a:pt x="2848" y="1138"/>
                  <a:pt x="2849" y="1132"/>
                </a:cubicBezTo>
                <a:cubicBezTo>
                  <a:pt x="2851" y="1125"/>
                  <a:pt x="2853" y="1112"/>
                  <a:pt x="2845" y="1098"/>
                </a:cubicBezTo>
                <a:lnTo>
                  <a:pt x="2570" y="623"/>
                </a:lnTo>
                <a:cubicBezTo>
                  <a:pt x="2561" y="607"/>
                  <a:pt x="2545" y="601"/>
                  <a:pt x="2532" y="601"/>
                </a:cubicBezTo>
                <a:cubicBezTo>
                  <a:pt x="2524" y="601"/>
                  <a:pt x="2517" y="603"/>
                  <a:pt x="2510" y="607"/>
                </a:cubicBezTo>
                <a:lnTo>
                  <a:pt x="2275" y="742"/>
                </a:lnTo>
                <a:cubicBezTo>
                  <a:pt x="2243" y="760"/>
                  <a:pt x="2202" y="758"/>
                  <a:pt x="2173" y="735"/>
                </a:cubicBezTo>
                <a:cubicBezTo>
                  <a:pt x="2092" y="670"/>
                  <a:pt x="2003" y="618"/>
                  <a:pt x="1908" y="581"/>
                </a:cubicBezTo>
                <a:cubicBezTo>
                  <a:pt x="1873" y="567"/>
                  <a:pt x="1850" y="535"/>
                  <a:pt x="1850" y="497"/>
                </a:cubicBezTo>
                <a:lnTo>
                  <a:pt x="1850" y="225"/>
                </a:lnTo>
                <a:cubicBezTo>
                  <a:pt x="1850" y="201"/>
                  <a:pt x="1830" y="181"/>
                  <a:pt x="1806" y="181"/>
                </a:cubicBezTo>
                <a:lnTo>
                  <a:pt x="1257" y="181"/>
                </a:lnTo>
                <a:cubicBezTo>
                  <a:pt x="1233" y="181"/>
                  <a:pt x="1213" y="201"/>
                  <a:pt x="1213" y="225"/>
                </a:cubicBezTo>
                <a:lnTo>
                  <a:pt x="1213" y="497"/>
                </a:lnTo>
                <a:cubicBezTo>
                  <a:pt x="1213" y="535"/>
                  <a:pt x="1190" y="567"/>
                  <a:pt x="1156" y="581"/>
                </a:cubicBezTo>
                <a:cubicBezTo>
                  <a:pt x="1060" y="618"/>
                  <a:pt x="970" y="670"/>
                  <a:pt x="890" y="735"/>
                </a:cubicBezTo>
                <a:cubicBezTo>
                  <a:pt x="861" y="758"/>
                  <a:pt x="821" y="760"/>
                  <a:pt x="788" y="742"/>
                </a:cubicBezTo>
                <a:lnTo>
                  <a:pt x="553" y="607"/>
                </a:lnTo>
                <a:cubicBezTo>
                  <a:pt x="546" y="603"/>
                  <a:pt x="539" y="601"/>
                  <a:pt x="531" y="601"/>
                </a:cubicBezTo>
                <a:cubicBezTo>
                  <a:pt x="519" y="601"/>
                  <a:pt x="502" y="607"/>
                  <a:pt x="493" y="623"/>
                </a:cubicBezTo>
                <a:lnTo>
                  <a:pt x="218" y="1098"/>
                </a:lnTo>
                <a:cubicBezTo>
                  <a:pt x="210" y="1112"/>
                  <a:pt x="212" y="1125"/>
                  <a:pt x="214" y="1132"/>
                </a:cubicBezTo>
                <a:cubicBezTo>
                  <a:pt x="216" y="1138"/>
                  <a:pt x="220" y="1151"/>
                  <a:pt x="234" y="1158"/>
                </a:cubicBezTo>
                <a:lnTo>
                  <a:pt x="470" y="1294"/>
                </a:lnTo>
                <a:cubicBezTo>
                  <a:pt x="502" y="1313"/>
                  <a:pt x="519" y="1349"/>
                  <a:pt x="513" y="1386"/>
                </a:cubicBezTo>
                <a:cubicBezTo>
                  <a:pt x="506" y="1437"/>
                  <a:pt x="502" y="1488"/>
                  <a:pt x="502" y="1539"/>
                </a:cubicBezTo>
                <a:cubicBezTo>
                  <a:pt x="502" y="1590"/>
                  <a:pt x="506" y="1642"/>
                  <a:pt x="513" y="1693"/>
                </a:cubicBezTo>
                <a:cubicBezTo>
                  <a:pt x="519" y="1730"/>
                  <a:pt x="501" y="1766"/>
                  <a:pt x="470" y="1785"/>
                </a:cubicBezTo>
                <a:lnTo>
                  <a:pt x="234" y="1921"/>
                </a:lnTo>
                <a:cubicBezTo>
                  <a:pt x="213" y="1932"/>
                  <a:pt x="206" y="1960"/>
                  <a:pt x="218" y="1981"/>
                </a:cubicBezTo>
                <a:lnTo>
                  <a:pt x="493" y="2456"/>
                </a:lnTo>
                <a:cubicBezTo>
                  <a:pt x="502" y="2473"/>
                  <a:pt x="519" y="2479"/>
                  <a:pt x="531" y="2479"/>
                </a:cubicBezTo>
                <a:cubicBezTo>
                  <a:pt x="539" y="2479"/>
                  <a:pt x="546" y="2476"/>
                  <a:pt x="553" y="2473"/>
                </a:cubicBezTo>
                <a:lnTo>
                  <a:pt x="788" y="2337"/>
                </a:lnTo>
                <a:cubicBezTo>
                  <a:pt x="803" y="2328"/>
                  <a:pt x="818" y="2325"/>
                  <a:pt x="834" y="2325"/>
                </a:cubicBezTo>
                <a:close/>
                <a:moveTo>
                  <a:pt x="1806" y="3078"/>
                </a:moveTo>
                <a:lnTo>
                  <a:pt x="1257" y="3078"/>
                </a:lnTo>
                <a:cubicBezTo>
                  <a:pt x="1133" y="3078"/>
                  <a:pt x="1032" y="2978"/>
                  <a:pt x="1032" y="2853"/>
                </a:cubicBezTo>
                <a:lnTo>
                  <a:pt x="1032" y="2642"/>
                </a:lnTo>
                <a:cubicBezTo>
                  <a:pt x="960" y="2609"/>
                  <a:pt x="891" y="2570"/>
                  <a:pt x="827" y="2523"/>
                </a:cubicBezTo>
                <a:lnTo>
                  <a:pt x="643" y="2629"/>
                </a:lnTo>
                <a:cubicBezTo>
                  <a:pt x="609" y="2649"/>
                  <a:pt x="571" y="2659"/>
                  <a:pt x="531" y="2659"/>
                </a:cubicBezTo>
                <a:cubicBezTo>
                  <a:pt x="451" y="2659"/>
                  <a:pt x="376" y="2616"/>
                  <a:pt x="336" y="2547"/>
                </a:cubicBezTo>
                <a:lnTo>
                  <a:pt x="61" y="2071"/>
                </a:lnTo>
                <a:cubicBezTo>
                  <a:pt x="0" y="1963"/>
                  <a:pt x="37" y="1826"/>
                  <a:pt x="144" y="1764"/>
                </a:cubicBezTo>
                <a:lnTo>
                  <a:pt x="327" y="1658"/>
                </a:lnTo>
                <a:cubicBezTo>
                  <a:pt x="323" y="1619"/>
                  <a:pt x="321" y="1579"/>
                  <a:pt x="321" y="1539"/>
                </a:cubicBezTo>
                <a:cubicBezTo>
                  <a:pt x="321" y="1500"/>
                  <a:pt x="323" y="1460"/>
                  <a:pt x="327" y="1421"/>
                </a:cubicBezTo>
                <a:lnTo>
                  <a:pt x="144" y="1315"/>
                </a:lnTo>
                <a:cubicBezTo>
                  <a:pt x="92" y="1285"/>
                  <a:pt x="55" y="1237"/>
                  <a:pt x="39" y="1179"/>
                </a:cubicBezTo>
                <a:cubicBezTo>
                  <a:pt x="24" y="1121"/>
                  <a:pt x="32" y="1060"/>
                  <a:pt x="62" y="1008"/>
                </a:cubicBezTo>
                <a:lnTo>
                  <a:pt x="336" y="532"/>
                </a:lnTo>
                <a:cubicBezTo>
                  <a:pt x="376" y="463"/>
                  <a:pt x="451" y="420"/>
                  <a:pt x="531" y="420"/>
                </a:cubicBezTo>
                <a:cubicBezTo>
                  <a:pt x="571" y="420"/>
                  <a:pt x="609" y="431"/>
                  <a:pt x="643" y="450"/>
                </a:cubicBezTo>
                <a:lnTo>
                  <a:pt x="827" y="556"/>
                </a:lnTo>
                <a:cubicBezTo>
                  <a:pt x="891" y="509"/>
                  <a:pt x="960" y="470"/>
                  <a:pt x="1032" y="437"/>
                </a:cubicBezTo>
                <a:lnTo>
                  <a:pt x="1032" y="225"/>
                </a:lnTo>
                <a:cubicBezTo>
                  <a:pt x="1032" y="102"/>
                  <a:pt x="1133" y="0"/>
                  <a:pt x="1257" y="0"/>
                </a:cubicBezTo>
                <a:lnTo>
                  <a:pt x="1806" y="0"/>
                </a:lnTo>
                <a:cubicBezTo>
                  <a:pt x="1930" y="0"/>
                  <a:pt x="2031" y="102"/>
                  <a:pt x="2031" y="225"/>
                </a:cubicBezTo>
                <a:lnTo>
                  <a:pt x="2031" y="437"/>
                </a:lnTo>
                <a:cubicBezTo>
                  <a:pt x="2103" y="470"/>
                  <a:pt x="2172" y="510"/>
                  <a:pt x="2236" y="556"/>
                </a:cubicBezTo>
                <a:lnTo>
                  <a:pt x="2420" y="450"/>
                </a:lnTo>
                <a:cubicBezTo>
                  <a:pt x="2454" y="431"/>
                  <a:pt x="2493" y="420"/>
                  <a:pt x="2532" y="420"/>
                </a:cubicBezTo>
                <a:cubicBezTo>
                  <a:pt x="2612" y="420"/>
                  <a:pt x="2687" y="463"/>
                  <a:pt x="2727" y="532"/>
                </a:cubicBezTo>
                <a:lnTo>
                  <a:pt x="3001" y="1008"/>
                </a:lnTo>
                <a:cubicBezTo>
                  <a:pt x="3031" y="1060"/>
                  <a:pt x="3040" y="1121"/>
                  <a:pt x="3024" y="1179"/>
                </a:cubicBezTo>
                <a:cubicBezTo>
                  <a:pt x="3009" y="1236"/>
                  <a:pt x="2971" y="1285"/>
                  <a:pt x="2919" y="1315"/>
                </a:cubicBezTo>
                <a:lnTo>
                  <a:pt x="2736" y="1421"/>
                </a:lnTo>
                <a:cubicBezTo>
                  <a:pt x="2740" y="1460"/>
                  <a:pt x="2742" y="1500"/>
                  <a:pt x="2742" y="1539"/>
                </a:cubicBezTo>
                <a:cubicBezTo>
                  <a:pt x="2742" y="1579"/>
                  <a:pt x="2740" y="1619"/>
                  <a:pt x="2736" y="1658"/>
                </a:cubicBezTo>
                <a:lnTo>
                  <a:pt x="2919" y="1764"/>
                </a:lnTo>
                <a:cubicBezTo>
                  <a:pt x="2971" y="1794"/>
                  <a:pt x="3009" y="1842"/>
                  <a:pt x="3024" y="1901"/>
                </a:cubicBezTo>
                <a:cubicBezTo>
                  <a:pt x="3040" y="1959"/>
                  <a:pt x="3031" y="2019"/>
                  <a:pt x="3001" y="2071"/>
                </a:cubicBezTo>
                <a:lnTo>
                  <a:pt x="2727" y="2547"/>
                </a:lnTo>
                <a:cubicBezTo>
                  <a:pt x="2687" y="2616"/>
                  <a:pt x="2612" y="2659"/>
                  <a:pt x="2532" y="2659"/>
                </a:cubicBezTo>
                <a:cubicBezTo>
                  <a:pt x="2493" y="2659"/>
                  <a:pt x="2454" y="2649"/>
                  <a:pt x="2420" y="2629"/>
                </a:cubicBezTo>
                <a:lnTo>
                  <a:pt x="2236" y="2523"/>
                </a:lnTo>
                <a:cubicBezTo>
                  <a:pt x="2172" y="2570"/>
                  <a:pt x="2103" y="2609"/>
                  <a:pt x="2031" y="2642"/>
                </a:cubicBezTo>
                <a:lnTo>
                  <a:pt x="2031" y="2853"/>
                </a:lnTo>
                <a:cubicBezTo>
                  <a:pt x="2031" y="2978"/>
                  <a:pt x="1930" y="3078"/>
                  <a:pt x="1806" y="3078"/>
                </a:cubicBezTo>
                <a:close/>
              </a:path>
            </a:pathLst>
          </a:custGeom>
          <a:solidFill>
            <a:schemeClr val="accent2"/>
          </a:solidFill>
          <a:ln>
            <a:noFill/>
          </a:ln>
          <a:effectLst/>
        </p:spPr>
        <p:txBody>
          <a:bodyPr wrap="none" anchor="ctr"/>
          <a:lstStyle/>
          <a:p>
            <a:endParaRPr lang="es-ES_tradnl" sz="1633">
              <a:solidFill>
                <a:schemeClr val="accent2"/>
              </a:solidFill>
            </a:endParaRPr>
          </a:p>
        </p:txBody>
      </p:sp>
      <p:sp>
        <p:nvSpPr>
          <p:cNvPr id="149" name="Freeform 29">
            <a:extLst>
              <a:ext uri="{FF2B5EF4-FFF2-40B4-BE49-F238E27FC236}">
                <a16:creationId xmlns:a16="http://schemas.microsoft.com/office/drawing/2014/main" id="{A39075C3-0207-B040-936F-2A7A8F6F71B4}"/>
              </a:ext>
            </a:extLst>
          </p:cNvPr>
          <p:cNvSpPr>
            <a:spLocks noChangeAspect="1" noChangeArrowheads="1"/>
          </p:cNvSpPr>
          <p:nvPr/>
        </p:nvSpPr>
        <p:spPr bwMode="auto">
          <a:xfrm>
            <a:off x="1364987" y="4167183"/>
            <a:ext cx="282069" cy="285340"/>
          </a:xfrm>
          <a:custGeom>
            <a:avLst/>
            <a:gdLst>
              <a:gd name="T0" fmla="*/ 403066 w 3041"/>
              <a:gd name="T1" fmla="*/ 553858 h 3079"/>
              <a:gd name="T2" fmla="*/ 551470 w 3041"/>
              <a:gd name="T3" fmla="*/ 702848 h 3079"/>
              <a:gd name="T4" fmla="*/ 551470 w 3041"/>
              <a:gd name="T5" fmla="*/ 405227 h 3079"/>
              <a:gd name="T6" fmla="*/ 337870 w 3041"/>
              <a:gd name="T7" fmla="*/ 553858 h 3079"/>
              <a:gd name="T8" fmla="*/ 551470 w 3041"/>
              <a:gd name="T9" fmla="*/ 340088 h 3079"/>
              <a:gd name="T10" fmla="*/ 551470 w 3041"/>
              <a:gd name="T11" fmla="*/ 767987 h 3079"/>
              <a:gd name="T12" fmla="*/ 320580 w 3041"/>
              <a:gd name="T13" fmla="*/ 843562 h 3079"/>
              <a:gd name="T14" fmla="*/ 416394 w 3041"/>
              <a:gd name="T15" fmla="*/ 898984 h 3079"/>
              <a:gd name="T16" fmla="*/ 436925 w 3041"/>
              <a:gd name="T17" fmla="*/ 1026742 h 3079"/>
              <a:gd name="T18" fmla="*/ 650525 w 3041"/>
              <a:gd name="T19" fmla="*/ 1042577 h 3079"/>
              <a:gd name="T20" fmla="*/ 666374 w 3041"/>
              <a:gd name="T21" fmla="*/ 929214 h 3079"/>
              <a:gd name="T22" fmla="*/ 782719 w 3041"/>
              <a:gd name="T23" fmla="*/ 843562 h 3079"/>
              <a:gd name="T24" fmla="*/ 904108 w 3041"/>
              <a:gd name="T25" fmla="*/ 889987 h 3079"/>
              <a:gd name="T26" fmla="*/ 912032 w 3041"/>
              <a:gd name="T27" fmla="*/ 892146 h 3079"/>
              <a:gd name="T28" fmla="*/ 1024775 w 3041"/>
              <a:gd name="T29" fmla="*/ 712925 h 3079"/>
              <a:gd name="T30" fmla="*/ 1019012 w 3041"/>
              <a:gd name="T31" fmla="*/ 691332 h 3079"/>
              <a:gd name="T32" fmla="*/ 918516 w 3041"/>
              <a:gd name="T33" fmla="*/ 609279 h 3079"/>
              <a:gd name="T34" fmla="*/ 922478 w 3041"/>
              <a:gd name="T35" fmla="*/ 553858 h 3079"/>
              <a:gd name="T36" fmla="*/ 934365 w 3041"/>
              <a:gd name="T37" fmla="*/ 466046 h 3079"/>
              <a:gd name="T38" fmla="*/ 1026216 w 3041"/>
              <a:gd name="T39" fmla="*/ 407386 h 3079"/>
              <a:gd name="T40" fmla="*/ 925720 w 3041"/>
              <a:gd name="T41" fmla="*/ 224206 h 3079"/>
              <a:gd name="T42" fmla="*/ 912032 w 3041"/>
              <a:gd name="T43" fmla="*/ 216289 h 3079"/>
              <a:gd name="T44" fmla="*/ 819460 w 3041"/>
              <a:gd name="T45" fmla="*/ 267032 h 3079"/>
              <a:gd name="T46" fmla="*/ 687266 w 3041"/>
              <a:gd name="T47" fmla="*/ 209091 h 3079"/>
              <a:gd name="T48" fmla="*/ 666374 w 3041"/>
              <a:gd name="T49" fmla="*/ 80973 h 3079"/>
              <a:gd name="T50" fmla="*/ 452774 w 3041"/>
              <a:gd name="T51" fmla="*/ 65139 h 3079"/>
              <a:gd name="T52" fmla="*/ 436925 w 3041"/>
              <a:gd name="T53" fmla="*/ 178861 h 3079"/>
              <a:gd name="T54" fmla="*/ 416394 w 3041"/>
              <a:gd name="T55" fmla="*/ 209091 h 3079"/>
              <a:gd name="T56" fmla="*/ 283839 w 3041"/>
              <a:gd name="T57" fmla="*/ 267032 h 3079"/>
              <a:gd name="T58" fmla="*/ 191267 w 3041"/>
              <a:gd name="T59" fmla="*/ 216289 h 3079"/>
              <a:gd name="T60" fmla="*/ 78524 w 3041"/>
              <a:gd name="T61" fmla="*/ 395150 h 3079"/>
              <a:gd name="T62" fmla="*/ 77083 w 3041"/>
              <a:gd name="T63" fmla="*/ 407386 h 3079"/>
              <a:gd name="T64" fmla="*/ 169295 w 3041"/>
              <a:gd name="T65" fmla="*/ 465687 h 3079"/>
              <a:gd name="T66" fmla="*/ 180822 w 3041"/>
              <a:gd name="T67" fmla="*/ 553858 h 3079"/>
              <a:gd name="T68" fmla="*/ 184784 w 3041"/>
              <a:gd name="T69" fmla="*/ 609279 h 3079"/>
              <a:gd name="T70" fmla="*/ 84287 w 3041"/>
              <a:gd name="T71" fmla="*/ 691332 h 3079"/>
              <a:gd name="T72" fmla="*/ 177580 w 3041"/>
              <a:gd name="T73" fmla="*/ 883869 h 3079"/>
              <a:gd name="T74" fmla="*/ 199192 w 3041"/>
              <a:gd name="T75" fmla="*/ 889987 h 3079"/>
              <a:gd name="T76" fmla="*/ 300409 w 3041"/>
              <a:gd name="T77" fmla="*/ 836724 h 3079"/>
              <a:gd name="T78" fmla="*/ 452774 w 3041"/>
              <a:gd name="T79" fmla="*/ 1107715 h 3079"/>
              <a:gd name="T80" fmla="*/ 371729 w 3041"/>
              <a:gd name="T81" fmla="*/ 950807 h 3079"/>
              <a:gd name="T82" fmla="*/ 231610 w 3041"/>
              <a:gd name="T83" fmla="*/ 946128 h 3079"/>
              <a:gd name="T84" fmla="*/ 121028 w 3041"/>
              <a:gd name="T85" fmla="*/ 916618 h 3079"/>
              <a:gd name="T86" fmla="*/ 51869 w 3041"/>
              <a:gd name="T87" fmla="*/ 634831 h 3079"/>
              <a:gd name="T88" fmla="*/ 115625 w 3041"/>
              <a:gd name="T89" fmla="*/ 553858 h 3079"/>
              <a:gd name="T90" fmla="*/ 51869 w 3041"/>
              <a:gd name="T91" fmla="*/ 473244 h 3079"/>
              <a:gd name="T92" fmla="*/ 14048 w 3041"/>
              <a:gd name="T93" fmla="*/ 424300 h 3079"/>
              <a:gd name="T94" fmla="*/ 121028 w 3041"/>
              <a:gd name="T95" fmla="*/ 191457 h 3079"/>
              <a:gd name="T96" fmla="*/ 231610 w 3041"/>
              <a:gd name="T97" fmla="*/ 161947 h 3079"/>
              <a:gd name="T98" fmla="*/ 371729 w 3041"/>
              <a:gd name="T99" fmla="*/ 157268 h 3079"/>
              <a:gd name="T100" fmla="*/ 452774 w 3041"/>
              <a:gd name="T101" fmla="*/ 0 h 3079"/>
              <a:gd name="T102" fmla="*/ 731571 w 3041"/>
              <a:gd name="T103" fmla="*/ 80973 h 3079"/>
              <a:gd name="T104" fmla="*/ 805412 w 3041"/>
              <a:gd name="T105" fmla="*/ 200094 h 3079"/>
              <a:gd name="T106" fmla="*/ 912032 w 3041"/>
              <a:gd name="T107" fmla="*/ 151150 h 3079"/>
              <a:gd name="T108" fmla="*/ 1080967 w 3041"/>
              <a:gd name="T109" fmla="*/ 362761 h 3079"/>
              <a:gd name="T110" fmla="*/ 1089252 w 3041"/>
              <a:gd name="T111" fmla="*/ 424300 h 3079"/>
              <a:gd name="T112" fmla="*/ 985513 w 3041"/>
              <a:gd name="T113" fmla="*/ 511392 h 3079"/>
              <a:gd name="T114" fmla="*/ 985513 w 3041"/>
              <a:gd name="T115" fmla="*/ 596683 h 3079"/>
              <a:gd name="T116" fmla="*/ 1089252 w 3041"/>
              <a:gd name="T117" fmla="*/ 684135 h 3079"/>
              <a:gd name="T118" fmla="*/ 982271 w 3041"/>
              <a:gd name="T119" fmla="*/ 916618 h 3079"/>
              <a:gd name="T120" fmla="*/ 912032 w 3041"/>
              <a:gd name="T121" fmla="*/ 956925 h 3079"/>
              <a:gd name="T122" fmla="*/ 805412 w 3041"/>
              <a:gd name="T123" fmla="*/ 907981 h 3079"/>
              <a:gd name="T124" fmla="*/ 731571 w 3041"/>
              <a:gd name="T125" fmla="*/ 1026742 h 3079"/>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3041" h="3079">
                <a:moveTo>
                  <a:pt x="1531" y="1126"/>
                </a:moveTo>
                <a:lnTo>
                  <a:pt x="1531" y="1126"/>
                </a:lnTo>
                <a:cubicBezTo>
                  <a:pt x="1303" y="1126"/>
                  <a:pt x="1119" y="1312"/>
                  <a:pt x="1119" y="1539"/>
                </a:cubicBezTo>
                <a:cubicBezTo>
                  <a:pt x="1119" y="1767"/>
                  <a:pt x="1303" y="1953"/>
                  <a:pt x="1531" y="1953"/>
                </a:cubicBezTo>
                <a:cubicBezTo>
                  <a:pt x="1759" y="1953"/>
                  <a:pt x="1945" y="1767"/>
                  <a:pt x="1945" y="1539"/>
                </a:cubicBezTo>
                <a:cubicBezTo>
                  <a:pt x="1945" y="1312"/>
                  <a:pt x="1759" y="1126"/>
                  <a:pt x="1531" y="1126"/>
                </a:cubicBezTo>
                <a:close/>
                <a:moveTo>
                  <a:pt x="1531" y="2134"/>
                </a:moveTo>
                <a:lnTo>
                  <a:pt x="1531" y="2134"/>
                </a:lnTo>
                <a:cubicBezTo>
                  <a:pt x="1204" y="2134"/>
                  <a:pt x="938" y="1867"/>
                  <a:pt x="938" y="1539"/>
                </a:cubicBezTo>
                <a:cubicBezTo>
                  <a:pt x="938" y="1212"/>
                  <a:pt x="1204" y="945"/>
                  <a:pt x="1531" y="945"/>
                </a:cubicBezTo>
                <a:cubicBezTo>
                  <a:pt x="1859" y="945"/>
                  <a:pt x="2126" y="1212"/>
                  <a:pt x="2126" y="1539"/>
                </a:cubicBezTo>
                <a:cubicBezTo>
                  <a:pt x="2126" y="1867"/>
                  <a:pt x="1859" y="2134"/>
                  <a:pt x="1531" y="2134"/>
                </a:cubicBezTo>
                <a:close/>
                <a:moveTo>
                  <a:pt x="834" y="2325"/>
                </a:moveTo>
                <a:lnTo>
                  <a:pt x="834" y="2325"/>
                </a:lnTo>
                <a:cubicBezTo>
                  <a:pt x="854" y="2325"/>
                  <a:pt x="874" y="2331"/>
                  <a:pt x="890" y="2344"/>
                </a:cubicBezTo>
                <a:cubicBezTo>
                  <a:pt x="970" y="2409"/>
                  <a:pt x="1060" y="2460"/>
                  <a:pt x="1156" y="2498"/>
                </a:cubicBezTo>
                <a:cubicBezTo>
                  <a:pt x="1190" y="2511"/>
                  <a:pt x="1213" y="2545"/>
                  <a:pt x="1213" y="2582"/>
                </a:cubicBezTo>
                <a:lnTo>
                  <a:pt x="1213" y="2853"/>
                </a:lnTo>
                <a:cubicBezTo>
                  <a:pt x="1213" y="2877"/>
                  <a:pt x="1233" y="2897"/>
                  <a:pt x="1257" y="2897"/>
                </a:cubicBezTo>
                <a:lnTo>
                  <a:pt x="1806" y="2897"/>
                </a:lnTo>
                <a:cubicBezTo>
                  <a:pt x="1830" y="2897"/>
                  <a:pt x="1850" y="2877"/>
                  <a:pt x="1850" y="2853"/>
                </a:cubicBezTo>
                <a:lnTo>
                  <a:pt x="1850" y="2582"/>
                </a:lnTo>
                <a:cubicBezTo>
                  <a:pt x="1850" y="2545"/>
                  <a:pt x="1873" y="2511"/>
                  <a:pt x="1908" y="2498"/>
                </a:cubicBezTo>
                <a:cubicBezTo>
                  <a:pt x="2003" y="2460"/>
                  <a:pt x="2093" y="2409"/>
                  <a:pt x="2173" y="2344"/>
                </a:cubicBezTo>
                <a:cubicBezTo>
                  <a:pt x="2202" y="2321"/>
                  <a:pt x="2243" y="2318"/>
                  <a:pt x="2275" y="2337"/>
                </a:cubicBezTo>
                <a:lnTo>
                  <a:pt x="2510" y="2473"/>
                </a:lnTo>
                <a:cubicBezTo>
                  <a:pt x="2517" y="2476"/>
                  <a:pt x="2524" y="2479"/>
                  <a:pt x="2532" y="2479"/>
                </a:cubicBezTo>
                <a:cubicBezTo>
                  <a:pt x="2545" y="2479"/>
                  <a:pt x="2561" y="2473"/>
                  <a:pt x="2570" y="2456"/>
                </a:cubicBezTo>
                <a:lnTo>
                  <a:pt x="2845" y="1981"/>
                </a:lnTo>
                <a:cubicBezTo>
                  <a:pt x="2853" y="1967"/>
                  <a:pt x="2851" y="1954"/>
                  <a:pt x="2849" y="1947"/>
                </a:cubicBezTo>
                <a:cubicBezTo>
                  <a:pt x="2848" y="1941"/>
                  <a:pt x="2842" y="1928"/>
                  <a:pt x="2829" y="1921"/>
                </a:cubicBezTo>
                <a:lnTo>
                  <a:pt x="2594" y="1785"/>
                </a:lnTo>
                <a:cubicBezTo>
                  <a:pt x="2561" y="1766"/>
                  <a:pt x="2544" y="1730"/>
                  <a:pt x="2550" y="1693"/>
                </a:cubicBezTo>
                <a:cubicBezTo>
                  <a:pt x="2557" y="1642"/>
                  <a:pt x="2561" y="1590"/>
                  <a:pt x="2561" y="1539"/>
                </a:cubicBezTo>
                <a:cubicBezTo>
                  <a:pt x="2561" y="1488"/>
                  <a:pt x="2557" y="1437"/>
                  <a:pt x="2550" y="1386"/>
                </a:cubicBezTo>
                <a:cubicBezTo>
                  <a:pt x="2544" y="1349"/>
                  <a:pt x="2561" y="1313"/>
                  <a:pt x="2594" y="1295"/>
                </a:cubicBezTo>
                <a:lnTo>
                  <a:pt x="2829" y="1158"/>
                </a:lnTo>
                <a:cubicBezTo>
                  <a:pt x="2842" y="1151"/>
                  <a:pt x="2848" y="1138"/>
                  <a:pt x="2849" y="1132"/>
                </a:cubicBezTo>
                <a:cubicBezTo>
                  <a:pt x="2851" y="1125"/>
                  <a:pt x="2853" y="1112"/>
                  <a:pt x="2845" y="1098"/>
                </a:cubicBezTo>
                <a:lnTo>
                  <a:pt x="2570" y="623"/>
                </a:lnTo>
                <a:cubicBezTo>
                  <a:pt x="2561" y="607"/>
                  <a:pt x="2545" y="601"/>
                  <a:pt x="2532" y="601"/>
                </a:cubicBezTo>
                <a:cubicBezTo>
                  <a:pt x="2524" y="601"/>
                  <a:pt x="2517" y="603"/>
                  <a:pt x="2510" y="607"/>
                </a:cubicBezTo>
                <a:lnTo>
                  <a:pt x="2275" y="742"/>
                </a:lnTo>
                <a:cubicBezTo>
                  <a:pt x="2243" y="760"/>
                  <a:pt x="2202" y="758"/>
                  <a:pt x="2173" y="735"/>
                </a:cubicBezTo>
                <a:cubicBezTo>
                  <a:pt x="2092" y="670"/>
                  <a:pt x="2003" y="618"/>
                  <a:pt x="1908" y="581"/>
                </a:cubicBezTo>
                <a:cubicBezTo>
                  <a:pt x="1873" y="567"/>
                  <a:pt x="1850" y="535"/>
                  <a:pt x="1850" y="497"/>
                </a:cubicBezTo>
                <a:lnTo>
                  <a:pt x="1850" y="225"/>
                </a:lnTo>
                <a:cubicBezTo>
                  <a:pt x="1850" y="201"/>
                  <a:pt x="1830" y="181"/>
                  <a:pt x="1806" y="181"/>
                </a:cubicBezTo>
                <a:lnTo>
                  <a:pt x="1257" y="181"/>
                </a:lnTo>
                <a:cubicBezTo>
                  <a:pt x="1233" y="181"/>
                  <a:pt x="1213" y="201"/>
                  <a:pt x="1213" y="225"/>
                </a:cubicBezTo>
                <a:lnTo>
                  <a:pt x="1213" y="497"/>
                </a:lnTo>
                <a:cubicBezTo>
                  <a:pt x="1213" y="535"/>
                  <a:pt x="1190" y="567"/>
                  <a:pt x="1156" y="581"/>
                </a:cubicBezTo>
                <a:cubicBezTo>
                  <a:pt x="1060" y="618"/>
                  <a:pt x="970" y="670"/>
                  <a:pt x="890" y="735"/>
                </a:cubicBezTo>
                <a:cubicBezTo>
                  <a:pt x="861" y="758"/>
                  <a:pt x="821" y="760"/>
                  <a:pt x="788" y="742"/>
                </a:cubicBezTo>
                <a:lnTo>
                  <a:pt x="553" y="607"/>
                </a:lnTo>
                <a:cubicBezTo>
                  <a:pt x="546" y="603"/>
                  <a:pt x="539" y="601"/>
                  <a:pt x="531" y="601"/>
                </a:cubicBezTo>
                <a:cubicBezTo>
                  <a:pt x="519" y="601"/>
                  <a:pt x="502" y="607"/>
                  <a:pt x="493" y="623"/>
                </a:cubicBezTo>
                <a:lnTo>
                  <a:pt x="218" y="1098"/>
                </a:lnTo>
                <a:cubicBezTo>
                  <a:pt x="210" y="1112"/>
                  <a:pt x="212" y="1125"/>
                  <a:pt x="214" y="1132"/>
                </a:cubicBezTo>
                <a:cubicBezTo>
                  <a:pt x="216" y="1138"/>
                  <a:pt x="220" y="1151"/>
                  <a:pt x="234" y="1158"/>
                </a:cubicBezTo>
                <a:lnTo>
                  <a:pt x="470" y="1294"/>
                </a:lnTo>
                <a:cubicBezTo>
                  <a:pt x="502" y="1313"/>
                  <a:pt x="519" y="1349"/>
                  <a:pt x="513" y="1386"/>
                </a:cubicBezTo>
                <a:cubicBezTo>
                  <a:pt x="506" y="1437"/>
                  <a:pt x="502" y="1488"/>
                  <a:pt x="502" y="1539"/>
                </a:cubicBezTo>
                <a:cubicBezTo>
                  <a:pt x="502" y="1590"/>
                  <a:pt x="506" y="1642"/>
                  <a:pt x="513" y="1693"/>
                </a:cubicBezTo>
                <a:cubicBezTo>
                  <a:pt x="519" y="1730"/>
                  <a:pt x="501" y="1766"/>
                  <a:pt x="470" y="1785"/>
                </a:cubicBezTo>
                <a:lnTo>
                  <a:pt x="234" y="1921"/>
                </a:lnTo>
                <a:cubicBezTo>
                  <a:pt x="213" y="1932"/>
                  <a:pt x="206" y="1960"/>
                  <a:pt x="218" y="1981"/>
                </a:cubicBezTo>
                <a:lnTo>
                  <a:pt x="493" y="2456"/>
                </a:lnTo>
                <a:cubicBezTo>
                  <a:pt x="502" y="2473"/>
                  <a:pt x="519" y="2479"/>
                  <a:pt x="531" y="2479"/>
                </a:cubicBezTo>
                <a:cubicBezTo>
                  <a:pt x="539" y="2479"/>
                  <a:pt x="546" y="2476"/>
                  <a:pt x="553" y="2473"/>
                </a:cubicBezTo>
                <a:lnTo>
                  <a:pt x="788" y="2337"/>
                </a:lnTo>
                <a:cubicBezTo>
                  <a:pt x="803" y="2328"/>
                  <a:pt x="818" y="2325"/>
                  <a:pt x="834" y="2325"/>
                </a:cubicBezTo>
                <a:close/>
                <a:moveTo>
                  <a:pt x="1806" y="3078"/>
                </a:moveTo>
                <a:lnTo>
                  <a:pt x="1257" y="3078"/>
                </a:lnTo>
                <a:cubicBezTo>
                  <a:pt x="1133" y="3078"/>
                  <a:pt x="1032" y="2978"/>
                  <a:pt x="1032" y="2853"/>
                </a:cubicBezTo>
                <a:lnTo>
                  <a:pt x="1032" y="2642"/>
                </a:lnTo>
                <a:cubicBezTo>
                  <a:pt x="960" y="2609"/>
                  <a:pt x="891" y="2570"/>
                  <a:pt x="827" y="2523"/>
                </a:cubicBezTo>
                <a:lnTo>
                  <a:pt x="643" y="2629"/>
                </a:lnTo>
                <a:cubicBezTo>
                  <a:pt x="609" y="2649"/>
                  <a:pt x="571" y="2659"/>
                  <a:pt x="531" y="2659"/>
                </a:cubicBezTo>
                <a:cubicBezTo>
                  <a:pt x="451" y="2659"/>
                  <a:pt x="376" y="2616"/>
                  <a:pt x="336" y="2547"/>
                </a:cubicBezTo>
                <a:lnTo>
                  <a:pt x="61" y="2071"/>
                </a:lnTo>
                <a:cubicBezTo>
                  <a:pt x="0" y="1963"/>
                  <a:pt x="37" y="1826"/>
                  <a:pt x="144" y="1764"/>
                </a:cubicBezTo>
                <a:lnTo>
                  <a:pt x="327" y="1658"/>
                </a:lnTo>
                <a:cubicBezTo>
                  <a:pt x="323" y="1619"/>
                  <a:pt x="321" y="1579"/>
                  <a:pt x="321" y="1539"/>
                </a:cubicBezTo>
                <a:cubicBezTo>
                  <a:pt x="321" y="1500"/>
                  <a:pt x="323" y="1460"/>
                  <a:pt x="327" y="1421"/>
                </a:cubicBezTo>
                <a:lnTo>
                  <a:pt x="144" y="1315"/>
                </a:lnTo>
                <a:cubicBezTo>
                  <a:pt x="92" y="1285"/>
                  <a:pt x="55" y="1237"/>
                  <a:pt x="39" y="1179"/>
                </a:cubicBezTo>
                <a:cubicBezTo>
                  <a:pt x="24" y="1121"/>
                  <a:pt x="32" y="1060"/>
                  <a:pt x="62" y="1008"/>
                </a:cubicBezTo>
                <a:lnTo>
                  <a:pt x="336" y="532"/>
                </a:lnTo>
                <a:cubicBezTo>
                  <a:pt x="376" y="463"/>
                  <a:pt x="451" y="420"/>
                  <a:pt x="531" y="420"/>
                </a:cubicBezTo>
                <a:cubicBezTo>
                  <a:pt x="571" y="420"/>
                  <a:pt x="609" y="431"/>
                  <a:pt x="643" y="450"/>
                </a:cubicBezTo>
                <a:lnTo>
                  <a:pt x="827" y="556"/>
                </a:lnTo>
                <a:cubicBezTo>
                  <a:pt x="891" y="509"/>
                  <a:pt x="960" y="470"/>
                  <a:pt x="1032" y="437"/>
                </a:cubicBezTo>
                <a:lnTo>
                  <a:pt x="1032" y="225"/>
                </a:lnTo>
                <a:cubicBezTo>
                  <a:pt x="1032" y="102"/>
                  <a:pt x="1133" y="0"/>
                  <a:pt x="1257" y="0"/>
                </a:cubicBezTo>
                <a:lnTo>
                  <a:pt x="1806" y="0"/>
                </a:lnTo>
                <a:cubicBezTo>
                  <a:pt x="1930" y="0"/>
                  <a:pt x="2031" y="102"/>
                  <a:pt x="2031" y="225"/>
                </a:cubicBezTo>
                <a:lnTo>
                  <a:pt x="2031" y="437"/>
                </a:lnTo>
                <a:cubicBezTo>
                  <a:pt x="2103" y="470"/>
                  <a:pt x="2172" y="510"/>
                  <a:pt x="2236" y="556"/>
                </a:cubicBezTo>
                <a:lnTo>
                  <a:pt x="2420" y="450"/>
                </a:lnTo>
                <a:cubicBezTo>
                  <a:pt x="2454" y="431"/>
                  <a:pt x="2493" y="420"/>
                  <a:pt x="2532" y="420"/>
                </a:cubicBezTo>
                <a:cubicBezTo>
                  <a:pt x="2612" y="420"/>
                  <a:pt x="2687" y="463"/>
                  <a:pt x="2727" y="532"/>
                </a:cubicBezTo>
                <a:lnTo>
                  <a:pt x="3001" y="1008"/>
                </a:lnTo>
                <a:cubicBezTo>
                  <a:pt x="3031" y="1060"/>
                  <a:pt x="3040" y="1121"/>
                  <a:pt x="3024" y="1179"/>
                </a:cubicBezTo>
                <a:cubicBezTo>
                  <a:pt x="3009" y="1236"/>
                  <a:pt x="2971" y="1285"/>
                  <a:pt x="2919" y="1315"/>
                </a:cubicBezTo>
                <a:lnTo>
                  <a:pt x="2736" y="1421"/>
                </a:lnTo>
                <a:cubicBezTo>
                  <a:pt x="2740" y="1460"/>
                  <a:pt x="2742" y="1500"/>
                  <a:pt x="2742" y="1539"/>
                </a:cubicBezTo>
                <a:cubicBezTo>
                  <a:pt x="2742" y="1579"/>
                  <a:pt x="2740" y="1619"/>
                  <a:pt x="2736" y="1658"/>
                </a:cubicBezTo>
                <a:lnTo>
                  <a:pt x="2919" y="1764"/>
                </a:lnTo>
                <a:cubicBezTo>
                  <a:pt x="2971" y="1794"/>
                  <a:pt x="3009" y="1842"/>
                  <a:pt x="3024" y="1901"/>
                </a:cubicBezTo>
                <a:cubicBezTo>
                  <a:pt x="3040" y="1959"/>
                  <a:pt x="3031" y="2019"/>
                  <a:pt x="3001" y="2071"/>
                </a:cubicBezTo>
                <a:lnTo>
                  <a:pt x="2727" y="2547"/>
                </a:lnTo>
                <a:cubicBezTo>
                  <a:pt x="2687" y="2616"/>
                  <a:pt x="2612" y="2659"/>
                  <a:pt x="2532" y="2659"/>
                </a:cubicBezTo>
                <a:cubicBezTo>
                  <a:pt x="2493" y="2659"/>
                  <a:pt x="2454" y="2649"/>
                  <a:pt x="2420" y="2629"/>
                </a:cubicBezTo>
                <a:lnTo>
                  <a:pt x="2236" y="2523"/>
                </a:lnTo>
                <a:cubicBezTo>
                  <a:pt x="2172" y="2570"/>
                  <a:pt x="2103" y="2609"/>
                  <a:pt x="2031" y="2642"/>
                </a:cubicBezTo>
                <a:lnTo>
                  <a:pt x="2031" y="2853"/>
                </a:lnTo>
                <a:cubicBezTo>
                  <a:pt x="2031" y="2978"/>
                  <a:pt x="1930" y="3078"/>
                  <a:pt x="1806" y="3078"/>
                </a:cubicBezTo>
                <a:close/>
              </a:path>
            </a:pathLst>
          </a:custGeom>
          <a:solidFill>
            <a:schemeClr val="accent3"/>
          </a:solidFill>
          <a:ln>
            <a:noFill/>
          </a:ln>
          <a:effectLst/>
        </p:spPr>
        <p:txBody>
          <a:bodyPr wrap="none" anchor="ctr"/>
          <a:lstStyle/>
          <a:p>
            <a:endParaRPr lang="es-ES_tradnl" sz="1633">
              <a:solidFill>
                <a:schemeClr val="accent2"/>
              </a:solidFill>
            </a:endParaRPr>
          </a:p>
        </p:txBody>
      </p:sp>
      <p:grpSp>
        <p:nvGrpSpPr>
          <p:cNvPr id="150" name="Group 149">
            <a:extLst>
              <a:ext uri="{FF2B5EF4-FFF2-40B4-BE49-F238E27FC236}">
                <a16:creationId xmlns:a16="http://schemas.microsoft.com/office/drawing/2014/main" id="{93D5B68F-2F71-0941-ADEC-9AAF7C8FD011}"/>
              </a:ext>
            </a:extLst>
          </p:cNvPr>
          <p:cNvGrpSpPr>
            <a:grpSpLocks noChangeAspect="1"/>
          </p:cNvGrpSpPr>
          <p:nvPr/>
        </p:nvGrpSpPr>
        <p:grpSpPr>
          <a:xfrm>
            <a:off x="520527" y="5023800"/>
            <a:ext cx="10984695" cy="3014604"/>
            <a:chOff x="4356092" y="-331649"/>
            <a:chExt cx="7788729" cy="2137504"/>
          </a:xfrm>
        </p:grpSpPr>
        <p:grpSp>
          <p:nvGrpSpPr>
            <p:cNvPr id="151" name="Group 7">
              <a:extLst>
                <a:ext uri="{FF2B5EF4-FFF2-40B4-BE49-F238E27FC236}">
                  <a16:creationId xmlns:a16="http://schemas.microsoft.com/office/drawing/2014/main" id="{9258C0F3-3464-194E-A85D-B36F53511223}"/>
                </a:ext>
              </a:extLst>
            </p:cNvPr>
            <p:cNvGrpSpPr>
              <a:grpSpLocks/>
            </p:cNvGrpSpPr>
            <p:nvPr/>
          </p:nvGrpSpPr>
          <p:grpSpPr bwMode="auto">
            <a:xfrm>
              <a:off x="5971767" y="-242756"/>
              <a:ext cx="1092528" cy="994943"/>
              <a:chOff x="2135188" y="3590925"/>
              <a:chExt cx="1635125" cy="1489075"/>
            </a:xfrm>
            <a:solidFill>
              <a:schemeClr val="accent2">
                <a:lumMod val="75000"/>
              </a:schemeClr>
            </a:solidFill>
          </p:grpSpPr>
          <p:sp>
            <p:nvSpPr>
              <p:cNvPr id="205" name="Freeform 4">
                <a:extLst>
                  <a:ext uri="{FF2B5EF4-FFF2-40B4-BE49-F238E27FC236}">
                    <a16:creationId xmlns:a16="http://schemas.microsoft.com/office/drawing/2014/main" id="{818D3EAC-A970-D745-B593-417355FF6DE1}"/>
                  </a:ext>
                </a:extLst>
              </p:cNvPr>
              <p:cNvSpPr>
                <a:spLocks noChangeArrowheads="1"/>
              </p:cNvSpPr>
              <p:nvPr/>
            </p:nvSpPr>
            <p:spPr bwMode="auto">
              <a:xfrm>
                <a:off x="2135188" y="3590925"/>
                <a:ext cx="1635125" cy="1489075"/>
              </a:xfrm>
              <a:custGeom>
                <a:avLst/>
                <a:gdLst>
                  <a:gd name="T0" fmla="*/ 817383 w 4543"/>
                  <a:gd name="T1" fmla="*/ 172010 h 4138"/>
                  <a:gd name="T2" fmla="*/ 817383 w 4543"/>
                  <a:gd name="T3" fmla="*/ 172010 h 4138"/>
                  <a:gd name="T4" fmla="*/ 412470 w 4543"/>
                  <a:gd name="T5" fmla="*/ 338982 h 4138"/>
                  <a:gd name="T6" fmla="*/ 412470 w 4543"/>
                  <a:gd name="T7" fmla="*/ 338982 h 4138"/>
                  <a:gd name="T8" fmla="*/ 412470 w 4543"/>
                  <a:gd name="T9" fmla="*/ 1149013 h 4138"/>
                  <a:gd name="T10" fmla="*/ 412470 w 4543"/>
                  <a:gd name="T11" fmla="*/ 1149013 h 4138"/>
                  <a:gd name="T12" fmla="*/ 817383 w 4543"/>
                  <a:gd name="T13" fmla="*/ 1316345 h 4138"/>
                  <a:gd name="T14" fmla="*/ 817383 w 4543"/>
                  <a:gd name="T15" fmla="*/ 1316345 h 4138"/>
                  <a:gd name="T16" fmla="*/ 817383 w 4543"/>
                  <a:gd name="T17" fmla="*/ 1316345 h 4138"/>
                  <a:gd name="T18" fmla="*/ 1222295 w 4543"/>
                  <a:gd name="T19" fmla="*/ 1149013 h 4138"/>
                  <a:gd name="T20" fmla="*/ 1222295 w 4543"/>
                  <a:gd name="T21" fmla="*/ 1149013 h 4138"/>
                  <a:gd name="T22" fmla="*/ 1222655 w 4543"/>
                  <a:gd name="T23" fmla="*/ 338982 h 4138"/>
                  <a:gd name="T24" fmla="*/ 1222655 w 4543"/>
                  <a:gd name="T25" fmla="*/ 338982 h 4138"/>
                  <a:gd name="T26" fmla="*/ 817383 w 4543"/>
                  <a:gd name="T27" fmla="*/ 172010 h 4138"/>
                  <a:gd name="T28" fmla="*/ 817383 w 4543"/>
                  <a:gd name="T29" fmla="*/ 1381479 h 4138"/>
                  <a:gd name="T30" fmla="*/ 817383 w 4543"/>
                  <a:gd name="T31" fmla="*/ 1381479 h 4138"/>
                  <a:gd name="T32" fmla="*/ 817383 w 4543"/>
                  <a:gd name="T33" fmla="*/ 1381479 h 4138"/>
                  <a:gd name="T34" fmla="*/ 366400 w 4543"/>
                  <a:gd name="T35" fmla="*/ 1195074 h 4138"/>
                  <a:gd name="T36" fmla="*/ 366400 w 4543"/>
                  <a:gd name="T37" fmla="*/ 1195074 h 4138"/>
                  <a:gd name="T38" fmla="*/ 366400 w 4543"/>
                  <a:gd name="T39" fmla="*/ 293281 h 4138"/>
                  <a:gd name="T40" fmla="*/ 366400 w 4543"/>
                  <a:gd name="T41" fmla="*/ 293281 h 4138"/>
                  <a:gd name="T42" fmla="*/ 817383 w 4543"/>
                  <a:gd name="T43" fmla="*/ 106877 h 4138"/>
                  <a:gd name="T44" fmla="*/ 817383 w 4543"/>
                  <a:gd name="T45" fmla="*/ 106877 h 4138"/>
                  <a:gd name="T46" fmla="*/ 1268365 w 4543"/>
                  <a:gd name="T47" fmla="*/ 293281 h 4138"/>
                  <a:gd name="T48" fmla="*/ 1268365 w 4543"/>
                  <a:gd name="T49" fmla="*/ 293281 h 4138"/>
                  <a:gd name="T50" fmla="*/ 1268365 w 4543"/>
                  <a:gd name="T51" fmla="*/ 1195074 h 4138"/>
                  <a:gd name="T52" fmla="*/ 1268365 w 4543"/>
                  <a:gd name="T53" fmla="*/ 1195074 h 4138"/>
                  <a:gd name="T54" fmla="*/ 817383 w 4543"/>
                  <a:gd name="T55" fmla="*/ 1381479 h 4138"/>
                  <a:gd name="T56" fmla="*/ 817383 w 4543"/>
                  <a:gd name="T57" fmla="*/ 65134 h 4138"/>
                  <a:gd name="T58" fmla="*/ 817383 w 4543"/>
                  <a:gd name="T59" fmla="*/ 65134 h 4138"/>
                  <a:gd name="T60" fmla="*/ 336527 w 4543"/>
                  <a:gd name="T61" fmla="*/ 263413 h 4138"/>
                  <a:gd name="T62" fmla="*/ 336527 w 4543"/>
                  <a:gd name="T63" fmla="*/ 263413 h 4138"/>
                  <a:gd name="T64" fmla="*/ 336527 w 4543"/>
                  <a:gd name="T65" fmla="*/ 1224942 h 4138"/>
                  <a:gd name="T66" fmla="*/ 336527 w 4543"/>
                  <a:gd name="T67" fmla="*/ 1224942 h 4138"/>
                  <a:gd name="T68" fmla="*/ 817383 w 4543"/>
                  <a:gd name="T69" fmla="*/ 1423582 h 4138"/>
                  <a:gd name="T70" fmla="*/ 817383 w 4543"/>
                  <a:gd name="T71" fmla="*/ 1423582 h 4138"/>
                  <a:gd name="T72" fmla="*/ 1298238 w 4543"/>
                  <a:gd name="T73" fmla="*/ 1224942 h 4138"/>
                  <a:gd name="T74" fmla="*/ 1298238 w 4543"/>
                  <a:gd name="T75" fmla="*/ 1224942 h 4138"/>
                  <a:gd name="T76" fmla="*/ 1298238 w 4543"/>
                  <a:gd name="T77" fmla="*/ 263413 h 4138"/>
                  <a:gd name="T78" fmla="*/ 1298238 w 4543"/>
                  <a:gd name="T79" fmla="*/ 263413 h 4138"/>
                  <a:gd name="T80" fmla="*/ 817383 w 4543"/>
                  <a:gd name="T81" fmla="*/ 65134 h 4138"/>
                  <a:gd name="T82" fmla="*/ 817383 w 4543"/>
                  <a:gd name="T83" fmla="*/ 1488715 h 4138"/>
                  <a:gd name="T84" fmla="*/ 817383 w 4543"/>
                  <a:gd name="T85" fmla="*/ 1488715 h 4138"/>
                  <a:gd name="T86" fmla="*/ 290457 w 4543"/>
                  <a:gd name="T87" fmla="*/ 1270644 h 4138"/>
                  <a:gd name="T88" fmla="*/ 290457 w 4543"/>
                  <a:gd name="T89" fmla="*/ 1270644 h 4138"/>
                  <a:gd name="T90" fmla="*/ 290457 w 4543"/>
                  <a:gd name="T91" fmla="*/ 217352 h 4138"/>
                  <a:gd name="T92" fmla="*/ 290457 w 4543"/>
                  <a:gd name="T93" fmla="*/ 217352 h 4138"/>
                  <a:gd name="T94" fmla="*/ 817383 w 4543"/>
                  <a:gd name="T95" fmla="*/ 0 h 4138"/>
                  <a:gd name="T96" fmla="*/ 817383 w 4543"/>
                  <a:gd name="T97" fmla="*/ 0 h 4138"/>
                  <a:gd name="T98" fmla="*/ 1344308 w 4543"/>
                  <a:gd name="T99" fmla="*/ 217352 h 4138"/>
                  <a:gd name="T100" fmla="*/ 1344308 w 4543"/>
                  <a:gd name="T101" fmla="*/ 217352 h 4138"/>
                  <a:gd name="T102" fmla="*/ 1344308 w 4543"/>
                  <a:gd name="T103" fmla="*/ 1270644 h 4138"/>
                  <a:gd name="T104" fmla="*/ 1344308 w 4543"/>
                  <a:gd name="T105" fmla="*/ 1270644 h 4138"/>
                  <a:gd name="T106" fmla="*/ 817383 w 4543"/>
                  <a:gd name="T107" fmla="*/ 1488715 h 4138"/>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4543" h="4138">
                    <a:moveTo>
                      <a:pt x="2271" y="478"/>
                    </a:moveTo>
                    <a:lnTo>
                      <a:pt x="2271" y="478"/>
                    </a:lnTo>
                    <a:cubicBezTo>
                      <a:pt x="1845" y="478"/>
                      <a:pt x="1446" y="642"/>
                      <a:pt x="1146" y="942"/>
                    </a:cubicBezTo>
                    <a:cubicBezTo>
                      <a:pt x="525" y="1563"/>
                      <a:pt x="525" y="2573"/>
                      <a:pt x="1146" y="3193"/>
                    </a:cubicBezTo>
                    <a:cubicBezTo>
                      <a:pt x="1445" y="3493"/>
                      <a:pt x="1845" y="3658"/>
                      <a:pt x="2271" y="3658"/>
                    </a:cubicBezTo>
                    <a:cubicBezTo>
                      <a:pt x="2696" y="3658"/>
                      <a:pt x="3096" y="3493"/>
                      <a:pt x="3396" y="3193"/>
                    </a:cubicBezTo>
                    <a:cubicBezTo>
                      <a:pt x="4017" y="2573"/>
                      <a:pt x="4017" y="1563"/>
                      <a:pt x="3397" y="942"/>
                    </a:cubicBezTo>
                    <a:cubicBezTo>
                      <a:pt x="3096" y="642"/>
                      <a:pt x="2696" y="478"/>
                      <a:pt x="2271" y="478"/>
                    </a:cubicBezTo>
                    <a:close/>
                    <a:moveTo>
                      <a:pt x="2271" y="3839"/>
                    </a:moveTo>
                    <a:lnTo>
                      <a:pt x="2271" y="3839"/>
                    </a:lnTo>
                    <a:cubicBezTo>
                      <a:pt x="1797" y="3839"/>
                      <a:pt x="1352" y="3655"/>
                      <a:pt x="1018" y="3321"/>
                    </a:cubicBezTo>
                    <a:cubicBezTo>
                      <a:pt x="327" y="2630"/>
                      <a:pt x="327" y="1506"/>
                      <a:pt x="1018" y="815"/>
                    </a:cubicBezTo>
                    <a:cubicBezTo>
                      <a:pt x="1352" y="481"/>
                      <a:pt x="1797" y="297"/>
                      <a:pt x="2271" y="297"/>
                    </a:cubicBezTo>
                    <a:cubicBezTo>
                      <a:pt x="2744" y="297"/>
                      <a:pt x="3190" y="481"/>
                      <a:pt x="3524" y="815"/>
                    </a:cubicBezTo>
                    <a:cubicBezTo>
                      <a:pt x="4215" y="1506"/>
                      <a:pt x="4215" y="2630"/>
                      <a:pt x="3524" y="3321"/>
                    </a:cubicBezTo>
                    <a:cubicBezTo>
                      <a:pt x="3190" y="3655"/>
                      <a:pt x="2744" y="3839"/>
                      <a:pt x="2271" y="3839"/>
                    </a:cubicBezTo>
                    <a:close/>
                    <a:moveTo>
                      <a:pt x="2271" y="181"/>
                    </a:moveTo>
                    <a:lnTo>
                      <a:pt x="2271" y="181"/>
                    </a:lnTo>
                    <a:cubicBezTo>
                      <a:pt x="1766" y="181"/>
                      <a:pt x="1292" y="377"/>
                      <a:pt x="935" y="732"/>
                    </a:cubicBezTo>
                    <a:cubicBezTo>
                      <a:pt x="199" y="1469"/>
                      <a:pt x="199" y="2667"/>
                      <a:pt x="935" y="3404"/>
                    </a:cubicBezTo>
                    <a:cubicBezTo>
                      <a:pt x="1292" y="3760"/>
                      <a:pt x="1766" y="3956"/>
                      <a:pt x="2271" y="3956"/>
                    </a:cubicBezTo>
                    <a:cubicBezTo>
                      <a:pt x="2776" y="3956"/>
                      <a:pt x="3251" y="3760"/>
                      <a:pt x="3607" y="3404"/>
                    </a:cubicBezTo>
                    <a:cubicBezTo>
                      <a:pt x="4343" y="2667"/>
                      <a:pt x="4343" y="1469"/>
                      <a:pt x="3607" y="732"/>
                    </a:cubicBezTo>
                    <a:cubicBezTo>
                      <a:pt x="3251" y="377"/>
                      <a:pt x="2776" y="181"/>
                      <a:pt x="2271" y="181"/>
                    </a:cubicBezTo>
                    <a:close/>
                    <a:moveTo>
                      <a:pt x="2271" y="4137"/>
                    </a:moveTo>
                    <a:lnTo>
                      <a:pt x="2271" y="4137"/>
                    </a:lnTo>
                    <a:cubicBezTo>
                      <a:pt x="1717" y="4137"/>
                      <a:pt x="1198" y="3922"/>
                      <a:pt x="807" y="3531"/>
                    </a:cubicBezTo>
                    <a:cubicBezTo>
                      <a:pt x="0" y="2724"/>
                      <a:pt x="0" y="1411"/>
                      <a:pt x="807" y="604"/>
                    </a:cubicBezTo>
                    <a:cubicBezTo>
                      <a:pt x="1198" y="214"/>
                      <a:pt x="1717" y="0"/>
                      <a:pt x="2271" y="0"/>
                    </a:cubicBezTo>
                    <a:cubicBezTo>
                      <a:pt x="2824" y="0"/>
                      <a:pt x="3344" y="214"/>
                      <a:pt x="3735" y="604"/>
                    </a:cubicBezTo>
                    <a:cubicBezTo>
                      <a:pt x="4542" y="1411"/>
                      <a:pt x="4542" y="2724"/>
                      <a:pt x="3735" y="3531"/>
                    </a:cubicBezTo>
                    <a:cubicBezTo>
                      <a:pt x="3344" y="3922"/>
                      <a:pt x="2824" y="4137"/>
                      <a:pt x="2271" y="4137"/>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206" name="Freeform 5">
                <a:extLst>
                  <a:ext uri="{FF2B5EF4-FFF2-40B4-BE49-F238E27FC236}">
                    <a16:creationId xmlns:a16="http://schemas.microsoft.com/office/drawing/2014/main" id="{6292F5B9-F8C9-034C-BE35-166D413D7A18}"/>
                  </a:ext>
                </a:extLst>
              </p:cNvPr>
              <p:cNvSpPr>
                <a:spLocks noChangeArrowheads="1"/>
              </p:cNvSpPr>
              <p:nvPr/>
            </p:nvSpPr>
            <p:spPr bwMode="auto">
              <a:xfrm>
                <a:off x="2514600" y="3898900"/>
                <a:ext cx="92075" cy="92075"/>
              </a:xfrm>
              <a:custGeom>
                <a:avLst/>
                <a:gdLst>
                  <a:gd name="T0" fmla="*/ 85241 w 256"/>
                  <a:gd name="T1" fmla="*/ 82004 h 256"/>
                  <a:gd name="T2" fmla="*/ 85241 w 256"/>
                  <a:gd name="T3" fmla="*/ 82004 h 256"/>
                  <a:gd name="T4" fmla="*/ 85241 w 256"/>
                  <a:gd name="T5" fmla="*/ 58986 h 256"/>
                  <a:gd name="T6" fmla="*/ 33809 w 256"/>
                  <a:gd name="T7" fmla="*/ 7553 h 256"/>
                  <a:gd name="T8" fmla="*/ 33809 w 256"/>
                  <a:gd name="T9" fmla="*/ 7553 h 256"/>
                  <a:gd name="T10" fmla="*/ 13308 w 256"/>
                  <a:gd name="T11" fmla="*/ 4676 h 256"/>
                  <a:gd name="T12" fmla="*/ 8992 w 256"/>
                  <a:gd name="T13" fmla="*/ 8632 h 256"/>
                  <a:gd name="T14" fmla="*/ 4676 w 256"/>
                  <a:gd name="T15" fmla="*/ 13308 h 256"/>
                  <a:gd name="T16" fmla="*/ 4676 w 256"/>
                  <a:gd name="T17" fmla="*/ 13308 h 256"/>
                  <a:gd name="T18" fmla="*/ 7553 w 256"/>
                  <a:gd name="T19" fmla="*/ 33809 h 256"/>
                  <a:gd name="T20" fmla="*/ 58986 w 256"/>
                  <a:gd name="T21" fmla="*/ 85241 h 256"/>
                  <a:gd name="T22" fmla="*/ 58986 w 256"/>
                  <a:gd name="T23" fmla="*/ 85241 h 256"/>
                  <a:gd name="T24" fmla="*/ 82004 w 256"/>
                  <a:gd name="T25" fmla="*/ 85241 h 256"/>
                  <a:gd name="T26" fmla="*/ 85241 w 256"/>
                  <a:gd name="T27" fmla="*/ 82004 h 25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56" h="256">
                    <a:moveTo>
                      <a:pt x="237" y="228"/>
                    </a:moveTo>
                    <a:lnTo>
                      <a:pt x="237" y="228"/>
                    </a:lnTo>
                    <a:cubicBezTo>
                      <a:pt x="255" y="211"/>
                      <a:pt x="255" y="182"/>
                      <a:pt x="237" y="164"/>
                    </a:cubicBezTo>
                    <a:lnTo>
                      <a:pt x="94" y="21"/>
                    </a:lnTo>
                    <a:cubicBezTo>
                      <a:pt x="76" y="3"/>
                      <a:pt x="51" y="0"/>
                      <a:pt x="37" y="13"/>
                    </a:cubicBezTo>
                    <a:lnTo>
                      <a:pt x="25" y="24"/>
                    </a:lnTo>
                    <a:lnTo>
                      <a:pt x="13" y="37"/>
                    </a:lnTo>
                    <a:cubicBezTo>
                      <a:pt x="0" y="51"/>
                      <a:pt x="4" y="77"/>
                      <a:pt x="21" y="94"/>
                    </a:cubicBezTo>
                    <a:lnTo>
                      <a:pt x="164" y="237"/>
                    </a:lnTo>
                    <a:cubicBezTo>
                      <a:pt x="182" y="255"/>
                      <a:pt x="210" y="255"/>
                      <a:pt x="228" y="237"/>
                    </a:cubicBezTo>
                    <a:lnTo>
                      <a:pt x="237" y="22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207" name="Freeform 6">
                <a:extLst>
                  <a:ext uri="{FF2B5EF4-FFF2-40B4-BE49-F238E27FC236}">
                    <a16:creationId xmlns:a16="http://schemas.microsoft.com/office/drawing/2014/main" id="{ED323158-2B05-2A44-B81F-0980F4EFF01C}"/>
                  </a:ext>
                </a:extLst>
              </p:cNvPr>
              <p:cNvSpPr>
                <a:spLocks noChangeArrowheads="1"/>
              </p:cNvSpPr>
              <p:nvPr/>
            </p:nvSpPr>
            <p:spPr bwMode="auto">
              <a:xfrm>
                <a:off x="2346325" y="4316413"/>
                <a:ext cx="106363" cy="38100"/>
              </a:xfrm>
              <a:custGeom>
                <a:avLst/>
                <a:gdLst>
                  <a:gd name="T0" fmla="*/ 106001 w 294"/>
                  <a:gd name="T1" fmla="*/ 16486 h 104"/>
                  <a:gd name="T2" fmla="*/ 106001 w 294"/>
                  <a:gd name="T3" fmla="*/ 16486 h 104"/>
                  <a:gd name="T4" fmla="*/ 89721 w 294"/>
                  <a:gd name="T5" fmla="*/ 0 h 104"/>
                  <a:gd name="T6" fmla="*/ 17004 w 294"/>
                  <a:gd name="T7" fmla="*/ 0 h 104"/>
                  <a:gd name="T8" fmla="*/ 17004 w 294"/>
                  <a:gd name="T9" fmla="*/ 0 h 104"/>
                  <a:gd name="T10" fmla="*/ 362 w 294"/>
                  <a:gd name="T11" fmla="*/ 12822 h 104"/>
                  <a:gd name="T12" fmla="*/ 362 w 294"/>
                  <a:gd name="T13" fmla="*/ 12822 h 104"/>
                  <a:gd name="T14" fmla="*/ 17004 w 294"/>
                  <a:gd name="T15" fmla="*/ 37734 h 104"/>
                  <a:gd name="T16" fmla="*/ 89721 w 294"/>
                  <a:gd name="T17" fmla="*/ 37734 h 104"/>
                  <a:gd name="T18" fmla="*/ 89721 w 294"/>
                  <a:gd name="T19" fmla="*/ 37734 h 104"/>
                  <a:gd name="T20" fmla="*/ 106001 w 294"/>
                  <a:gd name="T21" fmla="*/ 21248 h 104"/>
                  <a:gd name="T22" fmla="*/ 106001 w 294"/>
                  <a:gd name="T23" fmla="*/ 16486 h 10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94" h="104">
                    <a:moveTo>
                      <a:pt x="293" y="45"/>
                    </a:moveTo>
                    <a:lnTo>
                      <a:pt x="293" y="45"/>
                    </a:lnTo>
                    <a:cubicBezTo>
                      <a:pt x="293" y="21"/>
                      <a:pt x="273" y="0"/>
                      <a:pt x="248" y="0"/>
                    </a:cubicBezTo>
                    <a:lnTo>
                      <a:pt x="47" y="0"/>
                    </a:lnTo>
                    <a:cubicBezTo>
                      <a:pt x="21" y="0"/>
                      <a:pt x="1" y="15"/>
                      <a:pt x="1" y="35"/>
                    </a:cubicBezTo>
                    <a:cubicBezTo>
                      <a:pt x="0" y="53"/>
                      <a:pt x="21" y="103"/>
                      <a:pt x="47" y="103"/>
                    </a:cubicBezTo>
                    <a:lnTo>
                      <a:pt x="248" y="103"/>
                    </a:lnTo>
                    <a:cubicBezTo>
                      <a:pt x="273" y="103"/>
                      <a:pt x="293" y="83"/>
                      <a:pt x="293" y="58"/>
                    </a:cubicBezTo>
                    <a:lnTo>
                      <a:pt x="293" y="45"/>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208" name="Freeform 7">
                <a:extLst>
                  <a:ext uri="{FF2B5EF4-FFF2-40B4-BE49-F238E27FC236}">
                    <a16:creationId xmlns:a16="http://schemas.microsoft.com/office/drawing/2014/main" id="{FD14ACD2-94A1-B148-B1AA-7EA1D869B4BC}"/>
                  </a:ext>
                </a:extLst>
              </p:cNvPr>
              <p:cNvSpPr>
                <a:spLocks noChangeArrowheads="1"/>
              </p:cNvSpPr>
              <p:nvPr/>
            </p:nvSpPr>
            <p:spPr bwMode="auto">
              <a:xfrm>
                <a:off x="2514600" y="4679950"/>
                <a:ext cx="92075" cy="92075"/>
              </a:xfrm>
              <a:custGeom>
                <a:avLst/>
                <a:gdLst>
                  <a:gd name="T0" fmla="*/ 82004 w 256"/>
                  <a:gd name="T1" fmla="*/ 6114 h 256"/>
                  <a:gd name="T2" fmla="*/ 82004 w 256"/>
                  <a:gd name="T3" fmla="*/ 6114 h 256"/>
                  <a:gd name="T4" fmla="*/ 58986 w 256"/>
                  <a:gd name="T5" fmla="*/ 6114 h 256"/>
                  <a:gd name="T6" fmla="*/ 7553 w 256"/>
                  <a:gd name="T7" fmla="*/ 57907 h 256"/>
                  <a:gd name="T8" fmla="*/ 7553 w 256"/>
                  <a:gd name="T9" fmla="*/ 57907 h 256"/>
                  <a:gd name="T10" fmla="*/ 4676 w 256"/>
                  <a:gd name="T11" fmla="*/ 78408 h 256"/>
                  <a:gd name="T12" fmla="*/ 8992 w 256"/>
                  <a:gd name="T13" fmla="*/ 82724 h 256"/>
                  <a:gd name="T14" fmla="*/ 13308 w 256"/>
                  <a:gd name="T15" fmla="*/ 87399 h 256"/>
                  <a:gd name="T16" fmla="*/ 13308 w 256"/>
                  <a:gd name="T17" fmla="*/ 87399 h 256"/>
                  <a:gd name="T18" fmla="*/ 33809 w 256"/>
                  <a:gd name="T19" fmla="*/ 84162 h 256"/>
                  <a:gd name="T20" fmla="*/ 85241 w 256"/>
                  <a:gd name="T21" fmla="*/ 32370 h 256"/>
                  <a:gd name="T22" fmla="*/ 85241 w 256"/>
                  <a:gd name="T23" fmla="*/ 32370 h 256"/>
                  <a:gd name="T24" fmla="*/ 85241 w 256"/>
                  <a:gd name="T25" fmla="*/ 9711 h 256"/>
                  <a:gd name="T26" fmla="*/ 82004 w 256"/>
                  <a:gd name="T27" fmla="*/ 6114 h 25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56" h="256">
                    <a:moveTo>
                      <a:pt x="228" y="17"/>
                    </a:moveTo>
                    <a:lnTo>
                      <a:pt x="228" y="17"/>
                    </a:lnTo>
                    <a:cubicBezTo>
                      <a:pt x="210" y="0"/>
                      <a:pt x="182" y="0"/>
                      <a:pt x="164" y="17"/>
                    </a:cubicBezTo>
                    <a:lnTo>
                      <a:pt x="21" y="161"/>
                    </a:lnTo>
                    <a:cubicBezTo>
                      <a:pt x="4" y="178"/>
                      <a:pt x="0" y="204"/>
                      <a:pt x="13" y="218"/>
                    </a:cubicBezTo>
                    <a:lnTo>
                      <a:pt x="25" y="230"/>
                    </a:lnTo>
                    <a:lnTo>
                      <a:pt x="37" y="243"/>
                    </a:lnTo>
                    <a:cubicBezTo>
                      <a:pt x="51" y="255"/>
                      <a:pt x="76" y="251"/>
                      <a:pt x="94" y="234"/>
                    </a:cubicBezTo>
                    <a:lnTo>
                      <a:pt x="237" y="90"/>
                    </a:lnTo>
                    <a:cubicBezTo>
                      <a:pt x="255" y="73"/>
                      <a:pt x="255" y="44"/>
                      <a:pt x="237" y="27"/>
                    </a:cubicBezTo>
                    <a:lnTo>
                      <a:pt x="228" y="1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209" name="Freeform 8">
                <a:extLst>
                  <a:ext uri="{FF2B5EF4-FFF2-40B4-BE49-F238E27FC236}">
                    <a16:creationId xmlns:a16="http://schemas.microsoft.com/office/drawing/2014/main" id="{C8941721-51FE-2340-97AD-60B109ED8ABC}"/>
                  </a:ext>
                </a:extLst>
              </p:cNvPr>
              <p:cNvSpPr>
                <a:spLocks noChangeArrowheads="1"/>
              </p:cNvSpPr>
              <p:nvPr/>
            </p:nvSpPr>
            <p:spPr bwMode="auto">
              <a:xfrm>
                <a:off x="2933700" y="4835525"/>
                <a:ext cx="38100" cy="104775"/>
              </a:xfrm>
              <a:custGeom>
                <a:avLst/>
                <a:gdLst>
                  <a:gd name="T0" fmla="*/ 16329 w 105"/>
                  <a:gd name="T1" fmla="*/ 0 h 293"/>
                  <a:gd name="T2" fmla="*/ 16329 w 105"/>
                  <a:gd name="T3" fmla="*/ 0 h 293"/>
                  <a:gd name="T4" fmla="*/ 0 w 105"/>
                  <a:gd name="T5" fmla="*/ 16092 h 293"/>
                  <a:gd name="T6" fmla="*/ 0 w 105"/>
                  <a:gd name="T7" fmla="*/ 87968 h 293"/>
                  <a:gd name="T8" fmla="*/ 0 w 105"/>
                  <a:gd name="T9" fmla="*/ 87968 h 293"/>
                  <a:gd name="T10" fmla="*/ 12700 w 105"/>
                  <a:gd name="T11" fmla="*/ 104417 h 293"/>
                  <a:gd name="T12" fmla="*/ 12700 w 105"/>
                  <a:gd name="T13" fmla="*/ 104417 h 293"/>
                  <a:gd name="T14" fmla="*/ 37737 w 105"/>
                  <a:gd name="T15" fmla="*/ 87968 h 293"/>
                  <a:gd name="T16" fmla="*/ 37737 w 105"/>
                  <a:gd name="T17" fmla="*/ 16092 h 293"/>
                  <a:gd name="T18" fmla="*/ 37737 w 105"/>
                  <a:gd name="T19" fmla="*/ 16092 h 293"/>
                  <a:gd name="T20" fmla="*/ 21046 w 105"/>
                  <a:gd name="T21" fmla="*/ 0 h 293"/>
                  <a:gd name="T22" fmla="*/ 16329 w 105"/>
                  <a:gd name="T23" fmla="*/ 0 h 29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05" h="293">
                    <a:moveTo>
                      <a:pt x="45" y="0"/>
                    </a:moveTo>
                    <a:lnTo>
                      <a:pt x="45" y="0"/>
                    </a:lnTo>
                    <a:cubicBezTo>
                      <a:pt x="20" y="0"/>
                      <a:pt x="0" y="20"/>
                      <a:pt x="0" y="45"/>
                    </a:cubicBezTo>
                    <a:lnTo>
                      <a:pt x="0" y="246"/>
                    </a:lnTo>
                    <a:cubicBezTo>
                      <a:pt x="0" y="271"/>
                      <a:pt x="16" y="292"/>
                      <a:pt x="35" y="292"/>
                    </a:cubicBezTo>
                    <a:cubicBezTo>
                      <a:pt x="54" y="292"/>
                      <a:pt x="104" y="271"/>
                      <a:pt x="104" y="246"/>
                    </a:cubicBezTo>
                    <a:lnTo>
                      <a:pt x="104" y="45"/>
                    </a:lnTo>
                    <a:cubicBezTo>
                      <a:pt x="104" y="20"/>
                      <a:pt x="83" y="0"/>
                      <a:pt x="58" y="0"/>
                    </a:cubicBezTo>
                    <a:lnTo>
                      <a:pt x="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210" name="Freeform 9">
                <a:extLst>
                  <a:ext uri="{FF2B5EF4-FFF2-40B4-BE49-F238E27FC236}">
                    <a16:creationId xmlns:a16="http://schemas.microsoft.com/office/drawing/2014/main" id="{B0CF0FDB-35A3-214D-9CA1-BEC0CCD1A90E}"/>
                  </a:ext>
                </a:extLst>
              </p:cNvPr>
              <p:cNvSpPr>
                <a:spLocks noChangeArrowheads="1"/>
              </p:cNvSpPr>
              <p:nvPr/>
            </p:nvSpPr>
            <p:spPr bwMode="auto">
              <a:xfrm>
                <a:off x="3297238" y="4679950"/>
                <a:ext cx="92075" cy="92075"/>
              </a:xfrm>
              <a:custGeom>
                <a:avLst/>
                <a:gdLst>
                  <a:gd name="T0" fmla="*/ 6449 w 257"/>
                  <a:gd name="T1" fmla="*/ 9711 h 256"/>
                  <a:gd name="T2" fmla="*/ 6449 w 257"/>
                  <a:gd name="T3" fmla="*/ 9711 h 256"/>
                  <a:gd name="T4" fmla="*/ 6449 w 257"/>
                  <a:gd name="T5" fmla="*/ 32370 h 256"/>
                  <a:gd name="T6" fmla="*/ 57681 w 257"/>
                  <a:gd name="T7" fmla="*/ 84162 h 256"/>
                  <a:gd name="T8" fmla="*/ 57681 w 257"/>
                  <a:gd name="T9" fmla="*/ 84162 h 256"/>
                  <a:gd name="T10" fmla="*/ 78461 w 257"/>
                  <a:gd name="T11" fmla="*/ 87399 h 256"/>
                  <a:gd name="T12" fmla="*/ 82760 w 257"/>
                  <a:gd name="T13" fmla="*/ 82724 h 256"/>
                  <a:gd name="T14" fmla="*/ 87059 w 257"/>
                  <a:gd name="T15" fmla="*/ 78408 h 256"/>
                  <a:gd name="T16" fmla="*/ 87059 w 257"/>
                  <a:gd name="T17" fmla="*/ 78408 h 256"/>
                  <a:gd name="T18" fmla="*/ 83835 w 257"/>
                  <a:gd name="T19" fmla="*/ 57907 h 256"/>
                  <a:gd name="T20" fmla="*/ 32961 w 257"/>
                  <a:gd name="T21" fmla="*/ 6114 h 256"/>
                  <a:gd name="T22" fmla="*/ 32961 w 257"/>
                  <a:gd name="T23" fmla="*/ 6114 h 256"/>
                  <a:gd name="T24" fmla="*/ 10032 w 257"/>
                  <a:gd name="T25" fmla="*/ 6114 h 256"/>
                  <a:gd name="T26" fmla="*/ 6449 w 257"/>
                  <a:gd name="T27" fmla="*/ 9711 h 25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57" h="256">
                    <a:moveTo>
                      <a:pt x="18" y="27"/>
                    </a:moveTo>
                    <a:lnTo>
                      <a:pt x="18" y="27"/>
                    </a:lnTo>
                    <a:cubicBezTo>
                      <a:pt x="0" y="44"/>
                      <a:pt x="0" y="73"/>
                      <a:pt x="18" y="90"/>
                    </a:cubicBezTo>
                    <a:lnTo>
                      <a:pt x="161" y="234"/>
                    </a:lnTo>
                    <a:cubicBezTo>
                      <a:pt x="179" y="251"/>
                      <a:pt x="205" y="255"/>
                      <a:pt x="219" y="243"/>
                    </a:cubicBezTo>
                    <a:lnTo>
                      <a:pt x="231" y="230"/>
                    </a:lnTo>
                    <a:lnTo>
                      <a:pt x="243" y="218"/>
                    </a:lnTo>
                    <a:cubicBezTo>
                      <a:pt x="256" y="204"/>
                      <a:pt x="252" y="178"/>
                      <a:pt x="234" y="161"/>
                    </a:cubicBezTo>
                    <a:lnTo>
                      <a:pt x="92" y="17"/>
                    </a:lnTo>
                    <a:cubicBezTo>
                      <a:pt x="74" y="0"/>
                      <a:pt x="45" y="0"/>
                      <a:pt x="28" y="17"/>
                    </a:cubicBezTo>
                    <a:lnTo>
                      <a:pt x="18" y="2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211" name="Freeform 10">
                <a:extLst>
                  <a:ext uri="{FF2B5EF4-FFF2-40B4-BE49-F238E27FC236}">
                    <a16:creationId xmlns:a16="http://schemas.microsoft.com/office/drawing/2014/main" id="{2F074C3B-12DB-EB40-B9C0-0EB70A34AB38}"/>
                  </a:ext>
                </a:extLst>
              </p:cNvPr>
              <p:cNvSpPr>
                <a:spLocks noChangeArrowheads="1"/>
              </p:cNvSpPr>
              <p:nvPr/>
            </p:nvSpPr>
            <p:spPr bwMode="auto">
              <a:xfrm>
                <a:off x="3451225" y="4316413"/>
                <a:ext cx="106363" cy="38100"/>
              </a:xfrm>
              <a:custGeom>
                <a:avLst/>
                <a:gdLst>
                  <a:gd name="T0" fmla="*/ 0 w 294"/>
                  <a:gd name="T1" fmla="*/ 21046 h 105"/>
                  <a:gd name="T2" fmla="*/ 0 w 294"/>
                  <a:gd name="T3" fmla="*/ 21046 h 105"/>
                  <a:gd name="T4" fmla="*/ 16642 w 294"/>
                  <a:gd name="T5" fmla="*/ 37374 h 105"/>
                  <a:gd name="T6" fmla="*/ 89721 w 294"/>
                  <a:gd name="T7" fmla="*/ 37737 h 105"/>
                  <a:gd name="T8" fmla="*/ 89721 w 294"/>
                  <a:gd name="T9" fmla="*/ 37737 h 105"/>
                  <a:gd name="T10" fmla="*/ 106001 w 294"/>
                  <a:gd name="T11" fmla="*/ 25037 h 105"/>
                  <a:gd name="T12" fmla="*/ 106001 w 294"/>
                  <a:gd name="T13" fmla="*/ 25037 h 105"/>
                  <a:gd name="T14" fmla="*/ 89721 w 294"/>
                  <a:gd name="T15" fmla="*/ 0 h 105"/>
                  <a:gd name="T16" fmla="*/ 16642 w 294"/>
                  <a:gd name="T17" fmla="*/ 0 h 105"/>
                  <a:gd name="T18" fmla="*/ 16642 w 294"/>
                  <a:gd name="T19" fmla="*/ 0 h 105"/>
                  <a:gd name="T20" fmla="*/ 0 w 294"/>
                  <a:gd name="T21" fmla="*/ 16329 h 105"/>
                  <a:gd name="T22" fmla="*/ 0 w 294"/>
                  <a:gd name="T23" fmla="*/ 21046 h 10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94" h="105">
                    <a:moveTo>
                      <a:pt x="0" y="58"/>
                    </a:moveTo>
                    <a:lnTo>
                      <a:pt x="0" y="58"/>
                    </a:lnTo>
                    <a:cubicBezTo>
                      <a:pt x="0" y="83"/>
                      <a:pt x="21" y="103"/>
                      <a:pt x="46" y="103"/>
                    </a:cubicBezTo>
                    <a:lnTo>
                      <a:pt x="248" y="104"/>
                    </a:lnTo>
                    <a:cubicBezTo>
                      <a:pt x="272" y="104"/>
                      <a:pt x="293" y="88"/>
                      <a:pt x="293" y="69"/>
                    </a:cubicBezTo>
                    <a:cubicBezTo>
                      <a:pt x="293" y="50"/>
                      <a:pt x="272" y="0"/>
                      <a:pt x="248" y="0"/>
                    </a:cubicBezTo>
                    <a:lnTo>
                      <a:pt x="46" y="0"/>
                    </a:lnTo>
                    <a:cubicBezTo>
                      <a:pt x="21" y="0"/>
                      <a:pt x="0" y="21"/>
                      <a:pt x="0" y="45"/>
                    </a:cubicBez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212" name="Freeform 11">
                <a:extLst>
                  <a:ext uri="{FF2B5EF4-FFF2-40B4-BE49-F238E27FC236}">
                    <a16:creationId xmlns:a16="http://schemas.microsoft.com/office/drawing/2014/main" id="{BC05E663-72F4-3943-B1D4-0D5DC500EE94}"/>
                  </a:ext>
                </a:extLst>
              </p:cNvPr>
              <p:cNvSpPr>
                <a:spLocks noChangeArrowheads="1"/>
              </p:cNvSpPr>
              <p:nvPr/>
            </p:nvSpPr>
            <p:spPr bwMode="auto">
              <a:xfrm>
                <a:off x="3297238" y="3898900"/>
                <a:ext cx="92075" cy="92075"/>
              </a:xfrm>
              <a:custGeom>
                <a:avLst/>
                <a:gdLst>
                  <a:gd name="T0" fmla="*/ 10032 w 257"/>
                  <a:gd name="T1" fmla="*/ 85601 h 256"/>
                  <a:gd name="T2" fmla="*/ 10032 w 257"/>
                  <a:gd name="T3" fmla="*/ 85601 h 256"/>
                  <a:gd name="T4" fmla="*/ 32961 w 257"/>
                  <a:gd name="T5" fmla="*/ 85601 h 256"/>
                  <a:gd name="T6" fmla="*/ 84193 w 257"/>
                  <a:gd name="T7" fmla="*/ 33809 h 256"/>
                  <a:gd name="T8" fmla="*/ 84193 w 257"/>
                  <a:gd name="T9" fmla="*/ 33809 h 256"/>
                  <a:gd name="T10" fmla="*/ 87059 w 257"/>
                  <a:gd name="T11" fmla="*/ 13308 h 256"/>
                  <a:gd name="T12" fmla="*/ 82760 w 257"/>
                  <a:gd name="T13" fmla="*/ 8632 h 256"/>
                  <a:gd name="T14" fmla="*/ 78461 w 257"/>
                  <a:gd name="T15" fmla="*/ 4676 h 256"/>
                  <a:gd name="T16" fmla="*/ 78461 w 257"/>
                  <a:gd name="T17" fmla="*/ 4676 h 256"/>
                  <a:gd name="T18" fmla="*/ 57681 w 257"/>
                  <a:gd name="T19" fmla="*/ 7553 h 256"/>
                  <a:gd name="T20" fmla="*/ 6449 w 257"/>
                  <a:gd name="T21" fmla="*/ 58986 h 256"/>
                  <a:gd name="T22" fmla="*/ 6449 w 257"/>
                  <a:gd name="T23" fmla="*/ 58986 h 256"/>
                  <a:gd name="T24" fmla="*/ 6449 w 257"/>
                  <a:gd name="T25" fmla="*/ 82004 h 256"/>
                  <a:gd name="T26" fmla="*/ 10032 w 257"/>
                  <a:gd name="T27" fmla="*/ 85601 h 25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57" h="256">
                    <a:moveTo>
                      <a:pt x="28" y="238"/>
                    </a:moveTo>
                    <a:lnTo>
                      <a:pt x="28" y="238"/>
                    </a:lnTo>
                    <a:cubicBezTo>
                      <a:pt x="45" y="255"/>
                      <a:pt x="74" y="255"/>
                      <a:pt x="92" y="238"/>
                    </a:cubicBezTo>
                    <a:lnTo>
                      <a:pt x="235" y="94"/>
                    </a:lnTo>
                    <a:cubicBezTo>
                      <a:pt x="252" y="77"/>
                      <a:pt x="256" y="51"/>
                      <a:pt x="243" y="37"/>
                    </a:cubicBezTo>
                    <a:lnTo>
                      <a:pt x="231" y="24"/>
                    </a:lnTo>
                    <a:lnTo>
                      <a:pt x="219" y="13"/>
                    </a:lnTo>
                    <a:cubicBezTo>
                      <a:pt x="205" y="0"/>
                      <a:pt x="179" y="3"/>
                      <a:pt x="161" y="21"/>
                    </a:cubicBezTo>
                    <a:lnTo>
                      <a:pt x="18" y="164"/>
                    </a:lnTo>
                    <a:cubicBezTo>
                      <a:pt x="0" y="182"/>
                      <a:pt x="0" y="211"/>
                      <a:pt x="18" y="228"/>
                    </a:cubicBezTo>
                    <a:lnTo>
                      <a:pt x="28" y="23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213" name="Freeform 12">
                <a:extLst>
                  <a:ext uri="{FF2B5EF4-FFF2-40B4-BE49-F238E27FC236}">
                    <a16:creationId xmlns:a16="http://schemas.microsoft.com/office/drawing/2014/main" id="{B2492750-13EF-1143-8C6D-3C2100A01CBF}"/>
                  </a:ext>
                </a:extLst>
              </p:cNvPr>
              <p:cNvSpPr>
                <a:spLocks noChangeArrowheads="1"/>
              </p:cNvSpPr>
              <p:nvPr/>
            </p:nvSpPr>
            <p:spPr bwMode="auto">
              <a:xfrm>
                <a:off x="2933700" y="3730625"/>
                <a:ext cx="38100" cy="104775"/>
              </a:xfrm>
              <a:custGeom>
                <a:avLst/>
                <a:gdLst>
                  <a:gd name="T0" fmla="*/ 21046 w 105"/>
                  <a:gd name="T1" fmla="*/ 104417 h 293"/>
                  <a:gd name="T2" fmla="*/ 21046 w 105"/>
                  <a:gd name="T3" fmla="*/ 104417 h 293"/>
                  <a:gd name="T4" fmla="*/ 37737 w 105"/>
                  <a:gd name="T5" fmla="*/ 88326 h 293"/>
                  <a:gd name="T6" fmla="*/ 37737 w 105"/>
                  <a:gd name="T7" fmla="*/ 16449 h 293"/>
                  <a:gd name="T8" fmla="*/ 37737 w 105"/>
                  <a:gd name="T9" fmla="*/ 16449 h 293"/>
                  <a:gd name="T10" fmla="*/ 25037 w 105"/>
                  <a:gd name="T11" fmla="*/ 0 h 293"/>
                  <a:gd name="T12" fmla="*/ 25037 w 105"/>
                  <a:gd name="T13" fmla="*/ 0 h 293"/>
                  <a:gd name="T14" fmla="*/ 0 w 105"/>
                  <a:gd name="T15" fmla="*/ 16449 h 293"/>
                  <a:gd name="T16" fmla="*/ 0 w 105"/>
                  <a:gd name="T17" fmla="*/ 88326 h 293"/>
                  <a:gd name="T18" fmla="*/ 0 w 105"/>
                  <a:gd name="T19" fmla="*/ 88326 h 293"/>
                  <a:gd name="T20" fmla="*/ 16329 w 105"/>
                  <a:gd name="T21" fmla="*/ 104417 h 293"/>
                  <a:gd name="T22" fmla="*/ 21046 w 105"/>
                  <a:gd name="T23" fmla="*/ 104417 h 29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05" h="293">
                    <a:moveTo>
                      <a:pt x="58" y="292"/>
                    </a:moveTo>
                    <a:lnTo>
                      <a:pt x="58" y="292"/>
                    </a:lnTo>
                    <a:cubicBezTo>
                      <a:pt x="83" y="292"/>
                      <a:pt x="104" y="272"/>
                      <a:pt x="104" y="247"/>
                    </a:cubicBezTo>
                    <a:lnTo>
                      <a:pt x="104" y="46"/>
                    </a:lnTo>
                    <a:cubicBezTo>
                      <a:pt x="104" y="21"/>
                      <a:pt x="88" y="1"/>
                      <a:pt x="69" y="0"/>
                    </a:cubicBezTo>
                    <a:cubicBezTo>
                      <a:pt x="50" y="0"/>
                      <a:pt x="0" y="21"/>
                      <a:pt x="0" y="46"/>
                    </a:cubicBezTo>
                    <a:lnTo>
                      <a:pt x="0" y="247"/>
                    </a:lnTo>
                    <a:cubicBezTo>
                      <a:pt x="0" y="272"/>
                      <a:pt x="20" y="292"/>
                      <a:pt x="45" y="292"/>
                    </a:cubicBezTo>
                    <a:lnTo>
                      <a:pt x="58" y="29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214" name="Freeform 13">
                <a:extLst>
                  <a:ext uri="{FF2B5EF4-FFF2-40B4-BE49-F238E27FC236}">
                    <a16:creationId xmlns:a16="http://schemas.microsoft.com/office/drawing/2014/main" id="{30949CD2-4A06-B84E-86CC-0442D3CBDB1E}"/>
                  </a:ext>
                </a:extLst>
              </p:cNvPr>
              <p:cNvSpPr>
                <a:spLocks noChangeArrowheads="1"/>
              </p:cNvSpPr>
              <p:nvPr/>
            </p:nvSpPr>
            <p:spPr bwMode="auto">
              <a:xfrm>
                <a:off x="2760663" y="4143375"/>
                <a:ext cx="250825" cy="250825"/>
              </a:xfrm>
              <a:custGeom>
                <a:avLst/>
                <a:gdLst>
                  <a:gd name="T0" fmla="*/ 237529 w 698"/>
                  <a:gd name="T1" fmla="*/ 185064 h 698"/>
                  <a:gd name="T2" fmla="*/ 237529 w 698"/>
                  <a:gd name="T3" fmla="*/ 185064 h 698"/>
                  <a:gd name="T4" fmla="*/ 237529 w 698"/>
                  <a:gd name="T5" fmla="*/ 231420 h 698"/>
                  <a:gd name="T6" fmla="*/ 230702 w 698"/>
                  <a:gd name="T7" fmla="*/ 237888 h 698"/>
                  <a:gd name="T8" fmla="*/ 230702 w 698"/>
                  <a:gd name="T9" fmla="*/ 237888 h 698"/>
                  <a:gd name="T10" fmla="*/ 185064 w 698"/>
                  <a:gd name="T11" fmla="*/ 237888 h 698"/>
                  <a:gd name="T12" fmla="*/ 23717 w 698"/>
                  <a:gd name="T13" fmla="*/ 76901 h 698"/>
                  <a:gd name="T14" fmla="*/ 23717 w 698"/>
                  <a:gd name="T15" fmla="*/ 76901 h 698"/>
                  <a:gd name="T16" fmla="*/ 0 w 698"/>
                  <a:gd name="T17" fmla="*/ 26951 h 698"/>
                  <a:gd name="T18" fmla="*/ 0 w 698"/>
                  <a:gd name="T19" fmla="*/ 26951 h 698"/>
                  <a:gd name="T20" fmla="*/ 26592 w 698"/>
                  <a:gd name="T21" fmla="*/ 719 h 698"/>
                  <a:gd name="T22" fmla="*/ 26592 w 698"/>
                  <a:gd name="T23" fmla="*/ 719 h 698"/>
                  <a:gd name="T24" fmla="*/ 76182 w 698"/>
                  <a:gd name="T25" fmla="*/ 24076 h 698"/>
                  <a:gd name="T26" fmla="*/ 237529 w 698"/>
                  <a:gd name="T27" fmla="*/ 185064 h 69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698" h="698">
                    <a:moveTo>
                      <a:pt x="661" y="515"/>
                    </a:moveTo>
                    <a:lnTo>
                      <a:pt x="661" y="515"/>
                    </a:lnTo>
                    <a:cubicBezTo>
                      <a:pt x="697" y="551"/>
                      <a:pt x="697" y="608"/>
                      <a:pt x="661" y="644"/>
                    </a:cubicBezTo>
                    <a:lnTo>
                      <a:pt x="642" y="662"/>
                    </a:lnTo>
                    <a:cubicBezTo>
                      <a:pt x="608" y="697"/>
                      <a:pt x="550" y="697"/>
                      <a:pt x="515" y="662"/>
                    </a:cubicBezTo>
                    <a:lnTo>
                      <a:pt x="66" y="214"/>
                    </a:lnTo>
                    <a:cubicBezTo>
                      <a:pt x="31" y="178"/>
                      <a:pt x="2" y="116"/>
                      <a:pt x="0" y="75"/>
                    </a:cubicBezTo>
                    <a:cubicBezTo>
                      <a:pt x="0" y="34"/>
                      <a:pt x="33" y="0"/>
                      <a:pt x="74" y="2"/>
                    </a:cubicBezTo>
                    <a:cubicBezTo>
                      <a:pt x="115" y="2"/>
                      <a:pt x="177" y="32"/>
                      <a:pt x="212" y="67"/>
                    </a:cubicBezTo>
                    <a:lnTo>
                      <a:pt x="661" y="515"/>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215" name="Freeform 14">
                <a:extLst>
                  <a:ext uri="{FF2B5EF4-FFF2-40B4-BE49-F238E27FC236}">
                    <a16:creationId xmlns:a16="http://schemas.microsoft.com/office/drawing/2014/main" id="{676B27CD-EED9-BD43-B27D-208616DDAD3E}"/>
                  </a:ext>
                </a:extLst>
              </p:cNvPr>
              <p:cNvSpPr>
                <a:spLocks noChangeArrowheads="1"/>
              </p:cNvSpPr>
              <p:nvPr/>
            </p:nvSpPr>
            <p:spPr bwMode="auto">
              <a:xfrm>
                <a:off x="2889250" y="4049713"/>
                <a:ext cx="349250" cy="349250"/>
              </a:xfrm>
              <a:custGeom>
                <a:avLst/>
                <a:gdLst>
                  <a:gd name="T0" fmla="*/ 52154 w 971"/>
                  <a:gd name="T1" fmla="*/ 334518 h 972"/>
                  <a:gd name="T2" fmla="*/ 52154 w 971"/>
                  <a:gd name="T3" fmla="*/ 334518 h 972"/>
                  <a:gd name="T4" fmla="*/ 10071 w 971"/>
                  <a:gd name="T5" fmla="*/ 338471 h 972"/>
                  <a:gd name="T6" fmla="*/ 10071 w 971"/>
                  <a:gd name="T7" fmla="*/ 338471 h 972"/>
                  <a:gd name="T8" fmla="*/ 14387 w 971"/>
                  <a:gd name="T9" fmla="*/ 296431 h 972"/>
                  <a:gd name="T10" fmla="*/ 287745 w 971"/>
                  <a:gd name="T11" fmla="*/ 23715 h 972"/>
                  <a:gd name="T12" fmla="*/ 287745 w 971"/>
                  <a:gd name="T13" fmla="*/ 23715 h 972"/>
                  <a:gd name="T14" fmla="*/ 329827 w 971"/>
                  <a:gd name="T15" fmla="*/ 359 h 972"/>
                  <a:gd name="T16" fmla="*/ 329827 w 971"/>
                  <a:gd name="T17" fmla="*/ 359 h 972"/>
                  <a:gd name="T18" fmla="*/ 348890 w 971"/>
                  <a:gd name="T19" fmla="*/ 19403 h 972"/>
                  <a:gd name="T20" fmla="*/ 348890 w 971"/>
                  <a:gd name="T21" fmla="*/ 19403 h 972"/>
                  <a:gd name="T22" fmla="*/ 325511 w 971"/>
                  <a:gd name="T23" fmla="*/ 61801 h 972"/>
                  <a:gd name="T24" fmla="*/ 52154 w 971"/>
                  <a:gd name="T25" fmla="*/ 334518 h 9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71" h="972">
                    <a:moveTo>
                      <a:pt x="145" y="931"/>
                    </a:moveTo>
                    <a:lnTo>
                      <a:pt x="145" y="931"/>
                    </a:lnTo>
                    <a:cubicBezTo>
                      <a:pt x="110" y="966"/>
                      <a:pt x="58" y="971"/>
                      <a:pt x="28" y="942"/>
                    </a:cubicBezTo>
                    <a:cubicBezTo>
                      <a:pt x="0" y="913"/>
                      <a:pt x="4" y="861"/>
                      <a:pt x="40" y="825"/>
                    </a:cubicBezTo>
                    <a:lnTo>
                      <a:pt x="800" y="66"/>
                    </a:lnTo>
                    <a:cubicBezTo>
                      <a:pt x="834" y="31"/>
                      <a:pt x="888" y="1"/>
                      <a:pt x="917" y="1"/>
                    </a:cubicBezTo>
                    <a:cubicBezTo>
                      <a:pt x="947" y="0"/>
                      <a:pt x="970" y="24"/>
                      <a:pt x="970" y="54"/>
                    </a:cubicBezTo>
                    <a:cubicBezTo>
                      <a:pt x="969" y="84"/>
                      <a:pt x="940" y="136"/>
                      <a:pt x="905" y="172"/>
                    </a:cubicBezTo>
                    <a:lnTo>
                      <a:pt x="145" y="931"/>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grpSp>
        <p:grpSp>
          <p:nvGrpSpPr>
            <p:cNvPr id="152" name="Group 4">
              <a:extLst>
                <a:ext uri="{FF2B5EF4-FFF2-40B4-BE49-F238E27FC236}">
                  <a16:creationId xmlns:a16="http://schemas.microsoft.com/office/drawing/2014/main" id="{BF72174B-2ECE-0543-9244-F9FD4A49E174}"/>
                </a:ext>
              </a:extLst>
            </p:cNvPr>
            <p:cNvGrpSpPr>
              <a:grpSpLocks/>
            </p:cNvGrpSpPr>
            <p:nvPr/>
          </p:nvGrpSpPr>
          <p:grpSpPr bwMode="auto">
            <a:xfrm>
              <a:off x="5700106" y="797571"/>
              <a:ext cx="1657884" cy="914329"/>
              <a:chOff x="5265738" y="5084763"/>
              <a:chExt cx="2481262" cy="1368425"/>
            </a:xfrm>
            <a:solidFill>
              <a:schemeClr val="accent3">
                <a:lumMod val="75000"/>
              </a:schemeClr>
            </a:solidFill>
          </p:grpSpPr>
          <p:sp>
            <p:nvSpPr>
              <p:cNvPr id="192" name="Freeform 20">
                <a:extLst>
                  <a:ext uri="{FF2B5EF4-FFF2-40B4-BE49-F238E27FC236}">
                    <a16:creationId xmlns:a16="http://schemas.microsoft.com/office/drawing/2014/main" id="{C2F656E2-377E-E34B-8C45-FAF9DBE9E496}"/>
                  </a:ext>
                </a:extLst>
              </p:cNvPr>
              <p:cNvSpPr>
                <a:spLocks noChangeArrowheads="1"/>
              </p:cNvSpPr>
              <p:nvPr/>
            </p:nvSpPr>
            <p:spPr bwMode="auto">
              <a:xfrm>
                <a:off x="7173913" y="5557838"/>
                <a:ext cx="180975" cy="180975"/>
              </a:xfrm>
              <a:custGeom>
                <a:avLst/>
                <a:gdLst>
                  <a:gd name="T0" fmla="*/ 180614 w 502"/>
                  <a:gd name="T1" fmla="*/ 90307 h 501"/>
                  <a:gd name="T2" fmla="*/ 180614 w 502"/>
                  <a:gd name="T3" fmla="*/ 90307 h 501"/>
                  <a:gd name="T4" fmla="*/ 90488 w 502"/>
                  <a:gd name="T5" fmla="*/ 180614 h 501"/>
                  <a:gd name="T6" fmla="*/ 90488 w 502"/>
                  <a:gd name="T7" fmla="*/ 180614 h 501"/>
                  <a:gd name="T8" fmla="*/ 0 w 502"/>
                  <a:gd name="T9" fmla="*/ 90307 h 501"/>
                  <a:gd name="T10" fmla="*/ 0 w 502"/>
                  <a:gd name="T11" fmla="*/ 90307 h 501"/>
                  <a:gd name="T12" fmla="*/ 90488 w 502"/>
                  <a:gd name="T13" fmla="*/ 0 h 501"/>
                  <a:gd name="T14" fmla="*/ 90488 w 502"/>
                  <a:gd name="T15" fmla="*/ 0 h 501"/>
                  <a:gd name="T16" fmla="*/ 180614 w 502"/>
                  <a:gd name="T17" fmla="*/ 90307 h 50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02" h="501">
                    <a:moveTo>
                      <a:pt x="501" y="250"/>
                    </a:moveTo>
                    <a:lnTo>
                      <a:pt x="501" y="250"/>
                    </a:lnTo>
                    <a:cubicBezTo>
                      <a:pt x="501" y="388"/>
                      <a:pt x="389" y="500"/>
                      <a:pt x="251" y="500"/>
                    </a:cubicBezTo>
                    <a:cubicBezTo>
                      <a:pt x="112" y="500"/>
                      <a:pt x="0" y="388"/>
                      <a:pt x="0" y="250"/>
                    </a:cubicBezTo>
                    <a:cubicBezTo>
                      <a:pt x="0" y="111"/>
                      <a:pt x="112" y="0"/>
                      <a:pt x="251" y="0"/>
                    </a:cubicBezTo>
                    <a:cubicBezTo>
                      <a:pt x="389" y="0"/>
                      <a:pt x="501" y="111"/>
                      <a:pt x="501" y="25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93" name="Freeform 25">
                <a:extLst>
                  <a:ext uri="{FF2B5EF4-FFF2-40B4-BE49-F238E27FC236}">
                    <a16:creationId xmlns:a16="http://schemas.microsoft.com/office/drawing/2014/main" id="{3BF15EC3-1E94-CB42-A867-C6A2D8C1E7BC}"/>
                  </a:ext>
                </a:extLst>
              </p:cNvPr>
              <p:cNvSpPr>
                <a:spLocks noChangeArrowheads="1"/>
              </p:cNvSpPr>
              <p:nvPr/>
            </p:nvSpPr>
            <p:spPr bwMode="auto">
              <a:xfrm>
                <a:off x="5627688" y="5230813"/>
                <a:ext cx="180975" cy="180975"/>
              </a:xfrm>
              <a:custGeom>
                <a:avLst/>
                <a:gdLst>
                  <a:gd name="T0" fmla="*/ 0 w 501"/>
                  <a:gd name="T1" fmla="*/ 180614 h 501"/>
                  <a:gd name="T2" fmla="*/ 180614 w 501"/>
                  <a:gd name="T3" fmla="*/ 0 h 501"/>
                  <a:gd name="T4" fmla="*/ 0 w 501"/>
                  <a:gd name="T5" fmla="*/ 0 h 501"/>
                  <a:gd name="T6" fmla="*/ 0 w 501"/>
                  <a:gd name="T7" fmla="*/ 180614 h 50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01" h="501">
                    <a:moveTo>
                      <a:pt x="0" y="500"/>
                    </a:moveTo>
                    <a:lnTo>
                      <a:pt x="500" y="0"/>
                    </a:lnTo>
                    <a:lnTo>
                      <a:pt x="0" y="0"/>
                    </a:lnTo>
                    <a:lnTo>
                      <a:pt x="0" y="50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94" name="Freeform 26">
                <a:extLst>
                  <a:ext uri="{FF2B5EF4-FFF2-40B4-BE49-F238E27FC236}">
                    <a16:creationId xmlns:a16="http://schemas.microsoft.com/office/drawing/2014/main" id="{8A994D1C-475A-6A48-983F-A1B508DB2796}"/>
                  </a:ext>
                </a:extLst>
              </p:cNvPr>
              <p:cNvSpPr>
                <a:spLocks noChangeArrowheads="1"/>
              </p:cNvSpPr>
              <p:nvPr/>
            </p:nvSpPr>
            <p:spPr bwMode="auto">
              <a:xfrm>
                <a:off x="5627688" y="5884863"/>
                <a:ext cx="180975" cy="180975"/>
              </a:xfrm>
              <a:custGeom>
                <a:avLst/>
                <a:gdLst>
                  <a:gd name="T0" fmla="*/ 180614 w 501"/>
                  <a:gd name="T1" fmla="*/ 180614 h 502"/>
                  <a:gd name="T2" fmla="*/ 0 w 501"/>
                  <a:gd name="T3" fmla="*/ 0 h 502"/>
                  <a:gd name="T4" fmla="*/ 0 w 501"/>
                  <a:gd name="T5" fmla="*/ 180614 h 502"/>
                  <a:gd name="T6" fmla="*/ 180614 w 501"/>
                  <a:gd name="T7" fmla="*/ 180614 h 50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01" h="502">
                    <a:moveTo>
                      <a:pt x="500" y="501"/>
                    </a:moveTo>
                    <a:lnTo>
                      <a:pt x="0" y="0"/>
                    </a:lnTo>
                    <a:lnTo>
                      <a:pt x="0" y="501"/>
                    </a:lnTo>
                    <a:lnTo>
                      <a:pt x="500" y="501"/>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95" name="Freeform 27">
                <a:extLst>
                  <a:ext uri="{FF2B5EF4-FFF2-40B4-BE49-F238E27FC236}">
                    <a16:creationId xmlns:a16="http://schemas.microsoft.com/office/drawing/2014/main" id="{1EB9AED2-9279-294B-8B7B-6C52E00B480A}"/>
                  </a:ext>
                </a:extLst>
              </p:cNvPr>
              <p:cNvSpPr>
                <a:spLocks noChangeArrowheads="1"/>
              </p:cNvSpPr>
              <p:nvPr/>
            </p:nvSpPr>
            <p:spPr bwMode="auto">
              <a:xfrm>
                <a:off x="7432675" y="5884863"/>
                <a:ext cx="180975" cy="180975"/>
              </a:xfrm>
              <a:custGeom>
                <a:avLst/>
                <a:gdLst>
                  <a:gd name="T0" fmla="*/ 180614 w 502"/>
                  <a:gd name="T1" fmla="*/ 0 h 502"/>
                  <a:gd name="T2" fmla="*/ 0 w 502"/>
                  <a:gd name="T3" fmla="*/ 180614 h 502"/>
                  <a:gd name="T4" fmla="*/ 180614 w 502"/>
                  <a:gd name="T5" fmla="*/ 180614 h 502"/>
                  <a:gd name="T6" fmla="*/ 180614 w 502"/>
                  <a:gd name="T7" fmla="*/ 0 h 50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02" h="502">
                    <a:moveTo>
                      <a:pt x="501" y="0"/>
                    </a:moveTo>
                    <a:lnTo>
                      <a:pt x="0" y="501"/>
                    </a:lnTo>
                    <a:lnTo>
                      <a:pt x="501" y="501"/>
                    </a:lnTo>
                    <a:lnTo>
                      <a:pt x="501"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96" name="Freeform 15">
                <a:extLst>
                  <a:ext uri="{FF2B5EF4-FFF2-40B4-BE49-F238E27FC236}">
                    <a16:creationId xmlns:a16="http://schemas.microsoft.com/office/drawing/2014/main" id="{40D5063C-3B5D-E344-9502-3E64F57E7C70}"/>
                  </a:ext>
                </a:extLst>
              </p:cNvPr>
              <p:cNvSpPr>
                <a:spLocks noChangeArrowheads="1"/>
              </p:cNvSpPr>
              <p:nvPr/>
            </p:nvSpPr>
            <p:spPr bwMode="auto">
              <a:xfrm>
                <a:off x="5265738" y="5329238"/>
                <a:ext cx="2252662" cy="1123950"/>
              </a:xfrm>
              <a:custGeom>
                <a:avLst/>
                <a:gdLst>
                  <a:gd name="T0" fmla="*/ 2219905 w 6258"/>
                  <a:gd name="T1" fmla="*/ 1123590 h 3124"/>
                  <a:gd name="T2" fmla="*/ 64794 w 6258"/>
                  <a:gd name="T3" fmla="*/ 1123590 h 3124"/>
                  <a:gd name="T4" fmla="*/ 64794 w 6258"/>
                  <a:gd name="T5" fmla="*/ 1123590 h 3124"/>
                  <a:gd name="T6" fmla="*/ 0 w 6258"/>
                  <a:gd name="T7" fmla="*/ 1058470 h 3124"/>
                  <a:gd name="T8" fmla="*/ 0 w 6258"/>
                  <a:gd name="T9" fmla="*/ 32380 h 3124"/>
                  <a:gd name="T10" fmla="*/ 0 w 6258"/>
                  <a:gd name="T11" fmla="*/ 32380 h 3124"/>
                  <a:gd name="T12" fmla="*/ 32397 w 6258"/>
                  <a:gd name="T13" fmla="*/ 0 h 3124"/>
                  <a:gd name="T14" fmla="*/ 32397 w 6258"/>
                  <a:gd name="T15" fmla="*/ 0 h 3124"/>
                  <a:gd name="T16" fmla="*/ 64794 w 6258"/>
                  <a:gd name="T17" fmla="*/ 32380 h 3124"/>
                  <a:gd name="T18" fmla="*/ 64794 w 6258"/>
                  <a:gd name="T19" fmla="*/ 1058470 h 3124"/>
                  <a:gd name="T20" fmla="*/ 2219905 w 6258"/>
                  <a:gd name="T21" fmla="*/ 1058470 h 3124"/>
                  <a:gd name="T22" fmla="*/ 2219905 w 6258"/>
                  <a:gd name="T23" fmla="*/ 1058470 h 3124"/>
                  <a:gd name="T24" fmla="*/ 2252302 w 6258"/>
                  <a:gd name="T25" fmla="*/ 1090850 h 3124"/>
                  <a:gd name="T26" fmla="*/ 2252302 w 6258"/>
                  <a:gd name="T27" fmla="*/ 1090850 h 3124"/>
                  <a:gd name="T28" fmla="*/ 2219905 w 6258"/>
                  <a:gd name="T29" fmla="*/ 1123590 h 312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6258" h="3124">
                    <a:moveTo>
                      <a:pt x="6167" y="3123"/>
                    </a:moveTo>
                    <a:lnTo>
                      <a:pt x="180" y="3123"/>
                    </a:lnTo>
                    <a:cubicBezTo>
                      <a:pt x="81" y="3123"/>
                      <a:pt x="0" y="3042"/>
                      <a:pt x="0" y="2942"/>
                    </a:cubicBezTo>
                    <a:lnTo>
                      <a:pt x="0" y="90"/>
                    </a:lnTo>
                    <a:cubicBezTo>
                      <a:pt x="0" y="40"/>
                      <a:pt x="40" y="0"/>
                      <a:pt x="90" y="0"/>
                    </a:cubicBezTo>
                    <a:cubicBezTo>
                      <a:pt x="140" y="0"/>
                      <a:pt x="180" y="40"/>
                      <a:pt x="180" y="90"/>
                    </a:cubicBezTo>
                    <a:lnTo>
                      <a:pt x="180" y="2942"/>
                    </a:lnTo>
                    <a:lnTo>
                      <a:pt x="6167" y="2942"/>
                    </a:lnTo>
                    <a:cubicBezTo>
                      <a:pt x="6217" y="2942"/>
                      <a:pt x="6257" y="2982"/>
                      <a:pt x="6257" y="3032"/>
                    </a:cubicBezTo>
                    <a:cubicBezTo>
                      <a:pt x="6257" y="3082"/>
                      <a:pt x="6217" y="3123"/>
                      <a:pt x="6167" y="31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97" name="Freeform 16">
                <a:extLst>
                  <a:ext uri="{FF2B5EF4-FFF2-40B4-BE49-F238E27FC236}">
                    <a16:creationId xmlns:a16="http://schemas.microsoft.com/office/drawing/2014/main" id="{BEF537E3-6E0E-D441-B5C2-09B127DB97E9}"/>
                  </a:ext>
                </a:extLst>
              </p:cNvPr>
              <p:cNvSpPr>
                <a:spLocks noChangeArrowheads="1"/>
              </p:cNvSpPr>
              <p:nvPr/>
            </p:nvSpPr>
            <p:spPr bwMode="auto">
              <a:xfrm>
                <a:off x="5380038" y="5214938"/>
                <a:ext cx="2254250" cy="1123950"/>
              </a:xfrm>
              <a:custGeom>
                <a:avLst/>
                <a:gdLst>
                  <a:gd name="T0" fmla="*/ 2221120 w 6260"/>
                  <a:gd name="T1" fmla="*/ 1123590 h 3124"/>
                  <a:gd name="T2" fmla="*/ 65179 w 6260"/>
                  <a:gd name="T3" fmla="*/ 1123590 h 3124"/>
                  <a:gd name="T4" fmla="*/ 65179 w 6260"/>
                  <a:gd name="T5" fmla="*/ 1123590 h 3124"/>
                  <a:gd name="T6" fmla="*/ 0 w 6260"/>
                  <a:gd name="T7" fmla="*/ 1058470 h 3124"/>
                  <a:gd name="T8" fmla="*/ 0 w 6260"/>
                  <a:gd name="T9" fmla="*/ 32740 h 3124"/>
                  <a:gd name="T10" fmla="*/ 0 w 6260"/>
                  <a:gd name="T11" fmla="*/ 32740 h 3124"/>
                  <a:gd name="T12" fmla="*/ 32769 w 6260"/>
                  <a:gd name="T13" fmla="*/ 0 h 3124"/>
                  <a:gd name="T14" fmla="*/ 32769 w 6260"/>
                  <a:gd name="T15" fmla="*/ 0 h 3124"/>
                  <a:gd name="T16" fmla="*/ 65179 w 6260"/>
                  <a:gd name="T17" fmla="*/ 32740 h 3124"/>
                  <a:gd name="T18" fmla="*/ 65179 w 6260"/>
                  <a:gd name="T19" fmla="*/ 1058470 h 3124"/>
                  <a:gd name="T20" fmla="*/ 2221120 w 6260"/>
                  <a:gd name="T21" fmla="*/ 1058470 h 3124"/>
                  <a:gd name="T22" fmla="*/ 2221120 w 6260"/>
                  <a:gd name="T23" fmla="*/ 1058470 h 3124"/>
                  <a:gd name="T24" fmla="*/ 2253890 w 6260"/>
                  <a:gd name="T25" fmla="*/ 1091210 h 3124"/>
                  <a:gd name="T26" fmla="*/ 2253890 w 6260"/>
                  <a:gd name="T27" fmla="*/ 1091210 h 3124"/>
                  <a:gd name="T28" fmla="*/ 2221120 w 6260"/>
                  <a:gd name="T29" fmla="*/ 1123590 h 312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6260" h="3124">
                    <a:moveTo>
                      <a:pt x="6168" y="3123"/>
                    </a:moveTo>
                    <a:lnTo>
                      <a:pt x="181" y="3123"/>
                    </a:lnTo>
                    <a:cubicBezTo>
                      <a:pt x="81" y="3123"/>
                      <a:pt x="0" y="3042"/>
                      <a:pt x="0" y="2942"/>
                    </a:cubicBezTo>
                    <a:lnTo>
                      <a:pt x="0" y="91"/>
                    </a:lnTo>
                    <a:cubicBezTo>
                      <a:pt x="0" y="41"/>
                      <a:pt x="41" y="0"/>
                      <a:pt x="91" y="0"/>
                    </a:cubicBezTo>
                    <a:cubicBezTo>
                      <a:pt x="141" y="0"/>
                      <a:pt x="181" y="41"/>
                      <a:pt x="181" y="91"/>
                    </a:cubicBezTo>
                    <a:lnTo>
                      <a:pt x="181" y="2942"/>
                    </a:lnTo>
                    <a:lnTo>
                      <a:pt x="6168" y="2942"/>
                    </a:lnTo>
                    <a:cubicBezTo>
                      <a:pt x="6218" y="2942"/>
                      <a:pt x="6259" y="2983"/>
                      <a:pt x="6259" y="3033"/>
                    </a:cubicBezTo>
                    <a:cubicBezTo>
                      <a:pt x="6259" y="3083"/>
                      <a:pt x="6218" y="3123"/>
                      <a:pt x="6168" y="31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98" name="Freeform 17">
                <a:extLst>
                  <a:ext uri="{FF2B5EF4-FFF2-40B4-BE49-F238E27FC236}">
                    <a16:creationId xmlns:a16="http://schemas.microsoft.com/office/drawing/2014/main" id="{EFE801B2-F7C6-584B-8C87-243BD65367DF}"/>
                  </a:ext>
                </a:extLst>
              </p:cNvPr>
              <p:cNvSpPr>
                <a:spLocks noChangeArrowheads="1"/>
              </p:cNvSpPr>
              <p:nvPr/>
            </p:nvSpPr>
            <p:spPr bwMode="auto">
              <a:xfrm>
                <a:off x="5594350" y="5195888"/>
                <a:ext cx="2051050" cy="903287"/>
              </a:xfrm>
              <a:custGeom>
                <a:avLst/>
                <a:gdLst>
                  <a:gd name="T0" fmla="*/ 65141 w 5699"/>
                  <a:gd name="T1" fmla="*/ 65215 h 2507"/>
                  <a:gd name="T2" fmla="*/ 65141 w 5699"/>
                  <a:gd name="T3" fmla="*/ 837711 h 2507"/>
                  <a:gd name="T4" fmla="*/ 1985549 w 5699"/>
                  <a:gd name="T5" fmla="*/ 837711 h 2507"/>
                  <a:gd name="T6" fmla="*/ 1985549 w 5699"/>
                  <a:gd name="T7" fmla="*/ 65215 h 2507"/>
                  <a:gd name="T8" fmla="*/ 65141 w 5699"/>
                  <a:gd name="T9" fmla="*/ 65215 h 2507"/>
                  <a:gd name="T10" fmla="*/ 1985549 w 5699"/>
                  <a:gd name="T11" fmla="*/ 837711 h 2507"/>
                  <a:gd name="T12" fmla="*/ 1985549 w 5699"/>
                  <a:gd name="T13" fmla="*/ 870499 h 2507"/>
                  <a:gd name="T14" fmla="*/ 1985549 w 5699"/>
                  <a:gd name="T15" fmla="*/ 837711 h 2507"/>
                  <a:gd name="T16" fmla="*/ 1985549 w 5699"/>
                  <a:gd name="T17" fmla="*/ 902927 h 2507"/>
                  <a:gd name="T18" fmla="*/ 65141 w 5699"/>
                  <a:gd name="T19" fmla="*/ 902927 h 2507"/>
                  <a:gd name="T20" fmla="*/ 65141 w 5699"/>
                  <a:gd name="T21" fmla="*/ 902927 h 2507"/>
                  <a:gd name="T22" fmla="*/ 0 w 5699"/>
                  <a:gd name="T23" fmla="*/ 837711 h 2507"/>
                  <a:gd name="T24" fmla="*/ 0 w 5699"/>
                  <a:gd name="T25" fmla="*/ 65215 h 2507"/>
                  <a:gd name="T26" fmla="*/ 0 w 5699"/>
                  <a:gd name="T27" fmla="*/ 65215 h 2507"/>
                  <a:gd name="T28" fmla="*/ 65141 w 5699"/>
                  <a:gd name="T29" fmla="*/ 0 h 2507"/>
                  <a:gd name="T30" fmla="*/ 1985549 w 5699"/>
                  <a:gd name="T31" fmla="*/ 0 h 2507"/>
                  <a:gd name="T32" fmla="*/ 1985549 w 5699"/>
                  <a:gd name="T33" fmla="*/ 0 h 2507"/>
                  <a:gd name="T34" fmla="*/ 2050690 w 5699"/>
                  <a:gd name="T35" fmla="*/ 65215 h 2507"/>
                  <a:gd name="T36" fmla="*/ 2050690 w 5699"/>
                  <a:gd name="T37" fmla="*/ 837711 h 2507"/>
                  <a:gd name="T38" fmla="*/ 2050690 w 5699"/>
                  <a:gd name="T39" fmla="*/ 837711 h 2507"/>
                  <a:gd name="T40" fmla="*/ 1985549 w 5699"/>
                  <a:gd name="T41" fmla="*/ 902927 h 250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699" h="2507">
                    <a:moveTo>
                      <a:pt x="181" y="181"/>
                    </a:moveTo>
                    <a:lnTo>
                      <a:pt x="181" y="2325"/>
                    </a:lnTo>
                    <a:lnTo>
                      <a:pt x="5517" y="2325"/>
                    </a:lnTo>
                    <a:lnTo>
                      <a:pt x="5517" y="181"/>
                    </a:lnTo>
                    <a:lnTo>
                      <a:pt x="181" y="181"/>
                    </a:lnTo>
                    <a:close/>
                    <a:moveTo>
                      <a:pt x="5517" y="2325"/>
                    </a:moveTo>
                    <a:lnTo>
                      <a:pt x="5517" y="2416"/>
                    </a:lnTo>
                    <a:lnTo>
                      <a:pt x="5517" y="2325"/>
                    </a:lnTo>
                    <a:close/>
                    <a:moveTo>
                      <a:pt x="5517" y="2506"/>
                    </a:moveTo>
                    <a:lnTo>
                      <a:pt x="181" y="2506"/>
                    </a:lnTo>
                    <a:cubicBezTo>
                      <a:pt x="81" y="2506"/>
                      <a:pt x="0" y="2425"/>
                      <a:pt x="0" y="2325"/>
                    </a:cubicBezTo>
                    <a:lnTo>
                      <a:pt x="0" y="181"/>
                    </a:lnTo>
                    <a:cubicBezTo>
                      <a:pt x="0" y="81"/>
                      <a:pt x="81" y="0"/>
                      <a:pt x="181" y="0"/>
                    </a:cubicBezTo>
                    <a:lnTo>
                      <a:pt x="5517" y="0"/>
                    </a:lnTo>
                    <a:cubicBezTo>
                      <a:pt x="5617" y="0"/>
                      <a:pt x="5698" y="81"/>
                      <a:pt x="5698" y="181"/>
                    </a:cubicBezTo>
                    <a:lnTo>
                      <a:pt x="5698" y="2325"/>
                    </a:lnTo>
                    <a:cubicBezTo>
                      <a:pt x="5698" y="2425"/>
                      <a:pt x="5617" y="2506"/>
                      <a:pt x="5517" y="2506"/>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99" name="Freeform 18">
                <a:extLst>
                  <a:ext uri="{FF2B5EF4-FFF2-40B4-BE49-F238E27FC236}">
                    <a16:creationId xmlns:a16="http://schemas.microsoft.com/office/drawing/2014/main" id="{CDA4AA6F-EF52-6E48-805B-68C9795EB998}"/>
                  </a:ext>
                </a:extLst>
              </p:cNvPr>
              <p:cNvSpPr>
                <a:spLocks noChangeArrowheads="1"/>
              </p:cNvSpPr>
              <p:nvPr/>
            </p:nvSpPr>
            <p:spPr bwMode="auto">
              <a:xfrm>
                <a:off x="5494338" y="5084763"/>
                <a:ext cx="2252662" cy="1123950"/>
              </a:xfrm>
              <a:custGeom>
                <a:avLst/>
                <a:gdLst>
                  <a:gd name="T0" fmla="*/ 65143 w 6259"/>
                  <a:gd name="T1" fmla="*/ 64781 h 3123"/>
                  <a:gd name="T2" fmla="*/ 65143 w 6259"/>
                  <a:gd name="T3" fmla="*/ 1058809 h 3123"/>
                  <a:gd name="T4" fmla="*/ 2187519 w 6259"/>
                  <a:gd name="T5" fmla="*/ 1058809 h 3123"/>
                  <a:gd name="T6" fmla="*/ 2187519 w 6259"/>
                  <a:gd name="T7" fmla="*/ 64781 h 3123"/>
                  <a:gd name="T8" fmla="*/ 65143 w 6259"/>
                  <a:gd name="T9" fmla="*/ 64781 h 3123"/>
                  <a:gd name="T10" fmla="*/ 2187519 w 6259"/>
                  <a:gd name="T11" fmla="*/ 1058809 h 3123"/>
                  <a:gd name="T12" fmla="*/ 2187519 w 6259"/>
                  <a:gd name="T13" fmla="*/ 1091200 h 3123"/>
                  <a:gd name="T14" fmla="*/ 2187519 w 6259"/>
                  <a:gd name="T15" fmla="*/ 1058809 h 3123"/>
                  <a:gd name="T16" fmla="*/ 2187519 w 6259"/>
                  <a:gd name="T17" fmla="*/ 1123590 h 3123"/>
                  <a:gd name="T18" fmla="*/ 65143 w 6259"/>
                  <a:gd name="T19" fmla="*/ 1123590 h 3123"/>
                  <a:gd name="T20" fmla="*/ 65143 w 6259"/>
                  <a:gd name="T21" fmla="*/ 1123590 h 3123"/>
                  <a:gd name="T22" fmla="*/ 0 w 6259"/>
                  <a:gd name="T23" fmla="*/ 1058809 h 3123"/>
                  <a:gd name="T24" fmla="*/ 0 w 6259"/>
                  <a:gd name="T25" fmla="*/ 64781 h 3123"/>
                  <a:gd name="T26" fmla="*/ 0 w 6259"/>
                  <a:gd name="T27" fmla="*/ 64781 h 3123"/>
                  <a:gd name="T28" fmla="*/ 65143 w 6259"/>
                  <a:gd name="T29" fmla="*/ 0 h 3123"/>
                  <a:gd name="T30" fmla="*/ 2187519 w 6259"/>
                  <a:gd name="T31" fmla="*/ 0 h 3123"/>
                  <a:gd name="T32" fmla="*/ 2187519 w 6259"/>
                  <a:gd name="T33" fmla="*/ 0 h 3123"/>
                  <a:gd name="T34" fmla="*/ 2252302 w 6259"/>
                  <a:gd name="T35" fmla="*/ 64781 h 3123"/>
                  <a:gd name="T36" fmla="*/ 2252302 w 6259"/>
                  <a:gd name="T37" fmla="*/ 1058809 h 3123"/>
                  <a:gd name="T38" fmla="*/ 2252302 w 6259"/>
                  <a:gd name="T39" fmla="*/ 1058809 h 3123"/>
                  <a:gd name="T40" fmla="*/ 2187519 w 6259"/>
                  <a:gd name="T41" fmla="*/ 1123590 h 312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6259" h="3123">
                    <a:moveTo>
                      <a:pt x="181" y="180"/>
                    </a:moveTo>
                    <a:lnTo>
                      <a:pt x="181" y="2942"/>
                    </a:lnTo>
                    <a:lnTo>
                      <a:pt x="6078" y="2942"/>
                    </a:lnTo>
                    <a:lnTo>
                      <a:pt x="6078" y="180"/>
                    </a:lnTo>
                    <a:lnTo>
                      <a:pt x="181" y="180"/>
                    </a:lnTo>
                    <a:close/>
                    <a:moveTo>
                      <a:pt x="6078" y="2942"/>
                    </a:moveTo>
                    <a:lnTo>
                      <a:pt x="6078" y="3032"/>
                    </a:lnTo>
                    <a:lnTo>
                      <a:pt x="6078" y="2942"/>
                    </a:lnTo>
                    <a:close/>
                    <a:moveTo>
                      <a:pt x="6078" y="3122"/>
                    </a:moveTo>
                    <a:lnTo>
                      <a:pt x="181" y="3122"/>
                    </a:lnTo>
                    <a:cubicBezTo>
                      <a:pt x="81" y="3122"/>
                      <a:pt x="0" y="3041"/>
                      <a:pt x="0" y="2942"/>
                    </a:cubicBezTo>
                    <a:lnTo>
                      <a:pt x="0" y="180"/>
                    </a:lnTo>
                    <a:cubicBezTo>
                      <a:pt x="0" y="81"/>
                      <a:pt x="81" y="0"/>
                      <a:pt x="181" y="0"/>
                    </a:cubicBezTo>
                    <a:lnTo>
                      <a:pt x="6078" y="0"/>
                    </a:lnTo>
                    <a:cubicBezTo>
                      <a:pt x="6177" y="0"/>
                      <a:pt x="6258" y="81"/>
                      <a:pt x="6258" y="180"/>
                    </a:cubicBezTo>
                    <a:lnTo>
                      <a:pt x="6258" y="2942"/>
                    </a:lnTo>
                    <a:cubicBezTo>
                      <a:pt x="6258" y="3041"/>
                      <a:pt x="6177" y="3122"/>
                      <a:pt x="6078" y="312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200" name="Freeform 19">
                <a:extLst>
                  <a:ext uri="{FF2B5EF4-FFF2-40B4-BE49-F238E27FC236}">
                    <a16:creationId xmlns:a16="http://schemas.microsoft.com/office/drawing/2014/main" id="{353D7320-25C6-464C-B55B-EE7A084340EB}"/>
                  </a:ext>
                </a:extLst>
              </p:cNvPr>
              <p:cNvSpPr>
                <a:spLocks noChangeArrowheads="1"/>
              </p:cNvSpPr>
              <p:nvPr/>
            </p:nvSpPr>
            <p:spPr bwMode="auto">
              <a:xfrm>
                <a:off x="6300788" y="5273675"/>
                <a:ext cx="639762" cy="747713"/>
              </a:xfrm>
              <a:custGeom>
                <a:avLst/>
                <a:gdLst>
                  <a:gd name="T0" fmla="*/ 319521 w 1778"/>
                  <a:gd name="T1" fmla="*/ 65159 h 2077"/>
                  <a:gd name="T2" fmla="*/ 319521 w 1778"/>
                  <a:gd name="T3" fmla="*/ 65159 h 2077"/>
                  <a:gd name="T4" fmla="*/ 64768 w 1778"/>
                  <a:gd name="T5" fmla="*/ 373677 h 2077"/>
                  <a:gd name="T6" fmla="*/ 64768 w 1778"/>
                  <a:gd name="T7" fmla="*/ 373677 h 2077"/>
                  <a:gd name="T8" fmla="*/ 319521 w 1778"/>
                  <a:gd name="T9" fmla="*/ 682194 h 2077"/>
                  <a:gd name="T10" fmla="*/ 319521 w 1778"/>
                  <a:gd name="T11" fmla="*/ 682194 h 2077"/>
                  <a:gd name="T12" fmla="*/ 574275 w 1778"/>
                  <a:gd name="T13" fmla="*/ 373677 h 2077"/>
                  <a:gd name="T14" fmla="*/ 574275 w 1778"/>
                  <a:gd name="T15" fmla="*/ 373677 h 2077"/>
                  <a:gd name="T16" fmla="*/ 319521 w 1778"/>
                  <a:gd name="T17" fmla="*/ 65159 h 2077"/>
                  <a:gd name="T18" fmla="*/ 319521 w 1778"/>
                  <a:gd name="T19" fmla="*/ 747353 h 2077"/>
                  <a:gd name="T20" fmla="*/ 319521 w 1778"/>
                  <a:gd name="T21" fmla="*/ 747353 h 2077"/>
                  <a:gd name="T22" fmla="*/ 0 w 1778"/>
                  <a:gd name="T23" fmla="*/ 373677 h 2077"/>
                  <a:gd name="T24" fmla="*/ 0 w 1778"/>
                  <a:gd name="T25" fmla="*/ 373677 h 2077"/>
                  <a:gd name="T26" fmla="*/ 319521 w 1778"/>
                  <a:gd name="T27" fmla="*/ 0 h 2077"/>
                  <a:gd name="T28" fmla="*/ 319521 w 1778"/>
                  <a:gd name="T29" fmla="*/ 0 h 2077"/>
                  <a:gd name="T30" fmla="*/ 639402 w 1778"/>
                  <a:gd name="T31" fmla="*/ 373677 h 2077"/>
                  <a:gd name="T32" fmla="*/ 639402 w 1778"/>
                  <a:gd name="T33" fmla="*/ 373677 h 2077"/>
                  <a:gd name="T34" fmla="*/ 319521 w 1778"/>
                  <a:gd name="T35" fmla="*/ 747353 h 207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778" h="2077">
                    <a:moveTo>
                      <a:pt x="888" y="181"/>
                    </a:moveTo>
                    <a:lnTo>
                      <a:pt x="888" y="181"/>
                    </a:lnTo>
                    <a:cubicBezTo>
                      <a:pt x="498" y="181"/>
                      <a:pt x="180" y="565"/>
                      <a:pt x="180" y="1038"/>
                    </a:cubicBezTo>
                    <a:cubicBezTo>
                      <a:pt x="180" y="1510"/>
                      <a:pt x="498" y="1895"/>
                      <a:pt x="888" y="1895"/>
                    </a:cubicBezTo>
                    <a:cubicBezTo>
                      <a:pt x="1279" y="1895"/>
                      <a:pt x="1596" y="1510"/>
                      <a:pt x="1596" y="1038"/>
                    </a:cubicBezTo>
                    <a:cubicBezTo>
                      <a:pt x="1596" y="565"/>
                      <a:pt x="1279" y="181"/>
                      <a:pt x="888" y="181"/>
                    </a:cubicBezTo>
                    <a:close/>
                    <a:moveTo>
                      <a:pt x="888" y="2076"/>
                    </a:moveTo>
                    <a:lnTo>
                      <a:pt x="888" y="2076"/>
                    </a:lnTo>
                    <a:cubicBezTo>
                      <a:pt x="398" y="2076"/>
                      <a:pt x="0" y="1610"/>
                      <a:pt x="0" y="1038"/>
                    </a:cubicBezTo>
                    <a:cubicBezTo>
                      <a:pt x="0" y="466"/>
                      <a:pt x="398" y="0"/>
                      <a:pt x="888" y="0"/>
                    </a:cubicBezTo>
                    <a:cubicBezTo>
                      <a:pt x="1379" y="0"/>
                      <a:pt x="1777" y="466"/>
                      <a:pt x="1777" y="1038"/>
                    </a:cubicBezTo>
                    <a:cubicBezTo>
                      <a:pt x="1777" y="1610"/>
                      <a:pt x="1379" y="2076"/>
                      <a:pt x="888" y="2076"/>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201" name="Freeform 21">
                <a:extLst>
                  <a:ext uri="{FF2B5EF4-FFF2-40B4-BE49-F238E27FC236}">
                    <a16:creationId xmlns:a16="http://schemas.microsoft.com/office/drawing/2014/main" id="{AAC534B0-57ED-0045-8904-2A78F669DCFB}"/>
                  </a:ext>
                </a:extLst>
              </p:cNvPr>
              <p:cNvSpPr>
                <a:spLocks noChangeArrowheads="1"/>
              </p:cNvSpPr>
              <p:nvPr/>
            </p:nvSpPr>
            <p:spPr bwMode="auto">
              <a:xfrm>
                <a:off x="5886450" y="5557838"/>
                <a:ext cx="180975" cy="180975"/>
              </a:xfrm>
              <a:custGeom>
                <a:avLst/>
                <a:gdLst>
                  <a:gd name="T0" fmla="*/ 180614 w 502"/>
                  <a:gd name="T1" fmla="*/ 90307 h 501"/>
                  <a:gd name="T2" fmla="*/ 180614 w 502"/>
                  <a:gd name="T3" fmla="*/ 90307 h 501"/>
                  <a:gd name="T4" fmla="*/ 90488 w 502"/>
                  <a:gd name="T5" fmla="*/ 180614 h 501"/>
                  <a:gd name="T6" fmla="*/ 90488 w 502"/>
                  <a:gd name="T7" fmla="*/ 180614 h 501"/>
                  <a:gd name="T8" fmla="*/ 0 w 502"/>
                  <a:gd name="T9" fmla="*/ 90307 h 501"/>
                  <a:gd name="T10" fmla="*/ 0 w 502"/>
                  <a:gd name="T11" fmla="*/ 90307 h 501"/>
                  <a:gd name="T12" fmla="*/ 90488 w 502"/>
                  <a:gd name="T13" fmla="*/ 0 h 501"/>
                  <a:gd name="T14" fmla="*/ 90488 w 502"/>
                  <a:gd name="T15" fmla="*/ 0 h 501"/>
                  <a:gd name="T16" fmla="*/ 180614 w 502"/>
                  <a:gd name="T17" fmla="*/ 90307 h 50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02" h="501">
                    <a:moveTo>
                      <a:pt x="501" y="250"/>
                    </a:moveTo>
                    <a:lnTo>
                      <a:pt x="501" y="250"/>
                    </a:lnTo>
                    <a:cubicBezTo>
                      <a:pt x="501" y="388"/>
                      <a:pt x="389" y="500"/>
                      <a:pt x="251" y="500"/>
                    </a:cubicBezTo>
                    <a:cubicBezTo>
                      <a:pt x="112" y="500"/>
                      <a:pt x="0" y="388"/>
                      <a:pt x="0" y="250"/>
                    </a:cubicBezTo>
                    <a:cubicBezTo>
                      <a:pt x="0" y="111"/>
                      <a:pt x="112" y="0"/>
                      <a:pt x="251" y="0"/>
                    </a:cubicBezTo>
                    <a:cubicBezTo>
                      <a:pt x="389" y="0"/>
                      <a:pt x="501" y="111"/>
                      <a:pt x="501" y="25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202" name="Freeform 22">
                <a:extLst>
                  <a:ext uri="{FF2B5EF4-FFF2-40B4-BE49-F238E27FC236}">
                    <a16:creationId xmlns:a16="http://schemas.microsoft.com/office/drawing/2014/main" id="{E1EEC41D-59E2-DA4B-8066-8C3681CB055F}"/>
                  </a:ext>
                </a:extLst>
              </p:cNvPr>
              <p:cNvSpPr>
                <a:spLocks noChangeArrowheads="1"/>
              </p:cNvSpPr>
              <p:nvPr/>
            </p:nvSpPr>
            <p:spPr bwMode="auto">
              <a:xfrm>
                <a:off x="6350000" y="5665788"/>
                <a:ext cx="541338" cy="322262"/>
              </a:xfrm>
              <a:custGeom>
                <a:avLst/>
                <a:gdLst>
                  <a:gd name="T0" fmla="*/ 270489 w 1503"/>
                  <a:gd name="T1" fmla="*/ 0 h 895"/>
                  <a:gd name="T2" fmla="*/ 270489 w 1503"/>
                  <a:gd name="T3" fmla="*/ 0 h 895"/>
                  <a:gd name="T4" fmla="*/ 0 w 1503"/>
                  <a:gd name="T5" fmla="*/ 97219 h 895"/>
                  <a:gd name="T6" fmla="*/ 0 w 1503"/>
                  <a:gd name="T7" fmla="*/ 97219 h 895"/>
                  <a:gd name="T8" fmla="*/ 270489 w 1503"/>
                  <a:gd name="T9" fmla="*/ 321902 h 895"/>
                  <a:gd name="T10" fmla="*/ 270489 w 1503"/>
                  <a:gd name="T11" fmla="*/ 321902 h 895"/>
                  <a:gd name="T12" fmla="*/ 540978 w 1503"/>
                  <a:gd name="T13" fmla="*/ 97219 h 895"/>
                  <a:gd name="T14" fmla="*/ 540978 w 1503"/>
                  <a:gd name="T15" fmla="*/ 97219 h 895"/>
                  <a:gd name="T16" fmla="*/ 270489 w 1503"/>
                  <a:gd name="T17" fmla="*/ 0 h 89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503" h="895">
                    <a:moveTo>
                      <a:pt x="751" y="0"/>
                    </a:moveTo>
                    <a:lnTo>
                      <a:pt x="751" y="0"/>
                    </a:lnTo>
                    <a:cubicBezTo>
                      <a:pt x="466" y="0"/>
                      <a:pt x="204" y="102"/>
                      <a:pt x="0" y="270"/>
                    </a:cubicBezTo>
                    <a:cubicBezTo>
                      <a:pt x="112" y="634"/>
                      <a:pt x="406" y="894"/>
                      <a:pt x="751" y="894"/>
                    </a:cubicBezTo>
                    <a:cubicBezTo>
                      <a:pt x="1097" y="894"/>
                      <a:pt x="1391" y="634"/>
                      <a:pt x="1502" y="270"/>
                    </a:cubicBezTo>
                    <a:cubicBezTo>
                      <a:pt x="1298" y="102"/>
                      <a:pt x="1037" y="0"/>
                      <a:pt x="751"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203" name="Freeform 24">
                <a:extLst>
                  <a:ext uri="{FF2B5EF4-FFF2-40B4-BE49-F238E27FC236}">
                    <a16:creationId xmlns:a16="http://schemas.microsoft.com/office/drawing/2014/main" id="{381620DB-370A-424E-9D69-12D7D81BDD7D}"/>
                  </a:ext>
                </a:extLst>
              </p:cNvPr>
              <p:cNvSpPr>
                <a:spLocks noChangeArrowheads="1"/>
              </p:cNvSpPr>
              <p:nvPr/>
            </p:nvSpPr>
            <p:spPr bwMode="auto">
              <a:xfrm>
                <a:off x="6492875" y="5381625"/>
                <a:ext cx="255588" cy="255588"/>
              </a:xfrm>
              <a:custGeom>
                <a:avLst/>
                <a:gdLst>
                  <a:gd name="T0" fmla="*/ 255229 w 711"/>
                  <a:gd name="T1" fmla="*/ 127614 h 711"/>
                  <a:gd name="T2" fmla="*/ 255229 w 711"/>
                  <a:gd name="T3" fmla="*/ 127614 h 711"/>
                  <a:gd name="T4" fmla="*/ 127614 w 711"/>
                  <a:gd name="T5" fmla="*/ 255229 h 711"/>
                  <a:gd name="T6" fmla="*/ 127614 w 711"/>
                  <a:gd name="T7" fmla="*/ 255229 h 711"/>
                  <a:gd name="T8" fmla="*/ 0 w 711"/>
                  <a:gd name="T9" fmla="*/ 127614 h 711"/>
                  <a:gd name="T10" fmla="*/ 0 w 711"/>
                  <a:gd name="T11" fmla="*/ 127614 h 711"/>
                  <a:gd name="T12" fmla="*/ 127614 w 711"/>
                  <a:gd name="T13" fmla="*/ 0 h 711"/>
                  <a:gd name="T14" fmla="*/ 127614 w 711"/>
                  <a:gd name="T15" fmla="*/ 0 h 711"/>
                  <a:gd name="T16" fmla="*/ 255229 w 711"/>
                  <a:gd name="T17" fmla="*/ 127614 h 7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11" h="711">
                    <a:moveTo>
                      <a:pt x="710" y="355"/>
                    </a:moveTo>
                    <a:lnTo>
                      <a:pt x="710" y="355"/>
                    </a:lnTo>
                    <a:cubicBezTo>
                      <a:pt x="710" y="552"/>
                      <a:pt x="551" y="710"/>
                      <a:pt x="355" y="710"/>
                    </a:cubicBezTo>
                    <a:cubicBezTo>
                      <a:pt x="159" y="710"/>
                      <a:pt x="0" y="552"/>
                      <a:pt x="0" y="355"/>
                    </a:cubicBezTo>
                    <a:cubicBezTo>
                      <a:pt x="0" y="159"/>
                      <a:pt x="159" y="0"/>
                      <a:pt x="355" y="0"/>
                    </a:cubicBezTo>
                    <a:cubicBezTo>
                      <a:pt x="551" y="0"/>
                      <a:pt x="710" y="159"/>
                      <a:pt x="710" y="355"/>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204" name="Freeform 28">
                <a:extLst>
                  <a:ext uri="{FF2B5EF4-FFF2-40B4-BE49-F238E27FC236}">
                    <a16:creationId xmlns:a16="http://schemas.microsoft.com/office/drawing/2014/main" id="{A01BA532-B93B-8F48-A120-B50CC6E3B334}"/>
                  </a:ext>
                </a:extLst>
              </p:cNvPr>
              <p:cNvSpPr>
                <a:spLocks noChangeArrowheads="1"/>
              </p:cNvSpPr>
              <p:nvPr/>
            </p:nvSpPr>
            <p:spPr bwMode="auto">
              <a:xfrm>
                <a:off x="7432675" y="5230813"/>
                <a:ext cx="180975" cy="180975"/>
              </a:xfrm>
              <a:custGeom>
                <a:avLst/>
                <a:gdLst>
                  <a:gd name="T0" fmla="*/ 0 w 502"/>
                  <a:gd name="T1" fmla="*/ 0 h 501"/>
                  <a:gd name="T2" fmla="*/ 180614 w 502"/>
                  <a:gd name="T3" fmla="*/ 180614 h 501"/>
                  <a:gd name="T4" fmla="*/ 180614 w 502"/>
                  <a:gd name="T5" fmla="*/ 0 h 501"/>
                  <a:gd name="T6" fmla="*/ 0 w 502"/>
                  <a:gd name="T7" fmla="*/ 0 h 50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02" h="501">
                    <a:moveTo>
                      <a:pt x="0" y="0"/>
                    </a:moveTo>
                    <a:lnTo>
                      <a:pt x="501" y="500"/>
                    </a:lnTo>
                    <a:lnTo>
                      <a:pt x="501" y="0"/>
                    </a:lnTo>
                    <a:lnTo>
                      <a:pt x="0"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grpSp>
        <p:sp>
          <p:nvSpPr>
            <p:cNvPr id="153" name="Freeform 29">
              <a:extLst>
                <a:ext uri="{FF2B5EF4-FFF2-40B4-BE49-F238E27FC236}">
                  <a16:creationId xmlns:a16="http://schemas.microsoft.com/office/drawing/2014/main" id="{8740EF7A-71E3-604D-A90D-18A6653E2C7D}"/>
                </a:ext>
              </a:extLst>
            </p:cNvPr>
            <p:cNvSpPr>
              <a:spLocks noChangeArrowheads="1"/>
            </p:cNvSpPr>
            <p:nvPr/>
          </p:nvSpPr>
          <p:spPr bwMode="auto">
            <a:xfrm>
              <a:off x="7082331" y="-56272"/>
              <a:ext cx="731887" cy="740373"/>
            </a:xfrm>
            <a:custGeom>
              <a:avLst/>
              <a:gdLst>
                <a:gd name="T0" fmla="*/ 403066 w 3041"/>
                <a:gd name="T1" fmla="*/ 553858 h 3079"/>
                <a:gd name="T2" fmla="*/ 551470 w 3041"/>
                <a:gd name="T3" fmla="*/ 702848 h 3079"/>
                <a:gd name="T4" fmla="*/ 551470 w 3041"/>
                <a:gd name="T5" fmla="*/ 405227 h 3079"/>
                <a:gd name="T6" fmla="*/ 337870 w 3041"/>
                <a:gd name="T7" fmla="*/ 553858 h 3079"/>
                <a:gd name="T8" fmla="*/ 551470 w 3041"/>
                <a:gd name="T9" fmla="*/ 340088 h 3079"/>
                <a:gd name="T10" fmla="*/ 551470 w 3041"/>
                <a:gd name="T11" fmla="*/ 767987 h 3079"/>
                <a:gd name="T12" fmla="*/ 320580 w 3041"/>
                <a:gd name="T13" fmla="*/ 843562 h 3079"/>
                <a:gd name="T14" fmla="*/ 416394 w 3041"/>
                <a:gd name="T15" fmla="*/ 898984 h 3079"/>
                <a:gd name="T16" fmla="*/ 436925 w 3041"/>
                <a:gd name="T17" fmla="*/ 1026742 h 3079"/>
                <a:gd name="T18" fmla="*/ 650525 w 3041"/>
                <a:gd name="T19" fmla="*/ 1042577 h 3079"/>
                <a:gd name="T20" fmla="*/ 666374 w 3041"/>
                <a:gd name="T21" fmla="*/ 929214 h 3079"/>
                <a:gd name="T22" fmla="*/ 782719 w 3041"/>
                <a:gd name="T23" fmla="*/ 843562 h 3079"/>
                <a:gd name="T24" fmla="*/ 904108 w 3041"/>
                <a:gd name="T25" fmla="*/ 889987 h 3079"/>
                <a:gd name="T26" fmla="*/ 912032 w 3041"/>
                <a:gd name="T27" fmla="*/ 892146 h 3079"/>
                <a:gd name="T28" fmla="*/ 1024775 w 3041"/>
                <a:gd name="T29" fmla="*/ 712925 h 3079"/>
                <a:gd name="T30" fmla="*/ 1019012 w 3041"/>
                <a:gd name="T31" fmla="*/ 691332 h 3079"/>
                <a:gd name="T32" fmla="*/ 918516 w 3041"/>
                <a:gd name="T33" fmla="*/ 609279 h 3079"/>
                <a:gd name="T34" fmla="*/ 922478 w 3041"/>
                <a:gd name="T35" fmla="*/ 553858 h 3079"/>
                <a:gd name="T36" fmla="*/ 934365 w 3041"/>
                <a:gd name="T37" fmla="*/ 466046 h 3079"/>
                <a:gd name="T38" fmla="*/ 1026216 w 3041"/>
                <a:gd name="T39" fmla="*/ 407386 h 3079"/>
                <a:gd name="T40" fmla="*/ 925720 w 3041"/>
                <a:gd name="T41" fmla="*/ 224206 h 3079"/>
                <a:gd name="T42" fmla="*/ 912032 w 3041"/>
                <a:gd name="T43" fmla="*/ 216289 h 3079"/>
                <a:gd name="T44" fmla="*/ 819460 w 3041"/>
                <a:gd name="T45" fmla="*/ 267032 h 3079"/>
                <a:gd name="T46" fmla="*/ 687266 w 3041"/>
                <a:gd name="T47" fmla="*/ 209091 h 3079"/>
                <a:gd name="T48" fmla="*/ 666374 w 3041"/>
                <a:gd name="T49" fmla="*/ 80973 h 3079"/>
                <a:gd name="T50" fmla="*/ 452774 w 3041"/>
                <a:gd name="T51" fmla="*/ 65139 h 3079"/>
                <a:gd name="T52" fmla="*/ 436925 w 3041"/>
                <a:gd name="T53" fmla="*/ 178861 h 3079"/>
                <a:gd name="T54" fmla="*/ 416394 w 3041"/>
                <a:gd name="T55" fmla="*/ 209091 h 3079"/>
                <a:gd name="T56" fmla="*/ 283839 w 3041"/>
                <a:gd name="T57" fmla="*/ 267032 h 3079"/>
                <a:gd name="T58" fmla="*/ 191267 w 3041"/>
                <a:gd name="T59" fmla="*/ 216289 h 3079"/>
                <a:gd name="T60" fmla="*/ 78524 w 3041"/>
                <a:gd name="T61" fmla="*/ 395150 h 3079"/>
                <a:gd name="T62" fmla="*/ 77083 w 3041"/>
                <a:gd name="T63" fmla="*/ 407386 h 3079"/>
                <a:gd name="T64" fmla="*/ 169295 w 3041"/>
                <a:gd name="T65" fmla="*/ 465687 h 3079"/>
                <a:gd name="T66" fmla="*/ 180822 w 3041"/>
                <a:gd name="T67" fmla="*/ 553858 h 3079"/>
                <a:gd name="T68" fmla="*/ 184784 w 3041"/>
                <a:gd name="T69" fmla="*/ 609279 h 3079"/>
                <a:gd name="T70" fmla="*/ 84287 w 3041"/>
                <a:gd name="T71" fmla="*/ 691332 h 3079"/>
                <a:gd name="T72" fmla="*/ 177580 w 3041"/>
                <a:gd name="T73" fmla="*/ 883869 h 3079"/>
                <a:gd name="T74" fmla="*/ 199192 w 3041"/>
                <a:gd name="T75" fmla="*/ 889987 h 3079"/>
                <a:gd name="T76" fmla="*/ 300409 w 3041"/>
                <a:gd name="T77" fmla="*/ 836724 h 3079"/>
                <a:gd name="T78" fmla="*/ 452774 w 3041"/>
                <a:gd name="T79" fmla="*/ 1107715 h 3079"/>
                <a:gd name="T80" fmla="*/ 371729 w 3041"/>
                <a:gd name="T81" fmla="*/ 950807 h 3079"/>
                <a:gd name="T82" fmla="*/ 231610 w 3041"/>
                <a:gd name="T83" fmla="*/ 946128 h 3079"/>
                <a:gd name="T84" fmla="*/ 121028 w 3041"/>
                <a:gd name="T85" fmla="*/ 916618 h 3079"/>
                <a:gd name="T86" fmla="*/ 51869 w 3041"/>
                <a:gd name="T87" fmla="*/ 634831 h 3079"/>
                <a:gd name="T88" fmla="*/ 115625 w 3041"/>
                <a:gd name="T89" fmla="*/ 553858 h 3079"/>
                <a:gd name="T90" fmla="*/ 51869 w 3041"/>
                <a:gd name="T91" fmla="*/ 473244 h 3079"/>
                <a:gd name="T92" fmla="*/ 14048 w 3041"/>
                <a:gd name="T93" fmla="*/ 424300 h 3079"/>
                <a:gd name="T94" fmla="*/ 121028 w 3041"/>
                <a:gd name="T95" fmla="*/ 191457 h 3079"/>
                <a:gd name="T96" fmla="*/ 231610 w 3041"/>
                <a:gd name="T97" fmla="*/ 161947 h 3079"/>
                <a:gd name="T98" fmla="*/ 371729 w 3041"/>
                <a:gd name="T99" fmla="*/ 157268 h 3079"/>
                <a:gd name="T100" fmla="*/ 452774 w 3041"/>
                <a:gd name="T101" fmla="*/ 0 h 3079"/>
                <a:gd name="T102" fmla="*/ 731571 w 3041"/>
                <a:gd name="T103" fmla="*/ 80973 h 3079"/>
                <a:gd name="T104" fmla="*/ 805412 w 3041"/>
                <a:gd name="T105" fmla="*/ 200094 h 3079"/>
                <a:gd name="T106" fmla="*/ 912032 w 3041"/>
                <a:gd name="T107" fmla="*/ 151150 h 3079"/>
                <a:gd name="T108" fmla="*/ 1080967 w 3041"/>
                <a:gd name="T109" fmla="*/ 362761 h 3079"/>
                <a:gd name="T110" fmla="*/ 1089252 w 3041"/>
                <a:gd name="T111" fmla="*/ 424300 h 3079"/>
                <a:gd name="T112" fmla="*/ 985513 w 3041"/>
                <a:gd name="T113" fmla="*/ 511392 h 3079"/>
                <a:gd name="T114" fmla="*/ 985513 w 3041"/>
                <a:gd name="T115" fmla="*/ 596683 h 3079"/>
                <a:gd name="T116" fmla="*/ 1089252 w 3041"/>
                <a:gd name="T117" fmla="*/ 684135 h 3079"/>
                <a:gd name="T118" fmla="*/ 982271 w 3041"/>
                <a:gd name="T119" fmla="*/ 916618 h 3079"/>
                <a:gd name="T120" fmla="*/ 912032 w 3041"/>
                <a:gd name="T121" fmla="*/ 956925 h 3079"/>
                <a:gd name="T122" fmla="*/ 805412 w 3041"/>
                <a:gd name="T123" fmla="*/ 907981 h 3079"/>
                <a:gd name="T124" fmla="*/ 731571 w 3041"/>
                <a:gd name="T125" fmla="*/ 1026742 h 3079"/>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3041" h="3079">
                  <a:moveTo>
                    <a:pt x="1531" y="1126"/>
                  </a:moveTo>
                  <a:lnTo>
                    <a:pt x="1531" y="1126"/>
                  </a:lnTo>
                  <a:cubicBezTo>
                    <a:pt x="1303" y="1126"/>
                    <a:pt x="1119" y="1312"/>
                    <a:pt x="1119" y="1539"/>
                  </a:cubicBezTo>
                  <a:cubicBezTo>
                    <a:pt x="1119" y="1767"/>
                    <a:pt x="1303" y="1953"/>
                    <a:pt x="1531" y="1953"/>
                  </a:cubicBezTo>
                  <a:cubicBezTo>
                    <a:pt x="1759" y="1953"/>
                    <a:pt x="1945" y="1767"/>
                    <a:pt x="1945" y="1539"/>
                  </a:cubicBezTo>
                  <a:cubicBezTo>
                    <a:pt x="1945" y="1312"/>
                    <a:pt x="1759" y="1126"/>
                    <a:pt x="1531" y="1126"/>
                  </a:cubicBezTo>
                  <a:close/>
                  <a:moveTo>
                    <a:pt x="1531" y="2134"/>
                  </a:moveTo>
                  <a:lnTo>
                    <a:pt x="1531" y="2134"/>
                  </a:lnTo>
                  <a:cubicBezTo>
                    <a:pt x="1204" y="2134"/>
                    <a:pt x="938" y="1867"/>
                    <a:pt x="938" y="1539"/>
                  </a:cubicBezTo>
                  <a:cubicBezTo>
                    <a:pt x="938" y="1212"/>
                    <a:pt x="1204" y="945"/>
                    <a:pt x="1531" y="945"/>
                  </a:cubicBezTo>
                  <a:cubicBezTo>
                    <a:pt x="1859" y="945"/>
                    <a:pt x="2126" y="1212"/>
                    <a:pt x="2126" y="1539"/>
                  </a:cubicBezTo>
                  <a:cubicBezTo>
                    <a:pt x="2126" y="1867"/>
                    <a:pt x="1859" y="2134"/>
                    <a:pt x="1531" y="2134"/>
                  </a:cubicBezTo>
                  <a:close/>
                  <a:moveTo>
                    <a:pt x="834" y="2325"/>
                  </a:moveTo>
                  <a:lnTo>
                    <a:pt x="834" y="2325"/>
                  </a:lnTo>
                  <a:cubicBezTo>
                    <a:pt x="854" y="2325"/>
                    <a:pt x="874" y="2331"/>
                    <a:pt x="890" y="2344"/>
                  </a:cubicBezTo>
                  <a:cubicBezTo>
                    <a:pt x="970" y="2409"/>
                    <a:pt x="1060" y="2460"/>
                    <a:pt x="1156" y="2498"/>
                  </a:cubicBezTo>
                  <a:cubicBezTo>
                    <a:pt x="1190" y="2511"/>
                    <a:pt x="1213" y="2545"/>
                    <a:pt x="1213" y="2582"/>
                  </a:cubicBezTo>
                  <a:lnTo>
                    <a:pt x="1213" y="2853"/>
                  </a:lnTo>
                  <a:cubicBezTo>
                    <a:pt x="1213" y="2877"/>
                    <a:pt x="1233" y="2897"/>
                    <a:pt x="1257" y="2897"/>
                  </a:cubicBezTo>
                  <a:lnTo>
                    <a:pt x="1806" y="2897"/>
                  </a:lnTo>
                  <a:cubicBezTo>
                    <a:pt x="1830" y="2897"/>
                    <a:pt x="1850" y="2877"/>
                    <a:pt x="1850" y="2853"/>
                  </a:cubicBezTo>
                  <a:lnTo>
                    <a:pt x="1850" y="2582"/>
                  </a:lnTo>
                  <a:cubicBezTo>
                    <a:pt x="1850" y="2545"/>
                    <a:pt x="1873" y="2511"/>
                    <a:pt x="1908" y="2498"/>
                  </a:cubicBezTo>
                  <a:cubicBezTo>
                    <a:pt x="2003" y="2460"/>
                    <a:pt x="2093" y="2409"/>
                    <a:pt x="2173" y="2344"/>
                  </a:cubicBezTo>
                  <a:cubicBezTo>
                    <a:pt x="2202" y="2321"/>
                    <a:pt x="2243" y="2318"/>
                    <a:pt x="2275" y="2337"/>
                  </a:cubicBezTo>
                  <a:lnTo>
                    <a:pt x="2510" y="2473"/>
                  </a:lnTo>
                  <a:cubicBezTo>
                    <a:pt x="2517" y="2476"/>
                    <a:pt x="2524" y="2479"/>
                    <a:pt x="2532" y="2479"/>
                  </a:cubicBezTo>
                  <a:cubicBezTo>
                    <a:pt x="2545" y="2479"/>
                    <a:pt x="2561" y="2473"/>
                    <a:pt x="2570" y="2456"/>
                  </a:cubicBezTo>
                  <a:lnTo>
                    <a:pt x="2845" y="1981"/>
                  </a:lnTo>
                  <a:cubicBezTo>
                    <a:pt x="2853" y="1967"/>
                    <a:pt x="2851" y="1954"/>
                    <a:pt x="2849" y="1947"/>
                  </a:cubicBezTo>
                  <a:cubicBezTo>
                    <a:pt x="2848" y="1941"/>
                    <a:pt x="2842" y="1928"/>
                    <a:pt x="2829" y="1921"/>
                  </a:cubicBezTo>
                  <a:lnTo>
                    <a:pt x="2594" y="1785"/>
                  </a:lnTo>
                  <a:cubicBezTo>
                    <a:pt x="2561" y="1766"/>
                    <a:pt x="2544" y="1730"/>
                    <a:pt x="2550" y="1693"/>
                  </a:cubicBezTo>
                  <a:cubicBezTo>
                    <a:pt x="2557" y="1642"/>
                    <a:pt x="2561" y="1590"/>
                    <a:pt x="2561" y="1539"/>
                  </a:cubicBezTo>
                  <a:cubicBezTo>
                    <a:pt x="2561" y="1488"/>
                    <a:pt x="2557" y="1437"/>
                    <a:pt x="2550" y="1386"/>
                  </a:cubicBezTo>
                  <a:cubicBezTo>
                    <a:pt x="2544" y="1349"/>
                    <a:pt x="2561" y="1313"/>
                    <a:pt x="2594" y="1295"/>
                  </a:cubicBezTo>
                  <a:lnTo>
                    <a:pt x="2829" y="1158"/>
                  </a:lnTo>
                  <a:cubicBezTo>
                    <a:pt x="2842" y="1151"/>
                    <a:pt x="2848" y="1138"/>
                    <a:pt x="2849" y="1132"/>
                  </a:cubicBezTo>
                  <a:cubicBezTo>
                    <a:pt x="2851" y="1125"/>
                    <a:pt x="2853" y="1112"/>
                    <a:pt x="2845" y="1098"/>
                  </a:cubicBezTo>
                  <a:lnTo>
                    <a:pt x="2570" y="623"/>
                  </a:lnTo>
                  <a:cubicBezTo>
                    <a:pt x="2561" y="607"/>
                    <a:pt x="2545" y="601"/>
                    <a:pt x="2532" y="601"/>
                  </a:cubicBezTo>
                  <a:cubicBezTo>
                    <a:pt x="2524" y="601"/>
                    <a:pt x="2517" y="603"/>
                    <a:pt x="2510" y="607"/>
                  </a:cubicBezTo>
                  <a:lnTo>
                    <a:pt x="2275" y="742"/>
                  </a:lnTo>
                  <a:cubicBezTo>
                    <a:pt x="2243" y="760"/>
                    <a:pt x="2202" y="758"/>
                    <a:pt x="2173" y="735"/>
                  </a:cubicBezTo>
                  <a:cubicBezTo>
                    <a:pt x="2092" y="670"/>
                    <a:pt x="2003" y="618"/>
                    <a:pt x="1908" y="581"/>
                  </a:cubicBezTo>
                  <a:cubicBezTo>
                    <a:pt x="1873" y="567"/>
                    <a:pt x="1850" y="535"/>
                    <a:pt x="1850" y="497"/>
                  </a:cubicBezTo>
                  <a:lnTo>
                    <a:pt x="1850" y="225"/>
                  </a:lnTo>
                  <a:cubicBezTo>
                    <a:pt x="1850" y="201"/>
                    <a:pt x="1830" y="181"/>
                    <a:pt x="1806" y="181"/>
                  </a:cubicBezTo>
                  <a:lnTo>
                    <a:pt x="1257" y="181"/>
                  </a:lnTo>
                  <a:cubicBezTo>
                    <a:pt x="1233" y="181"/>
                    <a:pt x="1213" y="201"/>
                    <a:pt x="1213" y="225"/>
                  </a:cubicBezTo>
                  <a:lnTo>
                    <a:pt x="1213" y="497"/>
                  </a:lnTo>
                  <a:cubicBezTo>
                    <a:pt x="1213" y="535"/>
                    <a:pt x="1190" y="567"/>
                    <a:pt x="1156" y="581"/>
                  </a:cubicBezTo>
                  <a:cubicBezTo>
                    <a:pt x="1060" y="618"/>
                    <a:pt x="970" y="670"/>
                    <a:pt x="890" y="735"/>
                  </a:cubicBezTo>
                  <a:cubicBezTo>
                    <a:pt x="861" y="758"/>
                    <a:pt x="821" y="760"/>
                    <a:pt x="788" y="742"/>
                  </a:cubicBezTo>
                  <a:lnTo>
                    <a:pt x="553" y="607"/>
                  </a:lnTo>
                  <a:cubicBezTo>
                    <a:pt x="546" y="603"/>
                    <a:pt x="539" y="601"/>
                    <a:pt x="531" y="601"/>
                  </a:cubicBezTo>
                  <a:cubicBezTo>
                    <a:pt x="519" y="601"/>
                    <a:pt x="502" y="607"/>
                    <a:pt x="493" y="623"/>
                  </a:cubicBezTo>
                  <a:lnTo>
                    <a:pt x="218" y="1098"/>
                  </a:lnTo>
                  <a:cubicBezTo>
                    <a:pt x="210" y="1112"/>
                    <a:pt x="212" y="1125"/>
                    <a:pt x="214" y="1132"/>
                  </a:cubicBezTo>
                  <a:cubicBezTo>
                    <a:pt x="216" y="1138"/>
                    <a:pt x="220" y="1151"/>
                    <a:pt x="234" y="1158"/>
                  </a:cubicBezTo>
                  <a:lnTo>
                    <a:pt x="470" y="1294"/>
                  </a:lnTo>
                  <a:cubicBezTo>
                    <a:pt x="502" y="1313"/>
                    <a:pt x="519" y="1349"/>
                    <a:pt x="513" y="1386"/>
                  </a:cubicBezTo>
                  <a:cubicBezTo>
                    <a:pt x="506" y="1437"/>
                    <a:pt x="502" y="1488"/>
                    <a:pt x="502" y="1539"/>
                  </a:cubicBezTo>
                  <a:cubicBezTo>
                    <a:pt x="502" y="1590"/>
                    <a:pt x="506" y="1642"/>
                    <a:pt x="513" y="1693"/>
                  </a:cubicBezTo>
                  <a:cubicBezTo>
                    <a:pt x="519" y="1730"/>
                    <a:pt x="501" y="1766"/>
                    <a:pt x="470" y="1785"/>
                  </a:cubicBezTo>
                  <a:lnTo>
                    <a:pt x="234" y="1921"/>
                  </a:lnTo>
                  <a:cubicBezTo>
                    <a:pt x="213" y="1932"/>
                    <a:pt x="206" y="1960"/>
                    <a:pt x="218" y="1981"/>
                  </a:cubicBezTo>
                  <a:lnTo>
                    <a:pt x="493" y="2456"/>
                  </a:lnTo>
                  <a:cubicBezTo>
                    <a:pt x="502" y="2473"/>
                    <a:pt x="519" y="2479"/>
                    <a:pt x="531" y="2479"/>
                  </a:cubicBezTo>
                  <a:cubicBezTo>
                    <a:pt x="539" y="2479"/>
                    <a:pt x="546" y="2476"/>
                    <a:pt x="553" y="2473"/>
                  </a:cubicBezTo>
                  <a:lnTo>
                    <a:pt x="788" y="2337"/>
                  </a:lnTo>
                  <a:cubicBezTo>
                    <a:pt x="803" y="2328"/>
                    <a:pt x="818" y="2325"/>
                    <a:pt x="834" y="2325"/>
                  </a:cubicBezTo>
                  <a:close/>
                  <a:moveTo>
                    <a:pt x="1806" y="3078"/>
                  </a:moveTo>
                  <a:lnTo>
                    <a:pt x="1257" y="3078"/>
                  </a:lnTo>
                  <a:cubicBezTo>
                    <a:pt x="1133" y="3078"/>
                    <a:pt x="1032" y="2978"/>
                    <a:pt x="1032" y="2853"/>
                  </a:cubicBezTo>
                  <a:lnTo>
                    <a:pt x="1032" y="2642"/>
                  </a:lnTo>
                  <a:cubicBezTo>
                    <a:pt x="960" y="2609"/>
                    <a:pt x="891" y="2570"/>
                    <a:pt x="827" y="2523"/>
                  </a:cubicBezTo>
                  <a:lnTo>
                    <a:pt x="643" y="2629"/>
                  </a:lnTo>
                  <a:cubicBezTo>
                    <a:pt x="609" y="2649"/>
                    <a:pt x="571" y="2659"/>
                    <a:pt x="531" y="2659"/>
                  </a:cubicBezTo>
                  <a:cubicBezTo>
                    <a:pt x="451" y="2659"/>
                    <a:pt x="376" y="2616"/>
                    <a:pt x="336" y="2547"/>
                  </a:cubicBezTo>
                  <a:lnTo>
                    <a:pt x="61" y="2071"/>
                  </a:lnTo>
                  <a:cubicBezTo>
                    <a:pt x="0" y="1963"/>
                    <a:pt x="37" y="1826"/>
                    <a:pt x="144" y="1764"/>
                  </a:cubicBezTo>
                  <a:lnTo>
                    <a:pt x="327" y="1658"/>
                  </a:lnTo>
                  <a:cubicBezTo>
                    <a:pt x="323" y="1619"/>
                    <a:pt x="321" y="1579"/>
                    <a:pt x="321" y="1539"/>
                  </a:cubicBezTo>
                  <a:cubicBezTo>
                    <a:pt x="321" y="1500"/>
                    <a:pt x="323" y="1460"/>
                    <a:pt x="327" y="1421"/>
                  </a:cubicBezTo>
                  <a:lnTo>
                    <a:pt x="144" y="1315"/>
                  </a:lnTo>
                  <a:cubicBezTo>
                    <a:pt x="92" y="1285"/>
                    <a:pt x="55" y="1237"/>
                    <a:pt x="39" y="1179"/>
                  </a:cubicBezTo>
                  <a:cubicBezTo>
                    <a:pt x="24" y="1121"/>
                    <a:pt x="32" y="1060"/>
                    <a:pt x="62" y="1008"/>
                  </a:cubicBezTo>
                  <a:lnTo>
                    <a:pt x="336" y="532"/>
                  </a:lnTo>
                  <a:cubicBezTo>
                    <a:pt x="376" y="463"/>
                    <a:pt x="451" y="420"/>
                    <a:pt x="531" y="420"/>
                  </a:cubicBezTo>
                  <a:cubicBezTo>
                    <a:pt x="571" y="420"/>
                    <a:pt x="609" y="431"/>
                    <a:pt x="643" y="450"/>
                  </a:cubicBezTo>
                  <a:lnTo>
                    <a:pt x="827" y="556"/>
                  </a:lnTo>
                  <a:cubicBezTo>
                    <a:pt x="891" y="509"/>
                    <a:pt x="960" y="470"/>
                    <a:pt x="1032" y="437"/>
                  </a:cubicBezTo>
                  <a:lnTo>
                    <a:pt x="1032" y="225"/>
                  </a:lnTo>
                  <a:cubicBezTo>
                    <a:pt x="1032" y="102"/>
                    <a:pt x="1133" y="0"/>
                    <a:pt x="1257" y="0"/>
                  </a:cubicBezTo>
                  <a:lnTo>
                    <a:pt x="1806" y="0"/>
                  </a:lnTo>
                  <a:cubicBezTo>
                    <a:pt x="1930" y="0"/>
                    <a:pt x="2031" y="102"/>
                    <a:pt x="2031" y="225"/>
                  </a:cubicBezTo>
                  <a:lnTo>
                    <a:pt x="2031" y="437"/>
                  </a:lnTo>
                  <a:cubicBezTo>
                    <a:pt x="2103" y="470"/>
                    <a:pt x="2172" y="510"/>
                    <a:pt x="2236" y="556"/>
                  </a:cubicBezTo>
                  <a:lnTo>
                    <a:pt x="2420" y="450"/>
                  </a:lnTo>
                  <a:cubicBezTo>
                    <a:pt x="2454" y="431"/>
                    <a:pt x="2493" y="420"/>
                    <a:pt x="2532" y="420"/>
                  </a:cubicBezTo>
                  <a:cubicBezTo>
                    <a:pt x="2612" y="420"/>
                    <a:pt x="2687" y="463"/>
                    <a:pt x="2727" y="532"/>
                  </a:cubicBezTo>
                  <a:lnTo>
                    <a:pt x="3001" y="1008"/>
                  </a:lnTo>
                  <a:cubicBezTo>
                    <a:pt x="3031" y="1060"/>
                    <a:pt x="3040" y="1121"/>
                    <a:pt x="3024" y="1179"/>
                  </a:cubicBezTo>
                  <a:cubicBezTo>
                    <a:pt x="3009" y="1236"/>
                    <a:pt x="2971" y="1285"/>
                    <a:pt x="2919" y="1315"/>
                  </a:cubicBezTo>
                  <a:lnTo>
                    <a:pt x="2736" y="1421"/>
                  </a:lnTo>
                  <a:cubicBezTo>
                    <a:pt x="2740" y="1460"/>
                    <a:pt x="2742" y="1500"/>
                    <a:pt x="2742" y="1539"/>
                  </a:cubicBezTo>
                  <a:cubicBezTo>
                    <a:pt x="2742" y="1579"/>
                    <a:pt x="2740" y="1619"/>
                    <a:pt x="2736" y="1658"/>
                  </a:cubicBezTo>
                  <a:lnTo>
                    <a:pt x="2919" y="1764"/>
                  </a:lnTo>
                  <a:cubicBezTo>
                    <a:pt x="2971" y="1794"/>
                    <a:pt x="3009" y="1842"/>
                    <a:pt x="3024" y="1901"/>
                  </a:cubicBezTo>
                  <a:cubicBezTo>
                    <a:pt x="3040" y="1959"/>
                    <a:pt x="3031" y="2019"/>
                    <a:pt x="3001" y="2071"/>
                  </a:cubicBezTo>
                  <a:lnTo>
                    <a:pt x="2727" y="2547"/>
                  </a:lnTo>
                  <a:cubicBezTo>
                    <a:pt x="2687" y="2616"/>
                    <a:pt x="2612" y="2659"/>
                    <a:pt x="2532" y="2659"/>
                  </a:cubicBezTo>
                  <a:cubicBezTo>
                    <a:pt x="2493" y="2659"/>
                    <a:pt x="2454" y="2649"/>
                    <a:pt x="2420" y="2629"/>
                  </a:cubicBezTo>
                  <a:lnTo>
                    <a:pt x="2236" y="2523"/>
                  </a:lnTo>
                  <a:cubicBezTo>
                    <a:pt x="2172" y="2570"/>
                    <a:pt x="2103" y="2609"/>
                    <a:pt x="2031" y="2642"/>
                  </a:cubicBezTo>
                  <a:lnTo>
                    <a:pt x="2031" y="2853"/>
                  </a:lnTo>
                  <a:cubicBezTo>
                    <a:pt x="2031" y="2978"/>
                    <a:pt x="1930" y="3078"/>
                    <a:pt x="1806" y="3078"/>
                  </a:cubicBezTo>
                  <a:close/>
                </a:path>
              </a:pathLst>
            </a:custGeom>
            <a:solidFill>
              <a:schemeClr val="accent1">
                <a:lumMod val="75000"/>
              </a:schemeClr>
            </a:solidFill>
            <a:ln>
              <a:noFill/>
            </a:ln>
            <a:effectLst/>
          </p:spPr>
          <p:txBody>
            <a:bodyPr wrap="none" anchor="ctr"/>
            <a:lstStyle/>
            <a:p>
              <a:endParaRPr lang="es-ES_tradnl" sz="1633"/>
            </a:p>
          </p:txBody>
        </p:sp>
        <p:sp>
          <p:nvSpPr>
            <p:cNvPr id="154" name="Freeform 30">
              <a:extLst>
                <a:ext uri="{FF2B5EF4-FFF2-40B4-BE49-F238E27FC236}">
                  <a16:creationId xmlns:a16="http://schemas.microsoft.com/office/drawing/2014/main" id="{0B177A83-F228-6244-A5EA-8BF49762DF38}"/>
                </a:ext>
              </a:extLst>
            </p:cNvPr>
            <p:cNvSpPr>
              <a:spLocks noChangeArrowheads="1"/>
            </p:cNvSpPr>
            <p:nvPr/>
          </p:nvSpPr>
          <p:spPr bwMode="auto">
            <a:xfrm rot="8442237">
              <a:off x="4615955" y="-288783"/>
              <a:ext cx="1289819" cy="1259059"/>
            </a:xfrm>
            <a:custGeom>
              <a:avLst/>
              <a:gdLst>
                <a:gd name="T0" fmla="*/ 1748198 w 5361"/>
                <a:gd name="T1" fmla="*/ 1076676 h 5233"/>
                <a:gd name="T2" fmla="*/ 1662139 w 5361"/>
                <a:gd name="T3" fmla="*/ 1002857 h 5233"/>
                <a:gd name="T4" fmla="*/ 1669701 w 5361"/>
                <a:gd name="T5" fmla="*/ 897710 h 5233"/>
                <a:gd name="T6" fmla="*/ 1677982 w 5361"/>
                <a:gd name="T7" fmla="*/ 759435 h 5233"/>
                <a:gd name="T8" fmla="*/ 1858744 w 5361"/>
                <a:gd name="T9" fmla="*/ 636283 h 5233"/>
                <a:gd name="T10" fmla="*/ 1785647 w 5361"/>
                <a:gd name="T11" fmla="*/ 476762 h 5233"/>
                <a:gd name="T12" fmla="*/ 1797530 w 5361"/>
                <a:gd name="T13" fmla="*/ 432471 h 5233"/>
                <a:gd name="T14" fmla="*/ 1909515 w 5361"/>
                <a:gd name="T15" fmla="*/ 561384 h 5233"/>
                <a:gd name="T16" fmla="*/ 1865225 w 5361"/>
                <a:gd name="T17" fmla="*/ 726306 h 5233"/>
                <a:gd name="T18" fmla="*/ 1734875 w 5361"/>
                <a:gd name="T19" fmla="*/ 897710 h 5233"/>
                <a:gd name="T20" fmla="*/ 1780966 w 5361"/>
                <a:gd name="T21" fmla="*/ 1020141 h 5233"/>
                <a:gd name="T22" fmla="*/ 1792489 w 5361"/>
                <a:gd name="T23" fmla="*/ 1064433 h 5233"/>
                <a:gd name="T24" fmla="*/ 965020 w 5361"/>
                <a:gd name="T25" fmla="*/ 598473 h 5233"/>
                <a:gd name="T26" fmla="*/ 965020 w 5361"/>
                <a:gd name="T27" fmla="*/ 1196587 h 5233"/>
                <a:gd name="T28" fmla="*/ 1263888 w 5361"/>
                <a:gd name="T29" fmla="*/ 897710 h 5233"/>
                <a:gd name="T30" fmla="*/ 965020 w 5361"/>
                <a:gd name="T31" fmla="*/ 1261763 h 5233"/>
                <a:gd name="T32" fmla="*/ 965020 w 5361"/>
                <a:gd name="T33" fmla="*/ 533297 h 5233"/>
                <a:gd name="T34" fmla="*/ 1329063 w 5361"/>
                <a:gd name="T35" fmla="*/ 897710 h 5233"/>
                <a:gd name="T36" fmla="*/ 784259 w 5361"/>
                <a:gd name="T37" fmla="*/ 1884003 h 5233"/>
                <a:gd name="T38" fmla="*/ 662911 w 5361"/>
                <a:gd name="T39" fmla="*/ 1606012 h 5233"/>
                <a:gd name="T40" fmla="*/ 366564 w 5361"/>
                <a:gd name="T41" fmla="*/ 1591968 h 5233"/>
                <a:gd name="T42" fmla="*/ 275103 w 5361"/>
                <a:gd name="T43" fmla="*/ 1603851 h 5233"/>
                <a:gd name="T44" fmla="*/ 20165 w 5361"/>
                <a:gd name="T45" fmla="*/ 1234396 h 5233"/>
                <a:gd name="T46" fmla="*/ 64455 w 5361"/>
                <a:gd name="T47" fmla="*/ 1068754 h 5233"/>
                <a:gd name="T48" fmla="*/ 194804 w 5361"/>
                <a:gd name="T49" fmla="*/ 897710 h 5233"/>
                <a:gd name="T50" fmla="*/ 64815 w 5361"/>
                <a:gd name="T51" fmla="*/ 726306 h 5233"/>
                <a:gd name="T52" fmla="*/ 8642 w 5361"/>
                <a:gd name="T53" fmla="*/ 652847 h 5233"/>
                <a:gd name="T54" fmla="*/ 201286 w 5361"/>
                <a:gd name="T55" fmla="*/ 247744 h 5233"/>
                <a:gd name="T56" fmla="*/ 366564 w 5361"/>
                <a:gd name="T57" fmla="*/ 203452 h 5233"/>
                <a:gd name="T58" fmla="*/ 662911 w 5361"/>
                <a:gd name="T59" fmla="*/ 189409 h 5233"/>
                <a:gd name="T60" fmla="*/ 695679 w 5361"/>
                <a:gd name="T61" fmla="*/ 0 h 5233"/>
                <a:gd name="T62" fmla="*/ 728086 w 5361"/>
                <a:gd name="T63" fmla="*/ 211014 h 5233"/>
                <a:gd name="T64" fmla="*/ 707561 w 5361"/>
                <a:gd name="T65" fmla="*/ 241262 h 5233"/>
                <a:gd name="T66" fmla="*/ 488991 w 5361"/>
                <a:gd name="T67" fmla="*/ 349290 h 5233"/>
                <a:gd name="T68" fmla="*/ 291666 w 5361"/>
                <a:gd name="T69" fmla="*/ 254225 h 5233"/>
                <a:gd name="T70" fmla="*/ 76697 w 5361"/>
                <a:gd name="T71" fmla="*/ 593792 h 5233"/>
                <a:gd name="T72" fmla="*/ 71296 w 5361"/>
                <a:gd name="T73" fmla="*/ 636283 h 5233"/>
                <a:gd name="T74" fmla="*/ 252057 w 5361"/>
                <a:gd name="T75" fmla="*/ 759435 h 5233"/>
                <a:gd name="T76" fmla="*/ 259979 w 5361"/>
                <a:gd name="T77" fmla="*/ 897710 h 5233"/>
                <a:gd name="T78" fmla="*/ 267901 w 5361"/>
                <a:gd name="T79" fmla="*/ 1002857 h 5233"/>
                <a:gd name="T80" fmla="*/ 96862 w 5361"/>
                <a:gd name="T81" fmla="*/ 1125288 h 5233"/>
                <a:gd name="T82" fmla="*/ 76697 w 5361"/>
                <a:gd name="T83" fmla="*/ 1201628 h 5233"/>
                <a:gd name="T84" fmla="*/ 291666 w 5361"/>
                <a:gd name="T85" fmla="*/ 1540835 h 5233"/>
                <a:gd name="T86" fmla="*/ 488991 w 5361"/>
                <a:gd name="T87" fmla="*/ 1445771 h 5233"/>
                <a:gd name="T88" fmla="*/ 525720 w 5361"/>
                <a:gd name="T89" fmla="*/ 1448651 h 5233"/>
                <a:gd name="T90" fmla="*/ 728086 w 5361"/>
                <a:gd name="T91" fmla="*/ 1584406 h 5233"/>
                <a:gd name="T92" fmla="*/ 784259 w 5361"/>
                <a:gd name="T93" fmla="*/ 1818826 h 5233"/>
                <a:gd name="T94" fmla="*/ 1201954 w 5361"/>
                <a:gd name="T95" fmla="*/ 1763012 h 5233"/>
                <a:gd name="T96" fmla="*/ 1222479 w 5361"/>
                <a:gd name="T97" fmla="*/ 1553798 h 5233"/>
                <a:gd name="T98" fmla="*/ 1404320 w 5361"/>
                <a:gd name="T99" fmla="*/ 1448651 h 5233"/>
                <a:gd name="T100" fmla="*/ 1595884 w 5361"/>
                <a:gd name="T101" fmla="*/ 1535434 h 5233"/>
                <a:gd name="T102" fmla="*/ 1744238 w 5361"/>
                <a:gd name="T103" fmla="*/ 1391037 h 5233"/>
                <a:gd name="T104" fmla="*/ 1800410 w 5361"/>
                <a:gd name="T105" fmla="*/ 1423085 h 5233"/>
                <a:gd name="T106" fmla="*/ 1563116 w 5361"/>
                <a:gd name="T107" fmla="*/ 1591968 h 5233"/>
                <a:gd name="T108" fmla="*/ 1266769 w 5361"/>
                <a:gd name="T109" fmla="*/ 1606012 h 5233"/>
                <a:gd name="T110" fmla="*/ 1145781 w 5361"/>
                <a:gd name="T111" fmla="*/ 1884003 h 5233"/>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5361" h="5233">
                  <a:moveTo>
                    <a:pt x="4901" y="3002"/>
                  </a:moveTo>
                  <a:lnTo>
                    <a:pt x="4901" y="3002"/>
                  </a:lnTo>
                  <a:cubicBezTo>
                    <a:pt x="4885" y="3002"/>
                    <a:pt x="4869" y="2998"/>
                    <a:pt x="4855" y="2990"/>
                  </a:cubicBezTo>
                  <a:lnTo>
                    <a:pt x="4660" y="2876"/>
                  </a:lnTo>
                  <a:cubicBezTo>
                    <a:pt x="4627" y="2858"/>
                    <a:pt x="4610" y="2822"/>
                    <a:pt x="4616" y="2785"/>
                  </a:cubicBezTo>
                  <a:cubicBezTo>
                    <a:pt x="4630" y="2689"/>
                    <a:pt x="4637" y="2591"/>
                    <a:pt x="4637" y="2493"/>
                  </a:cubicBezTo>
                  <a:cubicBezTo>
                    <a:pt x="4637" y="2396"/>
                    <a:pt x="4630" y="2297"/>
                    <a:pt x="4616" y="2201"/>
                  </a:cubicBezTo>
                  <a:cubicBezTo>
                    <a:pt x="4610" y="2164"/>
                    <a:pt x="4627" y="2128"/>
                    <a:pt x="4660" y="2109"/>
                  </a:cubicBezTo>
                  <a:lnTo>
                    <a:pt x="5089" y="1861"/>
                  </a:lnTo>
                  <a:cubicBezTo>
                    <a:pt x="5126" y="1841"/>
                    <a:pt x="5151" y="1807"/>
                    <a:pt x="5162" y="1767"/>
                  </a:cubicBezTo>
                  <a:cubicBezTo>
                    <a:pt x="5172" y="1727"/>
                    <a:pt x="5167" y="1684"/>
                    <a:pt x="5147" y="1649"/>
                  </a:cubicBezTo>
                  <a:lnTo>
                    <a:pt x="4959" y="1324"/>
                  </a:lnTo>
                  <a:cubicBezTo>
                    <a:pt x="4934" y="1281"/>
                    <a:pt x="4949" y="1225"/>
                    <a:pt x="4992" y="1201"/>
                  </a:cubicBezTo>
                  <a:cubicBezTo>
                    <a:pt x="5036" y="1176"/>
                    <a:pt x="5091" y="1190"/>
                    <a:pt x="5116" y="1234"/>
                  </a:cubicBezTo>
                  <a:lnTo>
                    <a:pt x="5303" y="1559"/>
                  </a:lnTo>
                  <a:cubicBezTo>
                    <a:pt x="5348" y="1636"/>
                    <a:pt x="5360" y="1727"/>
                    <a:pt x="5336" y="1813"/>
                  </a:cubicBezTo>
                  <a:cubicBezTo>
                    <a:pt x="5313" y="1900"/>
                    <a:pt x="5258" y="1973"/>
                    <a:pt x="5180" y="2017"/>
                  </a:cubicBezTo>
                  <a:lnTo>
                    <a:pt x="4802" y="2236"/>
                  </a:lnTo>
                  <a:cubicBezTo>
                    <a:pt x="4813" y="2321"/>
                    <a:pt x="4818" y="2407"/>
                    <a:pt x="4818" y="2493"/>
                  </a:cubicBezTo>
                  <a:cubicBezTo>
                    <a:pt x="4818" y="2579"/>
                    <a:pt x="4813" y="2665"/>
                    <a:pt x="4802" y="2750"/>
                  </a:cubicBezTo>
                  <a:lnTo>
                    <a:pt x="4946" y="2833"/>
                  </a:lnTo>
                  <a:cubicBezTo>
                    <a:pt x="4989" y="2858"/>
                    <a:pt x="5004" y="2914"/>
                    <a:pt x="4978" y="2956"/>
                  </a:cubicBezTo>
                  <a:cubicBezTo>
                    <a:pt x="4962" y="2986"/>
                    <a:pt x="4932" y="3002"/>
                    <a:pt x="4901" y="3002"/>
                  </a:cubicBezTo>
                  <a:close/>
                  <a:moveTo>
                    <a:pt x="2680" y="1662"/>
                  </a:moveTo>
                  <a:lnTo>
                    <a:pt x="2680" y="1662"/>
                  </a:lnTo>
                  <a:cubicBezTo>
                    <a:pt x="2222" y="1662"/>
                    <a:pt x="1849" y="2035"/>
                    <a:pt x="1849" y="2493"/>
                  </a:cubicBezTo>
                  <a:cubicBezTo>
                    <a:pt x="1849" y="2951"/>
                    <a:pt x="2222" y="3323"/>
                    <a:pt x="2680" y="3323"/>
                  </a:cubicBezTo>
                  <a:cubicBezTo>
                    <a:pt x="3138" y="3323"/>
                    <a:pt x="3510" y="2951"/>
                    <a:pt x="3510" y="2493"/>
                  </a:cubicBezTo>
                  <a:cubicBezTo>
                    <a:pt x="3510" y="2035"/>
                    <a:pt x="3138" y="1662"/>
                    <a:pt x="2680" y="1662"/>
                  </a:cubicBezTo>
                  <a:close/>
                  <a:moveTo>
                    <a:pt x="2680" y="3504"/>
                  </a:moveTo>
                  <a:lnTo>
                    <a:pt x="2680" y="3504"/>
                  </a:lnTo>
                  <a:cubicBezTo>
                    <a:pt x="2122" y="3504"/>
                    <a:pt x="1668" y="3051"/>
                    <a:pt x="1668" y="2493"/>
                  </a:cubicBezTo>
                  <a:cubicBezTo>
                    <a:pt x="1668" y="1935"/>
                    <a:pt x="2122" y="1481"/>
                    <a:pt x="2680" y="1481"/>
                  </a:cubicBezTo>
                  <a:cubicBezTo>
                    <a:pt x="3237" y="1481"/>
                    <a:pt x="3691" y="1935"/>
                    <a:pt x="3691" y="2493"/>
                  </a:cubicBezTo>
                  <a:cubicBezTo>
                    <a:pt x="3691" y="3051"/>
                    <a:pt x="3237" y="3504"/>
                    <a:pt x="2680" y="3504"/>
                  </a:cubicBezTo>
                  <a:close/>
                  <a:moveTo>
                    <a:pt x="3182" y="5232"/>
                  </a:moveTo>
                  <a:lnTo>
                    <a:pt x="2178" y="5232"/>
                  </a:lnTo>
                  <a:cubicBezTo>
                    <a:pt x="1992" y="5232"/>
                    <a:pt x="1841" y="5081"/>
                    <a:pt x="1841" y="4896"/>
                  </a:cubicBezTo>
                  <a:lnTo>
                    <a:pt x="1841" y="4460"/>
                  </a:lnTo>
                  <a:cubicBezTo>
                    <a:pt x="1683" y="4393"/>
                    <a:pt x="1533" y="4306"/>
                    <a:pt x="1395" y="4203"/>
                  </a:cubicBezTo>
                  <a:lnTo>
                    <a:pt x="1018" y="4421"/>
                  </a:lnTo>
                  <a:cubicBezTo>
                    <a:pt x="941" y="4465"/>
                    <a:pt x="850" y="4477"/>
                    <a:pt x="764" y="4454"/>
                  </a:cubicBezTo>
                  <a:cubicBezTo>
                    <a:pt x="676" y="4431"/>
                    <a:pt x="604" y="4375"/>
                    <a:pt x="559" y="4298"/>
                  </a:cubicBezTo>
                  <a:lnTo>
                    <a:pt x="56" y="3428"/>
                  </a:lnTo>
                  <a:cubicBezTo>
                    <a:pt x="12" y="3350"/>
                    <a:pt x="0" y="3259"/>
                    <a:pt x="23" y="3173"/>
                  </a:cubicBezTo>
                  <a:cubicBezTo>
                    <a:pt x="46" y="3086"/>
                    <a:pt x="102" y="3013"/>
                    <a:pt x="179" y="2968"/>
                  </a:cubicBezTo>
                  <a:lnTo>
                    <a:pt x="557" y="2750"/>
                  </a:lnTo>
                  <a:cubicBezTo>
                    <a:pt x="547" y="2664"/>
                    <a:pt x="541" y="2578"/>
                    <a:pt x="541" y="2493"/>
                  </a:cubicBezTo>
                  <a:cubicBezTo>
                    <a:pt x="541" y="2407"/>
                    <a:pt x="547" y="2321"/>
                    <a:pt x="557" y="2236"/>
                  </a:cubicBezTo>
                  <a:lnTo>
                    <a:pt x="180" y="2017"/>
                  </a:lnTo>
                  <a:cubicBezTo>
                    <a:pt x="102" y="1973"/>
                    <a:pt x="46" y="1900"/>
                    <a:pt x="24" y="1813"/>
                  </a:cubicBezTo>
                  <a:cubicBezTo>
                    <a:pt x="0" y="1727"/>
                    <a:pt x="12" y="1636"/>
                    <a:pt x="56" y="1559"/>
                  </a:cubicBezTo>
                  <a:lnTo>
                    <a:pt x="559" y="688"/>
                  </a:lnTo>
                  <a:cubicBezTo>
                    <a:pt x="604" y="611"/>
                    <a:pt x="676" y="555"/>
                    <a:pt x="763" y="532"/>
                  </a:cubicBezTo>
                  <a:cubicBezTo>
                    <a:pt x="850" y="508"/>
                    <a:pt x="940" y="521"/>
                    <a:pt x="1018" y="565"/>
                  </a:cubicBezTo>
                  <a:lnTo>
                    <a:pt x="1396" y="783"/>
                  </a:lnTo>
                  <a:cubicBezTo>
                    <a:pt x="1533" y="679"/>
                    <a:pt x="1683" y="593"/>
                    <a:pt x="1841" y="526"/>
                  </a:cubicBezTo>
                  <a:lnTo>
                    <a:pt x="1841" y="90"/>
                  </a:lnTo>
                  <a:cubicBezTo>
                    <a:pt x="1841" y="40"/>
                    <a:pt x="1882" y="0"/>
                    <a:pt x="1932" y="0"/>
                  </a:cubicBezTo>
                  <a:cubicBezTo>
                    <a:pt x="1981" y="0"/>
                    <a:pt x="2022" y="40"/>
                    <a:pt x="2022" y="90"/>
                  </a:cubicBezTo>
                  <a:lnTo>
                    <a:pt x="2022" y="586"/>
                  </a:lnTo>
                  <a:cubicBezTo>
                    <a:pt x="2022" y="624"/>
                    <a:pt x="1999" y="657"/>
                    <a:pt x="1965" y="670"/>
                  </a:cubicBezTo>
                  <a:cubicBezTo>
                    <a:pt x="1783" y="742"/>
                    <a:pt x="1613" y="840"/>
                    <a:pt x="1460" y="962"/>
                  </a:cubicBezTo>
                  <a:cubicBezTo>
                    <a:pt x="1431" y="986"/>
                    <a:pt x="1390" y="989"/>
                    <a:pt x="1358" y="970"/>
                  </a:cubicBezTo>
                  <a:lnTo>
                    <a:pt x="927" y="722"/>
                  </a:lnTo>
                  <a:cubicBezTo>
                    <a:pt x="892" y="701"/>
                    <a:pt x="850" y="696"/>
                    <a:pt x="810" y="706"/>
                  </a:cubicBezTo>
                  <a:cubicBezTo>
                    <a:pt x="769" y="717"/>
                    <a:pt x="736" y="743"/>
                    <a:pt x="715" y="779"/>
                  </a:cubicBezTo>
                  <a:lnTo>
                    <a:pt x="213" y="1649"/>
                  </a:lnTo>
                  <a:cubicBezTo>
                    <a:pt x="193" y="1685"/>
                    <a:pt x="187" y="1727"/>
                    <a:pt x="198" y="1767"/>
                  </a:cubicBezTo>
                  <a:cubicBezTo>
                    <a:pt x="208" y="1807"/>
                    <a:pt x="234" y="1841"/>
                    <a:pt x="270" y="1861"/>
                  </a:cubicBezTo>
                  <a:lnTo>
                    <a:pt x="700" y="2109"/>
                  </a:lnTo>
                  <a:cubicBezTo>
                    <a:pt x="732" y="2128"/>
                    <a:pt x="749" y="2164"/>
                    <a:pt x="744" y="2201"/>
                  </a:cubicBezTo>
                  <a:cubicBezTo>
                    <a:pt x="729" y="2298"/>
                    <a:pt x="722" y="2396"/>
                    <a:pt x="722" y="2493"/>
                  </a:cubicBezTo>
                  <a:cubicBezTo>
                    <a:pt x="722" y="2590"/>
                    <a:pt x="729" y="2688"/>
                    <a:pt x="744" y="2785"/>
                  </a:cubicBezTo>
                  <a:cubicBezTo>
                    <a:pt x="749" y="2822"/>
                    <a:pt x="732" y="2858"/>
                    <a:pt x="700" y="2876"/>
                  </a:cubicBezTo>
                  <a:lnTo>
                    <a:pt x="269" y="3125"/>
                  </a:lnTo>
                  <a:cubicBezTo>
                    <a:pt x="234" y="3146"/>
                    <a:pt x="208" y="3179"/>
                    <a:pt x="198" y="3219"/>
                  </a:cubicBezTo>
                  <a:cubicBezTo>
                    <a:pt x="187" y="3259"/>
                    <a:pt x="193" y="3301"/>
                    <a:pt x="213" y="3337"/>
                  </a:cubicBezTo>
                  <a:lnTo>
                    <a:pt x="715" y="4208"/>
                  </a:lnTo>
                  <a:cubicBezTo>
                    <a:pt x="736" y="4243"/>
                    <a:pt x="769" y="4269"/>
                    <a:pt x="810" y="4279"/>
                  </a:cubicBezTo>
                  <a:cubicBezTo>
                    <a:pt x="850" y="4290"/>
                    <a:pt x="892" y="4284"/>
                    <a:pt x="927" y="4264"/>
                  </a:cubicBezTo>
                  <a:lnTo>
                    <a:pt x="1358" y="4015"/>
                  </a:lnTo>
                  <a:cubicBezTo>
                    <a:pt x="1390" y="3997"/>
                    <a:pt x="1431" y="4000"/>
                    <a:pt x="1460" y="4023"/>
                  </a:cubicBezTo>
                  <a:cubicBezTo>
                    <a:pt x="1612" y="4145"/>
                    <a:pt x="1782" y="4244"/>
                    <a:pt x="1965" y="4315"/>
                  </a:cubicBezTo>
                  <a:cubicBezTo>
                    <a:pt x="1999" y="4329"/>
                    <a:pt x="2022" y="4362"/>
                    <a:pt x="2022" y="4400"/>
                  </a:cubicBezTo>
                  <a:lnTo>
                    <a:pt x="2022" y="4896"/>
                  </a:lnTo>
                  <a:cubicBezTo>
                    <a:pt x="2022" y="4982"/>
                    <a:pt x="2092" y="5051"/>
                    <a:pt x="2178" y="5051"/>
                  </a:cubicBezTo>
                  <a:lnTo>
                    <a:pt x="3182" y="5051"/>
                  </a:lnTo>
                  <a:cubicBezTo>
                    <a:pt x="3268" y="5051"/>
                    <a:pt x="3338" y="4982"/>
                    <a:pt x="3338" y="4896"/>
                  </a:cubicBezTo>
                  <a:lnTo>
                    <a:pt x="3338" y="4400"/>
                  </a:lnTo>
                  <a:cubicBezTo>
                    <a:pt x="3338" y="4362"/>
                    <a:pt x="3360" y="4329"/>
                    <a:pt x="3395" y="4315"/>
                  </a:cubicBezTo>
                  <a:cubicBezTo>
                    <a:pt x="3577" y="4244"/>
                    <a:pt x="3747" y="4146"/>
                    <a:pt x="3900" y="4023"/>
                  </a:cubicBezTo>
                  <a:cubicBezTo>
                    <a:pt x="3929" y="4000"/>
                    <a:pt x="3970" y="3997"/>
                    <a:pt x="4001" y="4015"/>
                  </a:cubicBezTo>
                  <a:lnTo>
                    <a:pt x="4432" y="4264"/>
                  </a:lnTo>
                  <a:cubicBezTo>
                    <a:pt x="4506" y="4307"/>
                    <a:pt x="4602" y="4282"/>
                    <a:pt x="4644" y="4207"/>
                  </a:cubicBezTo>
                  <a:lnTo>
                    <a:pt x="4844" y="3863"/>
                  </a:lnTo>
                  <a:cubicBezTo>
                    <a:pt x="4868" y="3819"/>
                    <a:pt x="4923" y="3805"/>
                    <a:pt x="4967" y="3829"/>
                  </a:cubicBezTo>
                  <a:cubicBezTo>
                    <a:pt x="5010" y="3855"/>
                    <a:pt x="5025" y="3910"/>
                    <a:pt x="5000" y="3952"/>
                  </a:cubicBezTo>
                  <a:lnTo>
                    <a:pt x="4801" y="4298"/>
                  </a:lnTo>
                  <a:cubicBezTo>
                    <a:pt x="4708" y="4458"/>
                    <a:pt x="4502" y="4514"/>
                    <a:pt x="4341" y="4421"/>
                  </a:cubicBezTo>
                  <a:lnTo>
                    <a:pt x="3964" y="4203"/>
                  </a:lnTo>
                  <a:cubicBezTo>
                    <a:pt x="3826" y="4306"/>
                    <a:pt x="3677" y="4393"/>
                    <a:pt x="3518" y="4460"/>
                  </a:cubicBezTo>
                  <a:lnTo>
                    <a:pt x="3518" y="4896"/>
                  </a:lnTo>
                  <a:cubicBezTo>
                    <a:pt x="3518" y="5081"/>
                    <a:pt x="3368" y="5232"/>
                    <a:pt x="3182" y="5232"/>
                  </a:cubicBezTo>
                  <a:close/>
                </a:path>
              </a:pathLst>
            </a:custGeom>
            <a:solidFill>
              <a:schemeClr val="accent5">
                <a:lumMod val="75000"/>
              </a:schemeClr>
            </a:solidFill>
            <a:ln>
              <a:noFill/>
            </a:ln>
            <a:effectLst/>
          </p:spPr>
          <p:txBody>
            <a:bodyPr wrap="none" anchor="ctr"/>
            <a:lstStyle/>
            <a:p>
              <a:endParaRPr lang="es-ES_tradnl" sz="1633"/>
            </a:p>
          </p:txBody>
        </p:sp>
        <p:grpSp>
          <p:nvGrpSpPr>
            <p:cNvPr id="155" name="Group 6">
              <a:extLst>
                <a:ext uri="{FF2B5EF4-FFF2-40B4-BE49-F238E27FC236}">
                  <a16:creationId xmlns:a16="http://schemas.microsoft.com/office/drawing/2014/main" id="{88912ED9-704D-8D46-910D-527DBF01D1E2}"/>
                </a:ext>
              </a:extLst>
            </p:cNvPr>
            <p:cNvGrpSpPr>
              <a:grpSpLocks/>
            </p:cNvGrpSpPr>
            <p:nvPr/>
          </p:nvGrpSpPr>
          <p:grpSpPr bwMode="auto">
            <a:xfrm>
              <a:off x="7512830" y="221160"/>
              <a:ext cx="1227236" cy="1584695"/>
              <a:chOff x="3309938" y="4121150"/>
              <a:chExt cx="1836737" cy="2371725"/>
            </a:xfrm>
            <a:solidFill>
              <a:schemeClr val="accent6">
                <a:lumMod val="75000"/>
              </a:schemeClr>
            </a:solidFill>
          </p:grpSpPr>
          <p:sp>
            <p:nvSpPr>
              <p:cNvPr id="188" name="Freeform 1">
                <a:extLst>
                  <a:ext uri="{FF2B5EF4-FFF2-40B4-BE49-F238E27FC236}">
                    <a16:creationId xmlns:a16="http://schemas.microsoft.com/office/drawing/2014/main" id="{B7CC255D-5365-104E-92C3-7DA39BB5ACF0}"/>
                  </a:ext>
                </a:extLst>
              </p:cNvPr>
              <p:cNvSpPr>
                <a:spLocks noChangeArrowheads="1"/>
              </p:cNvSpPr>
              <p:nvPr/>
            </p:nvSpPr>
            <p:spPr bwMode="auto">
              <a:xfrm>
                <a:off x="4108450" y="5248275"/>
                <a:ext cx="290513" cy="741363"/>
              </a:xfrm>
              <a:custGeom>
                <a:avLst/>
                <a:gdLst>
                  <a:gd name="T0" fmla="*/ 175099 w 808"/>
                  <a:gd name="T1" fmla="*/ 51798 h 2061"/>
                  <a:gd name="T2" fmla="*/ 175099 w 808"/>
                  <a:gd name="T3" fmla="*/ 51798 h 2061"/>
                  <a:gd name="T4" fmla="*/ 289075 w 808"/>
                  <a:gd name="T5" fmla="*/ 210431 h 2061"/>
                  <a:gd name="T6" fmla="*/ 289075 w 808"/>
                  <a:gd name="T7" fmla="*/ 227697 h 2061"/>
                  <a:gd name="T8" fmla="*/ 221840 w 808"/>
                  <a:gd name="T9" fmla="*/ 227697 h 2061"/>
                  <a:gd name="T10" fmla="*/ 221840 w 808"/>
                  <a:gd name="T11" fmla="*/ 205754 h 2061"/>
                  <a:gd name="T12" fmla="*/ 221840 w 808"/>
                  <a:gd name="T13" fmla="*/ 205754 h 2061"/>
                  <a:gd name="T14" fmla="*/ 147414 w 808"/>
                  <a:gd name="T15" fmla="*/ 113668 h 2061"/>
                  <a:gd name="T16" fmla="*/ 147414 w 808"/>
                  <a:gd name="T17" fmla="*/ 113668 h 2061"/>
                  <a:gd name="T18" fmla="*/ 73707 w 808"/>
                  <a:gd name="T19" fmla="*/ 205754 h 2061"/>
                  <a:gd name="T20" fmla="*/ 73707 w 808"/>
                  <a:gd name="T21" fmla="*/ 205754 h 2061"/>
                  <a:gd name="T22" fmla="*/ 290153 w 808"/>
                  <a:gd name="T23" fmla="*/ 532731 h 2061"/>
                  <a:gd name="T24" fmla="*/ 290153 w 808"/>
                  <a:gd name="T25" fmla="*/ 532731 h 2061"/>
                  <a:gd name="T26" fmla="*/ 175099 w 808"/>
                  <a:gd name="T27" fmla="*/ 692083 h 2061"/>
                  <a:gd name="T28" fmla="*/ 175099 w 808"/>
                  <a:gd name="T29" fmla="*/ 741003 h 2061"/>
                  <a:gd name="T30" fmla="*/ 116133 w 808"/>
                  <a:gd name="T31" fmla="*/ 741003 h 2061"/>
                  <a:gd name="T32" fmla="*/ 116133 w 808"/>
                  <a:gd name="T33" fmla="*/ 692083 h 2061"/>
                  <a:gd name="T34" fmla="*/ 116133 w 808"/>
                  <a:gd name="T35" fmla="*/ 692083 h 2061"/>
                  <a:gd name="T36" fmla="*/ 0 w 808"/>
                  <a:gd name="T37" fmla="*/ 532731 h 2061"/>
                  <a:gd name="T38" fmla="*/ 0 w 808"/>
                  <a:gd name="T39" fmla="*/ 493163 h 2061"/>
                  <a:gd name="T40" fmla="*/ 67235 w 808"/>
                  <a:gd name="T41" fmla="*/ 493163 h 2061"/>
                  <a:gd name="T42" fmla="*/ 67235 w 808"/>
                  <a:gd name="T43" fmla="*/ 537407 h 2061"/>
                  <a:gd name="T44" fmla="*/ 67235 w 808"/>
                  <a:gd name="T45" fmla="*/ 537407 h 2061"/>
                  <a:gd name="T46" fmla="*/ 142740 w 808"/>
                  <a:gd name="T47" fmla="*/ 628774 h 2061"/>
                  <a:gd name="T48" fmla="*/ 142740 w 808"/>
                  <a:gd name="T49" fmla="*/ 628774 h 2061"/>
                  <a:gd name="T50" fmla="*/ 218244 w 808"/>
                  <a:gd name="T51" fmla="*/ 537407 h 2061"/>
                  <a:gd name="T52" fmla="*/ 218244 w 808"/>
                  <a:gd name="T53" fmla="*/ 537407 h 2061"/>
                  <a:gd name="T54" fmla="*/ 2876 w 808"/>
                  <a:gd name="T55" fmla="*/ 210431 h 2061"/>
                  <a:gd name="T56" fmla="*/ 2876 w 808"/>
                  <a:gd name="T57" fmla="*/ 210431 h 2061"/>
                  <a:gd name="T58" fmla="*/ 116133 w 808"/>
                  <a:gd name="T59" fmla="*/ 51798 h 2061"/>
                  <a:gd name="T60" fmla="*/ 116133 w 808"/>
                  <a:gd name="T61" fmla="*/ 0 h 2061"/>
                  <a:gd name="T62" fmla="*/ 175099 w 808"/>
                  <a:gd name="T63" fmla="*/ 0 h 2061"/>
                  <a:gd name="T64" fmla="*/ 175099 w 808"/>
                  <a:gd name="T65" fmla="*/ 51798 h 206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808" h="2061">
                    <a:moveTo>
                      <a:pt x="487" y="144"/>
                    </a:moveTo>
                    <a:lnTo>
                      <a:pt x="487" y="144"/>
                    </a:lnTo>
                    <a:cubicBezTo>
                      <a:pt x="705" y="175"/>
                      <a:pt x="804" y="344"/>
                      <a:pt x="804" y="585"/>
                    </a:cubicBezTo>
                    <a:lnTo>
                      <a:pt x="804" y="633"/>
                    </a:lnTo>
                    <a:lnTo>
                      <a:pt x="617" y="633"/>
                    </a:lnTo>
                    <a:lnTo>
                      <a:pt x="617" y="572"/>
                    </a:lnTo>
                    <a:cubicBezTo>
                      <a:pt x="617" y="413"/>
                      <a:pt x="553" y="316"/>
                      <a:pt x="410" y="316"/>
                    </a:cubicBezTo>
                    <a:cubicBezTo>
                      <a:pt x="269" y="316"/>
                      <a:pt x="205" y="413"/>
                      <a:pt x="205" y="572"/>
                    </a:cubicBezTo>
                    <a:cubicBezTo>
                      <a:pt x="205" y="974"/>
                      <a:pt x="807" y="977"/>
                      <a:pt x="807" y="1481"/>
                    </a:cubicBezTo>
                    <a:cubicBezTo>
                      <a:pt x="807" y="1722"/>
                      <a:pt x="705" y="1893"/>
                      <a:pt x="487" y="1924"/>
                    </a:cubicBezTo>
                    <a:lnTo>
                      <a:pt x="487" y="2060"/>
                    </a:lnTo>
                    <a:lnTo>
                      <a:pt x="323" y="2060"/>
                    </a:lnTo>
                    <a:lnTo>
                      <a:pt x="323" y="1924"/>
                    </a:lnTo>
                    <a:cubicBezTo>
                      <a:pt x="100" y="1893"/>
                      <a:pt x="0" y="1724"/>
                      <a:pt x="0" y="1481"/>
                    </a:cubicBezTo>
                    <a:lnTo>
                      <a:pt x="0" y="1371"/>
                    </a:lnTo>
                    <a:lnTo>
                      <a:pt x="187" y="1371"/>
                    </a:lnTo>
                    <a:lnTo>
                      <a:pt x="187" y="1494"/>
                    </a:lnTo>
                    <a:cubicBezTo>
                      <a:pt x="187" y="1656"/>
                      <a:pt x="254" y="1748"/>
                      <a:pt x="397" y="1748"/>
                    </a:cubicBezTo>
                    <a:cubicBezTo>
                      <a:pt x="543" y="1748"/>
                      <a:pt x="607" y="1656"/>
                      <a:pt x="607" y="1494"/>
                    </a:cubicBezTo>
                    <a:cubicBezTo>
                      <a:pt x="607" y="1095"/>
                      <a:pt x="8" y="1089"/>
                      <a:pt x="8" y="585"/>
                    </a:cubicBezTo>
                    <a:cubicBezTo>
                      <a:pt x="8" y="339"/>
                      <a:pt x="107" y="177"/>
                      <a:pt x="323" y="144"/>
                    </a:cubicBezTo>
                    <a:lnTo>
                      <a:pt x="323" y="0"/>
                    </a:lnTo>
                    <a:lnTo>
                      <a:pt x="487" y="0"/>
                    </a:lnTo>
                    <a:lnTo>
                      <a:pt x="487" y="14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89" name="Freeform 31">
                <a:extLst>
                  <a:ext uri="{FF2B5EF4-FFF2-40B4-BE49-F238E27FC236}">
                    <a16:creationId xmlns:a16="http://schemas.microsoft.com/office/drawing/2014/main" id="{950008D0-5231-DF4A-A05B-15B6A018C948}"/>
                  </a:ext>
                </a:extLst>
              </p:cNvPr>
              <p:cNvSpPr>
                <a:spLocks noChangeArrowheads="1"/>
              </p:cNvSpPr>
              <p:nvPr/>
            </p:nvSpPr>
            <p:spPr bwMode="auto">
              <a:xfrm>
                <a:off x="3309938" y="4754563"/>
                <a:ext cx="1836737" cy="1738312"/>
              </a:xfrm>
              <a:custGeom>
                <a:avLst/>
                <a:gdLst>
                  <a:gd name="T0" fmla="*/ 918008 w 5102"/>
                  <a:gd name="T1" fmla="*/ 64782 h 4830"/>
                  <a:gd name="T2" fmla="*/ 918008 w 5102"/>
                  <a:gd name="T3" fmla="*/ 64782 h 4830"/>
                  <a:gd name="T4" fmla="*/ 317163 w 5102"/>
                  <a:gd name="T5" fmla="*/ 396609 h 4830"/>
                  <a:gd name="T6" fmla="*/ 317163 w 5102"/>
                  <a:gd name="T7" fmla="*/ 396609 h 4830"/>
                  <a:gd name="T8" fmla="*/ 64801 w 5102"/>
                  <a:gd name="T9" fmla="*/ 1044787 h 4830"/>
                  <a:gd name="T10" fmla="*/ 64801 w 5102"/>
                  <a:gd name="T11" fmla="*/ 1044787 h 4830"/>
                  <a:gd name="T12" fmla="*/ 918008 w 5102"/>
                  <a:gd name="T13" fmla="*/ 1672810 h 4830"/>
                  <a:gd name="T14" fmla="*/ 918008 w 5102"/>
                  <a:gd name="T15" fmla="*/ 1672810 h 4830"/>
                  <a:gd name="T16" fmla="*/ 1771216 w 5102"/>
                  <a:gd name="T17" fmla="*/ 1044787 h 4830"/>
                  <a:gd name="T18" fmla="*/ 1771216 w 5102"/>
                  <a:gd name="T19" fmla="*/ 1044787 h 4830"/>
                  <a:gd name="T20" fmla="*/ 1518854 w 5102"/>
                  <a:gd name="T21" fmla="*/ 396609 h 4830"/>
                  <a:gd name="T22" fmla="*/ 1518854 w 5102"/>
                  <a:gd name="T23" fmla="*/ 396609 h 4830"/>
                  <a:gd name="T24" fmla="*/ 918008 w 5102"/>
                  <a:gd name="T25" fmla="*/ 64782 h 4830"/>
                  <a:gd name="T26" fmla="*/ 918008 w 5102"/>
                  <a:gd name="T27" fmla="*/ 1737952 h 4830"/>
                  <a:gd name="T28" fmla="*/ 918008 w 5102"/>
                  <a:gd name="T29" fmla="*/ 1737952 h 4830"/>
                  <a:gd name="T30" fmla="*/ 0 w 5102"/>
                  <a:gd name="T31" fmla="*/ 1044787 h 4830"/>
                  <a:gd name="T32" fmla="*/ 0 w 5102"/>
                  <a:gd name="T33" fmla="*/ 1044787 h 4830"/>
                  <a:gd name="T34" fmla="*/ 918008 w 5102"/>
                  <a:gd name="T35" fmla="*/ 0 h 4830"/>
                  <a:gd name="T36" fmla="*/ 918008 w 5102"/>
                  <a:gd name="T37" fmla="*/ 0 h 4830"/>
                  <a:gd name="T38" fmla="*/ 1569615 w 5102"/>
                  <a:gd name="T39" fmla="*/ 355940 h 4830"/>
                  <a:gd name="T40" fmla="*/ 1569615 w 5102"/>
                  <a:gd name="T41" fmla="*/ 355940 h 4830"/>
                  <a:gd name="T42" fmla="*/ 1836377 w 5102"/>
                  <a:gd name="T43" fmla="*/ 1044787 h 4830"/>
                  <a:gd name="T44" fmla="*/ 1836377 w 5102"/>
                  <a:gd name="T45" fmla="*/ 1044787 h 4830"/>
                  <a:gd name="T46" fmla="*/ 918008 w 5102"/>
                  <a:gd name="T47" fmla="*/ 1737952 h 483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5102" h="4830">
                    <a:moveTo>
                      <a:pt x="2550" y="180"/>
                    </a:moveTo>
                    <a:lnTo>
                      <a:pt x="2550" y="180"/>
                    </a:lnTo>
                    <a:cubicBezTo>
                      <a:pt x="1952" y="180"/>
                      <a:pt x="1360" y="507"/>
                      <a:pt x="881" y="1102"/>
                    </a:cubicBezTo>
                    <a:cubicBezTo>
                      <a:pt x="449" y="1638"/>
                      <a:pt x="180" y="2329"/>
                      <a:pt x="180" y="2903"/>
                    </a:cubicBezTo>
                    <a:cubicBezTo>
                      <a:pt x="180" y="3963"/>
                      <a:pt x="1111" y="4648"/>
                      <a:pt x="2550" y="4648"/>
                    </a:cubicBezTo>
                    <a:cubicBezTo>
                      <a:pt x="3989" y="4648"/>
                      <a:pt x="4920" y="3963"/>
                      <a:pt x="4920" y="2903"/>
                    </a:cubicBezTo>
                    <a:cubicBezTo>
                      <a:pt x="4920" y="2329"/>
                      <a:pt x="4651" y="1638"/>
                      <a:pt x="4219" y="1102"/>
                    </a:cubicBezTo>
                    <a:cubicBezTo>
                      <a:pt x="3741" y="507"/>
                      <a:pt x="3149" y="180"/>
                      <a:pt x="2550" y="180"/>
                    </a:cubicBezTo>
                    <a:close/>
                    <a:moveTo>
                      <a:pt x="2550" y="4829"/>
                    </a:moveTo>
                    <a:lnTo>
                      <a:pt x="2550" y="4829"/>
                    </a:lnTo>
                    <a:cubicBezTo>
                      <a:pt x="1001" y="4829"/>
                      <a:pt x="0" y="4072"/>
                      <a:pt x="0" y="2903"/>
                    </a:cubicBezTo>
                    <a:cubicBezTo>
                      <a:pt x="0" y="1596"/>
                      <a:pt x="1176" y="0"/>
                      <a:pt x="2550" y="0"/>
                    </a:cubicBezTo>
                    <a:cubicBezTo>
                      <a:pt x="3204" y="0"/>
                      <a:pt x="3846" y="351"/>
                      <a:pt x="4360" y="989"/>
                    </a:cubicBezTo>
                    <a:cubicBezTo>
                      <a:pt x="4823" y="1564"/>
                      <a:pt x="5101" y="2280"/>
                      <a:pt x="5101" y="2903"/>
                    </a:cubicBezTo>
                    <a:cubicBezTo>
                      <a:pt x="5101" y="4072"/>
                      <a:pt x="4099" y="4829"/>
                      <a:pt x="2550" y="4829"/>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90" name="Freeform 32">
                <a:extLst>
                  <a:ext uri="{FF2B5EF4-FFF2-40B4-BE49-F238E27FC236}">
                    <a16:creationId xmlns:a16="http://schemas.microsoft.com/office/drawing/2014/main" id="{645F4342-7A6E-8244-90F8-85B86145C60A}"/>
                  </a:ext>
                </a:extLst>
              </p:cNvPr>
              <p:cNvSpPr>
                <a:spLocks noChangeArrowheads="1"/>
              </p:cNvSpPr>
              <p:nvPr/>
            </p:nvSpPr>
            <p:spPr bwMode="auto">
              <a:xfrm>
                <a:off x="3843338" y="4121150"/>
                <a:ext cx="769937" cy="534988"/>
              </a:xfrm>
              <a:custGeom>
                <a:avLst/>
                <a:gdLst>
                  <a:gd name="T0" fmla="*/ 80705 w 2137"/>
                  <a:gd name="T1" fmla="*/ 65076 h 1488"/>
                  <a:gd name="T2" fmla="*/ 381546 w 2137"/>
                  <a:gd name="T3" fmla="*/ 466676 h 1488"/>
                  <a:gd name="T4" fmla="*/ 381546 w 2137"/>
                  <a:gd name="T5" fmla="*/ 466676 h 1488"/>
                  <a:gd name="T6" fmla="*/ 384788 w 2137"/>
                  <a:gd name="T7" fmla="*/ 469553 h 1488"/>
                  <a:gd name="T8" fmla="*/ 384788 w 2137"/>
                  <a:gd name="T9" fmla="*/ 469553 h 1488"/>
                  <a:gd name="T10" fmla="*/ 388031 w 2137"/>
                  <a:gd name="T11" fmla="*/ 466676 h 1488"/>
                  <a:gd name="T12" fmla="*/ 688872 w 2137"/>
                  <a:gd name="T13" fmla="*/ 65076 h 1488"/>
                  <a:gd name="T14" fmla="*/ 80705 w 2137"/>
                  <a:gd name="T15" fmla="*/ 65076 h 1488"/>
                  <a:gd name="T16" fmla="*/ 384788 w 2137"/>
                  <a:gd name="T17" fmla="*/ 534628 h 1488"/>
                  <a:gd name="T18" fmla="*/ 384788 w 2137"/>
                  <a:gd name="T19" fmla="*/ 534628 h 1488"/>
                  <a:gd name="T20" fmla="*/ 329664 w 2137"/>
                  <a:gd name="T21" fmla="*/ 505506 h 1488"/>
                  <a:gd name="T22" fmla="*/ 19095 w 2137"/>
                  <a:gd name="T23" fmla="*/ 90962 h 1488"/>
                  <a:gd name="T24" fmla="*/ 19095 w 2137"/>
                  <a:gd name="T25" fmla="*/ 90962 h 1488"/>
                  <a:gd name="T26" fmla="*/ 9728 w 2137"/>
                  <a:gd name="T27" fmla="*/ 29482 h 1488"/>
                  <a:gd name="T28" fmla="*/ 9728 w 2137"/>
                  <a:gd name="T29" fmla="*/ 29482 h 1488"/>
                  <a:gd name="T30" fmla="*/ 64852 w 2137"/>
                  <a:gd name="T31" fmla="*/ 0 h 1488"/>
                  <a:gd name="T32" fmla="*/ 705085 w 2137"/>
                  <a:gd name="T33" fmla="*/ 0 h 1488"/>
                  <a:gd name="T34" fmla="*/ 705085 w 2137"/>
                  <a:gd name="T35" fmla="*/ 0 h 1488"/>
                  <a:gd name="T36" fmla="*/ 760209 w 2137"/>
                  <a:gd name="T37" fmla="*/ 29482 h 1488"/>
                  <a:gd name="T38" fmla="*/ 760209 w 2137"/>
                  <a:gd name="T39" fmla="*/ 29482 h 1488"/>
                  <a:gd name="T40" fmla="*/ 750842 w 2137"/>
                  <a:gd name="T41" fmla="*/ 90962 h 1488"/>
                  <a:gd name="T42" fmla="*/ 440273 w 2137"/>
                  <a:gd name="T43" fmla="*/ 505506 h 1488"/>
                  <a:gd name="T44" fmla="*/ 440273 w 2137"/>
                  <a:gd name="T45" fmla="*/ 505506 h 1488"/>
                  <a:gd name="T46" fmla="*/ 384788 w 2137"/>
                  <a:gd name="T47" fmla="*/ 534628 h 148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2137" h="1488">
                    <a:moveTo>
                      <a:pt x="224" y="181"/>
                    </a:moveTo>
                    <a:lnTo>
                      <a:pt x="1059" y="1298"/>
                    </a:lnTo>
                    <a:cubicBezTo>
                      <a:pt x="1063" y="1303"/>
                      <a:pt x="1067" y="1305"/>
                      <a:pt x="1068" y="1306"/>
                    </a:cubicBezTo>
                    <a:cubicBezTo>
                      <a:pt x="1070" y="1305"/>
                      <a:pt x="1073" y="1303"/>
                      <a:pt x="1077" y="1298"/>
                    </a:cubicBezTo>
                    <a:lnTo>
                      <a:pt x="1912" y="181"/>
                    </a:lnTo>
                    <a:lnTo>
                      <a:pt x="224" y="181"/>
                    </a:lnTo>
                    <a:close/>
                    <a:moveTo>
                      <a:pt x="1068" y="1487"/>
                    </a:moveTo>
                    <a:lnTo>
                      <a:pt x="1068" y="1487"/>
                    </a:lnTo>
                    <a:cubicBezTo>
                      <a:pt x="1009" y="1487"/>
                      <a:pt x="953" y="1457"/>
                      <a:pt x="915" y="1406"/>
                    </a:cubicBezTo>
                    <a:lnTo>
                      <a:pt x="53" y="253"/>
                    </a:lnTo>
                    <a:cubicBezTo>
                      <a:pt x="10" y="197"/>
                      <a:pt x="0" y="134"/>
                      <a:pt x="27" y="82"/>
                    </a:cubicBezTo>
                    <a:cubicBezTo>
                      <a:pt x="53" y="30"/>
                      <a:pt x="108" y="0"/>
                      <a:pt x="180" y="0"/>
                    </a:cubicBezTo>
                    <a:lnTo>
                      <a:pt x="1957" y="0"/>
                    </a:lnTo>
                    <a:cubicBezTo>
                      <a:pt x="2028" y="0"/>
                      <a:pt x="2084" y="30"/>
                      <a:pt x="2110" y="82"/>
                    </a:cubicBezTo>
                    <a:cubicBezTo>
                      <a:pt x="2136" y="134"/>
                      <a:pt x="2126" y="197"/>
                      <a:pt x="2084" y="253"/>
                    </a:cubicBezTo>
                    <a:lnTo>
                      <a:pt x="1222" y="1406"/>
                    </a:lnTo>
                    <a:cubicBezTo>
                      <a:pt x="1183" y="1457"/>
                      <a:pt x="1128" y="1487"/>
                      <a:pt x="1068" y="1487"/>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91" name="Freeform 33">
                <a:extLst>
                  <a:ext uri="{FF2B5EF4-FFF2-40B4-BE49-F238E27FC236}">
                    <a16:creationId xmlns:a16="http://schemas.microsoft.com/office/drawing/2014/main" id="{E468E340-665B-B54B-8D05-02F18844D51A}"/>
                  </a:ext>
                </a:extLst>
              </p:cNvPr>
              <p:cNvSpPr>
                <a:spLocks noChangeArrowheads="1"/>
              </p:cNvSpPr>
              <p:nvPr/>
            </p:nvSpPr>
            <p:spPr bwMode="auto">
              <a:xfrm>
                <a:off x="4024313" y="4597400"/>
                <a:ext cx="407987" cy="222250"/>
              </a:xfrm>
              <a:custGeom>
                <a:avLst/>
                <a:gdLst>
                  <a:gd name="T0" fmla="*/ 111007 w 1132"/>
                  <a:gd name="T1" fmla="*/ 64987 h 619"/>
                  <a:gd name="T2" fmla="*/ 111007 w 1132"/>
                  <a:gd name="T3" fmla="*/ 64987 h 619"/>
                  <a:gd name="T4" fmla="*/ 64874 w 1132"/>
                  <a:gd name="T5" fmla="*/ 110945 h 619"/>
                  <a:gd name="T6" fmla="*/ 64874 w 1132"/>
                  <a:gd name="T7" fmla="*/ 110945 h 619"/>
                  <a:gd name="T8" fmla="*/ 111007 w 1132"/>
                  <a:gd name="T9" fmla="*/ 157263 h 619"/>
                  <a:gd name="T10" fmla="*/ 296259 w 1132"/>
                  <a:gd name="T11" fmla="*/ 157263 h 619"/>
                  <a:gd name="T12" fmla="*/ 296259 w 1132"/>
                  <a:gd name="T13" fmla="*/ 157263 h 619"/>
                  <a:gd name="T14" fmla="*/ 342392 w 1132"/>
                  <a:gd name="T15" fmla="*/ 110945 h 619"/>
                  <a:gd name="T16" fmla="*/ 342392 w 1132"/>
                  <a:gd name="T17" fmla="*/ 110945 h 619"/>
                  <a:gd name="T18" fmla="*/ 296259 w 1132"/>
                  <a:gd name="T19" fmla="*/ 64987 h 619"/>
                  <a:gd name="T20" fmla="*/ 111007 w 1132"/>
                  <a:gd name="T21" fmla="*/ 64987 h 619"/>
                  <a:gd name="T22" fmla="*/ 296259 w 1132"/>
                  <a:gd name="T23" fmla="*/ 221891 h 619"/>
                  <a:gd name="T24" fmla="*/ 111007 w 1132"/>
                  <a:gd name="T25" fmla="*/ 221891 h 619"/>
                  <a:gd name="T26" fmla="*/ 111007 w 1132"/>
                  <a:gd name="T27" fmla="*/ 221891 h 619"/>
                  <a:gd name="T28" fmla="*/ 0 w 1132"/>
                  <a:gd name="T29" fmla="*/ 110945 h 619"/>
                  <a:gd name="T30" fmla="*/ 0 w 1132"/>
                  <a:gd name="T31" fmla="*/ 110945 h 619"/>
                  <a:gd name="T32" fmla="*/ 111007 w 1132"/>
                  <a:gd name="T33" fmla="*/ 0 h 619"/>
                  <a:gd name="T34" fmla="*/ 296259 w 1132"/>
                  <a:gd name="T35" fmla="*/ 0 h 619"/>
                  <a:gd name="T36" fmla="*/ 296259 w 1132"/>
                  <a:gd name="T37" fmla="*/ 0 h 619"/>
                  <a:gd name="T38" fmla="*/ 407627 w 1132"/>
                  <a:gd name="T39" fmla="*/ 110945 h 619"/>
                  <a:gd name="T40" fmla="*/ 407627 w 1132"/>
                  <a:gd name="T41" fmla="*/ 110945 h 619"/>
                  <a:gd name="T42" fmla="*/ 296259 w 1132"/>
                  <a:gd name="T43" fmla="*/ 221891 h 61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132" h="619">
                    <a:moveTo>
                      <a:pt x="308" y="181"/>
                    </a:moveTo>
                    <a:lnTo>
                      <a:pt x="308" y="181"/>
                    </a:lnTo>
                    <a:cubicBezTo>
                      <a:pt x="237" y="181"/>
                      <a:pt x="180" y="239"/>
                      <a:pt x="180" y="309"/>
                    </a:cubicBezTo>
                    <a:cubicBezTo>
                      <a:pt x="180" y="380"/>
                      <a:pt x="237" y="438"/>
                      <a:pt x="308" y="438"/>
                    </a:cubicBezTo>
                    <a:lnTo>
                      <a:pt x="822" y="438"/>
                    </a:lnTo>
                    <a:cubicBezTo>
                      <a:pt x="893" y="438"/>
                      <a:pt x="950" y="380"/>
                      <a:pt x="950" y="309"/>
                    </a:cubicBezTo>
                    <a:cubicBezTo>
                      <a:pt x="950" y="239"/>
                      <a:pt x="893" y="181"/>
                      <a:pt x="822" y="181"/>
                    </a:cubicBezTo>
                    <a:lnTo>
                      <a:pt x="308" y="181"/>
                    </a:lnTo>
                    <a:close/>
                    <a:moveTo>
                      <a:pt x="822" y="618"/>
                    </a:moveTo>
                    <a:lnTo>
                      <a:pt x="308" y="618"/>
                    </a:lnTo>
                    <a:cubicBezTo>
                      <a:pt x="138" y="618"/>
                      <a:pt x="0" y="480"/>
                      <a:pt x="0" y="309"/>
                    </a:cubicBezTo>
                    <a:cubicBezTo>
                      <a:pt x="0" y="139"/>
                      <a:pt x="138" y="0"/>
                      <a:pt x="308" y="0"/>
                    </a:cubicBezTo>
                    <a:lnTo>
                      <a:pt x="822" y="0"/>
                    </a:lnTo>
                    <a:cubicBezTo>
                      <a:pt x="993" y="0"/>
                      <a:pt x="1131" y="139"/>
                      <a:pt x="1131" y="309"/>
                    </a:cubicBezTo>
                    <a:cubicBezTo>
                      <a:pt x="1131" y="480"/>
                      <a:pt x="993" y="618"/>
                      <a:pt x="822" y="61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grpSp>
        <p:grpSp>
          <p:nvGrpSpPr>
            <p:cNvPr id="156" name="Group 9">
              <a:extLst>
                <a:ext uri="{FF2B5EF4-FFF2-40B4-BE49-F238E27FC236}">
                  <a16:creationId xmlns:a16="http://schemas.microsoft.com/office/drawing/2014/main" id="{698F565F-0F5B-BD42-B640-323638D3C81E}"/>
                </a:ext>
              </a:extLst>
            </p:cNvPr>
            <p:cNvGrpSpPr>
              <a:grpSpLocks/>
            </p:cNvGrpSpPr>
            <p:nvPr/>
          </p:nvGrpSpPr>
          <p:grpSpPr bwMode="auto">
            <a:xfrm>
              <a:off x="4356092" y="808244"/>
              <a:ext cx="1245270" cy="711734"/>
              <a:chOff x="5507038" y="1647825"/>
              <a:chExt cx="1863725" cy="1065213"/>
            </a:xfrm>
            <a:solidFill>
              <a:schemeClr val="accent4">
                <a:lumMod val="75000"/>
              </a:schemeClr>
            </a:solidFill>
          </p:grpSpPr>
          <p:sp>
            <p:nvSpPr>
              <p:cNvPr id="186" name="Freeform 34">
                <a:extLst>
                  <a:ext uri="{FF2B5EF4-FFF2-40B4-BE49-F238E27FC236}">
                    <a16:creationId xmlns:a16="http://schemas.microsoft.com/office/drawing/2014/main" id="{F11FCA5D-5EB8-0F4F-9307-3488807138EA}"/>
                  </a:ext>
                </a:extLst>
              </p:cNvPr>
              <p:cNvSpPr>
                <a:spLocks noChangeArrowheads="1"/>
              </p:cNvSpPr>
              <p:nvPr/>
            </p:nvSpPr>
            <p:spPr bwMode="auto">
              <a:xfrm>
                <a:off x="7092950" y="1647825"/>
                <a:ext cx="277813" cy="246063"/>
              </a:xfrm>
              <a:custGeom>
                <a:avLst/>
                <a:gdLst>
                  <a:gd name="T0" fmla="*/ 15474 w 772"/>
                  <a:gd name="T1" fmla="*/ 110764 h 682"/>
                  <a:gd name="T2" fmla="*/ 15474 w 772"/>
                  <a:gd name="T3" fmla="*/ 110764 h 682"/>
                  <a:gd name="T4" fmla="*/ 17273 w 772"/>
                  <a:gd name="T5" fmla="*/ 139989 h 682"/>
                  <a:gd name="T6" fmla="*/ 250823 w 772"/>
                  <a:gd name="T7" fmla="*/ 238486 h 682"/>
                  <a:gd name="T8" fmla="*/ 250823 w 772"/>
                  <a:gd name="T9" fmla="*/ 238486 h 682"/>
                  <a:gd name="T10" fmla="*/ 272775 w 772"/>
                  <a:gd name="T11" fmla="*/ 219725 h 682"/>
                  <a:gd name="T12" fmla="*/ 224554 w 772"/>
                  <a:gd name="T13" fmla="*/ 24173 h 682"/>
                  <a:gd name="T14" fmla="*/ 224554 w 772"/>
                  <a:gd name="T15" fmla="*/ 24173 h 682"/>
                  <a:gd name="T16" fmla="*/ 188927 w 772"/>
                  <a:gd name="T17" fmla="*/ 9020 h 682"/>
                  <a:gd name="T18" fmla="*/ 15474 w 772"/>
                  <a:gd name="T19" fmla="*/ 110764 h 68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72" h="682">
                    <a:moveTo>
                      <a:pt x="43" y="307"/>
                    </a:moveTo>
                    <a:lnTo>
                      <a:pt x="43" y="307"/>
                    </a:lnTo>
                    <a:cubicBezTo>
                      <a:pt x="0" y="332"/>
                      <a:pt x="2" y="368"/>
                      <a:pt x="48" y="388"/>
                    </a:cubicBezTo>
                    <a:lnTo>
                      <a:pt x="697" y="661"/>
                    </a:lnTo>
                    <a:cubicBezTo>
                      <a:pt x="743" y="681"/>
                      <a:pt x="771" y="657"/>
                      <a:pt x="758" y="609"/>
                    </a:cubicBezTo>
                    <a:lnTo>
                      <a:pt x="624" y="67"/>
                    </a:lnTo>
                    <a:cubicBezTo>
                      <a:pt x="612" y="19"/>
                      <a:pt x="567" y="0"/>
                      <a:pt x="525" y="25"/>
                    </a:cubicBezTo>
                    <a:lnTo>
                      <a:pt x="43" y="30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87" name="Freeform 35">
                <a:extLst>
                  <a:ext uri="{FF2B5EF4-FFF2-40B4-BE49-F238E27FC236}">
                    <a16:creationId xmlns:a16="http://schemas.microsoft.com/office/drawing/2014/main" id="{A2700395-1576-5D44-9DE2-ACEDE2E04B55}"/>
                  </a:ext>
                </a:extLst>
              </p:cNvPr>
              <p:cNvSpPr>
                <a:spLocks noChangeArrowheads="1"/>
              </p:cNvSpPr>
              <p:nvPr/>
            </p:nvSpPr>
            <p:spPr bwMode="auto">
              <a:xfrm>
                <a:off x="5507038" y="1752600"/>
                <a:ext cx="1771650" cy="960438"/>
              </a:xfrm>
              <a:custGeom>
                <a:avLst/>
                <a:gdLst>
                  <a:gd name="T0" fmla="*/ 37067 w 4923"/>
                  <a:gd name="T1" fmla="*/ 960078 h 2666"/>
                  <a:gd name="T2" fmla="*/ 37067 w 4923"/>
                  <a:gd name="T3" fmla="*/ 960078 h 2666"/>
                  <a:gd name="T4" fmla="*/ 20873 w 4923"/>
                  <a:gd name="T5" fmla="*/ 955755 h 2666"/>
                  <a:gd name="T6" fmla="*/ 20873 w 4923"/>
                  <a:gd name="T7" fmla="*/ 955755 h 2666"/>
                  <a:gd name="T8" fmla="*/ 8637 w 4923"/>
                  <a:gd name="T9" fmla="*/ 911443 h 2666"/>
                  <a:gd name="T10" fmla="*/ 393340 w 4923"/>
                  <a:gd name="T11" fmla="*/ 235967 h 2666"/>
                  <a:gd name="T12" fmla="*/ 393340 w 4923"/>
                  <a:gd name="T13" fmla="*/ 235967 h 2666"/>
                  <a:gd name="T14" fmla="*/ 445522 w 4923"/>
                  <a:gd name="T15" fmla="*/ 201742 h 2666"/>
                  <a:gd name="T16" fmla="*/ 445522 w 4923"/>
                  <a:gd name="T17" fmla="*/ 201742 h 2666"/>
                  <a:gd name="T18" fmla="*/ 499143 w 4923"/>
                  <a:gd name="T19" fmla="*/ 233805 h 2666"/>
                  <a:gd name="T20" fmla="*/ 747814 w 4923"/>
                  <a:gd name="T21" fmla="*/ 631526 h 2666"/>
                  <a:gd name="T22" fmla="*/ 987129 w 4923"/>
                  <a:gd name="T23" fmla="*/ 284241 h 2666"/>
                  <a:gd name="T24" fmla="*/ 987129 w 4923"/>
                  <a:gd name="T25" fmla="*/ 284241 h 2666"/>
                  <a:gd name="T26" fmla="*/ 1040390 w 4923"/>
                  <a:gd name="T27" fmla="*/ 253979 h 2666"/>
                  <a:gd name="T28" fmla="*/ 1040390 w 4923"/>
                  <a:gd name="T29" fmla="*/ 253979 h 2666"/>
                  <a:gd name="T30" fmla="*/ 1041830 w 4923"/>
                  <a:gd name="T31" fmla="*/ 253979 h 2666"/>
                  <a:gd name="T32" fmla="*/ 1041830 w 4923"/>
                  <a:gd name="T33" fmla="*/ 253979 h 2666"/>
                  <a:gd name="T34" fmla="*/ 1095091 w 4923"/>
                  <a:gd name="T35" fmla="*/ 286402 h 2666"/>
                  <a:gd name="T36" fmla="*/ 1373991 w 4923"/>
                  <a:gd name="T37" fmla="*/ 730956 h 2666"/>
                  <a:gd name="T38" fmla="*/ 1704714 w 4923"/>
                  <a:gd name="T39" fmla="*/ 23056 h 2666"/>
                  <a:gd name="T40" fmla="*/ 1704714 w 4923"/>
                  <a:gd name="T41" fmla="*/ 23056 h 2666"/>
                  <a:gd name="T42" fmla="*/ 1747898 w 4923"/>
                  <a:gd name="T43" fmla="*/ 7565 h 2666"/>
                  <a:gd name="T44" fmla="*/ 1747898 w 4923"/>
                  <a:gd name="T45" fmla="*/ 7565 h 2666"/>
                  <a:gd name="T46" fmla="*/ 1763733 w 4923"/>
                  <a:gd name="T47" fmla="*/ 50796 h 2666"/>
                  <a:gd name="T48" fmla="*/ 1428332 w 4923"/>
                  <a:gd name="T49" fmla="*/ 768422 h 2666"/>
                  <a:gd name="T50" fmla="*/ 1428332 w 4923"/>
                  <a:gd name="T51" fmla="*/ 768422 h 2666"/>
                  <a:gd name="T52" fmla="*/ 1378670 w 4923"/>
                  <a:gd name="T53" fmla="*/ 806249 h 2666"/>
                  <a:gd name="T54" fmla="*/ 1378670 w 4923"/>
                  <a:gd name="T55" fmla="*/ 806249 h 2666"/>
                  <a:gd name="T56" fmla="*/ 1324329 w 4923"/>
                  <a:gd name="T57" fmla="*/ 774907 h 2666"/>
                  <a:gd name="T58" fmla="*/ 1040390 w 4923"/>
                  <a:gd name="T59" fmla="*/ 321707 h 2666"/>
                  <a:gd name="T60" fmla="*/ 801075 w 4923"/>
                  <a:gd name="T61" fmla="*/ 668992 h 2666"/>
                  <a:gd name="T62" fmla="*/ 801075 w 4923"/>
                  <a:gd name="T63" fmla="*/ 668992 h 2666"/>
                  <a:gd name="T64" fmla="*/ 746015 w 4923"/>
                  <a:gd name="T65" fmla="*/ 698893 h 2666"/>
                  <a:gd name="T66" fmla="*/ 746015 w 4923"/>
                  <a:gd name="T67" fmla="*/ 698893 h 2666"/>
                  <a:gd name="T68" fmla="*/ 692754 w 4923"/>
                  <a:gd name="T69" fmla="*/ 666470 h 2666"/>
                  <a:gd name="T70" fmla="*/ 446961 w 4923"/>
                  <a:gd name="T71" fmla="*/ 273073 h 2666"/>
                  <a:gd name="T72" fmla="*/ 65497 w 4923"/>
                  <a:gd name="T73" fmla="*/ 943506 h 2666"/>
                  <a:gd name="T74" fmla="*/ 65497 w 4923"/>
                  <a:gd name="T75" fmla="*/ 943506 h 2666"/>
                  <a:gd name="T76" fmla="*/ 37067 w 4923"/>
                  <a:gd name="T77" fmla="*/ 960078 h 266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4923" h="2666">
                    <a:moveTo>
                      <a:pt x="103" y="2665"/>
                    </a:moveTo>
                    <a:lnTo>
                      <a:pt x="103" y="2665"/>
                    </a:lnTo>
                    <a:cubicBezTo>
                      <a:pt x="88" y="2665"/>
                      <a:pt x="73" y="2661"/>
                      <a:pt x="58" y="2653"/>
                    </a:cubicBezTo>
                    <a:cubicBezTo>
                      <a:pt x="15" y="2628"/>
                      <a:pt x="0" y="2573"/>
                      <a:pt x="24" y="2530"/>
                    </a:cubicBezTo>
                    <a:lnTo>
                      <a:pt x="1093" y="655"/>
                    </a:lnTo>
                    <a:cubicBezTo>
                      <a:pt x="1127" y="596"/>
                      <a:pt x="1179" y="561"/>
                      <a:pt x="1238" y="560"/>
                    </a:cubicBezTo>
                    <a:cubicBezTo>
                      <a:pt x="1297" y="560"/>
                      <a:pt x="1351" y="591"/>
                      <a:pt x="1387" y="649"/>
                    </a:cubicBezTo>
                    <a:lnTo>
                      <a:pt x="2078" y="1753"/>
                    </a:lnTo>
                    <a:lnTo>
                      <a:pt x="2743" y="789"/>
                    </a:lnTo>
                    <a:cubicBezTo>
                      <a:pt x="2780" y="735"/>
                      <a:pt x="2834" y="705"/>
                      <a:pt x="2891" y="705"/>
                    </a:cubicBezTo>
                    <a:cubicBezTo>
                      <a:pt x="2893" y="705"/>
                      <a:pt x="2894" y="705"/>
                      <a:pt x="2895" y="705"/>
                    </a:cubicBezTo>
                    <a:cubicBezTo>
                      <a:pt x="2954" y="706"/>
                      <a:pt x="3008" y="739"/>
                      <a:pt x="3043" y="795"/>
                    </a:cubicBezTo>
                    <a:lnTo>
                      <a:pt x="3818" y="2029"/>
                    </a:lnTo>
                    <a:lnTo>
                      <a:pt x="4737" y="64"/>
                    </a:lnTo>
                    <a:cubicBezTo>
                      <a:pt x="4758" y="19"/>
                      <a:pt x="4812" y="0"/>
                      <a:pt x="4857" y="21"/>
                    </a:cubicBezTo>
                    <a:cubicBezTo>
                      <a:pt x="4903" y="42"/>
                      <a:pt x="4922" y="95"/>
                      <a:pt x="4901" y="141"/>
                    </a:cubicBezTo>
                    <a:lnTo>
                      <a:pt x="3969" y="2133"/>
                    </a:lnTo>
                    <a:cubicBezTo>
                      <a:pt x="3939" y="2197"/>
                      <a:pt x="3889" y="2235"/>
                      <a:pt x="3831" y="2238"/>
                    </a:cubicBezTo>
                    <a:cubicBezTo>
                      <a:pt x="3771" y="2242"/>
                      <a:pt x="3717" y="2210"/>
                      <a:pt x="3680" y="2151"/>
                    </a:cubicBezTo>
                    <a:lnTo>
                      <a:pt x="2891" y="893"/>
                    </a:lnTo>
                    <a:lnTo>
                      <a:pt x="2226" y="1857"/>
                    </a:lnTo>
                    <a:cubicBezTo>
                      <a:pt x="2188" y="1912"/>
                      <a:pt x="2134" y="1942"/>
                      <a:pt x="2073" y="1940"/>
                    </a:cubicBezTo>
                    <a:cubicBezTo>
                      <a:pt x="2015" y="1939"/>
                      <a:pt x="1961" y="1906"/>
                      <a:pt x="1925" y="1850"/>
                    </a:cubicBezTo>
                    <a:lnTo>
                      <a:pt x="1242" y="758"/>
                    </a:lnTo>
                    <a:lnTo>
                      <a:pt x="182" y="2619"/>
                    </a:lnTo>
                    <a:cubicBezTo>
                      <a:pt x="165" y="2648"/>
                      <a:pt x="134" y="2665"/>
                      <a:pt x="103" y="2665"/>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grpSp>
        <p:grpSp>
          <p:nvGrpSpPr>
            <p:cNvPr id="157" name="Group 5">
              <a:extLst>
                <a:ext uri="{FF2B5EF4-FFF2-40B4-BE49-F238E27FC236}">
                  <a16:creationId xmlns:a16="http://schemas.microsoft.com/office/drawing/2014/main" id="{6430A118-BD15-EB4C-93F2-83A7E9B1736E}"/>
                </a:ext>
              </a:extLst>
            </p:cNvPr>
            <p:cNvGrpSpPr>
              <a:grpSpLocks/>
            </p:cNvGrpSpPr>
            <p:nvPr/>
          </p:nvGrpSpPr>
          <p:grpSpPr bwMode="auto">
            <a:xfrm>
              <a:off x="10332332" y="563343"/>
              <a:ext cx="1086163" cy="999185"/>
              <a:chOff x="4892675" y="3322638"/>
              <a:chExt cx="1625600" cy="1495425"/>
            </a:xfrm>
            <a:solidFill>
              <a:schemeClr val="accent1">
                <a:lumMod val="75000"/>
              </a:schemeClr>
            </a:solidFill>
          </p:grpSpPr>
          <p:sp>
            <p:nvSpPr>
              <p:cNvPr id="183" name="Freeform 2">
                <a:extLst>
                  <a:ext uri="{FF2B5EF4-FFF2-40B4-BE49-F238E27FC236}">
                    <a16:creationId xmlns:a16="http://schemas.microsoft.com/office/drawing/2014/main" id="{31196329-1F96-964A-AFA8-EDF59CCBCAB8}"/>
                  </a:ext>
                </a:extLst>
              </p:cNvPr>
              <p:cNvSpPr>
                <a:spLocks noChangeArrowheads="1"/>
              </p:cNvSpPr>
              <p:nvPr/>
            </p:nvSpPr>
            <p:spPr bwMode="auto">
              <a:xfrm>
                <a:off x="5665788" y="3751263"/>
                <a:ext cx="252412" cy="642937"/>
              </a:xfrm>
              <a:custGeom>
                <a:avLst/>
                <a:gdLst>
                  <a:gd name="T0" fmla="*/ 152311 w 701"/>
                  <a:gd name="T1" fmla="*/ 44229 h 1788"/>
                  <a:gd name="T2" fmla="*/ 152311 w 701"/>
                  <a:gd name="T3" fmla="*/ 44229 h 1788"/>
                  <a:gd name="T4" fmla="*/ 251332 w 701"/>
                  <a:gd name="T5" fmla="*/ 181950 h 1788"/>
                  <a:gd name="T6" fmla="*/ 251332 w 701"/>
                  <a:gd name="T7" fmla="*/ 197052 h 1788"/>
                  <a:gd name="T8" fmla="*/ 193000 w 701"/>
                  <a:gd name="T9" fmla="*/ 197052 h 1788"/>
                  <a:gd name="T10" fmla="*/ 193000 w 701"/>
                  <a:gd name="T11" fmla="*/ 177994 h 1788"/>
                  <a:gd name="T12" fmla="*/ 193000 w 701"/>
                  <a:gd name="T13" fmla="*/ 177994 h 1788"/>
                  <a:gd name="T14" fmla="*/ 128186 w 701"/>
                  <a:gd name="T15" fmla="*/ 97807 h 1788"/>
                  <a:gd name="T16" fmla="*/ 128186 w 701"/>
                  <a:gd name="T17" fmla="*/ 97807 h 1788"/>
                  <a:gd name="T18" fmla="*/ 64093 w 701"/>
                  <a:gd name="T19" fmla="*/ 177994 h 1788"/>
                  <a:gd name="T20" fmla="*/ 64093 w 701"/>
                  <a:gd name="T21" fmla="*/ 177994 h 1788"/>
                  <a:gd name="T22" fmla="*/ 252052 w 701"/>
                  <a:gd name="T23" fmla="*/ 461706 h 1788"/>
                  <a:gd name="T24" fmla="*/ 252052 w 701"/>
                  <a:gd name="T25" fmla="*/ 461706 h 1788"/>
                  <a:gd name="T26" fmla="*/ 152311 w 701"/>
                  <a:gd name="T27" fmla="*/ 600146 h 1788"/>
                  <a:gd name="T28" fmla="*/ 152311 w 701"/>
                  <a:gd name="T29" fmla="*/ 642577 h 1788"/>
                  <a:gd name="T30" fmla="*/ 100821 w 701"/>
                  <a:gd name="T31" fmla="*/ 642577 h 1788"/>
                  <a:gd name="T32" fmla="*/ 100821 w 701"/>
                  <a:gd name="T33" fmla="*/ 600146 h 1788"/>
                  <a:gd name="T34" fmla="*/ 100821 w 701"/>
                  <a:gd name="T35" fmla="*/ 600146 h 1788"/>
                  <a:gd name="T36" fmla="*/ 0 w 701"/>
                  <a:gd name="T37" fmla="*/ 461706 h 1788"/>
                  <a:gd name="T38" fmla="*/ 0 w 701"/>
                  <a:gd name="T39" fmla="*/ 427186 h 1788"/>
                  <a:gd name="T40" fmla="*/ 58332 w 701"/>
                  <a:gd name="T41" fmla="*/ 427186 h 1788"/>
                  <a:gd name="T42" fmla="*/ 58332 w 701"/>
                  <a:gd name="T43" fmla="*/ 465662 h 1788"/>
                  <a:gd name="T44" fmla="*/ 58332 w 701"/>
                  <a:gd name="T45" fmla="*/ 465662 h 1788"/>
                  <a:gd name="T46" fmla="*/ 124226 w 701"/>
                  <a:gd name="T47" fmla="*/ 545130 h 1788"/>
                  <a:gd name="T48" fmla="*/ 124226 w 701"/>
                  <a:gd name="T49" fmla="*/ 545130 h 1788"/>
                  <a:gd name="T50" fmla="*/ 189759 w 701"/>
                  <a:gd name="T51" fmla="*/ 465662 h 1788"/>
                  <a:gd name="T52" fmla="*/ 189759 w 701"/>
                  <a:gd name="T53" fmla="*/ 465662 h 1788"/>
                  <a:gd name="T54" fmla="*/ 2521 w 701"/>
                  <a:gd name="T55" fmla="*/ 181950 h 1788"/>
                  <a:gd name="T56" fmla="*/ 2521 w 701"/>
                  <a:gd name="T57" fmla="*/ 181950 h 1788"/>
                  <a:gd name="T58" fmla="*/ 100821 w 701"/>
                  <a:gd name="T59" fmla="*/ 44229 h 1788"/>
                  <a:gd name="T60" fmla="*/ 100821 w 701"/>
                  <a:gd name="T61" fmla="*/ 0 h 1788"/>
                  <a:gd name="T62" fmla="*/ 152311 w 701"/>
                  <a:gd name="T63" fmla="*/ 0 h 1788"/>
                  <a:gd name="T64" fmla="*/ 152311 w 701"/>
                  <a:gd name="T65" fmla="*/ 44229 h 178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701" h="1788">
                    <a:moveTo>
                      <a:pt x="423" y="123"/>
                    </a:moveTo>
                    <a:lnTo>
                      <a:pt x="423" y="123"/>
                    </a:lnTo>
                    <a:cubicBezTo>
                      <a:pt x="612" y="150"/>
                      <a:pt x="698" y="297"/>
                      <a:pt x="698" y="506"/>
                    </a:cubicBezTo>
                    <a:lnTo>
                      <a:pt x="698" y="548"/>
                    </a:lnTo>
                    <a:lnTo>
                      <a:pt x="536" y="548"/>
                    </a:lnTo>
                    <a:lnTo>
                      <a:pt x="536" y="495"/>
                    </a:lnTo>
                    <a:cubicBezTo>
                      <a:pt x="536" y="357"/>
                      <a:pt x="481" y="272"/>
                      <a:pt x="356" y="272"/>
                    </a:cubicBezTo>
                    <a:cubicBezTo>
                      <a:pt x="233" y="272"/>
                      <a:pt x="178" y="357"/>
                      <a:pt x="178" y="495"/>
                    </a:cubicBezTo>
                    <a:cubicBezTo>
                      <a:pt x="178" y="844"/>
                      <a:pt x="700" y="846"/>
                      <a:pt x="700" y="1284"/>
                    </a:cubicBezTo>
                    <a:cubicBezTo>
                      <a:pt x="700" y="1493"/>
                      <a:pt x="612" y="1642"/>
                      <a:pt x="423" y="1669"/>
                    </a:cubicBezTo>
                    <a:lnTo>
                      <a:pt x="423" y="1787"/>
                    </a:lnTo>
                    <a:lnTo>
                      <a:pt x="280" y="1787"/>
                    </a:lnTo>
                    <a:lnTo>
                      <a:pt x="280" y="1669"/>
                    </a:lnTo>
                    <a:cubicBezTo>
                      <a:pt x="87" y="1642"/>
                      <a:pt x="0" y="1496"/>
                      <a:pt x="0" y="1284"/>
                    </a:cubicBezTo>
                    <a:lnTo>
                      <a:pt x="0" y="1188"/>
                    </a:lnTo>
                    <a:lnTo>
                      <a:pt x="162" y="1188"/>
                    </a:lnTo>
                    <a:lnTo>
                      <a:pt x="162" y="1295"/>
                    </a:lnTo>
                    <a:cubicBezTo>
                      <a:pt x="162" y="1435"/>
                      <a:pt x="221" y="1516"/>
                      <a:pt x="345" y="1516"/>
                    </a:cubicBezTo>
                    <a:cubicBezTo>
                      <a:pt x="471" y="1516"/>
                      <a:pt x="527" y="1435"/>
                      <a:pt x="527" y="1295"/>
                    </a:cubicBezTo>
                    <a:cubicBezTo>
                      <a:pt x="527" y="948"/>
                      <a:pt x="7" y="944"/>
                      <a:pt x="7" y="506"/>
                    </a:cubicBezTo>
                    <a:cubicBezTo>
                      <a:pt x="7" y="292"/>
                      <a:pt x="94" y="152"/>
                      <a:pt x="280" y="123"/>
                    </a:cubicBezTo>
                    <a:lnTo>
                      <a:pt x="280" y="0"/>
                    </a:lnTo>
                    <a:lnTo>
                      <a:pt x="423" y="0"/>
                    </a:lnTo>
                    <a:lnTo>
                      <a:pt x="423" y="123"/>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84" name="Freeform 36">
                <a:extLst>
                  <a:ext uri="{FF2B5EF4-FFF2-40B4-BE49-F238E27FC236}">
                    <a16:creationId xmlns:a16="http://schemas.microsoft.com/office/drawing/2014/main" id="{AA48F9C9-C226-BC43-AB5F-16E604DAABF2}"/>
                  </a:ext>
                </a:extLst>
              </p:cNvPr>
              <p:cNvSpPr>
                <a:spLocks noChangeArrowheads="1"/>
              </p:cNvSpPr>
              <p:nvPr/>
            </p:nvSpPr>
            <p:spPr bwMode="auto">
              <a:xfrm>
                <a:off x="5022850" y="3322638"/>
                <a:ext cx="1495425" cy="1495425"/>
              </a:xfrm>
              <a:custGeom>
                <a:avLst/>
                <a:gdLst>
                  <a:gd name="T0" fmla="*/ 747353 w 4154"/>
                  <a:gd name="T1" fmla="*/ 65175 h 4153"/>
                  <a:gd name="T2" fmla="*/ 747353 w 4154"/>
                  <a:gd name="T3" fmla="*/ 65175 h 4153"/>
                  <a:gd name="T4" fmla="*/ 65159 w 4154"/>
                  <a:gd name="T5" fmla="*/ 747172 h 4153"/>
                  <a:gd name="T6" fmla="*/ 65159 w 4154"/>
                  <a:gd name="T7" fmla="*/ 747172 h 4153"/>
                  <a:gd name="T8" fmla="*/ 747353 w 4154"/>
                  <a:gd name="T9" fmla="*/ 1429890 h 4153"/>
                  <a:gd name="T10" fmla="*/ 747353 w 4154"/>
                  <a:gd name="T11" fmla="*/ 1429890 h 4153"/>
                  <a:gd name="T12" fmla="*/ 1429906 w 4154"/>
                  <a:gd name="T13" fmla="*/ 747172 h 4153"/>
                  <a:gd name="T14" fmla="*/ 1429906 w 4154"/>
                  <a:gd name="T15" fmla="*/ 747172 h 4153"/>
                  <a:gd name="T16" fmla="*/ 747353 w 4154"/>
                  <a:gd name="T17" fmla="*/ 65175 h 4153"/>
                  <a:gd name="T18" fmla="*/ 747353 w 4154"/>
                  <a:gd name="T19" fmla="*/ 1495065 h 4153"/>
                  <a:gd name="T20" fmla="*/ 747353 w 4154"/>
                  <a:gd name="T21" fmla="*/ 1495065 h 4153"/>
                  <a:gd name="T22" fmla="*/ 0 w 4154"/>
                  <a:gd name="T23" fmla="*/ 747172 h 4153"/>
                  <a:gd name="T24" fmla="*/ 0 w 4154"/>
                  <a:gd name="T25" fmla="*/ 747172 h 4153"/>
                  <a:gd name="T26" fmla="*/ 747353 w 4154"/>
                  <a:gd name="T27" fmla="*/ 0 h 4153"/>
                  <a:gd name="T28" fmla="*/ 747353 w 4154"/>
                  <a:gd name="T29" fmla="*/ 0 h 4153"/>
                  <a:gd name="T30" fmla="*/ 1495065 w 4154"/>
                  <a:gd name="T31" fmla="*/ 747172 h 4153"/>
                  <a:gd name="T32" fmla="*/ 1495065 w 4154"/>
                  <a:gd name="T33" fmla="*/ 747172 h 4153"/>
                  <a:gd name="T34" fmla="*/ 747353 w 4154"/>
                  <a:gd name="T35" fmla="*/ 1495065 h 415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4154" h="4153">
                    <a:moveTo>
                      <a:pt x="2076" y="181"/>
                    </a:moveTo>
                    <a:lnTo>
                      <a:pt x="2076" y="181"/>
                    </a:lnTo>
                    <a:cubicBezTo>
                      <a:pt x="1031" y="181"/>
                      <a:pt x="181" y="1032"/>
                      <a:pt x="181" y="2075"/>
                    </a:cubicBezTo>
                    <a:cubicBezTo>
                      <a:pt x="181" y="3121"/>
                      <a:pt x="1031" y="3971"/>
                      <a:pt x="2076" y="3971"/>
                    </a:cubicBezTo>
                    <a:cubicBezTo>
                      <a:pt x="3121" y="3971"/>
                      <a:pt x="3972" y="3121"/>
                      <a:pt x="3972" y="2075"/>
                    </a:cubicBezTo>
                    <a:cubicBezTo>
                      <a:pt x="3972" y="1032"/>
                      <a:pt x="3121" y="181"/>
                      <a:pt x="2076" y="181"/>
                    </a:cubicBezTo>
                    <a:close/>
                    <a:moveTo>
                      <a:pt x="2076" y="4152"/>
                    </a:moveTo>
                    <a:lnTo>
                      <a:pt x="2076" y="4152"/>
                    </a:lnTo>
                    <a:cubicBezTo>
                      <a:pt x="931" y="4152"/>
                      <a:pt x="0" y="3220"/>
                      <a:pt x="0" y="2075"/>
                    </a:cubicBezTo>
                    <a:cubicBezTo>
                      <a:pt x="0" y="932"/>
                      <a:pt x="931" y="0"/>
                      <a:pt x="2076" y="0"/>
                    </a:cubicBezTo>
                    <a:cubicBezTo>
                      <a:pt x="3221" y="0"/>
                      <a:pt x="4153" y="932"/>
                      <a:pt x="4153" y="2075"/>
                    </a:cubicBezTo>
                    <a:cubicBezTo>
                      <a:pt x="4153" y="3220"/>
                      <a:pt x="3221" y="4152"/>
                      <a:pt x="2076" y="415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85" name="Freeform 37">
                <a:extLst>
                  <a:ext uri="{FF2B5EF4-FFF2-40B4-BE49-F238E27FC236}">
                    <a16:creationId xmlns:a16="http://schemas.microsoft.com/office/drawing/2014/main" id="{2834C462-BEB3-354E-A3A7-8F0674D43C09}"/>
                  </a:ext>
                </a:extLst>
              </p:cNvPr>
              <p:cNvSpPr>
                <a:spLocks noChangeArrowheads="1"/>
              </p:cNvSpPr>
              <p:nvPr/>
            </p:nvSpPr>
            <p:spPr bwMode="auto">
              <a:xfrm>
                <a:off x="4892675" y="3322638"/>
                <a:ext cx="909638" cy="1495425"/>
              </a:xfrm>
              <a:custGeom>
                <a:avLst/>
                <a:gdLst>
                  <a:gd name="T0" fmla="*/ 876534 w 2528"/>
                  <a:gd name="T1" fmla="*/ 1495065 h 4153"/>
                  <a:gd name="T2" fmla="*/ 746997 w 2528"/>
                  <a:gd name="T3" fmla="*/ 1495065 h 4153"/>
                  <a:gd name="T4" fmla="*/ 746997 w 2528"/>
                  <a:gd name="T5" fmla="*/ 1495065 h 4153"/>
                  <a:gd name="T6" fmla="*/ 0 w 2528"/>
                  <a:gd name="T7" fmla="*/ 747172 h 4153"/>
                  <a:gd name="T8" fmla="*/ 0 w 2528"/>
                  <a:gd name="T9" fmla="*/ 747172 h 4153"/>
                  <a:gd name="T10" fmla="*/ 746997 w 2528"/>
                  <a:gd name="T11" fmla="*/ 0 h 4153"/>
                  <a:gd name="T12" fmla="*/ 876534 w 2528"/>
                  <a:gd name="T13" fmla="*/ 0 h 4153"/>
                  <a:gd name="T14" fmla="*/ 876534 w 2528"/>
                  <a:gd name="T15" fmla="*/ 0 h 4153"/>
                  <a:gd name="T16" fmla="*/ 909278 w 2528"/>
                  <a:gd name="T17" fmla="*/ 32768 h 4153"/>
                  <a:gd name="T18" fmla="*/ 909278 w 2528"/>
                  <a:gd name="T19" fmla="*/ 32768 h 4153"/>
                  <a:gd name="T20" fmla="*/ 876534 w 2528"/>
                  <a:gd name="T21" fmla="*/ 65175 h 4153"/>
                  <a:gd name="T22" fmla="*/ 746997 w 2528"/>
                  <a:gd name="T23" fmla="*/ 65175 h 4153"/>
                  <a:gd name="T24" fmla="*/ 746997 w 2528"/>
                  <a:gd name="T25" fmla="*/ 65175 h 4153"/>
                  <a:gd name="T26" fmla="*/ 64769 w 2528"/>
                  <a:gd name="T27" fmla="*/ 747172 h 4153"/>
                  <a:gd name="T28" fmla="*/ 64769 w 2528"/>
                  <a:gd name="T29" fmla="*/ 747172 h 4153"/>
                  <a:gd name="T30" fmla="*/ 746997 w 2528"/>
                  <a:gd name="T31" fmla="*/ 1429890 h 4153"/>
                  <a:gd name="T32" fmla="*/ 876534 w 2528"/>
                  <a:gd name="T33" fmla="*/ 1429890 h 4153"/>
                  <a:gd name="T34" fmla="*/ 876534 w 2528"/>
                  <a:gd name="T35" fmla="*/ 1429890 h 4153"/>
                  <a:gd name="T36" fmla="*/ 909278 w 2528"/>
                  <a:gd name="T37" fmla="*/ 1462297 h 4153"/>
                  <a:gd name="T38" fmla="*/ 909278 w 2528"/>
                  <a:gd name="T39" fmla="*/ 1462297 h 4153"/>
                  <a:gd name="T40" fmla="*/ 876534 w 2528"/>
                  <a:gd name="T41" fmla="*/ 1495065 h 415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528" h="4153">
                    <a:moveTo>
                      <a:pt x="2436" y="4152"/>
                    </a:moveTo>
                    <a:lnTo>
                      <a:pt x="2076" y="4152"/>
                    </a:lnTo>
                    <a:cubicBezTo>
                      <a:pt x="930" y="4152"/>
                      <a:pt x="0" y="3221"/>
                      <a:pt x="0" y="2075"/>
                    </a:cubicBezTo>
                    <a:cubicBezTo>
                      <a:pt x="0" y="932"/>
                      <a:pt x="930" y="0"/>
                      <a:pt x="2076" y="0"/>
                    </a:cubicBezTo>
                    <a:lnTo>
                      <a:pt x="2436" y="0"/>
                    </a:lnTo>
                    <a:cubicBezTo>
                      <a:pt x="2486" y="0"/>
                      <a:pt x="2527" y="41"/>
                      <a:pt x="2527" y="91"/>
                    </a:cubicBezTo>
                    <a:cubicBezTo>
                      <a:pt x="2527" y="141"/>
                      <a:pt x="2486" y="181"/>
                      <a:pt x="2436" y="181"/>
                    </a:cubicBezTo>
                    <a:lnTo>
                      <a:pt x="2076" y="181"/>
                    </a:lnTo>
                    <a:cubicBezTo>
                      <a:pt x="1030" y="181"/>
                      <a:pt x="180" y="1032"/>
                      <a:pt x="180" y="2075"/>
                    </a:cubicBezTo>
                    <a:cubicBezTo>
                      <a:pt x="180" y="3121"/>
                      <a:pt x="1030" y="3971"/>
                      <a:pt x="2076" y="3971"/>
                    </a:cubicBezTo>
                    <a:lnTo>
                      <a:pt x="2436" y="3971"/>
                    </a:lnTo>
                    <a:cubicBezTo>
                      <a:pt x="2486" y="3971"/>
                      <a:pt x="2527" y="4011"/>
                      <a:pt x="2527" y="4061"/>
                    </a:cubicBezTo>
                    <a:cubicBezTo>
                      <a:pt x="2527" y="4111"/>
                      <a:pt x="2486" y="4152"/>
                      <a:pt x="2436" y="4152"/>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grpSp>
        <p:grpSp>
          <p:nvGrpSpPr>
            <p:cNvPr id="158" name="Group 11">
              <a:extLst>
                <a:ext uri="{FF2B5EF4-FFF2-40B4-BE49-F238E27FC236}">
                  <a16:creationId xmlns:a16="http://schemas.microsoft.com/office/drawing/2014/main" id="{2626333F-5B4D-764B-B746-1348D67D6021}"/>
                </a:ext>
              </a:extLst>
            </p:cNvPr>
            <p:cNvGrpSpPr>
              <a:grpSpLocks/>
            </p:cNvGrpSpPr>
            <p:nvPr/>
          </p:nvGrpSpPr>
          <p:grpSpPr bwMode="auto">
            <a:xfrm>
              <a:off x="8726951" y="422846"/>
              <a:ext cx="1300426" cy="1221934"/>
              <a:chOff x="3332163" y="2060575"/>
              <a:chExt cx="1946275" cy="1828800"/>
            </a:xfrm>
            <a:solidFill>
              <a:schemeClr val="accent3">
                <a:lumMod val="75000"/>
              </a:schemeClr>
            </a:solidFill>
          </p:grpSpPr>
          <p:sp>
            <p:nvSpPr>
              <p:cNvPr id="176" name="Freeform 43">
                <a:extLst>
                  <a:ext uri="{FF2B5EF4-FFF2-40B4-BE49-F238E27FC236}">
                    <a16:creationId xmlns:a16="http://schemas.microsoft.com/office/drawing/2014/main" id="{0D91EB58-2B86-374C-A9FA-09463ECC95C3}"/>
                  </a:ext>
                </a:extLst>
              </p:cNvPr>
              <p:cNvSpPr>
                <a:spLocks noChangeArrowheads="1"/>
              </p:cNvSpPr>
              <p:nvPr/>
            </p:nvSpPr>
            <p:spPr bwMode="auto">
              <a:xfrm>
                <a:off x="4411663" y="2060575"/>
                <a:ext cx="273050" cy="481013"/>
              </a:xfrm>
              <a:custGeom>
                <a:avLst/>
                <a:gdLst>
                  <a:gd name="T0" fmla="*/ 65115 w 759"/>
                  <a:gd name="T1" fmla="*/ 415584 h 1338"/>
                  <a:gd name="T2" fmla="*/ 207935 w 759"/>
                  <a:gd name="T3" fmla="*/ 415584 h 1338"/>
                  <a:gd name="T4" fmla="*/ 207935 w 759"/>
                  <a:gd name="T5" fmla="*/ 68305 h 1338"/>
                  <a:gd name="T6" fmla="*/ 207935 w 759"/>
                  <a:gd name="T7" fmla="*/ 68305 h 1338"/>
                  <a:gd name="T8" fmla="*/ 65115 w 759"/>
                  <a:gd name="T9" fmla="*/ 240507 h 1338"/>
                  <a:gd name="T10" fmla="*/ 65115 w 759"/>
                  <a:gd name="T11" fmla="*/ 415584 h 1338"/>
                  <a:gd name="T12" fmla="*/ 240313 w 759"/>
                  <a:gd name="T13" fmla="*/ 480653 h 1338"/>
                  <a:gd name="T14" fmla="*/ 32377 w 759"/>
                  <a:gd name="T15" fmla="*/ 480653 h 1338"/>
                  <a:gd name="T16" fmla="*/ 32377 w 759"/>
                  <a:gd name="T17" fmla="*/ 480653 h 1338"/>
                  <a:gd name="T18" fmla="*/ 0 w 759"/>
                  <a:gd name="T19" fmla="*/ 448298 h 1338"/>
                  <a:gd name="T20" fmla="*/ 0 w 759"/>
                  <a:gd name="T21" fmla="*/ 240507 h 1338"/>
                  <a:gd name="T22" fmla="*/ 0 w 759"/>
                  <a:gd name="T23" fmla="*/ 240507 h 1338"/>
                  <a:gd name="T24" fmla="*/ 240313 w 759"/>
                  <a:gd name="T25" fmla="*/ 0 h 1338"/>
                  <a:gd name="T26" fmla="*/ 240313 w 759"/>
                  <a:gd name="T27" fmla="*/ 0 h 1338"/>
                  <a:gd name="T28" fmla="*/ 272690 w 759"/>
                  <a:gd name="T29" fmla="*/ 32715 h 1338"/>
                  <a:gd name="T30" fmla="*/ 272690 w 759"/>
                  <a:gd name="T31" fmla="*/ 448298 h 1338"/>
                  <a:gd name="T32" fmla="*/ 272690 w 759"/>
                  <a:gd name="T33" fmla="*/ 448298 h 1338"/>
                  <a:gd name="T34" fmla="*/ 240313 w 759"/>
                  <a:gd name="T35" fmla="*/ 480653 h 13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759" h="1338">
                    <a:moveTo>
                      <a:pt x="181" y="1156"/>
                    </a:moveTo>
                    <a:lnTo>
                      <a:pt x="578" y="1156"/>
                    </a:lnTo>
                    <a:lnTo>
                      <a:pt x="578" y="190"/>
                    </a:lnTo>
                    <a:cubicBezTo>
                      <a:pt x="352" y="232"/>
                      <a:pt x="181" y="431"/>
                      <a:pt x="181" y="669"/>
                    </a:cubicBezTo>
                    <a:lnTo>
                      <a:pt x="181" y="1156"/>
                    </a:lnTo>
                    <a:close/>
                    <a:moveTo>
                      <a:pt x="668" y="1337"/>
                    </a:moveTo>
                    <a:lnTo>
                      <a:pt x="90" y="1337"/>
                    </a:lnTo>
                    <a:cubicBezTo>
                      <a:pt x="40" y="1337"/>
                      <a:pt x="0" y="1297"/>
                      <a:pt x="0" y="1247"/>
                    </a:cubicBezTo>
                    <a:lnTo>
                      <a:pt x="0" y="669"/>
                    </a:lnTo>
                    <a:cubicBezTo>
                      <a:pt x="0" y="300"/>
                      <a:pt x="300" y="0"/>
                      <a:pt x="668" y="0"/>
                    </a:cubicBezTo>
                    <a:cubicBezTo>
                      <a:pt x="717" y="0"/>
                      <a:pt x="758" y="41"/>
                      <a:pt x="758" y="91"/>
                    </a:cubicBezTo>
                    <a:lnTo>
                      <a:pt x="758" y="1247"/>
                    </a:lnTo>
                    <a:cubicBezTo>
                      <a:pt x="758" y="1297"/>
                      <a:pt x="717" y="1337"/>
                      <a:pt x="668" y="1337"/>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77" name="Freeform 38">
                <a:extLst>
                  <a:ext uri="{FF2B5EF4-FFF2-40B4-BE49-F238E27FC236}">
                    <a16:creationId xmlns:a16="http://schemas.microsoft.com/office/drawing/2014/main" id="{AC488E6B-B379-A14F-ACCA-E5DE0EF0D7C0}"/>
                  </a:ext>
                </a:extLst>
              </p:cNvPr>
              <p:cNvSpPr>
                <a:spLocks noChangeArrowheads="1"/>
              </p:cNvSpPr>
              <p:nvPr/>
            </p:nvSpPr>
            <p:spPr bwMode="auto">
              <a:xfrm>
                <a:off x="4991100" y="2716213"/>
                <a:ext cx="287338" cy="500062"/>
              </a:xfrm>
              <a:custGeom>
                <a:avLst/>
                <a:gdLst>
                  <a:gd name="T0" fmla="*/ 254530 w 797"/>
                  <a:gd name="T1" fmla="*/ 499702 h 1390"/>
                  <a:gd name="T2" fmla="*/ 32087 w 797"/>
                  <a:gd name="T3" fmla="*/ 499702 h 1390"/>
                  <a:gd name="T4" fmla="*/ 32087 w 797"/>
                  <a:gd name="T5" fmla="*/ 499702 h 1390"/>
                  <a:gd name="T6" fmla="*/ 0 w 797"/>
                  <a:gd name="T7" fmla="*/ 466964 h 1390"/>
                  <a:gd name="T8" fmla="*/ 0 w 797"/>
                  <a:gd name="T9" fmla="*/ 466964 h 1390"/>
                  <a:gd name="T10" fmla="*/ 32087 w 797"/>
                  <a:gd name="T11" fmla="*/ 434586 h 1390"/>
                  <a:gd name="T12" fmla="*/ 221723 w 797"/>
                  <a:gd name="T13" fmla="*/ 434586 h 1390"/>
                  <a:gd name="T14" fmla="*/ 221723 w 797"/>
                  <a:gd name="T15" fmla="*/ 64756 h 1390"/>
                  <a:gd name="T16" fmla="*/ 32087 w 797"/>
                  <a:gd name="T17" fmla="*/ 64756 h 1390"/>
                  <a:gd name="T18" fmla="*/ 32087 w 797"/>
                  <a:gd name="T19" fmla="*/ 64756 h 1390"/>
                  <a:gd name="T20" fmla="*/ 0 w 797"/>
                  <a:gd name="T21" fmla="*/ 32378 h 1390"/>
                  <a:gd name="T22" fmla="*/ 0 w 797"/>
                  <a:gd name="T23" fmla="*/ 32378 h 1390"/>
                  <a:gd name="T24" fmla="*/ 32087 w 797"/>
                  <a:gd name="T25" fmla="*/ 0 h 1390"/>
                  <a:gd name="T26" fmla="*/ 254530 w 797"/>
                  <a:gd name="T27" fmla="*/ 0 h 1390"/>
                  <a:gd name="T28" fmla="*/ 254530 w 797"/>
                  <a:gd name="T29" fmla="*/ 0 h 1390"/>
                  <a:gd name="T30" fmla="*/ 286977 w 797"/>
                  <a:gd name="T31" fmla="*/ 32378 h 1390"/>
                  <a:gd name="T32" fmla="*/ 286977 w 797"/>
                  <a:gd name="T33" fmla="*/ 466964 h 1390"/>
                  <a:gd name="T34" fmla="*/ 286977 w 797"/>
                  <a:gd name="T35" fmla="*/ 466964 h 1390"/>
                  <a:gd name="T36" fmla="*/ 254530 w 797"/>
                  <a:gd name="T37" fmla="*/ 499702 h 139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797" h="1390">
                    <a:moveTo>
                      <a:pt x="706" y="1389"/>
                    </a:moveTo>
                    <a:lnTo>
                      <a:pt x="89" y="1389"/>
                    </a:lnTo>
                    <a:cubicBezTo>
                      <a:pt x="40" y="1389"/>
                      <a:pt x="0" y="1348"/>
                      <a:pt x="0" y="1298"/>
                    </a:cubicBezTo>
                    <a:cubicBezTo>
                      <a:pt x="0" y="1248"/>
                      <a:pt x="40" y="1208"/>
                      <a:pt x="89" y="1208"/>
                    </a:cubicBezTo>
                    <a:lnTo>
                      <a:pt x="615" y="1208"/>
                    </a:lnTo>
                    <a:lnTo>
                      <a:pt x="615" y="180"/>
                    </a:lnTo>
                    <a:lnTo>
                      <a:pt x="89" y="180"/>
                    </a:lnTo>
                    <a:cubicBezTo>
                      <a:pt x="40" y="180"/>
                      <a:pt x="0" y="140"/>
                      <a:pt x="0" y="90"/>
                    </a:cubicBezTo>
                    <a:cubicBezTo>
                      <a:pt x="0" y="40"/>
                      <a:pt x="40" y="0"/>
                      <a:pt x="89" y="0"/>
                    </a:cubicBezTo>
                    <a:lnTo>
                      <a:pt x="706" y="0"/>
                    </a:lnTo>
                    <a:cubicBezTo>
                      <a:pt x="756" y="0"/>
                      <a:pt x="796" y="40"/>
                      <a:pt x="796" y="90"/>
                    </a:cubicBezTo>
                    <a:lnTo>
                      <a:pt x="796" y="1298"/>
                    </a:lnTo>
                    <a:cubicBezTo>
                      <a:pt x="796" y="1348"/>
                      <a:pt x="756" y="1389"/>
                      <a:pt x="706" y="1389"/>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78" name="Freeform 39">
                <a:extLst>
                  <a:ext uri="{FF2B5EF4-FFF2-40B4-BE49-F238E27FC236}">
                    <a16:creationId xmlns:a16="http://schemas.microsoft.com/office/drawing/2014/main" id="{E82434B3-40BA-AC40-A2F7-77B3DE3424E2}"/>
                  </a:ext>
                </a:extLst>
              </p:cNvPr>
              <p:cNvSpPr>
                <a:spLocks noChangeArrowheads="1"/>
              </p:cNvSpPr>
              <p:nvPr/>
            </p:nvSpPr>
            <p:spPr bwMode="auto">
              <a:xfrm>
                <a:off x="4678363" y="2614613"/>
                <a:ext cx="153987" cy="153987"/>
              </a:xfrm>
              <a:custGeom>
                <a:avLst/>
                <a:gdLst>
                  <a:gd name="T0" fmla="*/ 153628 w 429"/>
                  <a:gd name="T1" fmla="*/ 76994 h 428"/>
                  <a:gd name="T2" fmla="*/ 153628 w 429"/>
                  <a:gd name="T3" fmla="*/ 76994 h 428"/>
                  <a:gd name="T4" fmla="*/ 76814 w 429"/>
                  <a:gd name="T5" fmla="*/ 153627 h 428"/>
                  <a:gd name="T6" fmla="*/ 76814 w 429"/>
                  <a:gd name="T7" fmla="*/ 153627 h 428"/>
                  <a:gd name="T8" fmla="*/ 0 w 429"/>
                  <a:gd name="T9" fmla="*/ 76994 h 428"/>
                  <a:gd name="T10" fmla="*/ 0 w 429"/>
                  <a:gd name="T11" fmla="*/ 76994 h 428"/>
                  <a:gd name="T12" fmla="*/ 76814 w 429"/>
                  <a:gd name="T13" fmla="*/ 0 h 428"/>
                  <a:gd name="T14" fmla="*/ 76814 w 429"/>
                  <a:gd name="T15" fmla="*/ 0 h 428"/>
                  <a:gd name="T16" fmla="*/ 153628 w 429"/>
                  <a:gd name="T17" fmla="*/ 76994 h 42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29" h="428">
                    <a:moveTo>
                      <a:pt x="428" y="214"/>
                    </a:moveTo>
                    <a:lnTo>
                      <a:pt x="428" y="214"/>
                    </a:lnTo>
                    <a:cubicBezTo>
                      <a:pt x="428" y="332"/>
                      <a:pt x="332" y="427"/>
                      <a:pt x="214" y="427"/>
                    </a:cubicBezTo>
                    <a:cubicBezTo>
                      <a:pt x="96" y="427"/>
                      <a:pt x="0" y="332"/>
                      <a:pt x="0" y="214"/>
                    </a:cubicBezTo>
                    <a:cubicBezTo>
                      <a:pt x="0" y="96"/>
                      <a:pt x="96" y="0"/>
                      <a:pt x="214" y="0"/>
                    </a:cubicBezTo>
                    <a:cubicBezTo>
                      <a:pt x="332" y="0"/>
                      <a:pt x="428" y="96"/>
                      <a:pt x="428" y="21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79" name="Freeform 40">
                <a:extLst>
                  <a:ext uri="{FF2B5EF4-FFF2-40B4-BE49-F238E27FC236}">
                    <a16:creationId xmlns:a16="http://schemas.microsoft.com/office/drawing/2014/main" id="{B3E776A3-248F-1F45-B7CF-8231A39363BD}"/>
                  </a:ext>
                </a:extLst>
              </p:cNvPr>
              <p:cNvSpPr>
                <a:spLocks noChangeArrowheads="1"/>
              </p:cNvSpPr>
              <p:nvPr/>
            </p:nvSpPr>
            <p:spPr bwMode="auto">
              <a:xfrm>
                <a:off x="3838575" y="3552825"/>
                <a:ext cx="355600" cy="336550"/>
              </a:xfrm>
              <a:custGeom>
                <a:avLst/>
                <a:gdLst>
                  <a:gd name="T0" fmla="*/ 322847 w 988"/>
                  <a:gd name="T1" fmla="*/ 336190 h 936"/>
                  <a:gd name="T2" fmla="*/ 32393 w 988"/>
                  <a:gd name="T3" fmla="*/ 336190 h 936"/>
                  <a:gd name="T4" fmla="*/ 32393 w 988"/>
                  <a:gd name="T5" fmla="*/ 336190 h 936"/>
                  <a:gd name="T6" fmla="*/ 0 w 988"/>
                  <a:gd name="T7" fmla="*/ 303830 h 936"/>
                  <a:gd name="T8" fmla="*/ 0 w 988"/>
                  <a:gd name="T9" fmla="*/ 32720 h 936"/>
                  <a:gd name="T10" fmla="*/ 0 w 988"/>
                  <a:gd name="T11" fmla="*/ 32720 h 936"/>
                  <a:gd name="T12" fmla="*/ 32393 w 988"/>
                  <a:gd name="T13" fmla="*/ 0 h 936"/>
                  <a:gd name="T14" fmla="*/ 32393 w 988"/>
                  <a:gd name="T15" fmla="*/ 0 h 936"/>
                  <a:gd name="T16" fmla="*/ 65145 w 988"/>
                  <a:gd name="T17" fmla="*/ 32720 h 936"/>
                  <a:gd name="T18" fmla="*/ 65145 w 988"/>
                  <a:gd name="T19" fmla="*/ 271469 h 936"/>
                  <a:gd name="T20" fmla="*/ 290095 w 988"/>
                  <a:gd name="T21" fmla="*/ 271469 h 936"/>
                  <a:gd name="T22" fmla="*/ 290095 w 988"/>
                  <a:gd name="T23" fmla="*/ 154612 h 936"/>
                  <a:gd name="T24" fmla="*/ 290095 w 988"/>
                  <a:gd name="T25" fmla="*/ 154612 h 936"/>
                  <a:gd name="T26" fmla="*/ 322847 w 988"/>
                  <a:gd name="T27" fmla="*/ 121892 h 936"/>
                  <a:gd name="T28" fmla="*/ 322847 w 988"/>
                  <a:gd name="T29" fmla="*/ 121892 h 936"/>
                  <a:gd name="T30" fmla="*/ 355240 w 988"/>
                  <a:gd name="T31" fmla="*/ 154612 h 936"/>
                  <a:gd name="T32" fmla="*/ 355240 w 988"/>
                  <a:gd name="T33" fmla="*/ 303830 h 936"/>
                  <a:gd name="T34" fmla="*/ 355240 w 988"/>
                  <a:gd name="T35" fmla="*/ 303830 h 936"/>
                  <a:gd name="T36" fmla="*/ 322847 w 988"/>
                  <a:gd name="T37" fmla="*/ 336190 h 9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88" h="936">
                    <a:moveTo>
                      <a:pt x="897" y="935"/>
                    </a:moveTo>
                    <a:lnTo>
                      <a:pt x="90" y="935"/>
                    </a:lnTo>
                    <a:cubicBezTo>
                      <a:pt x="41" y="935"/>
                      <a:pt x="0" y="894"/>
                      <a:pt x="0" y="845"/>
                    </a:cubicBezTo>
                    <a:lnTo>
                      <a:pt x="0" y="91"/>
                    </a:lnTo>
                    <a:cubicBezTo>
                      <a:pt x="0" y="41"/>
                      <a:pt x="41" y="0"/>
                      <a:pt x="90" y="0"/>
                    </a:cubicBezTo>
                    <a:cubicBezTo>
                      <a:pt x="140" y="0"/>
                      <a:pt x="181" y="41"/>
                      <a:pt x="181" y="91"/>
                    </a:cubicBezTo>
                    <a:lnTo>
                      <a:pt x="181" y="755"/>
                    </a:lnTo>
                    <a:lnTo>
                      <a:pt x="806" y="755"/>
                    </a:lnTo>
                    <a:lnTo>
                      <a:pt x="806" y="430"/>
                    </a:lnTo>
                    <a:cubicBezTo>
                      <a:pt x="806" y="380"/>
                      <a:pt x="847" y="339"/>
                      <a:pt x="897" y="339"/>
                    </a:cubicBezTo>
                    <a:cubicBezTo>
                      <a:pt x="947" y="339"/>
                      <a:pt x="987" y="380"/>
                      <a:pt x="987" y="430"/>
                    </a:cubicBezTo>
                    <a:lnTo>
                      <a:pt x="987" y="845"/>
                    </a:lnTo>
                    <a:cubicBezTo>
                      <a:pt x="987" y="894"/>
                      <a:pt x="947" y="935"/>
                      <a:pt x="897" y="935"/>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80" name="Freeform 41">
                <a:extLst>
                  <a:ext uri="{FF2B5EF4-FFF2-40B4-BE49-F238E27FC236}">
                    <a16:creationId xmlns:a16="http://schemas.microsoft.com/office/drawing/2014/main" id="{72BD5F90-019A-EB4B-8B8F-F90755DC3064}"/>
                  </a:ext>
                </a:extLst>
              </p:cNvPr>
              <p:cNvSpPr>
                <a:spLocks noChangeArrowheads="1"/>
              </p:cNvSpPr>
              <p:nvPr/>
            </p:nvSpPr>
            <p:spPr bwMode="auto">
              <a:xfrm>
                <a:off x="4408488" y="3552825"/>
                <a:ext cx="355600" cy="336550"/>
              </a:xfrm>
              <a:custGeom>
                <a:avLst/>
                <a:gdLst>
                  <a:gd name="T0" fmla="*/ 322814 w 987"/>
                  <a:gd name="T1" fmla="*/ 336190 h 936"/>
                  <a:gd name="T2" fmla="*/ 32426 w 987"/>
                  <a:gd name="T3" fmla="*/ 336190 h 936"/>
                  <a:gd name="T4" fmla="*/ 32426 w 987"/>
                  <a:gd name="T5" fmla="*/ 336190 h 936"/>
                  <a:gd name="T6" fmla="*/ 0 w 987"/>
                  <a:gd name="T7" fmla="*/ 303830 h 936"/>
                  <a:gd name="T8" fmla="*/ 0 w 987"/>
                  <a:gd name="T9" fmla="*/ 154612 h 936"/>
                  <a:gd name="T10" fmla="*/ 0 w 987"/>
                  <a:gd name="T11" fmla="*/ 154612 h 936"/>
                  <a:gd name="T12" fmla="*/ 32426 w 987"/>
                  <a:gd name="T13" fmla="*/ 121892 h 936"/>
                  <a:gd name="T14" fmla="*/ 32426 w 987"/>
                  <a:gd name="T15" fmla="*/ 121892 h 936"/>
                  <a:gd name="T16" fmla="*/ 65211 w 987"/>
                  <a:gd name="T17" fmla="*/ 154612 h 936"/>
                  <a:gd name="T18" fmla="*/ 65211 w 987"/>
                  <a:gd name="T19" fmla="*/ 271469 h 936"/>
                  <a:gd name="T20" fmla="*/ 290028 w 987"/>
                  <a:gd name="T21" fmla="*/ 271469 h 936"/>
                  <a:gd name="T22" fmla="*/ 290028 w 987"/>
                  <a:gd name="T23" fmla="*/ 32720 h 936"/>
                  <a:gd name="T24" fmla="*/ 290028 w 987"/>
                  <a:gd name="T25" fmla="*/ 32720 h 936"/>
                  <a:gd name="T26" fmla="*/ 322814 w 987"/>
                  <a:gd name="T27" fmla="*/ 0 h 936"/>
                  <a:gd name="T28" fmla="*/ 322814 w 987"/>
                  <a:gd name="T29" fmla="*/ 0 h 936"/>
                  <a:gd name="T30" fmla="*/ 355240 w 987"/>
                  <a:gd name="T31" fmla="*/ 32720 h 936"/>
                  <a:gd name="T32" fmla="*/ 355240 w 987"/>
                  <a:gd name="T33" fmla="*/ 303830 h 936"/>
                  <a:gd name="T34" fmla="*/ 355240 w 987"/>
                  <a:gd name="T35" fmla="*/ 303830 h 936"/>
                  <a:gd name="T36" fmla="*/ 322814 w 987"/>
                  <a:gd name="T37" fmla="*/ 336190 h 9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87" h="936">
                    <a:moveTo>
                      <a:pt x="896" y="935"/>
                    </a:moveTo>
                    <a:lnTo>
                      <a:pt x="90" y="935"/>
                    </a:lnTo>
                    <a:cubicBezTo>
                      <a:pt x="40" y="935"/>
                      <a:pt x="0" y="894"/>
                      <a:pt x="0" y="845"/>
                    </a:cubicBezTo>
                    <a:lnTo>
                      <a:pt x="0" y="430"/>
                    </a:lnTo>
                    <a:cubicBezTo>
                      <a:pt x="0" y="380"/>
                      <a:pt x="40" y="339"/>
                      <a:pt x="90" y="339"/>
                    </a:cubicBezTo>
                    <a:cubicBezTo>
                      <a:pt x="140" y="339"/>
                      <a:pt x="181" y="380"/>
                      <a:pt x="181" y="430"/>
                    </a:cubicBezTo>
                    <a:lnTo>
                      <a:pt x="181" y="755"/>
                    </a:lnTo>
                    <a:lnTo>
                      <a:pt x="805" y="755"/>
                    </a:lnTo>
                    <a:lnTo>
                      <a:pt x="805" y="91"/>
                    </a:lnTo>
                    <a:cubicBezTo>
                      <a:pt x="805" y="41"/>
                      <a:pt x="846" y="0"/>
                      <a:pt x="896" y="0"/>
                    </a:cubicBezTo>
                    <a:cubicBezTo>
                      <a:pt x="946" y="0"/>
                      <a:pt x="986" y="41"/>
                      <a:pt x="986" y="91"/>
                    </a:cubicBezTo>
                    <a:lnTo>
                      <a:pt x="986" y="845"/>
                    </a:lnTo>
                    <a:cubicBezTo>
                      <a:pt x="986" y="894"/>
                      <a:pt x="946" y="935"/>
                      <a:pt x="896" y="935"/>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81" name="Freeform 42">
                <a:extLst>
                  <a:ext uri="{FF2B5EF4-FFF2-40B4-BE49-F238E27FC236}">
                    <a16:creationId xmlns:a16="http://schemas.microsoft.com/office/drawing/2014/main" id="{33957E94-56F2-194E-BAAF-F2664293B4FB}"/>
                  </a:ext>
                </a:extLst>
              </p:cNvPr>
              <p:cNvSpPr>
                <a:spLocks noChangeArrowheads="1"/>
              </p:cNvSpPr>
              <p:nvPr/>
            </p:nvSpPr>
            <p:spPr bwMode="auto">
              <a:xfrm>
                <a:off x="3332163" y="2924175"/>
                <a:ext cx="236537" cy="65088"/>
              </a:xfrm>
              <a:custGeom>
                <a:avLst/>
                <a:gdLst>
                  <a:gd name="T0" fmla="*/ 203775 w 657"/>
                  <a:gd name="T1" fmla="*/ 64730 h 182"/>
                  <a:gd name="T2" fmla="*/ 32402 w 657"/>
                  <a:gd name="T3" fmla="*/ 64730 h 182"/>
                  <a:gd name="T4" fmla="*/ 32402 w 657"/>
                  <a:gd name="T5" fmla="*/ 64730 h 182"/>
                  <a:gd name="T6" fmla="*/ 0 w 657"/>
                  <a:gd name="T7" fmla="*/ 32544 h 182"/>
                  <a:gd name="T8" fmla="*/ 0 w 657"/>
                  <a:gd name="T9" fmla="*/ 32544 h 182"/>
                  <a:gd name="T10" fmla="*/ 32402 w 657"/>
                  <a:gd name="T11" fmla="*/ 0 h 182"/>
                  <a:gd name="T12" fmla="*/ 203775 w 657"/>
                  <a:gd name="T13" fmla="*/ 0 h 182"/>
                  <a:gd name="T14" fmla="*/ 203775 w 657"/>
                  <a:gd name="T15" fmla="*/ 0 h 182"/>
                  <a:gd name="T16" fmla="*/ 236177 w 657"/>
                  <a:gd name="T17" fmla="*/ 32544 h 182"/>
                  <a:gd name="T18" fmla="*/ 236177 w 657"/>
                  <a:gd name="T19" fmla="*/ 32544 h 182"/>
                  <a:gd name="T20" fmla="*/ 203775 w 657"/>
                  <a:gd name="T21" fmla="*/ 64730 h 18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57" h="182">
                    <a:moveTo>
                      <a:pt x="566" y="181"/>
                    </a:moveTo>
                    <a:lnTo>
                      <a:pt x="90" y="181"/>
                    </a:lnTo>
                    <a:cubicBezTo>
                      <a:pt x="40" y="181"/>
                      <a:pt x="0" y="141"/>
                      <a:pt x="0" y="91"/>
                    </a:cubicBezTo>
                    <a:cubicBezTo>
                      <a:pt x="0" y="41"/>
                      <a:pt x="40" y="0"/>
                      <a:pt x="90" y="0"/>
                    </a:cubicBezTo>
                    <a:lnTo>
                      <a:pt x="566" y="0"/>
                    </a:lnTo>
                    <a:cubicBezTo>
                      <a:pt x="616" y="0"/>
                      <a:pt x="656" y="41"/>
                      <a:pt x="656" y="91"/>
                    </a:cubicBezTo>
                    <a:cubicBezTo>
                      <a:pt x="656" y="141"/>
                      <a:pt x="616" y="181"/>
                      <a:pt x="566" y="181"/>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82" name="Freeform 44">
                <a:extLst>
                  <a:ext uri="{FF2B5EF4-FFF2-40B4-BE49-F238E27FC236}">
                    <a16:creationId xmlns:a16="http://schemas.microsoft.com/office/drawing/2014/main" id="{F66C685D-0FDC-8C4B-9D0E-556F0908DC28}"/>
                  </a:ext>
                </a:extLst>
              </p:cNvPr>
              <p:cNvSpPr>
                <a:spLocks noChangeArrowheads="1"/>
              </p:cNvSpPr>
              <p:nvPr/>
            </p:nvSpPr>
            <p:spPr bwMode="auto">
              <a:xfrm>
                <a:off x="3503613" y="2165350"/>
                <a:ext cx="1581150" cy="1581150"/>
              </a:xfrm>
              <a:custGeom>
                <a:avLst/>
                <a:gdLst>
                  <a:gd name="T0" fmla="*/ 790395 w 4393"/>
                  <a:gd name="T1" fmla="*/ 1580790 h 4394"/>
                  <a:gd name="T2" fmla="*/ 790395 w 4393"/>
                  <a:gd name="T3" fmla="*/ 1580790 h 4394"/>
                  <a:gd name="T4" fmla="*/ 0 w 4393"/>
                  <a:gd name="T5" fmla="*/ 790575 h 4394"/>
                  <a:gd name="T6" fmla="*/ 0 w 4393"/>
                  <a:gd name="T7" fmla="*/ 790575 h 4394"/>
                  <a:gd name="T8" fmla="*/ 790395 w 4393"/>
                  <a:gd name="T9" fmla="*/ 0 h 4394"/>
                  <a:gd name="T10" fmla="*/ 790395 w 4393"/>
                  <a:gd name="T11" fmla="*/ 0 h 4394"/>
                  <a:gd name="T12" fmla="*/ 965678 w 4393"/>
                  <a:gd name="T13" fmla="*/ 19432 h 4394"/>
                  <a:gd name="T14" fmla="*/ 965678 w 4393"/>
                  <a:gd name="T15" fmla="*/ 19432 h 4394"/>
                  <a:gd name="T16" fmla="*/ 990513 w 4393"/>
                  <a:gd name="T17" fmla="*/ 58295 h 4394"/>
                  <a:gd name="T18" fmla="*/ 990513 w 4393"/>
                  <a:gd name="T19" fmla="*/ 58295 h 4394"/>
                  <a:gd name="T20" fmla="*/ 951281 w 4393"/>
                  <a:gd name="T21" fmla="*/ 82764 h 4394"/>
                  <a:gd name="T22" fmla="*/ 951281 w 4393"/>
                  <a:gd name="T23" fmla="*/ 82764 h 4394"/>
                  <a:gd name="T24" fmla="*/ 790395 w 4393"/>
                  <a:gd name="T25" fmla="*/ 65132 h 4394"/>
                  <a:gd name="T26" fmla="*/ 790395 w 4393"/>
                  <a:gd name="T27" fmla="*/ 65132 h 4394"/>
                  <a:gd name="T28" fmla="*/ 65146 w 4393"/>
                  <a:gd name="T29" fmla="*/ 790575 h 4394"/>
                  <a:gd name="T30" fmla="*/ 65146 w 4393"/>
                  <a:gd name="T31" fmla="*/ 790575 h 4394"/>
                  <a:gd name="T32" fmla="*/ 790395 w 4393"/>
                  <a:gd name="T33" fmla="*/ 1515659 h 4394"/>
                  <a:gd name="T34" fmla="*/ 790395 w 4393"/>
                  <a:gd name="T35" fmla="*/ 1515659 h 4394"/>
                  <a:gd name="T36" fmla="*/ 1515644 w 4393"/>
                  <a:gd name="T37" fmla="*/ 790575 h 4394"/>
                  <a:gd name="T38" fmla="*/ 1515644 w 4393"/>
                  <a:gd name="T39" fmla="*/ 790575 h 4394"/>
                  <a:gd name="T40" fmla="*/ 1133403 w 4393"/>
                  <a:gd name="T41" fmla="*/ 150774 h 4394"/>
                  <a:gd name="T42" fmla="*/ 1133403 w 4393"/>
                  <a:gd name="T43" fmla="*/ 150774 h 4394"/>
                  <a:gd name="T44" fmla="*/ 1120086 w 4393"/>
                  <a:gd name="T45" fmla="*/ 106873 h 4394"/>
                  <a:gd name="T46" fmla="*/ 1120086 w 4393"/>
                  <a:gd name="T47" fmla="*/ 106873 h 4394"/>
                  <a:gd name="T48" fmla="*/ 1163637 w 4393"/>
                  <a:gd name="T49" fmla="*/ 93559 h 4394"/>
                  <a:gd name="T50" fmla="*/ 1163637 w 4393"/>
                  <a:gd name="T51" fmla="*/ 93559 h 4394"/>
                  <a:gd name="T52" fmla="*/ 1580790 w 4393"/>
                  <a:gd name="T53" fmla="*/ 790575 h 4394"/>
                  <a:gd name="T54" fmla="*/ 1580790 w 4393"/>
                  <a:gd name="T55" fmla="*/ 790575 h 4394"/>
                  <a:gd name="T56" fmla="*/ 790395 w 4393"/>
                  <a:gd name="T57" fmla="*/ 1580790 h 439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4393" h="4394">
                    <a:moveTo>
                      <a:pt x="2196" y="4393"/>
                    </a:moveTo>
                    <a:lnTo>
                      <a:pt x="2196" y="4393"/>
                    </a:lnTo>
                    <a:cubicBezTo>
                      <a:pt x="985" y="4393"/>
                      <a:pt x="0" y="3408"/>
                      <a:pt x="0" y="2197"/>
                    </a:cubicBezTo>
                    <a:cubicBezTo>
                      <a:pt x="0" y="985"/>
                      <a:pt x="985" y="0"/>
                      <a:pt x="2196" y="0"/>
                    </a:cubicBezTo>
                    <a:cubicBezTo>
                      <a:pt x="2361" y="0"/>
                      <a:pt x="2525" y="18"/>
                      <a:pt x="2683" y="54"/>
                    </a:cubicBezTo>
                    <a:cubicBezTo>
                      <a:pt x="2732" y="65"/>
                      <a:pt x="2763" y="113"/>
                      <a:pt x="2752" y="162"/>
                    </a:cubicBezTo>
                    <a:cubicBezTo>
                      <a:pt x="2740" y="211"/>
                      <a:pt x="2692" y="241"/>
                      <a:pt x="2643" y="230"/>
                    </a:cubicBezTo>
                    <a:cubicBezTo>
                      <a:pt x="2498" y="197"/>
                      <a:pt x="2347" y="181"/>
                      <a:pt x="2196" y="181"/>
                    </a:cubicBezTo>
                    <a:cubicBezTo>
                      <a:pt x="1085" y="181"/>
                      <a:pt x="181" y="1085"/>
                      <a:pt x="181" y="2197"/>
                    </a:cubicBezTo>
                    <a:cubicBezTo>
                      <a:pt x="181" y="3308"/>
                      <a:pt x="1085" y="4212"/>
                      <a:pt x="2196" y="4212"/>
                    </a:cubicBezTo>
                    <a:cubicBezTo>
                      <a:pt x="3307" y="4212"/>
                      <a:pt x="4211" y="3308"/>
                      <a:pt x="4211" y="2197"/>
                    </a:cubicBezTo>
                    <a:cubicBezTo>
                      <a:pt x="4211" y="1452"/>
                      <a:pt x="3804" y="772"/>
                      <a:pt x="3149" y="419"/>
                    </a:cubicBezTo>
                    <a:cubicBezTo>
                      <a:pt x="3105" y="396"/>
                      <a:pt x="3088" y="341"/>
                      <a:pt x="3112" y="297"/>
                    </a:cubicBezTo>
                    <a:cubicBezTo>
                      <a:pt x="3136" y="253"/>
                      <a:pt x="3190" y="236"/>
                      <a:pt x="3233" y="260"/>
                    </a:cubicBezTo>
                    <a:cubicBezTo>
                      <a:pt x="3948" y="644"/>
                      <a:pt x="4392" y="1386"/>
                      <a:pt x="4392" y="2197"/>
                    </a:cubicBezTo>
                    <a:cubicBezTo>
                      <a:pt x="4392" y="3408"/>
                      <a:pt x="3406" y="4393"/>
                      <a:pt x="2196" y="439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grpSp>
        <p:grpSp>
          <p:nvGrpSpPr>
            <p:cNvPr id="159" name="Group 13">
              <a:extLst>
                <a:ext uri="{FF2B5EF4-FFF2-40B4-BE49-F238E27FC236}">
                  <a16:creationId xmlns:a16="http://schemas.microsoft.com/office/drawing/2014/main" id="{58A9F128-D3FB-A641-9BDB-AF0E02D6D130}"/>
                </a:ext>
              </a:extLst>
            </p:cNvPr>
            <p:cNvGrpSpPr>
              <a:grpSpLocks/>
            </p:cNvGrpSpPr>
            <p:nvPr/>
          </p:nvGrpSpPr>
          <p:grpSpPr bwMode="auto">
            <a:xfrm>
              <a:off x="10961073" y="138675"/>
              <a:ext cx="1183748" cy="596117"/>
              <a:chOff x="5826125" y="2760663"/>
              <a:chExt cx="1771650" cy="892175"/>
            </a:xfrm>
            <a:solidFill>
              <a:schemeClr val="accent5"/>
            </a:solidFill>
          </p:grpSpPr>
          <p:sp>
            <p:nvSpPr>
              <p:cNvPr id="170" name="Freeform 45">
                <a:extLst>
                  <a:ext uri="{FF2B5EF4-FFF2-40B4-BE49-F238E27FC236}">
                    <a16:creationId xmlns:a16="http://schemas.microsoft.com/office/drawing/2014/main" id="{17E2D7C7-5F40-194F-B143-3706761C266F}"/>
                  </a:ext>
                </a:extLst>
              </p:cNvPr>
              <p:cNvSpPr>
                <a:spLocks noChangeArrowheads="1"/>
              </p:cNvSpPr>
              <p:nvPr/>
            </p:nvSpPr>
            <p:spPr bwMode="auto">
              <a:xfrm>
                <a:off x="5826125" y="2760663"/>
                <a:ext cx="1771650" cy="892175"/>
              </a:xfrm>
              <a:custGeom>
                <a:avLst/>
                <a:gdLst>
                  <a:gd name="T0" fmla="*/ 1706153 w 4923"/>
                  <a:gd name="T1" fmla="*/ 891815 h 2477"/>
                  <a:gd name="T2" fmla="*/ 647770 w 4923"/>
                  <a:gd name="T3" fmla="*/ 891815 h 2477"/>
                  <a:gd name="T4" fmla="*/ 647770 w 4923"/>
                  <a:gd name="T5" fmla="*/ 891815 h 2477"/>
                  <a:gd name="T6" fmla="*/ 615381 w 4923"/>
                  <a:gd name="T7" fmla="*/ 859398 h 2477"/>
                  <a:gd name="T8" fmla="*/ 615381 w 4923"/>
                  <a:gd name="T9" fmla="*/ 859398 h 2477"/>
                  <a:gd name="T10" fmla="*/ 647770 w 4923"/>
                  <a:gd name="T11" fmla="*/ 826622 h 2477"/>
                  <a:gd name="T12" fmla="*/ 1706153 w 4923"/>
                  <a:gd name="T13" fmla="*/ 826622 h 2477"/>
                  <a:gd name="T14" fmla="*/ 1706153 w 4923"/>
                  <a:gd name="T15" fmla="*/ 65193 h 2477"/>
                  <a:gd name="T16" fmla="*/ 65137 w 4923"/>
                  <a:gd name="T17" fmla="*/ 65193 h 2477"/>
                  <a:gd name="T18" fmla="*/ 65137 w 4923"/>
                  <a:gd name="T19" fmla="*/ 497774 h 2477"/>
                  <a:gd name="T20" fmla="*/ 65137 w 4923"/>
                  <a:gd name="T21" fmla="*/ 497774 h 2477"/>
                  <a:gd name="T22" fmla="*/ 32748 w 4923"/>
                  <a:gd name="T23" fmla="*/ 530190 h 2477"/>
                  <a:gd name="T24" fmla="*/ 32748 w 4923"/>
                  <a:gd name="T25" fmla="*/ 530190 h 2477"/>
                  <a:gd name="T26" fmla="*/ 0 w 4923"/>
                  <a:gd name="T27" fmla="*/ 497774 h 2477"/>
                  <a:gd name="T28" fmla="*/ 0 w 4923"/>
                  <a:gd name="T29" fmla="*/ 65193 h 2477"/>
                  <a:gd name="T30" fmla="*/ 0 w 4923"/>
                  <a:gd name="T31" fmla="*/ 65193 h 2477"/>
                  <a:gd name="T32" fmla="*/ 65137 w 4923"/>
                  <a:gd name="T33" fmla="*/ 0 h 2477"/>
                  <a:gd name="T34" fmla="*/ 1706153 w 4923"/>
                  <a:gd name="T35" fmla="*/ 0 h 2477"/>
                  <a:gd name="T36" fmla="*/ 1706153 w 4923"/>
                  <a:gd name="T37" fmla="*/ 0 h 2477"/>
                  <a:gd name="T38" fmla="*/ 1771290 w 4923"/>
                  <a:gd name="T39" fmla="*/ 65193 h 2477"/>
                  <a:gd name="T40" fmla="*/ 1771290 w 4923"/>
                  <a:gd name="T41" fmla="*/ 826622 h 2477"/>
                  <a:gd name="T42" fmla="*/ 1771290 w 4923"/>
                  <a:gd name="T43" fmla="*/ 826622 h 2477"/>
                  <a:gd name="T44" fmla="*/ 1706153 w 4923"/>
                  <a:gd name="T45" fmla="*/ 891815 h 247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4923" h="2477">
                    <a:moveTo>
                      <a:pt x="4741" y="2476"/>
                    </a:moveTo>
                    <a:lnTo>
                      <a:pt x="1800" y="2476"/>
                    </a:lnTo>
                    <a:cubicBezTo>
                      <a:pt x="1751" y="2476"/>
                      <a:pt x="1710" y="2436"/>
                      <a:pt x="1710" y="2386"/>
                    </a:cubicBezTo>
                    <a:cubicBezTo>
                      <a:pt x="1710" y="2336"/>
                      <a:pt x="1751" y="2295"/>
                      <a:pt x="1800" y="2295"/>
                    </a:cubicBezTo>
                    <a:lnTo>
                      <a:pt x="4741" y="2295"/>
                    </a:lnTo>
                    <a:lnTo>
                      <a:pt x="4741" y="181"/>
                    </a:lnTo>
                    <a:lnTo>
                      <a:pt x="181" y="181"/>
                    </a:lnTo>
                    <a:lnTo>
                      <a:pt x="181" y="1382"/>
                    </a:lnTo>
                    <a:cubicBezTo>
                      <a:pt x="181" y="1432"/>
                      <a:pt x="141" y="1472"/>
                      <a:pt x="91" y="1472"/>
                    </a:cubicBezTo>
                    <a:cubicBezTo>
                      <a:pt x="41" y="1472"/>
                      <a:pt x="0" y="1432"/>
                      <a:pt x="0" y="1382"/>
                    </a:cubicBezTo>
                    <a:lnTo>
                      <a:pt x="0" y="181"/>
                    </a:lnTo>
                    <a:cubicBezTo>
                      <a:pt x="0" y="82"/>
                      <a:pt x="81" y="0"/>
                      <a:pt x="181" y="0"/>
                    </a:cubicBezTo>
                    <a:lnTo>
                      <a:pt x="4741" y="0"/>
                    </a:lnTo>
                    <a:cubicBezTo>
                      <a:pt x="4841" y="0"/>
                      <a:pt x="4922" y="82"/>
                      <a:pt x="4922" y="181"/>
                    </a:cubicBezTo>
                    <a:lnTo>
                      <a:pt x="4922" y="2295"/>
                    </a:lnTo>
                    <a:cubicBezTo>
                      <a:pt x="4922" y="2395"/>
                      <a:pt x="4841" y="2476"/>
                      <a:pt x="4741" y="2476"/>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71" name="Freeform 46">
                <a:extLst>
                  <a:ext uri="{FF2B5EF4-FFF2-40B4-BE49-F238E27FC236}">
                    <a16:creationId xmlns:a16="http://schemas.microsoft.com/office/drawing/2014/main" id="{DE61EB1D-AB6E-9F4F-89F2-02B1D98C1EC3}"/>
                  </a:ext>
                </a:extLst>
              </p:cNvPr>
              <p:cNvSpPr>
                <a:spLocks noChangeArrowheads="1"/>
              </p:cNvSpPr>
              <p:nvPr/>
            </p:nvSpPr>
            <p:spPr bwMode="auto">
              <a:xfrm>
                <a:off x="6097588" y="2955925"/>
                <a:ext cx="923925" cy="85725"/>
              </a:xfrm>
              <a:custGeom>
                <a:avLst/>
                <a:gdLst>
                  <a:gd name="T0" fmla="*/ 923565 w 2565"/>
                  <a:gd name="T1" fmla="*/ 69156 h 238"/>
                  <a:gd name="T2" fmla="*/ 923565 w 2565"/>
                  <a:gd name="T3" fmla="*/ 69156 h 238"/>
                  <a:gd name="T4" fmla="*/ 907356 w 2565"/>
                  <a:gd name="T5" fmla="*/ 85365 h 238"/>
                  <a:gd name="T6" fmla="*/ 16209 w 2565"/>
                  <a:gd name="T7" fmla="*/ 85365 h 238"/>
                  <a:gd name="T8" fmla="*/ 16209 w 2565"/>
                  <a:gd name="T9" fmla="*/ 85365 h 238"/>
                  <a:gd name="T10" fmla="*/ 0 w 2565"/>
                  <a:gd name="T11" fmla="*/ 69156 h 238"/>
                  <a:gd name="T12" fmla="*/ 0 w 2565"/>
                  <a:gd name="T13" fmla="*/ 16209 h 238"/>
                  <a:gd name="T14" fmla="*/ 0 w 2565"/>
                  <a:gd name="T15" fmla="*/ 16209 h 238"/>
                  <a:gd name="T16" fmla="*/ 16209 w 2565"/>
                  <a:gd name="T17" fmla="*/ 0 h 238"/>
                  <a:gd name="T18" fmla="*/ 907356 w 2565"/>
                  <a:gd name="T19" fmla="*/ 0 h 238"/>
                  <a:gd name="T20" fmla="*/ 907356 w 2565"/>
                  <a:gd name="T21" fmla="*/ 0 h 238"/>
                  <a:gd name="T22" fmla="*/ 923565 w 2565"/>
                  <a:gd name="T23" fmla="*/ 16209 h 238"/>
                  <a:gd name="T24" fmla="*/ 923565 w 2565"/>
                  <a:gd name="T25" fmla="*/ 69156 h 23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65" h="238">
                    <a:moveTo>
                      <a:pt x="2564" y="192"/>
                    </a:moveTo>
                    <a:lnTo>
                      <a:pt x="2564" y="192"/>
                    </a:lnTo>
                    <a:cubicBezTo>
                      <a:pt x="2564" y="216"/>
                      <a:pt x="2543" y="237"/>
                      <a:pt x="2519" y="237"/>
                    </a:cubicBezTo>
                    <a:lnTo>
                      <a:pt x="45" y="237"/>
                    </a:lnTo>
                    <a:cubicBezTo>
                      <a:pt x="21" y="237"/>
                      <a:pt x="0" y="216"/>
                      <a:pt x="0" y="192"/>
                    </a:cubicBezTo>
                    <a:lnTo>
                      <a:pt x="0" y="45"/>
                    </a:lnTo>
                    <a:cubicBezTo>
                      <a:pt x="0" y="21"/>
                      <a:pt x="21" y="0"/>
                      <a:pt x="45" y="0"/>
                    </a:cubicBezTo>
                    <a:lnTo>
                      <a:pt x="2519" y="0"/>
                    </a:lnTo>
                    <a:cubicBezTo>
                      <a:pt x="2543" y="0"/>
                      <a:pt x="2564" y="21"/>
                      <a:pt x="2564" y="45"/>
                    </a:cubicBezTo>
                    <a:lnTo>
                      <a:pt x="2564" y="19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72" name="Freeform 47">
                <a:extLst>
                  <a:ext uri="{FF2B5EF4-FFF2-40B4-BE49-F238E27FC236}">
                    <a16:creationId xmlns:a16="http://schemas.microsoft.com/office/drawing/2014/main" id="{F6B933C9-220D-4C47-95CC-5787973069C1}"/>
                  </a:ext>
                </a:extLst>
              </p:cNvPr>
              <p:cNvSpPr>
                <a:spLocks noChangeArrowheads="1"/>
              </p:cNvSpPr>
              <p:nvPr/>
            </p:nvSpPr>
            <p:spPr bwMode="auto">
              <a:xfrm>
                <a:off x="7070725" y="2955925"/>
                <a:ext cx="257175" cy="85725"/>
              </a:xfrm>
              <a:custGeom>
                <a:avLst/>
                <a:gdLst>
                  <a:gd name="T0" fmla="*/ 256815 w 714"/>
                  <a:gd name="T1" fmla="*/ 69156 h 238"/>
                  <a:gd name="T2" fmla="*/ 256815 w 714"/>
                  <a:gd name="T3" fmla="*/ 69156 h 238"/>
                  <a:gd name="T4" fmla="*/ 240606 w 714"/>
                  <a:gd name="T5" fmla="*/ 85365 h 238"/>
                  <a:gd name="T6" fmla="*/ 16209 w 714"/>
                  <a:gd name="T7" fmla="*/ 85365 h 238"/>
                  <a:gd name="T8" fmla="*/ 16209 w 714"/>
                  <a:gd name="T9" fmla="*/ 85365 h 238"/>
                  <a:gd name="T10" fmla="*/ 0 w 714"/>
                  <a:gd name="T11" fmla="*/ 69156 h 238"/>
                  <a:gd name="T12" fmla="*/ 0 w 714"/>
                  <a:gd name="T13" fmla="*/ 16209 h 238"/>
                  <a:gd name="T14" fmla="*/ 0 w 714"/>
                  <a:gd name="T15" fmla="*/ 16209 h 238"/>
                  <a:gd name="T16" fmla="*/ 16209 w 714"/>
                  <a:gd name="T17" fmla="*/ 0 h 238"/>
                  <a:gd name="T18" fmla="*/ 240606 w 714"/>
                  <a:gd name="T19" fmla="*/ 0 h 238"/>
                  <a:gd name="T20" fmla="*/ 240606 w 714"/>
                  <a:gd name="T21" fmla="*/ 0 h 238"/>
                  <a:gd name="T22" fmla="*/ 256815 w 714"/>
                  <a:gd name="T23" fmla="*/ 16209 h 238"/>
                  <a:gd name="T24" fmla="*/ 256815 w 714"/>
                  <a:gd name="T25" fmla="*/ 69156 h 23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14" h="238">
                    <a:moveTo>
                      <a:pt x="713" y="192"/>
                    </a:moveTo>
                    <a:lnTo>
                      <a:pt x="713" y="192"/>
                    </a:lnTo>
                    <a:cubicBezTo>
                      <a:pt x="713" y="216"/>
                      <a:pt x="693" y="237"/>
                      <a:pt x="668" y="237"/>
                    </a:cubicBezTo>
                    <a:lnTo>
                      <a:pt x="45" y="237"/>
                    </a:lnTo>
                    <a:cubicBezTo>
                      <a:pt x="20" y="237"/>
                      <a:pt x="0" y="216"/>
                      <a:pt x="0" y="192"/>
                    </a:cubicBezTo>
                    <a:lnTo>
                      <a:pt x="0" y="45"/>
                    </a:lnTo>
                    <a:cubicBezTo>
                      <a:pt x="0" y="21"/>
                      <a:pt x="20" y="0"/>
                      <a:pt x="45" y="0"/>
                    </a:cubicBezTo>
                    <a:lnTo>
                      <a:pt x="668" y="0"/>
                    </a:lnTo>
                    <a:cubicBezTo>
                      <a:pt x="693" y="0"/>
                      <a:pt x="713" y="21"/>
                      <a:pt x="713" y="45"/>
                    </a:cubicBezTo>
                    <a:lnTo>
                      <a:pt x="713" y="19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73" name="Freeform 48">
                <a:extLst>
                  <a:ext uri="{FF2B5EF4-FFF2-40B4-BE49-F238E27FC236}">
                    <a16:creationId xmlns:a16="http://schemas.microsoft.com/office/drawing/2014/main" id="{5CB2DF4B-BCF4-7C47-8BFE-91EBB35BAB1E}"/>
                  </a:ext>
                </a:extLst>
              </p:cNvPr>
              <p:cNvSpPr>
                <a:spLocks noChangeArrowheads="1"/>
              </p:cNvSpPr>
              <p:nvPr/>
            </p:nvSpPr>
            <p:spPr bwMode="auto">
              <a:xfrm>
                <a:off x="6108700" y="3217863"/>
                <a:ext cx="1219200" cy="34925"/>
              </a:xfrm>
              <a:custGeom>
                <a:avLst/>
                <a:gdLst>
                  <a:gd name="T0" fmla="*/ 1218840 w 3388"/>
                  <a:gd name="T1" fmla="*/ 18190 h 96"/>
                  <a:gd name="T2" fmla="*/ 1218840 w 3388"/>
                  <a:gd name="T3" fmla="*/ 18190 h 96"/>
                  <a:gd name="T4" fmla="*/ 1202647 w 3388"/>
                  <a:gd name="T5" fmla="*/ 34561 h 96"/>
                  <a:gd name="T6" fmla="*/ 16194 w 3388"/>
                  <a:gd name="T7" fmla="*/ 34561 h 96"/>
                  <a:gd name="T8" fmla="*/ 16194 w 3388"/>
                  <a:gd name="T9" fmla="*/ 34561 h 96"/>
                  <a:gd name="T10" fmla="*/ 0 w 3388"/>
                  <a:gd name="T11" fmla="*/ 18190 h 96"/>
                  <a:gd name="T12" fmla="*/ 0 w 3388"/>
                  <a:gd name="T13" fmla="*/ 16371 h 96"/>
                  <a:gd name="T14" fmla="*/ 0 w 3388"/>
                  <a:gd name="T15" fmla="*/ 16371 h 96"/>
                  <a:gd name="T16" fmla="*/ 16194 w 3388"/>
                  <a:gd name="T17" fmla="*/ 0 h 96"/>
                  <a:gd name="T18" fmla="*/ 1202647 w 3388"/>
                  <a:gd name="T19" fmla="*/ 0 h 96"/>
                  <a:gd name="T20" fmla="*/ 1202647 w 3388"/>
                  <a:gd name="T21" fmla="*/ 0 h 96"/>
                  <a:gd name="T22" fmla="*/ 1218840 w 3388"/>
                  <a:gd name="T23" fmla="*/ 16371 h 96"/>
                  <a:gd name="T24" fmla="*/ 1218840 w 3388"/>
                  <a:gd name="T25" fmla="*/ 18190 h 9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388" h="96">
                    <a:moveTo>
                      <a:pt x="3387" y="50"/>
                    </a:moveTo>
                    <a:lnTo>
                      <a:pt x="3387" y="50"/>
                    </a:lnTo>
                    <a:cubicBezTo>
                      <a:pt x="3387" y="75"/>
                      <a:pt x="3367" y="95"/>
                      <a:pt x="3342" y="95"/>
                    </a:cubicBezTo>
                    <a:lnTo>
                      <a:pt x="45" y="95"/>
                    </a:lnTo>
                    <a:cubicBezTo>
                      <a:pt x="20" y="95"/>
                      <a:pt x="0" y="75"/>
                      <a:pt x="0" y="50"/>
                    </a:cubicBezTo>
                    <a:lnTo>
                      <a:pt x="0" y="45"/>
                    </a:lnTo>
                    <a:cubicBezTo>
                      <a:pt x="0" y="20"/>
                      <a:pt x="20" y="0"/>
                      <a:pt x="45" y="0"/>
                    </a:cubicBezTo>
                    <a:lnTo>
                      <a:pt x="3342" y="0"/>
                    </a:lnTo>
                    <a:cubicBezTo>
                      <a:pt x="3367" y="0"/>
                      <a:pt x="3387" y="20"/>
                      <a:pt x="3387" y="45"/>
                    </a:cubicBezTo>
                    <a:lnTo>
                      <a:pt x="3387" y="5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74" name="Freeform 49">
                <a:extLst>
                  <a:ext uri="{FF2B5EF4-FFF2-40B4-BE49-F238E27FC236}">
                    <a16:creationId xmlns:a16="http://schemas.microsoft.com/office/drawing/2014/main" id="{51555C78-D7F1-D645-BB41-A09106262208}"/>
                  </a:ext>
                </a:extLst>
              </p:cNvPr>
              <p:cNvSpPr>
                <a:spLocks noChangeArrowheads="1"/>
              </p:cNvSpPr>
              <p:nvPr/>
            </p:nvSpPr>
            <p:spPr bwMode="auto">
              <a:xfrm>
                <a:off x="6108700" y="3144838"/>
                <a:ext cx="1219200" cy="34925"/>
              </a:xfrm>
              <a:custGeom>
                <a:avLst/>
                <a:gdLst>
                  <a:gd name="T0" fmla="*/ 1218840 w 3388"/>
                  <a:gd name="T1" fmla="*/ 18003 h 97"/>
                  <a:gd name="T2" fmla="*/ 1218840 w 3388"/>
                  <a:gd name="T3" fmla="*/ 18003 h 97"/>
                  <a:gd name="T4" fmla="*/ 1202647 w 3388"/>
                  <a:gd name="T5" fmla="*/ 34565 h 97"/>
                  <a:gd name="T6" fmla="*/ 16194 w 3388"/>
                  <a:gd name="T7" fmla="*/ 34565 h 97"/>
                  <a:gd name="T8" fmla="*/ 16194 w 3388"/>
                  <a:gd name="T9" fmla="*/ 34565 h 97"/>
                  <a:gd name="T10" fmla="*/ 0 w 3388"/>
                  <a:gd name="T11" fmla="*/ 18003 h 97"/>
                  <a:gd name="T12" fmla="*/ 0 w 3388"/>
                  <a:gd name="T13" fmla="*/ 16202 h 97"/>
                  <a:gd name="T14" fmla="*/ 0 w 3388"/>
                  <a:gd name="T15" fmla="*/ 16202 h 97"/>
                  <a:gd name="T16" fmla="*/ 16194 w 3388"/>
                  <a:gd name="T17" fmla="*/ 0 h 97"/>
                  <a:gd name="T18" fmla="*/ 1202647 w 3388"/>
                  <a:gd name="T19" fmla="*/ 0 h 97"/>
                  <a:gd name="T20" fmla="*/ 1202647 w 3388"/>
                  <a:gd name="T21" fmla="*/ 0 h 97"/>
                  <a:gd name="T22" fmla="*/ 1218840 w 3388"/>
                  <a:gd name="T23" fmla="*/ 16202 h 97"/>
                  <a:gd name="T24" fmla="*/ 1218840 w 3388"/>
                  <a:gd name="T25" fmla="*/ 18003 h 9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388" h="97">
                    <a:moveTo>
                      <a:pt x="3387" y="50"/>
                    </a:moveTo>
                    <a:lnTo>
                      <a:pt x="3387" y="50"/>
                    </a:lnTo>
                    <a:cubicBezTo>
                      <a:pt x="3387" y="76"/>
                      <a:pt x="3367" y="96"/>
                      <a:pt x="3342" y="96"/>
                    </a:cubicBezTo>
                    <a:lnTo>
                      <a:pt x="45" y="96"/>
                    </a:lnTo>
                    <a:cubicBezTo>
                      <a:pt x="20" y="96"/>
                      <a:pt x="0" y="76"/>
                      <a:pt x="0" y="50"/>
                    </a:cubicBezTo>
                    <a:lnTo>
                      <a:pt x="0" y="45"/>
                    </a:lnTo>
                    <a:cubicBezTo>
                      <a:pt x="0" y="20"/>
                      <a:pt x="20" y="0"/>
                      <a:pt x="45" y="0"/>
                    </a:cubicBezTo>
                    <a:lnTo>
                      <a:pt x="3342" y="0"/>
                    </a:lnTo>
                    <a:cubicBezTo>
                      <a:pt x="3367" y="0"/>
                      <a:pt x="3387" y="20"/>
                      <a:pt x="3387" y="45"/>
                    </a:cubicBezTo>
                    <a:lnTo>
                      <a:pt x="3387" y="5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75" name="Freeform 50">
                <a:extLst>
                  <a:ext uri="{FF2B5EF4-FFF2-40B4-BE49-F238E27FC236}">
                    <a16:creationId xmlns:a16="http://schemas.microsoft.com/office/drawing/2014/main" id="{5CC714A0-9292-644C-9583-3FA555E8741D}"/>
                  </a:ext>
                </a:extLst>
              </p:cNvPr>
              <p:cNvSpPr>
                <a:spLocks noChangeArrowheads="1"/>
              </p:cNvSpPr>
              <p:nvPr/>
            </p:nvSpPr>
            <p:spPr bwMode="auto">
              <a:xfrm>
                <a:off x="6915150" y="3471863"/>
                <a:ext cx="504825" cy="33337"/>
              </a:xfrm>
              <a:custGeom>
                <a:avLst/>
                <a:gdLst>
                  <a:gd name="T0" fmla="*/ 488273 w 1403"/>
                  <a:gd name="T1" fmla="*/ 32975 h 92"/>
                  <a:gd name="T2" fmla="*/ 15832 w 1403"/>
                  <a:gd name="T3" fmla="*/ 32975 h 92"/>
                  <a:gd name="T4" fmla="*/ 15832 w 1403"/>
                  <a:gd name="T5" fmla="*/ 32975 h 92"/>
                  <a:gd name="T6" fmla="*/ 0 w 1403"/>
                  <a:gd name="T7" fmla="*/ 16669 h 92"/>
                  <a:gd name="T8" fmla="*/ 0 w 1403"/>
                  <a:gd name="T9" fmla="*/ 16669 h 92"/>
                  <a:gd name="T10" fmla="*/ 15832 w 1403"/>
                  <a:gd name="T11" fmla="*/ 0 h 92"/>
                  <a:gd name="T12" fmla="*/ 488273 w 1403"/>
                  <a:gd name="T13" fmla="*/ 0 h 92"/>
                  <a:gd name="T14" fmla="*/ 488273 w 1403"/>
                  <a:gd name="T15" fmla="*/ 0 h 92"/>
                  <a:gd name="T16" fmla="*/ 504465 w 1403"/>
                  <a:gd name="T17" fmla="*/ 16669 h 92"/>
                  <a:gd name="T18" fmla="*/ 504465 w 1403"/>
                  <a:gd name="T19" fmla="*/ 16669 h 92"/>
                  <a:gd name="T20" fmla="*/ 488273 w 1403"/>
                  <a:gd name="T21" fmla="*/ 32975 h 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403" h="92">
                    <a:moveTo>
                      <a:pt x="1357" y="91"/>
                    </a:moveTo>
                    <a:lnTo>
                      <a:pt x="44" y="91"/>
                    </a:lnTo>
                    <a:cubicBezTo>
                      <a:pt x="20" y="91"/>
                      <a:pt x="0" y="70"/>
                      <a:pt x="0" y="46"/>
                    </a:cubicBezTo>
                    <a:cubicBezTo>
                      <a:pt x="0" y="20"/>
                      <a:pt x="20" y="0"/>
                      <a:pt x="44" y="0"/>
                    </a:cubicBezTo>
                    <a:lnTo>
                      <a:pt x="1357" y="0"/>
                    </a:lnTo>
                    <a:cubicBezTo>
                      <a:pt x="1382" y="0"/>
                      <a:pt x="1402" y="20"/>
                      <a:pt x="1402" y="46"/>
                    </a:cubicBezTo>
                    <a:cubicBezTo>
                      <a:pt x="1402" y="70"/>
                      <a:pt x="1382" y="91"/>
                      <a:pt x="1357" y="91"/>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grpSp>
        <p:sp>
          <p:nvSpPr>
            <p:cNvPr id="160" name="Freeform 52">
              <a:extLst>
                <a:ext uri="{FF2B5EF4-FFF2-40B4-BE49-F238E27FC236}">
                  <a16:creationId xmlns:a16="http://schemas.microsoft.com/office/drawing/2014/main" id="{81DDB969-231C-8848-9403-1E99FC379CB3}"/>
                </a:ext>
              </a:extLst>
            </p:cNvPr>
            <p:cNvSpPr>
              <a:spLocks noChangeArrowheads="1"/>
            </p:cNvSpPr>
            <p:nvPr/>
          </p:nvSpPr>
          <p:spPr bwMode="auto">
            <a:xfrm rot="18972385">
              <a:off x="9814219" y="-64103"/>
              <a:ext cx="985397" cy="866597"/>
            </a:xfrm>
            <a:custGeom>
              <a:avLst/>
              <a:gdLst>
                <a:gd name="T0" fmla="*/ 519327 w 4095"/>
                <a:gd name="T1" fmla="*/ 752916 h 3602"/>
                <a:gd name="T2" fmla="*/ 737214 w 4095"/>
                <a:gd name="T3" fmla="*/ 971121 h 3602"/>
                <a:gd name="T4" fmla="*/ 737214 w 4095"/>
                <a:gd name="T5" fmla="*/ 535071 h 3602"/>
                <a:gd name="T6" fmla="*/ 454141 w 4095"/>
                <a:gd name="T7" fmla="*/ 752916 h 3602"/>
                <a:gd name="T8" fmla="*/ 737214 w 4095"/>
                <a:gd name="T9" fmla="*/ 469897 h 3602"/>
                <a:gd name="T10" fmla="*/ 737214 w 4095"/>
                <a:gd name="T11" fmla="*/ 1035934 h 3602"/>
                <a:gd name="T12" fmla="*/ 1212603 w 4095"/>
                <a:gd name="T13" fmla="*/ 1268902 h 3602"/>
                <a:gd name="T14" fmla="*/ 1240335 w 4095"/>
                <a:gd name="T15" fmla="*/ 1232175 h 3602"/>
                <a:gd name="T16" fmla="*/ 1401319 w 4095"/>
                <a:gd name="T17" fmla="*/ 978322 h 3602"/>
                <a:gd name="T18" fmla="*/ 1388714 w 4095"/>
                <a:gd name="T19" fmla="*/ 931512 h 3602"/>
                <a:gd name="T20" fmla="*/ 1255821 w 4095"/>
                <a:gd name="T21" fmla="*/ 831052 h 3602"/>
                <a:gd name="T22" fmla="*/ 1261943 w 4095"/>
                <a:gd name="T23" fmla="*/ 752916 h 3602"/>
                <a:gd name="T24" fmla="*/ 1272027 w 4095"/>
                <a:gd name="T25" fmla="*/ 641653 h 3602"/>
                <a:gd name="T26" fmla="*/ 1404560 w 4095"/>
                <a:gd name="T27" fmla="*/ 553434 h 3602"/>
                <a:gd name="T28" fmla="*/ 1264824 w 4095"/>
                <a:gd name="T29" fmla="*/ 290580 h 3602"/>
                <a:gd name="T30" fmla="*/ 1100599 w 4095"/>
                <a:gd name="T31" fmla="*/ 345671 h 3602"/>
                <a:gd name="T32" fmla="*/ 1064224 w 4095"/>
                <a:gd name="T33" fmla="*/ 342791 h 3602"/>
                <a:gd name="T34" fmla="*/ 908282 w 4095"/>
                <a:gd name="T35" fmla="*/ 234408 h 3602"/>
                <a:gd name="T36" fmla="*/ 873708 w 4095"/>
                <a:gd name="T37" fmla="*/ 65173 h 3602"/>
                <a:gd name="T38" fmla="*/ 566146 w 4095"/>
                <a:gd name="T39" fmla="*/ 99381 h 3602"/>
                <a:gd name="T40" fmla="*/ 545618 w 4095"/>
                <a:gd name="T41" fmla="*/ 264655 h 3602"/>
                <a:gd name="T42" fmla="*/ 410204 w 4095"/>
                <a:gd name="T43" fmla="*/ 342791 h 3602"/>
                <a:gd name="T44" fmla="*/ 256422 w 4095"/>
                <a:gd name="T45" fmla="*/ 277977 h 3602"/>
                <a:gd name="T46" fmla="*/ 73109 w 4095"/>
                <a:gd name="T47" fmla="*/ 527509 h 3602"/>
                <a:gd name="T48" fmla="*/ 85714 w 4095"/>
                <a:gd name="T49" fmla="*/ 573959 h 3602"/>
                <a:gd name="T50" fmla="*/ 218607 w 4095"/>
                <a:gd name="T51" fmla="*/ 674419 h 3602"/>
                <a:gd name="T52" fmla="*/ 212485 w 4095"/>
                <a:gd name="T53" fmla="*/ 752916 h 3602"/>
                <a:gd name="T54" fmla="*/ 202761 w 4095"/>
                <a:gd name="T55" fmla="*/ 864179 h 3602"/>
                <a:gd name="T56" fmla="*/ 69868 w 4095"/>
                <a:gd name="T57" fmla="*/ 952397 h 3602"/>
                <a:gd name="T58" fmla="*/ 145858 w 4095"/>
                <a:gd name="T59" fmla="*/ 1104708 h 3602"/>
                <a:gd name="T60" fmla="*/ 133973 w 4095"/>
                <a:gd name="T61" fmla="*/ 1148997 h 3602"/>
                <a:gd name="T62" fmla="*/ 16567 w 4095"/>
                <a:gd name="T63" fmla="*/ 1011089 h 3602"/>
                <a:gd name="T64" fmla="*/ 52941 w 4095"/>
                <a:gd name="T65" fmla="*/ 875341 h 3602"/>
                <a:gd name="T66" fmla="*/ 147659 w 4095"/>
                <a:gd name="T67" fmla="*/ 752916 h 3602"/>
                <a:gd name="T68" fmla="*/ 52941 w 4095"/>
                <a:gd name="T69" fmla="*/ 630490 h 3602"/>
                <a:gd name="T70" fmla="*/ 6843 w 4095"/>
                <a:gd name="T71" fmla="*/ 569998 h 3602"/>
                <a:gd name="T72" fmla="*/ 153421 w 4095"/>
                <a:gd name="T73" fmla="*/ 258173 h 3602"/>
                <a:gd name="T74" fmla="*/ 387154 w 4095"/>
                <a:gd name="T75" fmla="*/ 278338 h 3602"/>
                <a:gd name="T76" fmla="*/ 500960 w 4095"/>
                <a:gd name="T77" fmla="*/ 99381 h 3602"/>
                <a:gd name="T78" fmla="*/ 873708 w 4095"/>
                <a:gd name="T79" fmla="*/ 0 h 3602"/>
                <a:gd name="T80" fmla="*/ 973468 w 4095"/>
                <a:gd name="T81" fmla="*/ 212444 h 3602"/>
                <a:gd name="T82" fmla="*/ 1185233 w 4095"/>
                <a:gd name="T83" fmla="*/ 221806 h 3602"/>
                <a:gd name="T84" fmla="*/ 1457861 w 4095"/>
                <a:gd name="T85" fmla="*/ 494742 h 3602"/>
                <a:gd name="T86" fmla="*/ 1421487 w 4095"/>
                <a:gd name="T87" fmla="*/ 630490 h 3602"/>
                <a:gd name="T88" fmla="*/ 1326769 w 4095"/>
                <a:gd name="T89" fmla="*/ 752916 h 3602"/>
                <a:gd name="T90" fmla="*/ 1421487 w 4095"/>
                <a:gd name="T91" fmla="*/ 875341 h 3602"/>
                <a:gd name="T92" fmla="*/ 1467585 w 4095"/>
                <a:gd name="T93" fmla="*/ 935833 h 3602"/>
                <a:gd name="T94" fmla="*/ 1321007 w 4095"/>
                <a:gd name="T95" fmla="*/ 1248018 h 3602"/>
                <a:gd name="T96" fmla="*/ 1244656 w 4095"/>
                <a:gd name="T97" fmla="*/ 1296628 h 360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4095" h="3602">
                  <a:moveTo>
                    <a:pt x="2047" y="1486"/>
                  </a:moveTo>
                  <a:lnTo>
                    <a:pt x="2047" y="1486"/>
                  </a:lnTo>
                  <a:cubicBezTo>
                    <a:pt x="1713" y="1486"/>
                    <a:pt x="1442" y="1757"/>
                    <a:pt x="1442" y="2091"/>
                  </a:cubicBezTo>
                  <a:cubicBezTo>
                    <a:pt x="1442" y="2425"/>
                    <a:pt x="1713" y="2697"/>
                    <a:pt x="2047" y="2697"/>
                  </a:cubicBezTo>
                  <a:cubicBezTo>
                    <a:pt x="2381" y="2697"/>
                    <a:pt x="2653" y="2425"/>
                    <a:pt x="2653" y="2091"/>
                  </a:cubicBezTo>
                  <a:cubicBezTo>
                    <a:pt x="2653" y="1757"/>
                    <a:pt x="2381" y="1486"/>
                    <a:pt x="2047" y="1486"/>
                  </a:cubicBezTo>
                  <a:close/>
                  <a:moveTo>
                    <a:pt x="2047" y="2877"/>
                  </a:moveTo>
                  <a:lnTo>
                    <a:pt x="2047" y="2877"/>
                  </a:lnTo>
                  <a:cubicBezTo>
                    <a:pt x="1613" y="2877"/>
                    <a:pt x="1261" y="2525"/>
                    <a:pt x="1261" y="2091"/>
                  </a:cubicBezTo>
                  <a:cubicBezTo>
                    <a:pt x="1261" y="1657"/>
                    <a:pt x="1613" y="1305"/>
                    <a:pt x="2047" y="1305"/>
                  </a:cubicBezTo>
                  <a:cubicBezTo>
                    <a:pt x="2481" y="1305"/>
                    <a:pt x="2833" y="1657"/>
                    <a:pt x="2833" y="2091"/>
                  </a:cubicBezTo>
                  <a:cubicBezTo>
                    <a:pt x="2833" y="2525"/>
                    <a:pt x="2481" y="2877"/>
                    <a:pt x="2047" y="2877"/>
                  </a:cubicBezTo>
                  <a:close/>
                  <a:moveTo>
                    <a:pt x="3456" y="3601"/>
                  </a:moveTo>
                  <a:lnTo>
                    <a:pt x="3456" y="3601"/>
                  </a:lnTo>
                  <a:cubicBezTo>
                    <a:pt x="3412" y="3601"/>
                    <a:pt x="3374" y="3569"/>
                    <a:pt x="3367" y="3524"/>
                  </a:cubicBezTo>
                  <a:cubicBezTo>
                    <a:pt x="3360" y="3475"/>
                    <a:pt x="3394" y="3429"/>
                    <a:pt x="3444" y="3422"/>
                  </a:cubicBezTo>
                  <a:cubicBezTo>
                    <a:pt x="3472" y="3417"/>
                    <a:pt x="3497" y="3400"/>
                    <a:pt x="3512" y="3375"/>
                  </a:cubicBezTo>
                  <a:lnTo>
                    <a:pt x="3891" y="2717"/>
                  </a:lnTo>
                  <a:cubicBezTo>
                    <a:pt x="3904" y="2696"/>
                    <a:pt x="3908" y="2670"/>
                    <a:pt x="3900" y="2645"/>
                  </a:cubicBezTo>
                  <a:cubicBezTo>
                    <a:pt x="3894" y="2620"/>
                    <a:pt x="3879" y="2600"/>
                    <a:pt x="3856" y="2587"/>
                  </a:cubicBezTo>
                  <a:lnTo>
                    <a:pt x="3532" y="2400"/>
                  </a:lnTo>
                  <a:cubicBezTo>
                    <a:pt x="3499" y="2381"/>
                    <a:pt x="3482" y="2345"/>
                    <a:pt x="3487" y="2308"/>
                  </a:cubicBezTo>
                  <a:cubicBezTo>
                    <a:pt x="3498" y="2237"/>
                    <a:pt x="3504" y="2163"/>
                    <a:pt x="3504" y="2091"/>
                  </a:cubicBezTo>
                  <a:cubicBezTo>
                    <a:pt x="3504" y="2018"/>
                    <a:pt x="3498" y="1945"/>
                    <a:pt x="3487" y="1874"/>
                  </a:cubicBezTo>
                  <a:cubicBezTo>
                    <a:pt x="3482" y="1837"/>
                    <a:pt x="3499" y="1801"/>
                    <a:pt x="3532" y="1782"/>
                  </a:cubicBezTo>
                  <a:lnTo>
                    <a:pt x="3856" y="1594"/>
                  </a:lnTo>
                  <a:cubicBezTo>
                    <a:pt x="3879" y="1582"/>
                    <a:pt x="3894" y="1561"/>
                    <a:pt x="3900" y="1537"/>
                  </a:cubicBezTo>
                  <a:cubicBezTo>
                    <a:pt x="3908" y="1512"/>
                    <a:pt x="3904" y="1486"/>
                    <a:pt x="3892" y="1465"/>
                  </a:cubicBezTo>
                  <a:lnTo>
                    <a:pt x="3512" y="807"/>
                  </a:lnTo>
                  <a:cubicBezTo>
                    <a:pt x="3486" y="761"/>
                    <a:pt x="3427" y="746"/>
                    <a:pt x="3382" y="772"/>
                  </a:cubicBezTo>
                  <a:lnTo>
                    <a:pt x="3056" y="960"/>
                  </a:lnTo>
                  <a:cubicBezTo>
                    <a:pt x="3024" y="979"/>
                    <a:pt x="2984" y="975"/>
                    <a:pt x="2955" y="952"/>
                  </a:cubicBezTo>
                  <a:cubicBezTo>
                    <a:pt x="2841" y="861"/>
                    <a:pt x="2715" y="788"/>
                    <a:pt x="2579" y="735"/>
                  </a:cubicBezTo>
                  <a:cubicBezTo>
                    <a:pt x="2544" y="721"/>
                    <a:pt x="2522" y="688"/>
                    <a:pt x="2522" y="651"/>
                  </a:cubicBezTo>
                  <a:lnTo>
                    <a:pt x="2522" y="276"/>
                  </a:lnTo>
                  <a:cubicBezTo>
                    <a:pt x="2522" y="223"/>
                    <a:pt x="2479" y="181"/>
                    <a:pt x="2426" y="181"/>
                  </a:cubicBezTo>
                  <a:lnTo>
                    <a:pt x="1667" y="181"/>
                  </a:lnTo>
                  <a:cubicBezTo>
                    <a:pt x="1615" y="181"/>
                    <a:pt x="1572" y="223"/>
                    <a:pt x="1572" y="276"/>
                  </a:cubicBezTo>
                  <a:lnTo>
                    <a:pt x="1572" y="651"/>
                  </a:lnTo>
                  <a:cubicBezTo>
                    <a:pt x="1572" y="688"/>
                    <a:pt x="1549" y="721"/>
                    <a:pt x="1515" y="735"/>
                  </a:cubicBezTo>
                  <a:cubicBezTo>
                    <a:pt x="1380" y="788"/>
                    <a:pt x="1253" y="861"/>
                    <a:pt x="1139" y="952"/>
                  </a:cubicBezTo>
                  <a:cubicBezTo>
                    <a:pt x="1110" y="975"/>
                    <a:pt x="1069" y="979"/>
                    <a:pt x="1038" y="960"/>
                  </a:cubicBezTo>
                  <a:lnTo>
                    <a:pt x="712" y="772"/>
                  </a:lnTo>
                  <a:cubicBezTo>
                    <a:pt x="667" y="746"/>
                    <a:pt x="609" y="761"/>
                    <a:pt x="582" y="807"/>
                  </a:cubicBezTo>
                  <a:lnTo>
                    <a:pt x="203" y="1465"/>
                  </a:lnTo>
                  <a:cubicBezTo>
                    <a:pt x="190" y="1486"/>
                    <a:pt x="187" y="1511"/>
                    <a:pt x="194" y="1537"/>
                  </a:cubicBezTo>
                  <a:cubicBezTo>
                    <a:pt x="200" y="1561"/>
                    <a:pt x="216" y="1582"/>
                    <a:pt x="238" y="1594"/>
                  </a:cubicBezTo>
                  <a:lnTo>
                    <a:pt x="563" y="1782"/>
                  </a:lnTo>
                  <a:cubicBezTo>
                    <a:pt x="594" y="1801"/>
                    <a:pt x="612" y="1837"/>
                    <a:pt x="607" y="1873"/>
                  </a:cubicBezTo>
                  <a:cubicBezTo>
                    <a:pt x="596" y="1946"/>
                    <a:pt x="590" y="2018"/>
                    <a:pt x="590" y="2091"/>
                  </a:cubicBezTo>
                  <a:cubicBezTo>
                    <a:pt x="590" y="2163"/>
                    <a:pt x="596" y="2236"/>
                    <a:pt x="607" y="2309"/>
                  </a:cubicBezTo>
                  <a:cubicBezTo>
                    <a:pt x="612" y="2345"/>
                    <a:pt x="594" y="2381"/>
                    <a:pt x="563" y="2400"/>
                  </a:cubicBezTo>
                  <a:lnTo>
                    <a:pt x="238" y="2587"/>
                  </a:lnTo>
                  <a:cubicBezTo>
                    <a:pt x="216" y="2600"/>
                    <a:pt x="200" y="2620"/>
                    <a:pt x="194" y="2645"/>
                  </a:cubicBezTo>
                  <a:cubicBezTo>
                    <a:pt x="187" y="2670"/>
                    <a:pt x="190" y="2696"/>
                    <a:pt x="203" y="2717"/>
                  </a:cubicBezTo>
                  <a:lnTo>
                    <a:pt x="405" y="3068"/>
                  </a:lnTo>
                  <a:cubicBezTo>
                    <a:pt x="430" y="3111"/>
                    <a:pt x="415" y="3167"/>
                    <a:pt x="372" y="3191"/>
                  </a:cubicBezTo>
                  <a:cubicBezTo>
                    <a:pt x="329" y="3217"/>
                    <a:pt x="274" y="3202"/>
                    <a:pt x="248" y="3159"/>
                  </a:cubicBezTo>
                  <a:lnTo>
                    <a:pt x="46" y="2808"/>
                  </a:lnTo>
                  <a:cubicBezTo>
                    <a:pt x="9" y="2744"/>
                    <a:pt x="0" y="2670"/>
                    <a:pt x="19" y="2599"/>
                  </a:cubicBezTo>
                  <a:cubicBezTo>
                    <a:pt x="38" y="2527"/>
                    <a:pt x="83" y="2468"/>
                    <a:pt x="147" y="2431"/>
                  </a:cubicBezTo>
                  <a:lnTo>
                    <a:pt x="420" y="2273"/>
                  </a:lnTo>
                  <a:cubicBezTo>
                    <a:pt x="413" y="2213"/>
                    <a:pt x="410" y="2152"/>
                    <a:pt x="410" y="2091"/>
                  </a:cubicBezTo>
                  <a:cubicBezTo>
                    <a:pt x="410" y="2030"/>
                    <a:pt x="413" y="1969"/>
                    <a:pt x="420" y="1908"/>
                  </a:cubicBezTo>
                  <a:lnTo>
                    <a:pt x="147" y="1751"/>
                  </a:lnTo>
                  <a:cubicBezTo>
                    <a:pt x="84" y="1714"/>
                    <a:pt x="38" y="1655"/>
                    <a:pt x="19" y="1583"/>
                  </a:cubicBezTo>
                  <a:cubicBezTo>
                    <a:pt x="0" y="1512"/>
                    <a:pt x="9" y="1438"/>
                    <a:pt x="46" y="1374"/>
                  </a:cubicBezTo>
                  <a:lnTo>
                    <a:pt x="426" y="717"/>
                  </a:lnTo>
                  <a:cubicBezTo>
                    <a:pt x="502" y="585"/>
                    <a:pt x="671" y="539"/>
                    <a:pt x="803" y="616"/>
                  </a:cubicBezTo>
                  <a:lnTo>
                    <a:pt x="1075" y="773"/>
                  </a:lnTo>
                  <a:cubicBezTo>
                    <a:pt x="1174" y="700"/>
                    <a:pt x="1280" y="639"/>
                    <a:pt x="1391" y="590"/>
                  </a:cubicBezTo>
                  <a:lnTo>
                    <a:pt x="1391" y="276"/>
                  </a:lnTo>
                  <a:cubicBezTo>
                    <a:pt x="1391" y="124"/>
                    <a:pt x="1515" y="0"/>
                    <a:pt x="1667" y="0"/>
                  </a:cubicBezTo>
                  <a:lnTo>
                    <a:pt x="2426" y="0"/>
                  </a:lnTo>
                  <a:cubicBezTo>
                    <a:pt x="2579" y="0"/>
                    <a:pt x="2703" y="124"/>
                    <a:pt x="2703" y="276"/>
                  </a:cubicBezTo>
                  <a:lnTo>
                    <a:pt x="2703" y="590"/>
                  </a:lnTo>
                  <a:cubicBezTo>
                    <a:pt x="2815" y="639"/>
                    <a:pt x="2920" y="700"/>
                    <a:pt x="3018" y="773"/>
                  </a:cubicBezTo>
                  <a:lnTo>
                    <a:pt x="3291" y="616"/>
                  </a:lnTo>
                  <a:cubicBezTo>
                    <a:pt x="3423" y="539"/>
                    <a:pt x="3592" y="585"/>
                    <a:pt x="3668" y="717"/>
                  </a:cubicBezTo>
                  <a:lnTo>
                    <a:pt x="4048" y="1374"/>
                  </a:lnTo>
                  <a:cubicBezTo>
                    <a:pt x="4085" y="1438"/>
                    <a:pt x="4094" y="1512"/>
                    <a:pt x="4075" y="1583"/>
                  </a:cubicBezTo>
                  <a:cubicBezTo>
                    <a:pt x="4056" y="1655"/>
                    <a:pt x="4011" y="1714"/>
                    <a:pt x="3947" y="1751"/>
                  </a:cubicBezTo>
                  <a:lnTo>
                    <a:pt x="3674" y="1908"/>
                  </a:lnTo>
                  <a:cubicBezTo>
                    <a:pt x="3681" y="1969"/>
                    <a:pt x="3684" y="2030"/>
                    <a:pt x="3684" y="2091"/>
                  </a:cubicBezTo>
                  <a:cubicBezTo>
                    <a:pt x="3684" y="2152"/>
                    <a:pt x="3681" y="2213"/>
                    <a:pt x="3674" y="2273"/>
                  </a:cubicBezTo>
                  <a:lnTo>
                    <a:pt x="3947" y="2431"/>
                  </a:lnTo>
                  <a:cubicBezTo>
                    <a:pt x="4010" y="2468"/>
                    <a:pt x="4056" y="2527"/>
                    <a:pt x="4075" y="2599"/>
                  </a:cubicBezTo>
                  <a:cubicBezTo>
                    <a:pt x="4094" y="2670"/>
                    <a:pt x="4085" y="2744"/>
                    <a:pt x="4048" y="2808"/>
                  </a:cubicBezTo>
                  <a:lnTo>
                    <a:pt x="3668" y="3466"/>
                  </a:lnTo>
                  <a:cubicBezTo>
                    <a:pt x="3626" y="3538"/>
                    <a:pt x="3554" y="3587"/>
                    <a:pt x="3470" y="3600"/>
                  </a:cubicBezTo>
                  <a:cubicBezTo>
                    <a:pt x="3466" y="3601"/>
                    <a:pt x="3461" y="3601"/>
                    <a:pt x="3456" y="3601"/>
                  </a:cubicBezTo>
                  <a:close/>
                </a:path>
              </a:pathLst>
            </a:custGeom>
            <a:solidFill>
              <a:schemeClr val="accent6">
                <a:lumMod val="75000"/>
              </a:schemeClr>
            </a:solidFill>
            <a:ln>
              <a:noFill/>
            </a:ln>
            <a:effectLst/>
          </p:spPr>
          <p:txBody>
            <a:bodyPr wrap="none" anchor="ctr"/>
            <a:lstStyle/>
            <a:p>
              <a:endParaRPr lang="es-ES_tradnl" sz="1633"/>
            </a:p>
          </p:txBody>
        </p:sp>
        <p:grpSp>
          <p:nvGrpSpPr>
            <p:cNvPr id="161" name="Group 12">
              <a:extLst>
                <a:ext uri="{FF2B5EF4-FFF2-40B4-BE49-F238E27FC236}">
                  <a16:creationId xmlns:a16="http://schemas.microsoft.com/office/drawing/2014/main" id="{B55AD10D-DDC9-F049-A9E4-D3369A18236C}"/>
                </a:ext>
              </a:extLst>
            </p:cNvPr>
            <p:cNvGrpSpPr>
              <a:grpSpLocks/>
            </p:cNvGrpSpPr>
            <p:nvPr/>
          </p:nvGrpSpPr>
          <p:grpSpPr bwMode="auto">
            <a:xfrm>
              <a:off x="8450275" y="-331649"/>
              <a:ext cx="1143441" cy="885690"/>
              <a:chOff x="3065463" y="1036638"/>
              <a:chExt cx="1711325" cy="1325562"/>
            </a:xfrm>
            <a:solidFill>
              <a:schemeClr val="accent4">
                <a:lumMod val="75000"/>
              </a:schemeClr>
            </a:solidFill>
          </p:grpSpPr>
          <p:sp>
            <p:nvSpPr>
              <p:cNvPr id="162" name="Freeform 3">
                <a:extLst>
                  <a:ext uri="{FF2B5EF4-FFF2-40B4-BE49-F238E27FC236}">
                    <a16:creationId xmlns:a16="http://schemas.microsoft.com/office/drawing/2014/main" id="{94814FC4-EB40-B64B-905C-B7B6F24ADBDD}"/>
                  </a:ext>
                </a:extLst>
              </p:cNvPr>
              <p:cNvSpPr>
                <a:spLocks noChangeArrowheads="1"/>
              </p:cNvSpPr>
              <p:nvPr/>
            </p:nvSpPr>
            <p:spPr bwMode="auto">
              <a:xfrm>
                <a:off x="3843338" y="1706563"/>
                <a:ext cx="166687" cy="422275"/>
              </a:xfrm>
              <a:custGeom>
                <a:avLst/>
                <a:gdLst>
                  <a:gd name="T0" fmla="*/ 100518 w 461"/>
                  <a:gd name="T1" fmla="*/ 29469 h 1175"/>
                  <a:gd name="T2" fmla="*/ 100518 w 461"/>
                  <a:gd name="T3" fmla="*/ 29469 h 1175"/>
                  <a:gd name="T4" fmla="*/ 165964 w 461"/>
                  <a:gd name="T5" fmla="*/ 119675 h 1175"/>
                  <a:gd name="T6" fmla="*/ 165964 w 461"/>
                  <a:gd name="T7" fmla="*/ 129737 h 1175"/>
                  <a:gd name="T8" fmla="*/ 127275 w 461"/>
                  <a:gd name="T9" fmla="*/ 129737 h 1175"/>
                  <a:gd name="T10" fmla="*/ 127275 w 461"/>
                  <a:gd name="T11" fmla="*/ 117159 h 1175"/>
                  <a:gd name="T12" fmla="*/ 127275 w 461"/>
                  <a:gd name="T13" fmla="*/ 117159 h 1175"/>
                  <a:gd name="T14" fmla="*/ 84609 w 461"/>
                  <a:gd name="T15" fmla="*/ 64689 h 1175"/>
                  <a:gd name="T16" fmla="*/ 84609 w 461"/>
                  <a:gd name="T17" fmla="*/ 64689 h 1175"/>
                  <a:gd name="T18" fmla="*/ 42305 w 461"/>
                  <a:gd name="T19" fmla="*/ 117159 h 1175"/>
                  <a:gd name="T20" fmla="*/ 42305 w 461"/>
                  <a:gd name="T21" fmla="*/ 117159 h 1175"/>
                  <a:gd name="T22" fmla="*/ 166325 w 461"/>
                  <a:gd name="T23" fmla="*/ 303319 h 1175"/>
                  <a:gd name="T24" fmla="*/ 166325 w 461"/>
                  <a:gd name="T25" fmla="*/ 303319 h 1175"/>
                  <a:gd name="T26" fmla="*/ 100518 w 461"/>
                  <a:gd name="T27" fmla="*/ 394243 h 1175"/>
                  <a:gd name="T28" fmla="*/ 100518 w 461"/>
                  <a:gd name="T29" fmla="*/ 421916 h 1175"/>
                  <a:gd name="T30" fmla="*/ 66530 w 461"/>
                  <a:gd name="T31" fmla="*/ 421916 h 1175"/>
                  <a:gd name="T32" fmla="*/ 66530 w 461"/>
                  <a:gd name="T33" fmla="*/ 394243 h 1175"/>
                  <a:gd name="T34" fmla="*/ 66530 w 461"/>
                  <a:gd name="T35" fmla="*/ 394243 h 1175"/>
                  <a:gd name="T36" fmla="*/ 0 w 461"/>
                  <a:gd name="T37" fmla="*/ 303319 h 1175"/>
                  <a:gd name="T38" fmla="*/ 0 w 461"/>
                  <a:gd name="T39" fmla="*/ 280678 h 1175"/>
                  <a:gd name="T40" fmla="*/ 38689 w 461"/>
                  <a:gd name="T41" fmla="*/ 280678 h 1175"/>
                  <a:gd name="T42" fmla="*/ 38689 w 461"/>
                  <a:gd name="T43" fmla="*/ 306194 h 1175"/>
                  <a:gd name="T44" fmla="*/ 38689 w 461"/>
                  <a:gd name="T45" fmla="*/ 306194 h 1175"/>
                  <a:gd name="T46" fmla="*/ 82078 w 461"/>
                  <a:gd name="T47" fmla="*/ 357945 h 1175"/>
                  <a:gd name="T48" fmla="*/ 82078 w 461"/>
                  <a:gd name="T49" fmla="*/ 357945 h 1175"/>
                  <a:gd name="T50" fmla="*/ 125106 w 461"/>
                  <a:gd name="T51" fmla="*/ 306194 h 1175"/>
                  <a:gd name="T52" fmla="*/ 125106 w 461"/>
                  <a:gd name="T53" fmla="*/ 306194 h 1175"/>
                  <a:gd name="T54" fmla="*/ 1808 w 461"/>
                  <a:gd name="T55" fmla="*/ 119675 h 1175"/>
                  <a:gd name="T56" fmla="*/ 1808 w 461"/>
                  <a:gd name="T57" fmla="*/ 119675 h 1175"/>
                  <a:gd name="T58" fmla="*/ 66530 w 461"/>
                  <a:gd name="T59" fmla="*/ 29469 h 1175"/>
                  <a:gd name="T60" fmla="*/ 66530 w 461"/>
                  <a:gd name="T61" fmla="*/ 0 h 1175"/>
                  <a:gd name="T62" fmla="*/ 100518 w 461"/>
                  <a:gd name="T63" fmla="*/ 0 h 1175"/>
                  <a:gd name="T64" fmla="*/ 100518 w 461"/>
                  <a:gd name="T65" fmla="*/ 29469 h 117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61" h="1175">
                    <a:moveTo>
                      <a:pt x="278" y="82"/>
                    </a:moveTo>
                    <a:lnTo>
                      <a:pt x="278" y="82"/>
                    </a:lnTo>
                    <a:cubicBezTo>
                      <a:pt x="402" y="100"/>
                      <a:pt x="459" y="196"/>
                      <a:pt x="459" y="333"/>
                    </a:cubicBezTo>
                    <a:lnTo>
                      <a:pt x="459" y="361"/>
                    </a:lnTo>
                    <a:lnTo>
                      <a:pt x="352" y="361"/>
                    </a:lnTo>
                    <a:lnTo>
                      <a:pt x="352" y="326"/>
                    </a:lnTo>
                    <a:cubicBezTo>
                      <a:pt x="352" y="235"/>
                      <a:pt x="316" y="180"/>
                      <a:pt x="234" y="180"/>
                    </a:cubicBezTo>
                    <a:cubicBezTo>
                      <a:pt x="154" y="180"/>
                      <a:pt x="117" y="235"/>
                      <a:pt x="117" y="326"/>
                    </a:cubicBezTo>
                    <a:cubicBezTo>
                      <a:pt x="117" y="555"/>
                      <a:pt x="460" y="557"/>
                      <a:pt x="460" y="844"/>
                    </a:cubicBezTo>
                    <a:cubicBezTo>
                      <a:pt x="460" y="982"/>
                      <a:pt x="402" y="1080"/>
                      <a:pt x="278" y="1097"/>
                    </a:cubicBezTo>
                    <a:lnTo>
                      <a:pt x="278" y="1174"/>
                    </a:lnTo>
                    <a:lnTo>
                      <a:pt x="184" y="1174"/>
                    </a:lnTo>
                    <a:lnTo>
                      <a:pt x="184" y="1097"/>
                    </a:lnTo>
                    <a:cubicBezTo>
                      <a:pt x="58" y="1080"/>
                      <a:pt x="0" y="983"/>
                      <a:pt x="0" y="844"/>
                    </a:cubicBezTo>
                    <a:lnTo>
                      <a:pt x="0" y="781"/>
                    </a:lnTo>
                    <a:lnTo>
                      <a:pt x="107" y="781"/>
                    </a:lnTo>
                    <a:lnTo>
                      <a:pt x="107" y="852"/>
                    </a:lnTo>
                    <a:cubicBezTo>
                      <a:pt x="107" y="944"/>
                      <a:pt x="145" y="996"/>
                      <a:pt x="227" y="996"/>
                    </a:cubicBezTo>
                    <a:cubicBezTo>
                      <a:pt x="310" y="996"/>
                      <a:pt x="346" y="944"/>
                      <a:pt x="346" y="852"/>
                    </a:cubicBezTo>
                    <a:cubicBezTo>
                      <a:pt x="346" y="624"/>
                      <a:pt x="5" y="621"/>
                      <a:pt x="5" y="333"/>
                    </a:cubicBezTo>
                    <a:cubicBezTo>
                      <a:pt x="5" y="193"/>
                      <a:pt x="62" y="101"/>
                      <a:pt x="184" y="82"/>
                    </a:cubicBezTo>
                    <a:lnTo>
                      <a:pt x="184" y="0"/>
                    </a:lnTo>
                    <a:lnTo>
                      <a:pt x="278" y="0"/>
                    </a:lnTo>
                    <a:lnTo>
                      <a:pt x="278" y="8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63" name="Freeform 51">
                <a:extLst>
                  <a:ext uri="{FF2B5EF4-FFF2-40B4-BE49-F238E27FC236}">
                    <a16:creationId xmlns:a16="http://schemas.microsoft.com/office/drawing/2014/main" id="{A781E3E4-5BA2-4F49-87DC-DF0BDE5D7B3A}"/>
                  </a:ext>
                </a:extLst>
              </p:cNvPr>
              <p:cNvSpPr>
                <a:spLocks noChangeArrowheads="1"/>
              </p:cNvSpPr>
              <p:nvPr/>
            </p:nvSpPr>
            <p:spPr bwMode="auto">
              <a:xfrm>
                <a:off x="3409950" y="1414463"/>
                <a:ext cx="1004888" cy="947737"/>
              </a:xfrm>
              <a:custGeom>
                <a:avLst/>
                <a:gdLst>
                  <a:gd name="T0" fmla="*/ 278315 w 2791"/>
                  <a:gd name="T1" fmla="*/ 947377 h 2634"/>
                  <a:gd name="T2" fmla="*/ 278315 w 2791"/>
                  <a:gd name="T3" fmla="*/ 947377 h 2634"/>
                  <a:gd name="T4" fmla="*/ 262833 w 2791"/>
                  <a:gd name="T5" fmla="*/ 943419 h 2634"/>
                  <a:gd name="T6" fmla="*/ 262833 w 2791"/>
                  <a:gd name="T7" fmla="*/ 943419 h 2634"/>
                  <a:gd name="T8" fmla="*/ 85691 w 2791"/>
                  <a:gd name="T9" fmla="*/ 782585 h 2634"/>
                  <a:gd name="T10" fmla="*/ 85691 w 2791"/>
                  <a:gd name="T11" fmla="*/ 782585 h 2634"/>
                  <a:gd name="T12" fmla="*/ 0 w 2791"/>
                  <a:gd name="T13" fmla="*/ 501934 h 2634"/>
                  <a:gd name="T14" fmla="*/ 0 w 2791"/>
                  <a:gd name="T15" fmla="*/ 501934 h 2634"/>
                  <a:gd name="T16" fmla="*/ 502264 w 2791"/>
                  <a:gd name="T17" fmla="*/ 0 h 2634"/>
                  <a:gd name="T18" fmla="*/ 502264 w 2791"/>
                  <a:gd name="T19" fmla="*/ 0 h 2634"/>
                  <a:gd name="T20" fmla="*/ 1004528 w 2791"/>
                  <a:gd name="T21" fmla="*/ 501934 h 2634"/>
                  <a:gd name="T22" fmla="*/ 1004528 w 2791"/>
                  <a:gd name="T23" fmla="*/ 501934 h 2634"/>
                  <a:gd name="T24" fmla="*/ 964923 w 2791"/>
                  <a:gd name="T25" fmla="*/ 697310 h 2634"/>
                  <a:gd name="T26" fmla="*/ 964923 w 2791"/>
                  <a:gd name="T27" fmla="*/ 697310 h 2634"/>
                  <a:gd name="T28" fmla="*/ 922437 w 2791"/>
                  <a:gd name="T29" fmla="*/ 714581 h 2634"/>
                  <a:gd name="T30" fmla="*/ 922437 w 2791"/>
                  <a:gd name="T31" fmla="*/ 714581 h 2634"/>
                  <a:gd name="T32" fmla="*/ 905155 w 2791"/>
                  <a:gd name="T33" fmla="*/ 672123 h 2634"/>
                  <a:gd name="T34" fmla="*/ 905155 w 2791"/>
                  <a:gd name="T35" fmla="*/ 672123 h 2634"/>
                  <a:gd name="T36" fmla="*/ 939360 w 2791"/>
                  <a:gd name="T37" fmla="*/ 501934 h 2634"/>
                  <a:gd name="T38" fmla="*/ 939360 w 2791"/>
                  <a:gd name="T39" fmla="*/ 501934 h 2634"/>
                  <a:gd name="T40" fmla="*/ 502264 w 2791"/>
                  <a:gd name="T41" fmla="*/ 65125 h 2634"/>
                  <a:gd name="T42" fmla="*/ 502264 w 2791"/>
                  <a:gd name="T43" fmla="*/ 65125 h 2634"/>
                  <a:gd name="T44" fmla="*/ 65168 w 2791"/>
                  <a:gd name="T45" fmla="*/ 501934 h 2634"/>
                  <a:gd name="T46" fmla="*/ 65168 w 2791"/>
                  <a:gd name="T47" fmla="*/ 501934 h 2634"/>
                  <a:gd name="T48" fmla="*/ 139698 w 2791"/>
                  <a:gd name="T49" fmla="*/ 746244 h 2634"/>
                  <a:gd name="T50" fmla="*/ 139698 w 2791"/>
                  <a:gd name="T51" fmla="*/ 746244 h 2634"/>
                  <a:gd name="T52" fmla="*/ 293797 w 2791"/>
                  <a:gd name="T53" fmla="*/ 886210 h 2634"/>
                  <a:gd name="T54" fmla="*/ 293797 w 2791"/>
                  <a:gd name="T55" fmla="*/ 886210 h 2634"/>
                  <a:gd name="T56" fmla="*/ 307119 w 2791"/>
                  <a:gd name="T57" fmla="*/ 930466 h 2634"/>
                  <a:gd name="T58" fmla="*/ 307119 w 2791"/>
                  <a:gd name="T59" fmla="*/ 930466 h 2634"/>
                  <a:gd name="T60" fmla="*/ 278315 w 2791"/>
                  <a:gd name="T61" fmla="*/ 947377 h 263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791" h="2634">
                    <a:moveTo>
                      <a:pt x="773" y="2633"/>
                    </a:moveTo>
                    <a:lnTo>
                      <a:pt x="773" y="2633"/>
                    </a:lnTo>
                    <a:cubicBezTo>
                      <a:pt x="759" y="2633"/>
                      <a:pt x="743" y="2629"/>
                      <a:pt x="730" y="2622"/>
                    </a:cubicBezTo>
                    <a:cubicBezTo>
                      <a:pt x="534" y="2515"/>
                      <a:pt x="363" y="2361"/>
                      <a:pt x="238" y="2175"/>
                    </a:cubicBezTo>
                    <a:cubicBezTo>
                      <a:pt x="82" y="1945"/>
                      <a:pt x="0" y="1675"/>
                      <a:pt x="0" y="1395"/>
                    </a:cubicBezTo>
                    <a:cubicBezTo>
                      <a:pt x="0" y="626"/>
                      <a:pt x="626" y="0"/>
                      <a:pt x="1395" y="0"/>
                    </a:cubicBezTo>
                    <a:cubicBezTo>
                      <a:pt x="2164" y="0"/>
                      <a:pt x="2790" y="626"/>
                      <a:pt x="2790" y="1395"/>
                    </a:cubicBezTo>
                    <a:cubicBezTo>
                      <a:pt x="2790" y="1584"/>
                      <a:pt x="2753" y="1766"/>
                      <a:pt x="2680" y="1938"/>
                    </a:cubicBezTo>
                    <a:cubicBezTo>
                      <a:pt x="2660" y="1984"/>
                      <a:pt x="2608" y="2006"/>
                      <a:pt x="2562" y="1986"/>
                    </a:cubicBezTo>
                    <a:cubicBezTo>
                      <a:pt x="2515" y="1967"/>
                      <a:pt x="2494" y="1914"/>
                      <a:pt x="2514" y="1868"/>
                    </a:cubicBezTo>
                    <a:cubicBezTo>
                      <a:pt x="2577" y="1718"/>
                      <a:pt x="2609" y="1559"/>
                      <a:pt x="2609" y="1395"/>
                    </a:cubicBezTo>
                    <a:cubicBezTo>
                      <a:pt x="2609" y="726"/>
                      <a:pt x="2064" y="181"/>
                      <a:pt x="1395" y="181"/>
                    </a:cubicBezTo>
                    <a:cubicBezTo>
                      <a:pt x="725" y="181"/>
                      <a:pt x="181" y="726"/>
                      <a:pt x="181" y="1395"/>
                    </a:cubicBezTo>
                    <a:cubicBezTo>
                      <a:pt x="181" y="1638"/>
                      <a:pt x="252" y="1873"/>
                      <a:pt x="388" y="2074"/>
                    </a:cubicBezTo>
                    <a:cubicBezTo>
                      <a:pt x="497" y="2236"/>
                      <a:pt x="645" y="2370"/>
                      <a:pt x="816" y="2463"/>
                    </a:cubicBezTo>
                    <a:cubicBezTo>
                      <a:pt x="860" y="2487"/>
                      <a:pt x="876" y="2542"/>
                      <a:pt x="853" y="2586"/>
                    </a:cubicBezTo>
                    <a:cubicBezTo>
                      <a:pt x="836" y="2616"/>
                      <a:pt x="805" y="2633"/>
                      <a:pt x="773" y="263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64" name="Freeform 53">
                <a:extLst>
                  <a:ext uri="{FF2B5EF4-FFF2-40B4-BE49-F238E27FC236}">
                    <a16:creationId xmlns:a16="http://schemas.microsoft.com/office/drawing/2014/main" id="{791392C9-1B83-C246-9C09-4179F3D653E5}"/>
                  </a:ext>
                </a:extLst>
              </p:cNvPr>
              <p:cNvSpPr>
                <a:spLocks noChangeArrowheads="1"/>
              </p:cNvSpPr>
              <p:nvPr/>
            </p:nvSpPr>
            <p:spPr bwMode="auto">
              <a:xfrm>
                <a:off x="3878263" y="1036638"/>
                <a:ext cx="65087" cy="288925"/>
              </a:xfrm>
              <a:custGeom>
                <a:avLst/>
                <a:gdLst>
                  <a:gd name="T0" fmla="*/ 32544 w 182"/>
                  <a:gd name="T1" fmla="*/ 288566 h 804"/>
                  <a:gd name="T2" fmla="*/ 32544 w 182"/>
                  <a:gd name="T3" fmla="*/ 288566 h 804"/>
                  <a:gd name="T4" fmla="*/ 0 w 182"/>
                  <a:gd name="T5" fmla="*/ 256223 h 804"/>
                  <a:gd name="T6" fmla="*/ 0 w 182"/>
                  <a:gd name="T7" fmla="*/ 32342 h 804"/>
                  <a:gd name="T8" fmla="*/ 0 w 182"/>
                  <a:gd name="T9" fmla="*/ 32342 h 804"/>
                  <a:gd name="T10" fmla="*/ 32544 w 182"/>
                  <a:gd name="T11" fmla="*/ 0 h 804"/>
                  <a:gd name="T12" fmla="*/ 32544 w 182"/>
                  <a:gd name="T13" fmla="*/ 0 h 804"/>
                  <a:gd name="T14" fmla="*/ 64729 w 182"/>
                  <a:gd name="T15" fmla="*/ 32342 h 804"/>
                  <a:gd name="T16" fmla="*/ 64729 w 182"/>
                  <a:gd name="T17" fmla="*/ 256223 h 804"/>
                  <a:gd name="T18" fmla="*/ 64729 w 182"/>
                  <a:gd name="T19" fmla="*/ 256223 h 804"/>
                  <a:gd name="T20" fmla="*/ 32544 w 182"/>
                  <a:gd name="T21" fmla="*/ 288566 h 80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82" h="804">
                    <a:moveTo>
                      <a:pt x="91" y="803"/>
                    </a:moveTo>
                    <a:lnTo>
                      <a:pt x="91" y="803"/>
                    </a:lnTo>
                    <a:cubicBezTo>
                      <a:pt x="41" y="803"/>
                      <a:pt x="0" y="763"/>
                      <a:pt x="0" y="713"/>
                    </a:cubicBezTo>
                    <a:lnTo>
                      <a:pt x="0" y="90"/>
                    </a:lnTo>
                    <a:cubicBezTo>
                      <a:pt x="0" y="41"/>
                      <a:pt x="41" y="0"/>
                      <a:pt x="91" y="0"/>
                    </a:cubicBezTo>
                    <a:cubicBezTo>
                      <a:pt x="141" y="0"/>
                      <a:pt x="181" y="41"/>
                      <a:pt x="181" y="90"/>
                    </a:cubicBezTo>
                    <a:lnTo>
                      <a:pt x="181" y="713"/>
                    </a:lnTo>
                    <a:cubicBezTo>
                      <a:pt x="181" y="763"/>
                      <a:pt x="141" y="803"/>
                      <a:pt x="91" y="8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65" name="Freeform 54">
                <a:extLst>
                  <a:ext uri="{FF2B5EF4-FFF2-40B4-BE49-F238E27FC236}">
                    <a16:creationId xmlns:a16="http://schemas.microsoft.com/office/drawing/2014/main" id="{4CE8C723-E6A2-1E49-A9F2-06E8356CB5FA}"/>
                  </a:ext>
                </a:extLst>
              </p:cNvPr>
              <p:cNvSpPr>
                <a:spLocks noChangeArrowheads="1"/>
              </p:cNvSpPr>
              <p:nvPr/>
            </p:nvSpPr>
            <p:spPr bwMode="auto">
              <a:xfrm>
                <a:off x="3370263" y="1204913"/>
                <a:ext cx="206375" cy="250825"/>
              </a:xfrm>
              <a:custGeom>
                <a:avLst/>
                <a:gdLst>
                  <a:gd name="T0" fmla="*/ 168852 w 572"/>
                  <a:gd name="T1" fmla="*/ 250465 h 697"/>
                  <a:gd name="T2" fmla="*/ 168852 w 572"/>
                  <a:gd name="T3" fmla="*/ 250465 h 697"/>
                  <a:gd name="T4" fmla="*/ 142514 w 572"/>
                  <a:gd name="T5" fmla="*/ 237150 h 697"/>
                  <a:gd name="T6" fmla="*/ 10824 w 572"/>
                  <a:gd name="T7" fmla="*/ 56139 h 697"/>
                  <a:gd name="T8" fmla="*/ 10824 w 572"/>
                  <a:gd name="T9" fmla="*/ 56139 h 697"/>
                  <a:gd name="T10" fmla="*/ 17679 w 572"/>
                  <a:gd name="T11" fmla="*/ 10796 h 697"/>
                  <a:gd name="T12" fmla="*/ 17679 w 572"/>
                  <a:gd name="T13" fmla="*/ 10796 h 697"/>
                  <a:gd name="T14" fmla="*/ 63500 w 572"/>
                  <a:gd name="T15" fmla="*/ 17993 h 697"/>
                  <a:gd name="T16" fmla="*/ 195551 w 572"/>
                  <a:gd name="T17" fmla="*/ 198645 h 697"/>
                  <a:gd name="T18" fmla="*/ 195551 w 572"/>
                  <a:gd name="T19" fmla="*/ 198645 h 697"/>
                  <a:gd name="T20" fmla="*/ 188335 w 572"/>
                  <a:gd name="T21" fmla="*/ 244347 h 697"/>
                  <a:gd name="T22" fmla="*/ 188335 w 572"/>
                  <a:gd name="T23" fmla="*/ 244347 h 697"/>
                  <a:gd name="T24" fmla="*/ 168852 w 572"/>
                  <a:gd name="T25" fmla="*/ 250465 h 69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72" h="697">
                    <a:moveTo>
                      <a:pt x="468" y="696"/>
                    </a:moveTo>
                    <a:lnTo>
                      <a:pt x="468" y="696"/>
                    </a:lnTo>
                    <a:cubicBezTo>
                      <a:pt x="441" y="696"/>
                      <a:pt x="413" y="683"/>
                      <a:pt x="395" y="659"/>
                    </a:cubicBezTo>
                    <a:lnTo>
                      <a:pt x="30" y="156"/>
                    </a:lnTo>
                    <a:cubicBezTo>
                      <a:pt x="0" y="115"/>
                      <a:pt x="10" y="59"/>
                      <a:pt x="49" y="30"/>
                    </a:cubicBezTo>
                    <a:cubicBezTo>
                      <a:pt x="90" y="0"/>
                      <a:pt x="147" y="9"/>
                      <a:pt x="176" y="50"/>
                    </a:cubicBezTo>
                    <a:lnTo>
                      <a:pt x="542" y="552"/>
                    </a:lnTo>
                    <a:cubicBezTo>
                      <a:pt x="571" y="593"/>
                      <a:pt x="562" y="649"/>
                      <a:pt x="522" y="679"/>
                    </a:cubicBezTo>
                    <a:cubicBezTo>
                      <a:pt x="505" y="690"/>
                      <a:pt x="487" y="696"/>
                      <a:pt x="468" y="696"/>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66" name="Freeform 55">
                <a:extLst>
                  <a:ext uri="{FF2B5EF4-FFF2-40B4-BE49-F238E27FC236}">
                    <a16:creationId xmlns:a16="http://schemas.microsoft.com/office/drawing/2014/main" id="{C6ECE267-BEEE-B747-8AA7-A7CD7A62E6CD}"/>
                  </a:ext>
                </a:extLst>
              </p:cNvPr>
              <p:cNvSpPr>
                <a:spLocks noChangeArrowheads="1"/>
              </p:cNvSpPr>
              <p:nvPr/>
            </p:nvSpPr>
            <p:spPr bwMode="auto">
              <a:xfrm>
                <a:off x="3065463" y="1641475"/>
                <a:ext cx="285750" cy="138113"/>
              </a:xfrm>
              <a:custGeom>
                <a:avLst/>
                <a:gdLst>
                  <a:gd name="T0" fmla="*/ 248728 w 795"/>
                  <a:gd name="T1" fmla="*/ 137754 h 385"/>
                  <a:gd name="T2" fmla="*/ 248728 w 795"/>
                  <a:gd name="T3" fmla="*/ 137754 h 385"/>
                  <a:gd name="T4" fmla="*/ 239024 w 795"/>
                  <a:gd name="T5" fmla="*/ 136319 h 385"/>
                  <a:gd name="T6" fmla="*/ 26239 w 795"/>
                  <a:gd name="T7" fmla="*/ 67442 h 385"/>
                  <a:gd name="T8" fmla="*/ 26239 w 795"/>
                  <a:gd name="T9" fmla="*/ 67442 h 385"/>
                  <a:gd name="T10" fmla="*/ 5392 w 795"/>
                  <a:gd name="T11" fmla="*/ 26546 h 385"/>
                  <a:gd name="T12" fmla="*/ 5392 w 795"/>
                  <a:gd name="T13" fmla="*/ 26546 h 385"/>
                  <a:gd name="T14" fmla="*/ 46367 w 795"/>
                  <a:gd name="T15" fmla="*/ 5740 h 385"/>
                  <a:gd name="T16" fmla="*/ 258792 w 795"/>
                  <a:gd name="T17" fmla="*/ 74617 h 385"/>
                  <a:gd name="T18" fmla="*/ 258792 w 795"/>
                  <a:gd name="T19" fmla="*/ 74617 h 385"/>
                  <a:gd name="T20" fmla="*/ 279999 w 795"/>
                  <a:gd name="T21" fmla="*/ 115513 h 385"/>
                  <a:gd name="T22" fmla="*/ 279999 w 795"/>
                  <a:gd name="T23" fmla="*/ 115513 h 385"/>
                  <a:gd name="T24" fmla="*/ 248728 w 795"/>
                  <a:gd name="T25" fmla="*/ 137754 h 38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5" h="385">
                    <a:moveTo>
                      <a:pt x="692" y="384"/>
                    </a:moveTo>
                    <a:lnTo>
                      <a:pt x="692" y="384"/>
                    </a:lnTo>
                    <a:cubicBezTo>
                      <a:pt x="683" y="384"/>
                      <a:pt x="673" y="383"/>
                      <a:pt x="665" y="380"/>
                    </a:cubicBezTo>
                    <a:lnTo>
                      <a:pt x="73" y="188"/>
                    </a:lnTo>
                    <a:cubicBezTo>
                      <a:pt x="25" y="172"/>
                      <a:pt x="0" y="121"/>
                      <a:pt x="15" y="74"/>
                    </a:cubicBezTo>
                    <a:cubicBezTo>
                      <a:pt x="31" y="26"/>
                      <a:pt x="81" y="0"/>
                      <a:pt x="129" y="16"/>
                    </a:cubicBezTo>
                    <a:lnTo>
                      <a:pt x="720" y="208"/>
                    </a:lnTo>
                    <a:cubicBezTo>
                      <a:pt x="768" y="223"/>
                      <a:pt x="794" y="274"/>
                      <a:pt x="779" y="322"/>
                    </a:cubicBezTo>
                    <a:cubicBezTo>
                      <a:pt x="766" y="360"/>
                      <a:pt x="730" y="384"/>
                      <a:pt x="692" y="38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67" name="Freeform 56">
                <a:extLst>
                  <a:ext uri="{FF2B5EF4-FFF2-40B4-BE49-F238E27FC236}">
                    <a16:creationId xmlns:a16="http://schemas.microsoft.com/office/drawing/2014/main" id="{FCB54E9A-F674-F149-BC59-FAB195286CAF}"/>
                  </a:ext>
                </a:extLst>
              </p:cNvPr>
              <p:cNvSpPr>
                <a:spLocks noChangeArrowheads="1"/>
              </p:cNvSpPr>
              <p:nvPr/>
            </p:nvSpPr>
            <p:spPr bwMode="auto">
              <a:xfrm>
                <a:off x="3074988" y="2103438"/>
                <a:ext cx="285750" cy="138112"/>
              </a:xfrm>
              <a:custGeom>
                <a:avLst/>
                <a:gdLst>
                  <a:gd name="T0" fmla="*/ 36303 w 795"/>
                  <a:gd name="T1" fmla="*/ 137753 h 385"/>
                  <a:gd name="T2" fmla="*/ 36303 w 795"/>
                  <a:gd name="T3" fmla="*/ 137753 h 385"/>
                  <a:gd name="T4" fmla="*/ 5751 w 795"/>
                  <a:gd name="T5" fmla="*/ 115153 h 385"/>
                  <a:gd name="T6" fmla="*/ 5751 w 795"/>
                  <a:gd name="T7" fmla="*/ 115153 h 385"/>
                  <a:gd name="T8" fmla="*/ 26598 w 795"/>
                  <a:gd name="T9" fmla="*/ 74258 h 385"/>
                  <a:gd name="T10" fmla="*/ 239024 w 795"/>
                  <a:gd name="T11" fmla="*/ 5381 h 385"/>
                  <a:gd name="T12" fmla="*/ 239024 w 795"/>
                  <a:gd name="T13" fmla="*/ 5381 h 385"/>
                  <a:gd name="T14" fmla="*/ 279640 w 795"/>
                  <a:gd name="T15" fmla="*/ 26187 h 385"/>
                  <a:gd name="T16" fmla="*/ 279640 w 795"/>
                  <a:gd name="T17" fmla="*/ 26187 h 385"/>
                  <a:gd name="T18" fmla="*/ 258792 w 795"/>
                  <a:gd name="T19" fmla="*/ 67083 h 385"/>
                  <a:gd name="T20" fmla="*/ 46726 w 795"/>
                  <a:gd name="T21" fmla="*/ 135960 h 385"/>
                  <a:gd name="T22" fmla="*/ 46726 w 795"/>
                  <a:gd name="T23" fmla="*/ 135960 h 385"/>
                  <a:gd name="T24" fmla="*/ 36303 w 795"/>
                  <a:gd name="T25" fmla="*/ 137753 h 38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5" h="385">
                    <a:moveTo>
                      <a:pt x="101" y="384"/>
                    </a:moveTo>
                    <a:lnTo>
                      <a:pt x="101" y="384"/>
                    </a:lnTo>
                    <a:cubicBezTo>
                      <a:pt x="63" y="384"/>
                      <a:pt x="28" y="359"/>
                      <a:pt x="16" y="321"/>
                    </a:cubicBezTo>
                    <a:cubicBezTo>
                      <a:pt x="0" y="274"/>
                      <a:pt x="26" y="223"/>
                      <a:pt x="74" y="207"/>
                    </a:cubicBezTo>
                    <a:lnTo>
                      <a:pt x="665" y="15"/>
                    </a:lnTo>
                    <a:cubicBezTo>
                      <a:pt x="712" y="0"/>
                      <a:pt x="763" y="26"/>
                      <a:pt x="778" y="73"/>
                    </a:cubicBezTo>
                    <a:cubicBezTo>
                      <a:pt x="794" y="121"/>
                      <a:pt x="768" y="172"/>
                      <a:pt x="720" y="187"/>
                    </a:cubicBezTo>
                    <a:lnTo>
                      <a:pt x="130" y="379"/>
                    </a:lnTo>
                    <a:cubicBezTo>
                      <a:pt x="120" y="382"/>
                      <a:pt x="111" y="384"/>
                      <a:pt x="101" y="38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68" name="Freeform 57">
                <a:extLst>
                  <a:ext uri="{FF2B5EF4-FFF2-40B4-BE49-F238E27FC236}">
                    <a16:creationId xmlns:a16="http://schemas.microsoft.com/office/drawing/2014/main" id="{BFFA5DD5-C242-8E4E-A6F3-8145302002EE}"/>
                  </a:ext>
                </a:extLst>
              </p:cNvPr>
              <p:cNvSpPr>
                <a:spLocks noChangeArrowheads="1"/>
              </p:cNvSpPr>
              <p:nvPr/>
            </p:nvSpPr>
            <p:spPr bwMode="auto">
              <a:xfrm>
                <a:off x="4491038" y="1614488"/>
                <a:ext cx="285750" cy="138112"/>
              </a:xfrm>
              <a:custGeom>
                <a:avLst/>
                <a:gdLst>
                  <a:gd name="T0" fmla="*/ 36394 w 793"/>
                  <a:gd name="T1" fmla="*/ 137753 h 385"/>
                  <a:gd name="T2" fmla="*/ 36394 w 793"/>
                  <a:gd name="T3" fmla="*/ 137753 h 385"/>
                  <a:gd name="T4" fmla="*/ 5405 w 793"/>
                  <a:gd name="T5" fmla="*/ 115153 h 385"/>
                  <a:gd name="T6" fmla="*/ 5405 w 793"/>
                  <a:gd name="T7" fmla="*/ 115153 h 385"/>
                  <a:gd name="T8" fmla="*/ 26305 w 793"/>
                  <a:gd name="T9" fmla="*/ 74258 h 385"/>
                  <a:gd name="T10" fmla="*/ 238906 w 793"/>
                  <a:gd name="T11" fmla="*/ 5381 h 385"/>
                  <a:gd name="T12" fmla="*/ 238906 w 793"/>
                  <a:gd name="T13" fmla="*/ 5381 h 385"/>
                  <a:gd name="T14" fmla="*/ 279985 w 793"/>
                  <a:gd name="T15" fmla="*/ 26546 h 385"/>
                  <a:gd name="T16" fmla="*/ 279985 w 793"/>
                  <a:gd name="T17" fmla="*/ 26546 h 385"/>
                  <a:gd name="T18" fmla="*/ 259085 w 793"/>
                  <a:gd name="T19" fmla="*/ 67083 h 385"/>
                  <a:gd name="T20" fmla="*/ 46484 w 793"/>
                  <a:gd name="T21" fmla="*/ 135960 h 385"/>
                  <a:gd name="T22" fmla="*/ 46484 w 793"/>
                  <a:gd name="T23" fmla="*/ 135960 h 385"/>
                  <a:gd name="T24" fmla="*/ 36394 w 793"/>
                  <a:gd name="T25" fmla="*/ 137753 h 38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3" h="385">
                    <a:moveTo>
                      <a:pt x="101" y="384"/>
                    </a:moveTo>
                    <a:lnTo>
                      <a:pt x="101" y="384"/>
                    </a:lnTo>
                    <a:cubicBezTo>
                      <a:pt x="63" y="384"/>
                      <a:pt x="28" y="359"/>
                      <a:pt x="15" y="321"/>
                    </a:cubicBezTo>
                    <a:cubicBezTo>
                      <a:pt x="0" y="274"/>
                      <a:pt x="26" y="223"/>
                      <a:pt x="73" y="207"/>
                    </a:cubicBezTo>
                    <a:lnTo>
                      <a:pt x="663" y="15"/>
                    </a:lnTo>
                    <a:cubicBezTo>
                      <a:pt x="711" y="0"/>
                      <a:pt x="762" y="26"/>
                      <a:pt x="777" y="74"/>
                    </a:cubicBezTo>
                    <a:cubicBezTo>
                      <a:pt x="792" y="121"/>
                      <a:pt x="767" y="172"/>
                      <a:pt x="719" y="187"/>
                    </a:cubicBezTo>
                    <a:lnTo>
                      <a:pt x="129" y="379"/>
                    </a:lnTo>
                    <a:cubicBezTo>
                      <a:pt x="120" y="382"/>
                      <a:pt x="111" y="384"/>
                      <a:pt x="101" y="38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69" name="Freeform 58">
                <a:extLst>
                  <a:ext uri="{FF2B5EF4-FFF2-40B4-BE49-F238E27FC236}">
                    <a16:creationId xmlns:a16="http://schemas.microsoft.com/office/drawing/2014/main" id="{C93C1BBB-32AE-1A43-8994-231977E2D070}"/>
                  </a:ext>
                </a:extLst>
              </p:cNvPr>
              <p:cNvSpPr>
                <a:spLocks noChangeArrowheads="1"/>
              </p:cNvSpPr>
              <p:nvPr/>
            </p:nvSpPr>
            <p:spPr bwMode="auto">
              <a:xfrm>
                <a:off x="4251325" y="1189038"/>
                <a:ext cx="206375" cy="250825"/>
              </a:xfrm>
              <a:custGeom>
                <a:avLst/>
                <a:gdLst>
                  <a:gd name="T0" fmla="*/ 36801 w 572"/>
                  <a:gd name="T1" fmla="*/ 250465 h 696"/>
                  <a:gd name="T2" fmla="*/ 36801 w 572"/>
                  <a:gd name="T3" fmla="*/ 250465 h 696"/>
                  <a:gd name="T4" fmla="*/ 18040 w 572"/>
                  <a:gd name="T5" fmla="*/ 244338 h 696"/>
                  <a:gd name="T6" fmla="*/ 18040 w 572"/>
                  <a:gd name="T7" fmla="*/ 244338 h 696"/>
                  <a:gd name="T8" fmla="*/ 10824 w 572"/>
                  <a:gd name="T9" fmla="*/ 198930 h 696"/>
                  <a:gd name="T10" fmla="*/ 142153 w 572"/>
                  <a:gd name="T11" fmla="*/ 17659 h 696"/>
                  <a:gd name="T12" fmla="*/ 142153 w 572"/>
                  <a:gd name="T13" fmla="*/ 17659 h 696"/>
                  <a:gd name="T14" fmla="*/ 187974 w 572"/>
                  <a:gd name="T15" fmla="*/ 10451 h 696"/>
                  <a:gd name="T16" fmla="*/ 187974 w 572"/>
                  <a:gd name="T17" fmla="*/ 10451 h 696"/>
                  <a:gd name="T18" fmla="*/ 195190 w 572"/>
                  <a:gd name="T19" fmla="*/ 55859 h 696"/>
                  <a:gd name="T20" fmla="*/ 63500 w 572"/>
                  <a:gd name="T21" fmla="*/ 237131 h 696"/>
                  <a:gd name="T22" fmla="*/ 63500 w 572"/>
                  <a:gd name="T23" fmla="*/ 237131 h 696"/>
                  <a:gd name="T24" fmla="*/ 36801 w 572"/>
                  <a:gd name="T25" fmla="*/ 250465 h 69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72" h="696">
                    <a:moveTo>
                      <a:pt x="102" y="695"/>
                    </a:moveTo>
                    <a:lnTo>
                      <a:pt x="102" y="695"/>
                    </a:lnTo>
                    <a:cubicBezTo>
                      <a:pt x="84" y="695"/>
                      <a:pt x="66" y="690"/>
                      <a:pt x="50" y="678"/>
                    </a:cubicBezTo>
                    <a:cubicBezTo>
                      <a:pt x="9" y="649"/>
                      <a:pt x="0" y="592"/>
                      <a:pt x="30" y="552"/>
                    </a:cubicBezTo>
                    <a:lnTo>
                      <a:pt x="394" y="49"/>
                    </a:lnTo>
                    <a:cubicBezTo>
                      <a:pt x="424" y="9"/>
                      <a:pt x="481" y="0"/>
                      <a:pt x="521" y="29"/>
                    </a:cubicBezTo>
                    <a:cubicBezTo>
                      <a:pt x="561" y="59"/>
                      <a:pt x="571" y="115"/>
                      <a:pt x="541" y="155"/>
                    </a:cubicBezTo>
                    <a:lnTo>
                      <a:pt x="176" y="658"/>
                    </a:lnTo>
                    <a:cubicBezTo>
                      <a:pt x="158" y="682"/>
                      <a:pt x="131" y="695"/>
                      <a:pt x="102" y="695"/>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grpSp>
      </p:grpSp>
    </p:spTree>
    <p:extLst>
      <p:ext uri="{BB962C8B-B14F-4D97-AF65-F5344CB8AC3E}">
        <p14:creationId xmlns:p14="http://schemas.microsoft.com/office/powerpoint/2010/main" val="61400818"/>
      </p:ext>
    </p:extLst>
  </p:cSld>
  <p:clrMapOvr>
    <a:masterClrMapping/>
  </p:clrMapOvr>
  <p:transition advClick="0"/>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210702" y="3836535"/>
            <a:ext cx="3166060" cy="1337354"/>
          </a:xfrm>
          <a:prstGeom prst="rect">
            <a:avLst/>
          </a:prstGeom>
          <a:noFill/>
        </p:spPr>
        <p:txBody>
          <a:bodyPr wrap="none" rtlCol="0">
            <a:spAutoFit/>
          </a:bodyPr>
          <a:lstStyle/>
          <a:p>
            <a:pPr algn="ctr">
              <a:lnSpc>
                <a:spcPts val="3300"/>
              </a:lnSpc>
            </a:pPr>
            <a:r>
              <a:rPr lang="en-US" sz="2400" dirty="0">
                <a:solidFill>
                  <a:schemeClr val="tx2"/>
                </a:solidFill>
                <a:latin typeface="Quicksand" panose="02070303000000060000" pitchFamily="18" charset="77"/>
                <a:ea typeface="Lato Light" panose="020F0502020204030203" pitchFamily="34" charset="0"/>
                <a:cs typeface="Lato Light" panose="020F0502020204030203" pitchFamily="34" charset="0"/>
              </a:rPr>
              <a:t>You can find me at:</a:t>
            </a:r>
          </a:p>
          <a:p>
            <a:pPr algn="ctr">
              <a:lnSpc>
                <a:spcPts val="3300"/>
              </a:lnSpc>
            </a:pPr>
            <a:endParaRPr lang="en-US" sz="2400" dirty="0">
              <a:solidFill>
                <a:schemeClr val="tx2"/>
              </a:solidFill>
              <a:latin typeface="Quicksand" panose="02070303000000060000" pitchFamily="18" charset="77"/>
              <a:ea typeface="Lato Light" panose="020F0502020204030203" pitchFamily="34" charset="0"/>
              <a:cs typeface="Lato Light" panose="020F0502020204030203" pitchFamily="34" charset="0"/>
            </a:endParaRPr>
          </a:p>
          <a:p>
            <a:pPr algn="ctr">
              <a:lnSpc>
                <a:spcPts val="3300"/>
              </a:lnSpc>
            </a:pPr>
            <a:r>
              <a:rPr lang="en-US" sz="2400">
                <a:solidFill>
                  <a:schemeClr val="tx2"/>
                </a:solidFill>
                <a:latin typeface="Quicksand" panose="02070303000000060000" pitchFamily="18" charset="77"/>
                <a:ea typeface="Lato Light" panose="020F0502020204030203" pitchFamily="34" charset="0"/>
                <a:cs typeface="Lato Light" panose="020F0502020204030203" pitchFamily="34" charset="0"/>
              </a:rPr>
              <a:t>longkmttv9@gmail.com</a:t>
            </a:r>
            <a:endParaRPr lang="en-US" sz="2400" dirty="0">
              <a:solidFill>
                <a:schemeClr val="tx2"/>
              </a:solidFill>
              <a:latin typeface="Quicksand" panose="02070303000000060000" pitchFamily="18" charset="77"/>
              <a:ea typeface="Lato Light" panose="020F0502020204030203" pitchFamily="34" charset="0"/>
              <a:cs typeface="Lato Light" panose="020F0502020204030203" pitchFamily="34" charset="0"/>
            </a:endParaRPr>
          </a:p>
        </p:txBody>
      </p:sp>
      <p:sp>
        <p:nvSpPr>
          <p:cNvPr id="2" name="TextBox 1"/>
          <p:cNvSpPr txBox="1"/>
          <p:nvPr/>
        </p:nvSpPr>
        <p:spPr>
          <a:xfrm>
            <a:off x="7032343" y="2949089"/>
            <a:ext cx="3520707" cy="584775"/>
          </a:xfrm>
          <a:prstGeom prst="rect">
            <a:avLst/>
          </a:prstGeom>
          <a:solidFill>
            <a:schemeClr val="accent1"/>
          </a:solidFill>
        </p:spPr>
        <p:txBody>
          <a:bodyPr wrap="none" rtlCol="0">
            <a:spAutoFit/>
          </a:bodyPr>
          <a:lstStyle/>
          <a:p>
            <a:pPr algn="ctr"/>
            <a:r>
              <a:rPr lang="en-US" sz="3200" b="1" spc="151" dirty="0">
                <a:solidFill>
                  <a:schemeClr val="tx2"/>
                </a:solidFill>
                <a:latin typeface="Quicksand" panose="02070303000000060000" pitchFamily="18" charset="77"/>
                <a:ea typeface="Nunito Bold" charset="0"/>
                <a:cs typeface="Nunito Bold" charset="0"/>
              </a:rPr>
              <a:t>Any questions?</a:t>
            </a:r>
          </a:p>
        </p:txBody>
      </p:sp>
      <p:sp>
        <p:nvSpPr>
          <p:cNvPr id="9" name="TextBox 8"/>
          <p:cNvSpPr txBox="1"/>
          <p:nvPr/>
        </p:nvSpPr>
        <p:spPr>
          <a:xfrm>
            <a:off x="6366025" y="1199690"/>
            <a:ext cx="4860626" cy="1569660"/>
          </a:xfrm>
          <a:prstGeom prst="rect">
            <a:avLst/>
          </a:prstGeom>
          <a:noFill/>
        </p:spPr>
        <p:txBody>
          <a:bodyPr wrap="none" rtlCol="0">
            <a:spAutoFit/>
          </a:bodyPr>
          <a:lstStyle/>
          <a:p>
            <a:pPr algn="ctr"/>
            <a:r>
              <a:rPr lang="en-US" sz="9600" b="1" dirty="0">
                <a:solidFill>
                  <a:schemeClr val="tx2"/>
                </a:solidFill>
                <a:latin typeface="Quicksand" panose="02070303000000060000" pitchFamily="18" charset="77"/>
                <a:ea typeface="Nunito Bold" charset="0"/>
                <a:cs typeface="Nunito Bold" charset="0"/>
              </a:rPr>
              <a:t>Thanks!</a:t>
            </a:r>
          </a:p>
        </p:txBody>
      </p:sp>
      <p:grpSp>
        <p:nvGrpSpPr>
          <p:cNvPr id="133" name="Group 132">
            <a:extLst>
              <a:ext uri="{FF2B5EF4-FFF2-40B4-BE49-F238E27FC236}">
                <a16:creationId xmlns:a16="http://schemas.microsoft.com/office/drawing/2014/main" id="{11D4DAB8-3D84-1645-880A-CC98FA8BACBF}"/>
              </a:ext>
            </a:extLst>
          </p:cNvPr>
          <p:cNvGrpSpPr/>
          <p:nvPr/>
        </p:nvGrpSpPr>
        <p:grpSpPr>
          <a:xfrm>
            <a:off x="-1457218" y="556029"/>
            <a:ext cx="7553218" cy="6308725"/>
            <a:chOff x="1337685" y="771608"/>
            <a:chExt cx="5926223" cy="4949799"/>
          </a:xfrm>
        </p:grpSpPr>
        <p:grpSp>
          <p:nvGrpSpPr>
            <p:cNvPr id="134" name="Group 7">
              <a:extLst>
                <a:ext uri="{FF2B5EF4-FFF2-40B4-BE49-F238E27FC236}">
                  <a16:creationId xmlns:a16="http://schemas.microsoft.com/office/drawing/2014/main" id="{E615CE90-C8B0-1348-812B-97DF2A4B7970}"/>
                </a:ext>
              </a:extLst>
            </p:cNvPr>
            <p:cNvGrpSpPr>
              <a:grpSpLocks/>
            </p:cNvGrpSpPr>
            <p:nvPr/>
          </p:nvGrpSpPr>
          <p:grpSpPr bwMode="auto">
            <a:xfrm>
              <a:off x="1912307" y="3088811"/>
              <a:ext cx="1483356" cy="1350862"/>
              <a:chOff x="2135188" y="3590925"/>
              <a:chExt cx="1635125" cy="1489075"/>
            </a:xfrm>
            <a:solidFill>
              <a:schemeClr val="accent5">
                <a:lumMod val="75000"/>
              </a:schemeClr>
            </a:solidFill>
          </p:grpSpPr>
          <p:sp>
            <p:nvSpPr>
              <p:cNvPr id="316" name="Freeform 4">
                <a:extLst>
                  <a:ext uri="{FF2B5EF4-FFF2-40B4-BE49-F238E27FC236}">
                    <a16:creationId xmlns:a16="http://schemas.microsoft.com/office/drawing/2014/main" id="{73A38DF6-C19D-D844-A79C-35FB435BDB3C}"/>
                  </a:ext>
                </a:extLst>
              </p:cNvPr>
              <p:cNvSpPr>
                <a:spLocks noChangeArrowheads="1"/>
              </p:cNvSpPr>
              <p:nvPr/>
            </p:nvSpPr>
            <p:spPr bwMode="auto">
              <a:xfrm>
                <a:off x="2135188" y="3590925"/>
                <a:ext cx="1635125" cy="1489075"/>
              </a:xfrm>
              <a:custGeom>
                <a:avLst/>
                <a:gdLst>
                  <a:gd name="T0" fmla="*/ 817383 w 4543"/>
                  <a:gd name="T1" fmla="*/ 172010 h 4138"/>
                  <a:gd name="T2" fmla="*/ 817383 w 4543"/>
                  <a:gd name="T3" fmla="*/ 172010 h 4138"/>
                  <a:gd name="T4" fmla="*/ 412470 w 4543"/>
                  <a:gd name="T5" fmla="*/ 338982 h 4138"/>
                  <a:gd name="T6" fmla="*/ 412470 w 4543"/>
                  <a:gd name="T7" fmla="*/ 338982 h 4138"/>
                  <a:gd name="T8" fmla="*/ 412470 w 4543"/>
                  <a:gd name="T9" fmla="*/ 1149013 h 4138"/>
                  <a:gd name="T10" fmla="*/ 412470 w 4543"/>
                  <a:gd name="T11" fmla="*/ 1149013 h 4138"/>
                  <a:gd name="T12" fmla="*/ 817383 w 4543"/>
                  <a:gd name="T13" fmla="*/ 1316345 h 4138"/>
                  <a:gd name="T14" fmla="*/ 817383 w 4543"/>
                  <a:gd name="T15" fmla="*/ 1316345 h 4138"/>
                  <a:gd name="T16" fmla="*/ 817383 w 4543"/>
                  <a:gd name="T17" fmla="*/ 1316345 h 4138"/>
                  <a:gd name="T18" fmla="*/ 1222295 w 4543"/>
                  <a:gd name="T19" fmla="*/ 1149013 h 4138"/>
                  <a:gd name="T20" fmla="*/ 1222295 w 4543"/>
                  <a:gd name="T21" fmla="*/ 1149013 h 4138"/>
                  <a:gd name="T22" fmla="*/ 1222655 w 4543"/>
                  <a:gd name="T23" fmla="*/ 338982 h 4138"/>
                  <a:gd name="T24" fmla="*/ 1222655 w 4543"/>
                  <a:gd name="T25" fmla="*/ 338982 h 4138"/>
                  <a:gd name="T26" fmla="*/ 817383 w 4543"/>
                  <a:gd name="T27" fmla="*/ 172010 h 4138"/>
                  <a:gd name="T28" fmla="*/ 817383 w 4543"/>
                  <a:gd name="T29" fmla="*/ 1381479 h 4138"/>
                  <a:gd name="T30" fmla="*/ 817383 w 4543"/>
                  <a:gd name="T31" fmla="*/ 1381479 h 4138"/>
                  <a:gd name="T32" fmla="*/ 817383 w 4543"/>
                  <a:gd name="T33" fmla="*/ 1381479 h 4138"/>
                  <a:gd name="T34" fmla="*/ 366400 w 4543"/>
                  <a:gd name="T35" fmla="*/ 1195074 h 4138"/>
                  <a:gd name="T36" fmla="*/ 366400 w 4543"/>
                  <a:gd name="T37" fmla="*/ 1195074 h 4138"/>
                  <a:gd name="T38" fmla="*/ 366400 w 4543"/>
                  <a:gd name="T39" fmla="*/ 293281 h 4138"/>
                  <a:gd name="T40" fmla="*/ 366400 w 4543"/>
                  <a:gd name="T41" fmla="*/ 293281 h 4138"/>
                  <a:gd name="T42" fmla="*/ 817383 w 4543"/>
                  <a:gd name="T43" fmla="*/ 106877 h 4138"/>
                  <a:gd name="T44" fmla="*/ 817383 w 4543"/>
                  <a:gd name="T45" fmla="*/ 106877 h 4138"/>
                  <a:gd name="T46" fmla="*/ 1268365 w 4543"/>
                  <a:gd name="T47" fmla="*/ 293281 h 4138"/>
                  <a:gd name="T48" fmla="*/ 1268365 w 4543"/>
                  <a:gd name="T49" fmla="*/ 293281 h 4138"/>
                  <a:gd name="T50" fmla="*/ 1268365 w 4543"/>
                  <a:gd name="T51" fmla="*/ 1195074 h 4138"/>
                  <a:gd name="T52" fmla="*/ 1268365 w 4543"/>
                  <a:gd name="T53" fmla="*/ 1195074 h 4138"/>
                  <a:gd name="T54" fmla="*/ 817383 w 4543"/>
                  <a:gd name="T55" fmla="*/ 1381479 h 4138"/>
                  <a:gd name="T56" fmla="*/ 817383 w 4543"/>
                  <a:gd name="T57" fmla="*/ 65134 h 4138"/>
                  <a:gd name="T58" fmla="*/ 817383 w 4543"/>
                  <a:gd name="T59" fmla="*/ 65134 h 4138"/>
                  <a:gd name="T60" fmla="*/ 336527 w 4543"/>
                  <a:gd name="T61" fmla="*/ 263413 h 4138"/>
                  <a:gd name="T62" fmla="*/ 336527 w 4543"/>
                  <a:gd name="T63" fmla="*/ 263413 h 4138"/>
                  <a:gd name="T64" fmla="*/ 336527 w 4543"/>
                  <a:gd name="T65" fmla="*/ 1224942 h 4138"/>
                  <a:gd name="T66" fmla="*/ 336527 w 4543"/>
                  <a:gd name="T67" fmla="*/ 1224942 h 4138"/>
                  <a:gd name="T68" fmla="*/ 817383 w 4543"/>
                  <a:gd name="T69" fmla="*/ 1423582 h 4138"/>
                  <a:gd name="T70" fmla="*/ 817383 w 4543"/>
                  <a:gd name="T71" fmla="*/ 1423582 h 4138"/>
                  <a:gd name="T72" fmla="*/ 1298238 w 4543"/>
                  <a:gd name="T73" fmla="*/ 1224942 h 4138"/>
                  <a:gd name="T74" fmla="*/ 1298238 w 4543"/>
                  <a:gd name="T75" fmla="*/ 1224942 h 4138"/>
                  <a:gd name="T76" fmla="*/ 1298238 w 4543"/>
                  <a:gd name="T77" fmla="*/ 263413 h 4138"/>
                  <a:gd name="T78" fmla="*/ 1298238 w 4543"/>
                  <a:gd name="T79" fmla="*/ 263413 h 4138"/>
                  <a:gd name="T80" fmla="*/ 817383 w 4543"/>
                  <a:gd name="T81" fmla="*/ 65134 h 4138"/>
                  <a:gd name="T82" fmla="*/ 817383 w 4543"/>
                  <a:gd name="T83" fmla="*/ 1488715 h 4138"/>
                  <a:gd name="T84" fmla="*/ 817383 w 4543"/>
                  <a:gd name="T85" fmla="*/ 1488715 h 4138"/>
                  <a:gd name="T86" fmla="*/ 290457 w 4543"/>
                  <a:gd name="T87" fmla="*/ 1270644 h 4138"/>
                  <a:gd name="T88" fmla="*/ 290457 w 4543"/>
                  <a:gd name="T89" fmla="*/ 1270644 h 4138"/>
                  <a:gd name="T90" fmla="*/ 290457 w 4543"/>
                  <a:gd name="T91" fmla="*/ 217352 h 4138"/>
                  <a:gd name="T92" fmla="*/ 290457 w 4543"/>
                  <a:gd name="T93" fmla="*/ 217352 h 4138"/>
                  <a:gd name="T94" fmla="*/ 817383 w 4543"/>
                  <a:gd name="T95" fmla="*/ 0 h 4138"/>
                  <a:gd name="T96" fmla="*/ 817383 w 4543"/>
                  <a:gd name="T97" fmla="*/ 0 h 4138"/>
                  <a:gd name="T98" fmla="*/ 1344308 w 4543"/>
                  <a:gd name="T99" fmla="*/ 217352 h 4138"/>
                  <a:gd name="T100" fmla="*/ 1344308 w 4543"/>
                  <a:gd name="T101" fmla="*/ 217352 h 4138"/>
                  <a:gd name="T102" fmla="*/ 1344308 w 4543"/>
                  <a:gd name="T103" fmla="*/ 1270644 h 4138"/>
                  <a:gd name="T104" fmla="*/ 1344308 w 4543"/>
                  <a:gd name="T105" fmla="*/ 1270644 h 4138"/>
                  <a:gd name="T106" fmla="*/ 817383 w 4543"/>
                  <a:gd name="T107" fmla="*/ 1488715 h 4138"/>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4543" h="4138">
                    <a:moveTo>
                      <a:pt x="2271" y="478"/>
                    </a:moveTo>
                    <a:lnTo>
                      <a:pt x="2271" y="478"/>
                    </a:lnTo>
                    <a:cubicBezTo>
                      <a:pt x="1845" y="478"/>
                      <a:pt x="1446" y="642"/>
                      <a:pt x="1146" y="942"/>
                    </a:cubicBezTo>
                    <a:cubicBezTo>
                      <a:pt x="525" y="1563"/>
                      <a:pt x="525" y="2573"/>
                      <a:pt x="1146" y="3193"/>
                    </a:cubicBezTo>
                    <a:cubicBezTo>
                      <a:pt x="1445" y="3493"/>
                      <a:pt x="1845" y="3658"/>
                      <a:pt x="2271" y="3658"/>
                    </a:cubicBezTo>
                    <a:cubicBezTo>
                      <a:pt x="2696" y="3658"/>
                      <a:pt x="3096" y="3493"/>
                      <a:pt x="3396" y="3193"/>
                    </a:cubicBezTo>
                    <a:cubicBezTo>
                      <a:pt x="4017" y="2573"/>
                      <a:pt x="4017" y="1563"/>
                      <a:pt x="3397" y="942"/>
                    </a:cubicBezTo>
                    <a:cubicBezTo>
                      <a:pt x="3096" y="642"/>
                      <a:pt x="2696" y="478"/>
                      <a:pt x="2271" y="478"/>
                    </a:cubicBezTo>
                    <a:close/>
                    <a:moveTo>
                      <a:pt x="2271" y="3839"/>
                    </a:moveTo>
                    <a:lnTo>
                      <a:pt x="2271" y="3839"/>
                    </a:lnTo>
                    <a:cubicBezTo>
                      <a:pt x="1797" y="3839"/>
                      <a:pt x="1352" y="3655"/>
                      <a:pt x="1018" y="3321"/>
                    </a:cubicBezTo>
                    <a:cubicBezTo>
                      <a:pt x="327" y="2630"/>
                      <a:pt x="327" y="1506"/>
                      <a:pt x="1018" y="815"/>
                    </a:cubicBezTo>
                    <a:cubicBezTo>
                      <a:pt x="1352" y="481"/>
                      <a:pt x="1797" y="297"/>
                      <a:pt x="2271" y="297"/>
                    </a:cubicBezTo>
                    <a:cubicBezTo>
                      <a:pt x="2744" y="297"/>
                      <a:pt x="3190" y="481"/>
                      <a:pt x="3524" y="815"/>
                    </a:cubicBezTo>
                    <a:cubicBezTo>
                      <a:pt x="4215" y="1506"/>
                      <a:pt x="4215" y="2630"/>
                      <a:pt x="3524" y="3321"/>
                    </a:cubicBezTo>
                    <a:cubicBezTo>
                      <a:pt x="3190" y="3655"/>
                      <a:pt x="2744" y="3839"/>
                      <a:pt x="2271" y="3839"/>
                    </a:cubicBezTo>
                    <a:close/>
                    <a:moveTo>
                      <a:pt x="2271" y="181"/>
                    </a:moveTo>
                    <a:lnTo>
                      <a:pt x="2271" y="181"/>
                    </a:lnTo>
                    <a:cubicBezTo>
                      <a:pt x="1766" y="181"/>
                      <a:pt x="1292" y="377"/>
                      <a:pt x="935" y="732"/>
                    </a:cubicBezTo>
                    <a:cubicBezTo>
                      <a:pt x="199" y="1469"/>
                      <a:pt x="199" y="2667"/>
                      <a:pt x="935" y="3404"/>
                    </a:cubicBezTo>
                    <a:cubicBezTo>
                      <a:pt x="1292" y="3760"/>
                      <a:pt x="1766" y="3956"/>
                      <a:pt x="2271" y="3956"/>
                    </a:cubicBezTo>
                    <a:cubicBezTo>
                      <a:pt x="2776" y="3956"/>
                      <a:pt x="3251" y="3760"/>
                      <a:pt x="3607" y="3404"/>
                    </a:cubicBezTo>
                    <a:cubicBezTo>
                      <a:pt x="4343" y="2667"/>
                      <a:pt x="4343" y="1469"/>
                      <a:pt x="3607" y="732"/>
                    </a:cubicBezTo>
                    <a:cubicBezTo>
                      <a:pt x="3251" y="377"/>
                      <a:pt x="2776" y="181"/>
                      <a:pt x="2271" y="181"/>
                    </a:cubicBezTo>
                    <a:close/>
                    <a:moveTo>
                      <a:pt x="2271" y="4137"/>
                    </a:moveTo>
                    <a:lnTo>
                      <a:pt x="2271" y="4137"/>
                    </a:lnTo>
                    <a:cubicBezTo>
                      <a:pt x="1717" y="4137"/>
                      <a:pt x="1198" y="3922"/>
                      <a:pt x="807" y="3531"/>
                    </a:cubicBezTo>
                    <a:cubicBezTo>
                      <a:pt x="0" y="2724"/>
                      <a:pt x="0" y="1411"/>
                      <a:pt x="807" y="604"/>
                    </a:cubicBezTo>
                    <a:cubicBezTo>
                      <a:pt x="1198" y="214"/>
                      <a:pt x="1717" y="0"/>
                      <a:pt x="2271" y="0"/>
                    </a:cubicBezTo>
                    <a:cubicBezTo>
                      <a:pt x="2824" y="0"/>
                      <a:pt x="3344" y="214"/>
                      <a:pt x="3735" y="604"/>
                    </a:cubicBezTo>
                    <a:cubicBezTo>
                      <a:pt x="4542" y="1411"/>
                      <a:pt x="4542" y="2724"/>
                      <a:pt x="3735" y="3531"/>
                    </a:cubicBezTo>
                    <a:cubicBezTo>
                      <a:pt x="3344" y="3922"/>
                      <a:pt x="2824" y="4137"/>
                      <a:pt x="2271" y="4137"/>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317" name="Freeform 5">
                <a:extLst>
                  <a:ext uri="{FF2B5EF4-FFF2-40B4-BE49-F238E27FC236}">
                    <a16:creationId xmlns:a16="http://schemas.microsoft.com/office/drawing/2014/main" id="{F9AD8273-1F5B-B747-ADC0-7EBA400B760F}"/>
                  </a:ext>
                </a:extLst>
              </p:cNvPr>
              <p:cNvSpPr>
                <a:spLocks noChangeArrowheads="1"/>
              </p:cNvSpPr>
              <p:nvPr/>
            </p:nvSpPr>
            <p:spPr bwMode="auto">
              <a:xfrm>
                <a:off x="2514600" y="3898900"/>
                <a:ext cx="92075" cy="92075"/>
              </a:xfrm>
              <a:custGeom>
                <a:avLst/>
                <a:gdLst>
                  <a:gd name="T0" fmla="*/ 85241 w 256"/>
                  <a:gd name="T1" fmla="*/ 82004 h 256"/>
                  <a:gd name="T2" fmla="*/ 85241 w 256"/>
                  <a:gd name="T3" fmla="*/ 82004 h 256"/>
                  <a:gd name="T4" fmla="*/ 85241 w 256"/>
                  <a:gd name="T5" fmla="*/ 58986 h 256"/>
                  <a:gd name="T6" fmla="*/ 33809 w 256"/>
                  <a:gd name="T7" fmla="*/ 7553 h 256"/>
                  <a:gd name="T8" fmla="*/ 33809 w 256"/>
                  <a:gd name="T9" fmla="*/ 7553 h 256"/>
                  <a:gd name="T10" fmla="*/ 13308 w 256"/>
                  <a:gd name="T11" fmla="*/ 4676 h 256"/>
                  <a:gd name="T12" fmla="*/ 8992 w 256"/>
                  <a:gd name="T13" fmla="*/ 8632 h 256"/>
                  <a:gd name="T14" fmla="*/ 4676 w 256"/>
                  <a:gd name="T15" fmla="*/ 13308 h 256"/>
                  <a:gd name="T16" fmla="*/ 4676 w 256"/>
                  <a:gd name="T17" fmla="*/ 13308 h 256"/>
                  <a:gd name="T18" fmla="*/ 7553 w 256"/>
                  <a:gd name="T19" fmla="*/ 33809 h 256"/>
                  <a:gd name="T20" fmla="*/ 58986 w 256"/>
                  <a:gd name="T21" fmla="*/ 85241 h 256"/>
                  <a:gd name="T22" fmla="*/ 58986 w 256"/>
                  <a:gd name="T23" fmla="*/ 85241 h 256"/>
                  <a:gd name="T24" fmla="*/ 82004 w 256"/>
                  <a:gd name="T25" fmla="*/ 85241 h 256"/>
                  <a:gd name="T26" fmla="*/ 85241 w 256"/>
                  <a:gd name="T27" fmla="*/ 82004 h 25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56" h="256">
                    <a:moveTo>
                      <a:pt x="237" y="228"/>
                    </a:moveTo>
                    <a:lnTo>
                      <a:pt x="237" y="228"/>
                    </a:lnTo>
                    <a:cubicBezTo>
                      <a:pt x="255" y="211"/>
                      <a:pt x="255" y="182"/>
                      <a:pt x="237" y="164"/>
                    </a:cubicBezTo>
                    <a:lnTo>
                      <a:pt x="94" y="21"/>
                    </a:lnTo>
                    <a:cubicBezTo>
                      <a:pt x="76" y="3"/>
                      <a:pt x="51" y="0"/>
                      <a:pt x="37" y="13"/>
                    </a:cubicBezTo>
                    <a:lnTo>
                      <a:pt x="25" y="24"/>
                    </a:lnTo>
                    <a:lnTo>
                      <a:pt x="13" y="37"/>
                    </a:lnTo>
                    <a:cubicBezTo>
                      <a:pt x="0" y="51"/>
                      <a:pt x="4" y="77"/>
                      <a:pt x="21" y="94"/>
                    </a:cubicBezTo>
                    <a:lnTo>
                      <a:pt x="164" y="237"/>
                    </a:lnTo>
                    <a:cubicBezTo>
                      <a:pt x="182" y="255"/>
                      <a:pt x="210" y="255"/>
                      <a:pt x="228" y="237"/>
                    </a:cubicBezTo>
                    <a:lnTo>
                      <a:pt x="237" y="22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318" name="Freeform 6">
                <a:extLst>
                  <a:ext uri="{FF2B5EF4-FFF2-40B4-BE49-F238E27FC236}">
                    <a16:creationId xmlns:a16="http://schemas.microsoft.com/office/drawing/2014/main" id="{F5BD4502-C258-E747-9AA4-C444C30E34F7}"/>
                  </a:ext>
                </a:extLst>
              </p:cNvPr>
              <p:cNvSpPr>
                <a:spLocks noChangeArrowheads="1"/>
              </p:cNvSpPr>
              <p:nvPr/>
            </p:nvSpPr>
            <p:spPr bwMode="auto">
              <a:xfrm>
                <a:off x="2346325" y="4316413"/>
                <a:ext cx="106363" cy="38100"/>
              </a:xfrm>
              <a:custGeom>
                <a:avLst/>
                <a:gdLst>
                  <a:gd name="T0" fmla="*/ 106001 w 294"/>
                  <a:gd name="T1" fmla="*/ 16486 h 104"/>
                  <a:gd name="T2" fmla="*/ 106001 w 294"/>
                  <a:gd name="T3" fmla="*/ 16486 h 104"/>
                  <a:gd name="T4" fmla="*/ 89721 w 294"/>
                  <a:gd name="T5" fmla="*/ 0 h 104"/>
                  <a:gd name="T6" fmla="*/ 17004 w 294"/>
                  <a:gd name="T7" fmla="*/ 0 h 104"/>
                  <a:gd name="T8" fmla="*/ 17004 w 294"/>
                  <a:gd name="T9" fmla="*/ 0 h 104"/>
                  <a:gd name="T10" fmla="*/ 362 w 294"/>
                  <a:gd name="T11" fmla="*/ 12822 h 104"/>
                  <a:gd name="T12" fmla="*/ 362 w 294"/>
                  <a:gd name="T13" fmla="*/ 12822 h 104"/>
                  <a:gd name="T14" fmla="*/ 17004 w 294"/>
                  <a:gd name="T15" fmla="*/ 37734 h 104"/>
                  <a:gd name="T16" fmla="*/ 89721 w 294"/>
                  <a:gd name="T17" fmla="*/ 37734 h 104"/>
                  <a:gd name="T18" fmla="*/ 89721 w 294"/>
                  <a:gd name="T19" fmla="*/ 37734 h 104"/>
                  <a:gd name="T20" fmla="*/ 106001 w 294"/>
                  <a:gd name="T21" fmla="*/ 21248 h 104"/>
                  <a:gd name="T22" fmla="*/ 106001 w 294"/>
                  <a:gd name="T23" fmla="*/ 16486 h 10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94" h="104">
                    <a:moveTo>
                      <a:pt x="293" y="45"/>
                    </a:moveTo>
                    <a:lnTo>
                      <a:pt x="293" y="45"/>
                    </a:lnTo>
                    <a:cubicBezTo>
                      <a:pt x="293" y="21"/>
                      <a:pt x="273" y="0"/>
                      <a:pt x="248" y="0"/>
                    </a:cubicBezTo>
                    <a:lnTo>
                      <a:pt x="47" y="0"/>
                    </a:lnTo>
                    <a:cubicBezTo>
                      <a:pt x="21" y="0"/>
                      <a:pt x="1" y="15"/>
                      <a:pt x="1" y="35"/>
                    </a:cubicBezTo>
                    <a:cubicBezTo>
                      <a:pt x="0" y="53"/>
                      <a:pt x="21" y="103"/>
                      <a:pt x="47" y="103"/>
                    </a:cubicBezTo>
                    <a:lnTo>
                      <a:pt x="248" y="103"/>
                    </a:lnTo>
                    <a:cubicBezTo>
                      <a:pt x="273" y="103"/>
                      <a:pt x="293" y="83"/>
                      <a:pt x="293" y="58"/>
                    </a:cubicBezTo>
                    <a:lnTo>
                      <a:pt x="293" y="45"/>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319" name="Freeform 7">
                <a:extLst>
                  <a:ext uri="{FF2B5EF4-FFF2-40B4-BE49-F238E27FC236}">
                    <a16:creationId xmlns:a16="http://schemas.microsoft.com/office/drawing/2014/main" id="{C5DAD689-AB7C-A141-A527-A7AB7CC34583}"/>
                  </a:ext>
                </a:extLst>
              </p:cNvPr>
              <p:cNvSpPr>
                <a:spLocks noChangeArrowheads="1"/>
              </p:cNvSpPr>
              <p:nvPr/>
            </p:nvSpPr>
            <p:spPr bwMode="auto">
              <a:xfrm>
                <a:off x="2514600" y="4679950"/>
                <a:ext cx="92075" cy="92075"/>
              </a:xfrm>
              <a:custGeom>
                <a:avLst/>
                <a:gdLst>
                  <a:gd name="T0" fmla="*/ 82004 w 256"/>
                  <a:gd name="T1" fmla="*/ 6114 h 256"/>
                  <a:gd name="T2" fmla="*/ 82004 w 256"/>
                  <a:gd name="T3" fmla="*/ 6114 h 256"/>
                  <a:gd name="T4" fmla="*/ 58986 w 256"/>
                  <a:gd name="T5" fmla="*/ 6114 h 256"/>
                  <a:gd name="T6" fmla="*/ 7553 w 256"/>
                  <a:gd name="T7" fmla="*/ 57907 h 256"/>
                  <a:gd name="T8" fmla="*/ 7553 w 256"/>
                  <a:gd name="T9" fmla="*/ 57907 h 256"/>
                  <a:gd name="T10" fmla="*/ 4676 w 256"/>
                  <a:gd name="T11" fmla="*/ 78408 h 256"/>
                  <a:gd name="T12" fmla="*/ 8992 w 256"/>
                  <a:gd name="T13" fmla="*/ 82724 h 256"/>
                  <a:gd name="T14" fmla="*/ 13308 w 256"/>
                  <a:gd name="T15" fmla="*/ 87399 h 256"/>
                  <a:gd name="T16" fmla="*/ 13308 w 256"/>
                  <a:gd name="T17" fmla="*/ 87399 h 256"/>
                  <a:gd name="T18" fmla="*/ 33809 w 256"/>
                  <a:gd name="T19" fmla="*/ 84162 h 256"/>
                  <a:gd name="T20" fmla="*/ 85241 w 256"/>
                  <a:gd name="T21" fmla="*/ 32370 h 256"/>
                  <a:gd name="T22" fmla="*/ 85241 w 256"/>
                  <a:gd name="T23" fmla="*/ 32370 h 256"/>
                  <a:gd name="T24" fmla="*/ 85241 w 256"/>
                  <a:gd name="T25" fmla="*/ 9711 h 256"/>
                  <a:gd name="T26" fmla="*/ 82004 w 256"/>
                  <a:gd name="T27" fmla="*/ 6114 h 25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56" h="256">
                    <a:moveTo>
                      <a:pt x="228" y="17"/>
                    </a:moveTo>
                    <a:lnTo>
                      <a:pt x="228" y="17"/>
                    </a:lnTo>
                    <a:cubicBezTo>
                      <a:pt x="210" y="0"/>
                      <a:pt x="182" y="0"/>
                      <a:pt x="164" y="17"/>
                    </a:cubicBezTo>
                    <a:lnTo>
                      <a:pt x="21" y="161"/>
                    </a:lnTo>
                    <a:cubicBezTo>
                      <a:pt x="4" y="178"/>
                      <a:pt x="0" y="204"/>
                      <a:pt x="13" y="218"/>
                    </a:cubicBezTo>
                    <a:lnTo>
                      <a:pt x="25" y="230"/>
                    </a:lnTo>
                    <a:lnTo>
                      <a:pt x="37" y="243"/>
                    </a:lnTo>
                    <a:cubicBezTo>
                      <a:pt x="51" y="255"/>
                      <a:pt x="76" y="251"/>
                      <a:pt x="94" y="234"/>
                    </a:cubicBezTo>
                    <a:lnTo>
                      <a:pt x="237" y="90"/>
                    </a:lnTo>
                    <a:cubicBezTo>
                      <a:pt x="255" y="73"/>
                      <a:pt x="255" y="44"/>
                      <a:pt x="237" y="27"/>
                    </a:cubicBezTo>
                    <a:lnTo>
                      <a:pt x="228" y="1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320" name="Freeform 8">
                <a:extLst>
                  <a:ext uri="{FF2B5EF4-FFF2-40B4-BE49-F238E27FC236}">
                    <a16:creationId xmlns:a16="http://schemas.microsoft.com/office/drawing/2014/main" id="{58B6CFD4-4CE8-0E46-9805-0677CFFFFCE6}"/>
                  </a:ext>
                </a:extLst>
              </p:cNvPr>
              <p:cNvSpPr>
                <a:spLocks noChangeArrowheads="1"/>
              </p:cNvSpPr>
              <p:nvPr/>
            </p:nvSpPr>
            <p:spPr bwMode="auto">
              <a:xfrm>
                <a:off x="2933700" y="4835525"/>
                <a:ext cx="38100" cy="104775"/>
              </a:xfrm>
              <a:custGeom>
                <a:avLst/>
                <a:gdLst>
                  <a:gd name="T0" fmla="*/ 16329 w 105"/>
                  <a:gd name="T1" fmla="*/ 0 h 293"/>
                  <a:gd name="T2" fmla="*/ 16329 w 105"/>
                  <a:gd name="T3" fmla="*/ 0 h 293"/>
                  <a:gd name="T4" fmla="*/ 0 w 105"/>
                  <a:gd name="T5" fmla="*/ 16092 h 293"/>
                  <a:gd name="T6" fmla="*/ 0 w 105"/>
                  <a:gd name="T7" fmla="*/ 87968 h 293"/>
                  <a:gd name="T8" fmla="*/ 0 w 105"/>
                  <a:gd name="T9" fmla="*/ 87968 h 293"/>
                  <a:gd name="T10" fmla="*/ 12700 w 105"/>
                  <a:gd name="T11" fmla="*/ 104417 h 293"/>
                  <a:gd name="T12" fmla="*/ 12700 w 105"/>
                  <a:gd name="T13" fmla="*/ 104417 h 293"/>
                  <a:gd name="T14" fmla="*/ 37737 w 105"/>
                  <a:gd name="T15" fmla="*/ 87968 h 293"/>
                  <a:gd name="T16" fmla="*/ 37737 w 105"/>
                  <a:gd name="T17" fmla="*/ 16092 h 293"/>
                  <a:gd name="T18" fmla="*/ 37737 w 105"/>
                  <a:gd name="T19" fmla="*/ 16092 h 293"/>
                  <a:gd name="T20" fmla="*/ 21046 w 105"/>
                  <a:gd name="T21" fmla="*/ 0 h 293"/>
                  <a:gd name="T22" fmla="*/ 16329 w 105"/>
                  <a:gd name="T23" fmla="*/ 0 h 29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05" h="293">
                    <a:moveTo>
                      <a:pt x="45" y="0"/>
                    </a:moveTo>
                    <a:lnTo>
                      <a:pt x="45" y="0"/>
                    </a:lnTo>
                    <a:cubicBezTo>
                      <a:pt x="20" y="0"/>
                      <a:pt x="0" y="20"/>
                      <a:pt x="0" y="45"/>
                    </a:cubicBezTo>
                    <a:lnTo>
                      <a:pt x="0" y="246"/>
                    </a:lnTo>
                    <a:cubicBezTo>
                      <a:pt x="0" y="271"/>
                      <a:pt x="16" y="292"/>
                      <a:pt x="35" y="292"/>
                    </a:cubicBezTo>
                    <a:cubicBezTo>
                      <a:pt x="54" y="292"/>
                      <a:pt x="104" y="271"/>
                      <a:pt x="104" y="246"/>
                    </a:cubicBezTo>
                    <a:lnTo>
                      <a:pt x="104" y="45"/>
                    </a:lnTo>
                    <a:cubicBezTo>
                      <a:pt x="104" y="20"/>
                      <a:pt x="83" y="0"/>
                      <a:pt x="58" y="0"/>
                    </a:cubicBezTo>
                    <a:lnTo>
                      <a:pt x="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321" name="Freeform 9">
                <a:extLst>
                  <a:ext uri="{FF2B5EF4-FFF2-40B4-BE49-F238E27FC236}">
                    <a16:creationId xmlns:a16="http://schemas.microsoft.com/office/drawing/2014/main" id="{CDCC2408-EBAC-BC4B-810B-2A45EB974C24}"/>
                  </a:ext>
                </a:extLst>
              </p:cNvPr>
              <p:cNvSpPr>
                <a:spLocks noChangeArrowheads="1"/>
              </p:cNvSpPr>
              <p:nvPr/>
            </p:nvSpPr>
            <p:spPr bwMode="auto">
              <a:xfrm>
                <a:off x="3297238" y="4679950"/>
                <a:ext cx="92075" cy="92075"/>
              </a:xfrm>
              <a:custGeom>
                <a:avLst/>
                <a:gdLst>
                  <a:gd name="T0" fmla="*/ 6449 w 257"/>
                  <a:gd name="T1" fmla="*/ 9711 h 256"/>
                  <a:gd name="T2" fmla="*/ 6449 w 257"/>
                  <a:gd name="T3" fmla="*/ 9711 h 256"/>
                  <a:gd name="T4" fmla="*/ 6449 w 257"/>
                  <a:gd name="T5" fmla="*/ 32370 h 256"/>
                  <a:gd name="T6" fmla="*/ 57681 w 257"/>
                  <a:gd name="T7" fmla="*/ 84162 h 256"/>
                  <a:gd name="T8" fmla="*/ 57681 w 257"/>
                  <a:gd name="T9" fmla="*/ 84162 h 256"/>
                  <a:gd name="T10" fmla="*/ 78461 w 257"/>
                  <a:gd name="T11" fmla="*/ 87399 h 256"/>
                  <a:gd name="T12" fmla="*/ 82760 w 257"/>
                  <a:gd name="T13" fmla="*/ 82724 h 256"/>
                  <a:gd name="T14" fmla="*/ 87059 w 257"/>
                  <a:gd name="T15" fmla="*/ 78408 h 256"/>
                  <a:gd name="T16" fmla="*/ 87059 w 257"/>
                  <a:gd name="T17" fmla="*/ 78408 h 256"/>
                  <a:gd name="T18" fmla="*/ 83835 w 257"/>
                  <a:gd name="T19" fmla="*/ 57907 h 256"/>
                  <a:gd name="T20" fmla="*/ 32961 w 257"/>
                  <a:gd name="T21" fmla="*/ 6114 h 256"/>
                  <a:gd name="T22" fmla="*/ 32961 w 257"/>
                  <a:gd name="T23" fmla="*/ 6114 h 256"/>
                  <a:gd name="T24" fmla="*/ 10032 w 257"/>
                  <a:gd name="T25" fmla="*/ 6114 h 256"/>
                  <a:gd name="T26" fmla="*/ 6449 w 257"/>
                  <a:gd name="T27" fmla="*/ 9711 h 25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57" h="256">
                    <a:moveTo>
                      <a:pt x="18" y="27"/>
                    </a:moveTo>
                    <a:lnTo>
                      <a:pt x="18" y="27"/>
                    </a:lnTo>
                    <a:cubicBezTo>
                      <a:pt x="0" y="44"/>
                      <a:pt x="0" y="73"/>
                      <a:pt x="18" y="90"/>
                    </a:cubicBezTo>
                    <a:lnTo>
                      <a:pt x="161" y="234"/>
                    </a:lnTo>
                    <a:cubicBezTo>
                      <a:pt x="179" y="251"/>
                      <a:pt x="205" y="255"/>
                      <a:pt x="219" y="243"/>
                    </a:cubicBezTo>
                    <a:lnTo>
                      <a:pt x="231" y="230"/>
                    </a:lnTo>
                    <a:lnTo>
                      <a:pt x="243" y="218"/>
                    </a:lnTo>
                    <a:cubicBezTo>
                      <a:pt x="256" y="204"/>
                      <a:pt x="252" y="178"/>
                      <a:pt x="234" y="161"/>
                    </a:cubicBezTo>
                    <a:lnTo>
                      <a:pt x="92" y="17"/>
                    </a:lnTo>
                    <a:cubicBezTo>
                      <a:pt x="74" y="0"/>
                      <a:pt x="45" y="0"/>
                      <a:pt x="28" y="17"/>
                    </a:cubicBezTo>
                    <a:lnTo>
                      <a:pt x="18" y="2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322" name="Freeform 10">
                <a:extLst>
                  <a:ext uri="{FF2B5EF4-FFF2-40B4-BE49-F238E27FC236}">
                    <a16:creationId xmlns:a16="http://schemas.microsoft.com/office/drawing/2014/main" id="{57F39D95-0D21-C049-BB50-6F006D88BF2E}"/>
                  </a:ext>
                </a:extLst>
              </p:cNvPr>
              <p:cNvSpPr>
                <a:spLocks noChangeArrowheads="1"/>
              </p:cNvSpPr>
              <p:nvPr/>
            </p:nvSpPr>
            <p:spPr bwMode="auto">
              <a:xfrm>
                <a:off x="3451225" y="4316413"/>
                <a:ext cx="106363" cy="38100"/>
              </a:xfrm>
              <a:custGeom>
                <a:avLst/>
                <a:gdLst>
                  <a:gd name="T0" fmla="*/ 0 w 294"/>
                  <a:gd name="T1" fmla="*/ 21046 h 105"/>
                  <a:gd name="T2" fmla="*/ 0 w 294"/>
                  <a:gd name="T3" fmla="*/ 21046 h 105"/>
                  <a:gd name="T4" fmla="*/ 16642 w 294"/>
                  <a:gd name="T5" fmla="*/ 37374 h 105"/>
                  <a:gd name="T6" fmla="*/ 89721 w 294"/>
                  <a:gd name="T7" fmla="*/ 37737 h 105"/>
                  <a:gd name="T8" fmla="*/ 89721 w 294"/>
                  <a:gd name="T9" fmla="*/ 37737 h 105"/>
                  <a:gd name="T10" fmla="*/ 106001 w 294"/>
                  <a:gd name="T11" fmla="*/ 25037 h 105"/>
                  <a:gd name="T12" fmla="*/ 106001 w 294"/>
                  <a:gd name="T13" fmla="*/ 25037 h 105"/>
                  <a:gd name="T14" fmla="*/ 89721 w 294"/>
                  <a:gd name="T15" fmla="*/ 0 h 105"/>
                  <a:gd name="T16" fmla="*/ 16642 w 294"/>
                  <a:gd name="T17" fmla="*/ 0 h 105"/>
                  <a:gd name="T18" fmla="*/ 16642 w 294"/>
                  <a:gd name="T19" fmla="*/ 0 h 105"/>
                  <a:gd name="T20" fmla="*/ 0 w 294"/>
                  <a:gd name="T21" fmla="*/ 16329 h 105"/>
                  <a:gd name="T22" fmla="*/ 0 w 294"/>
                  <a:gd name="T23" fmla="*/ 21046 h 10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94" h="105">
                    <a:moveTo>
                      <a:pt x="0" y="58"/>
                    </a:moveTo>
                    <a:lnTo>
                      <a:pt x="0" y="58"/>
                    </a:lnTo>
                    <a:cubicBezTo>
                      <a:pt x="0" y="83"/>
                      <a:pt x="21" y="103"/>
                      <a:pt x="46" y="103"/>
                    </a:cubicBezTo>
                    <a:lnTo>
                      <a:pt x="248" y="104"/>
                    </a:lnTo>
                    <a:cubicBezTo>
                      <a:pt x="272" y="104"/>
                      <a:pt x="293" y="88"/>
                      <a:pt x="293" y="69"/>
                    </a:cubicBezTo>
                    <a:cubicBezTo>
                      <a:pt x="293" y="50"/>
                      <a:pt x="272" y="0"/>
                      <a:pt x="248" y="0"/>
                    </a:cubicBezTo>
                    <a:lnTo>
                      <a:pt x="46" y="0"/>
                    </a:lnTo>
                    <a:cubicBezTo>
                      <a:pt x="21" y="0"/>
                      <a:pt x="0" y="21"/>
                      <a:pt x="0" y="45"/>
                    </a:cubicBez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323" name="Freeform 11">
                <a:extLst>
                  <a:ext uri="{FF2B5EF4-FFF2-40B4-BE49-F238E27FC236}">
                    <a16:creationId xmlns:a16="http://schemas.microsoft.com/office/drawing/2014/main" id="{2FA7377F-FAE5-5243-A98F-63068076EB8C}"/>
                  </a:ext>
                </a:extLst>
              </p:cNvPr>
              <p:cNvSpPr>
                <a:spLocks noChangeArrowheads="1"/>
              </p:cNvSpPr>
              <p:nvPr/>
            </p:nvSpPr>
            <p:spPr bwMode="auto">
              <a:xfrm>
                <a:off x="3297238" y="3898900"/>
                <a:ext cx="92075" cy="92075"/>
              </a:xfrm>
              <a:custGeom>
                <a:avLst/>
                <a:gdLst>
                  <a:gd name="T0" fmla="*/ 10032 w 257"/>
                  <a:gd name="T1" fmla="*/ 85601 h 256"/>
                  <a:gd name="T2" fmla="*/ 10032 w 257"/>
                  <a:gd name="T3" fmla="*/ 85601 h 256"/>
                  <a:gd name="T4" fmla="*/ 32961 w 257"/>
                  <a:gd name="T5" fmla="*/ 85601 h 256"/>
                  <a:gd name="T6" fmla="*/ 84193 w 257"/>
                  <a:gd name="T7" fmla="*/ 33809 h 256"/>
                  <a:gd name="T8" fmla="*/ 84193 w 257"/>
                  <a:gd name="T9" fmla="*/ 33809 h 256"/>
                  <a:gd name="T10" fmla="*/ 87059 w 257"/>
                  <a:gd name="T11" fmla="*/ 13308 h 256"/>
                  <a:gd name="T12" fmla="*/ 82760 w 257"/>
                  <a:gd name="T13" fmla="*/ 8632 h 256"/>
                  <a:gd name="T14" fmla="*/ 78461 w 257"/>
                  <a:gd name="T15" fmla="*/ 4676 h 256"/>
                  <a:gd name="T16" fmla="*/ 78461 w 257"/>
                  <a:gd name="T17" fmla="*/ 4676 h 256"/>
                  <a:gd name="T18" fmla="*/ 57681 w 257"/>
                  <a:gd name="T19" fmla="*/ 7553 h 256"/>
                  <a:gd name="T20" fmla="*/ 6449 w 257"/>
                  <a:gd name="T21" fmla="*/ 58986 h 256"/>
                  <a:gd name="T22" fmla="*/ 6449 w 257"/>
                  <a:gd name="T23" fmla="*/ 58986 h 256"/>
                  <a:gd name="T24" fmla="*/ 6449 w 257"/>
                  <a:gd name="T25" fmla="*/ 82004 h 256"/>
                  <a:gd name="T26" fmla="*/ 10032 w 257"/>
                  <a:gd name="T27" fmla="*/ 85601 h 25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57" h="256">
                    <a:moveTo>
                      <a:pt x="28" y="238"/>
                    </a:moveTo>
                    <a:lnTo>
                      <a:pt x="28" y="238"/>
                    </a:lnTo>
                    <a:cubicBezTo>
                      <a:pt x="45" y="255"/>
                      <a:pt x="74" y="255"/>
                      <a:pt x="92" y="238"/>
                    </a:cubicBezTo>
                    <a:lnTo>
                      <a:pt x="235" y="94"/>
                    </a:lnTo>
                    <a:cubicBezTo>
                      <a:pt x="252" y="77"/>
                      <a:pt x="256" y="51"/>
                      <a:pt x="243" y="37"/>
                    </a:cubicBezTo>
                    <a:lnTo>
                      <a:pt x="231" y="24"/>
                    </a:lnTo>
                    <a:lnTo>
                      <a:pt x="219" y="13"/>
                    </a:lnTo>
                    <a:cubicBezTo>
                      <a:pt x="205" y="0"/>
                      <a:pt x="179" y="3"/>
                      <a:pt x="161" y="21"/>
                    </a:cubicBezTo>
                    <a:lnTo>
                      <a:pt x="18" y="164"/>
                    </a:lnTo>
                    <a:cubicBezTo>
                      <a:pt x="0" y="182"/>
                      <a:pt x="0" y="211"/>
                      <a:pt x="18" y="228"/>
                    </a:cubicBezTo>
                    <a:lnTo>
                      <a:pt x="28" y="23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324" name="Freeform 12">
                <a:extLst>
                  <a:ext uri="{FF2B5EF4-FFF2-40B4-BE49-F238E27FC236}">
                    <a16:creationId xmlns:a16="http://schemas.microsoft.com/office/drawing/2014/main" id="{743D1171-BFBA-AA4F-9145-A003087D0220}"/>
                  </a:ext>
                </a:extLst>
              </p:cNvPr>
              <p:cNvSpPr>
                <a:spLocks noChangeArrowheads="1"/>
              </p:cNvSpPr>
              <p:nvPr/>
            </p:nvSpPr>
            <p:spPr bwMode="auto">
              <a:xfrm>
                <a:off x="2933700" y="3730625"/>
                <a:ext cx="38100" cy="104775"/>
              </a:xfrm>
              <a:custGeom>
                <a:avLst/>
                <a:gdLst>
                  <a:gd name="T0" fmla="*/ 21046 w 105"/>
                  <a:gd name="T1" fmla="*/ 104417 h 293"/>
                  <a:gd name="T2" fmla="*/ 21046 w 105"/>
                  <a:gd name="T3" fmla="*/ 104417 h 293"/>
                  <a:gd name="T4" fmla="*/ 37737 w 105"/>
                  <a:gd name="T5" fmla="*/ 88326 h 293"/>
                  <a:gd name="T6" fmla="*/ 37737 w 105"/>
                  <a:gd name="T7" fmla="*/ 16449 h 293"/>
                  <a:gd name="T8" fmla="*/ 37737 w 105"/>
                  <a:gd name="T9" fmla="*/ 16449 h 293"/>
                  <a:gd name="T10" fmla="*/ 25037 w 105"/>
                  <a:gd name="T11" fmla="*/ 0 h 293"/>
                  <a:gd name="T12" fmla="*/ 25037 w 105"/>
                  <a:gd name="T13" fmla="*/ 0 h 293"/>
                  <a:gd name="T14" fmla="*/ 0 w 105"/>
                  <a:gd name="T15" fmla="*/ 16449 h 293"/>
                  <a:gd name="T16" fmla="*/ 0 w 105"/>
                  <a:gd name="T17" fmla="*/ 88326 h 293"/>
                  <a:gd name="T18" fmla="*/ 0 w 105"/>
                  <a:gd name="T19" fmla="*/ 88326 h 293"/>
                  <a:gd name="T20" fmla="*/ 16329 w 105"/>
                  <a:gd name="T21" fmla="*/ 104417 h 293"/>
                  <a:gd name="T22" fmla="*/ 21046 w 105"/>
                  <a:gd name="T23" fmla="*/ 104417 h 29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05" h="293">
                    <a:moveTo>
                      <a:pt x="58" y="292"/>
                    </a:moveTo>
                    <a:lnTo>
                      <a:pt x="58" y="292"/>
                    </a:lnTo>
                    <a:cubicBezTo>
                      <a:pt x="83" y="292"/>
                      <a:pt x="104" y="272"/>
                      <a:pt x="104" y="247"/>
                    </a:cubicBezTo>
                    <a:lnTo>
                      <a:pt x="104" y="46"/>
                    </a:lnTo>
                    <a:cubicBezTo>
                      <a:pt x="104" y="21"/>
                      <a:pt x="88" y="1"/>
                      <a:pt x="69" y="0"/>
                    </a:cubicBezTo>
                    <a:cubicBezTo>
                      <a:pt x="50" y="0"/>
                      <a:pt x="0" y="21"/>
                      <a:pt x="0" y="46"/>
                    </a:cubicBezTo>
                    <a:lnTo>
                      <a:pt x="0" y="247"/>
                    </a:lnTo>
                    <a:cubicBezTo>
                      <a:pt x="0" y="272"/>
                      <a:pt x="20" y="292"/>
                      <a:pt x="45" y="292"/>
                    </a:cubicBezTo>
                    <a:lnTo>
                      <a:pt x="58" y="29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325" name="Freeform 13">
                <a:extLst>
                  <a:ext uri="{FF2B5EF4-FFF2-40B4-BE49-F238E27FC236}">
                    <a16:creationId xmlns:a16="http://schemas.microsoft.com/office/drawing/2014/main" id="{73C31F54-72A8-8543-A8FA-B5328D0922F5}"/>
                  </a:ext>
                </a:extLst>
              </p:cNvPr>
              <p:cNvSpPr>
                <a:spLocks noChangeArrowheads="1"/>
              </p:cNvSpPr>
              <p:nvPr/>
            </p:nvSpPr>
            <p:spPr bwMode="auto">
              <a:xfrm>
                <a:off x="2760663" y="4143375"/>
                <a:ext cx="250825" cy="250825"/>
              </a:xfrm>
              <a:custGeom>
                <a:avLst/>
                <a:gdLst>
                  <a:gd name="T0" fmla="*/ 237529 w 698"/>
                  <a:gd name="T1" fmla="*/ 185064 h 698"/>
                  <a:gd name="T2" fmla="*/ 237529 w 698"/>
                  <a:gd name="T3" fmla="*/ 185064 h 698"/>
                  <a:gd name="T4" fmla="*/ 237529 w 698"/>
                  <a:gd name="T5" fmla="*/ 231420 h 698"/>
                  <a:gd name="T6" fmla="*/ 230702 w 698"/>
                  <a:gd name="T7" fmla="*/ 237888 h 698"/>
                  <a:gd name="T8" fmla="*/ 230702 w 698"/>
                  <a:gd name="T9" fmla="*/ 237888 h 698"/>
                  <a:gd name="T10" fmla="*/ 185064 w 698"/>
                  <a:gd name="T11" fmla="*/ 237888 h 698"/>
                  <a:gd name="T12" fmla="*/ 23717 w 698"/>
                  <a:gd name="T13" fmla="*/ 76901 h 698"/>
                  <a:gd name="T14" fmla="*/ 23717 w 698"/>
                  <a:gd name="T15" fmla="*/ 76901 h 698"/>
                  <a:gd name="T16" fmla="*/ 0 w 698"/>
                  <a:gd name="T17" fmla="*/ 26951 h 698"/>
                  <a:gd name="T18" fmla="*/ 0 w 698"/>
                  <a:gd name="T19" fmla="*/ 26951 h 698"/>
                  <a:gd name="T20" fmla="*/ 26592 w 698"/>
                  <a:gd name="T21" fmla="*/ 719 h 698"/>
                  <a:gd name="T22" fmla="*/ 26592 w 698"/>
                  <a:gd name="T23" fmla="*/ 719 h 698"/>
                  <a:gd name="T24" fmla="*/ 76182 w 698"/>
                  <a:gd name="T25" fmla="*/ 24076 h 698"/>
                  <a:gd name="T26" fmla="*/ 237529 w 698"/>
                  <a:gd name="T27" fmla="*/ 185064 h 69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698" h="698">
                    <a:moveTo>
                      <a:pt x="661" y="515"/>
                    </a:moveTo>
                    <a:lnTo>
                      <a:pt x="661" y="515"/>
                    </a:lnTo>
                    <a:cubicBezTo>
                      <a:pt x="697" y="551"/>
                      <a:pt x="697" y="608"/>
                      <a:pt x="661" y="644"/>
                    </a:cubicBezTo>
                    <a:lnTo>
                      <a:pt x="642" y="662"/>
                    </a:lnTo>
                    <a:cubicBezTo>
                      <a:pt x="608" y="697"/>
                      <a:pt x="550" y="697"/>
                      <a:pt x="515" y="662"/>
                    </a:cubicBezTo>
                    <a:lnTo>
                      <a:pt x="66" y="214"/>
                    </a:lnTo>
                    <a:cubicBezTo>
                      <a:pt x="31" y="178"/>
                      <a:pt x="2" y="116"/>
                      <a:pt x="0" y="75"/>
                    </a:cubicBezTo>
                    <a:cubicBezTo>
                      <a:pt x="0" y="34"/>
                      <a:pt x="33" y="0"/>
                      <a:pt x="74" y="2"/>
                    </a:cubicBezTo>
                    <a:cubicBezTo>
                      <a:pt x="115" y="2"/>
                      <a:pt x="177" y="32"/>
                      <a:pt x="212" y="67"/>
                    </a:cubicBezTo>
                    <a:lnTo>
                      <a:pt x="661" y="515"/>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326" name="Freeform 14">
                <a:extLst>
                  <a:ext uri="{FF2B5EF4-FFF2-40B4-BE49-F238E27FC236}">
                    <a16:creationId xmlns:a16="http://schemas.microsoft.com/office/drawing/2014/main" id="{8EF07825-B345-E047-8B35-439804E1043D}"/>
                  </a:ext>
                </a:extLst>
              </p:cNvPr>
              <p:cNvSpPr>
                <a:spLocks noChangeArrowheads="1"/>
              </p:cNvSpPr>
              <p:nvPr/>
            </p:nvSpPr>
            <p:spPr bwMode="auto">
              <a:xfrm>
                <a:off x="2889250" y="4049713"/>
                <a:ext cx="349250" cy="349250"/>
              </a:xfrm>
              <a:custGeom>
                <a:avLst/>
                <a:gdLst>
                  <a:gd name="T0" fmla="*/ 52154 w 971"/>
                  <a:gd name="T1" fmla="*/ 334518 h 972"/>
                  <a:gd name="T2" fmla="*/ 52154 w 971"/>
                  <a:gd name="T3" fmla="*/ 334518 h 972"/>
                  <a:gd name="T4" fmla="*/ 10071 w 971"/>
                  <a:gd name="T5" fmla="*/ 338471 h 972"/>
                  <a:gd name="T6" fmla="*/ 10071 w 971"/>
                  <a:gd name="T7" fmla="*/ 338471 h 972"/>
                  <a:gd name="T8" fmla="*/ 14387 w 971"/>
                  <a:gd name="T9" fmla="*/ 296431 h 972"/>
                  <a:gd name="T10" fmla="*/ 287745 w 971"/>
                  <a:gd name="T11" fmla="*/ 23715 h 972"/>
                  <a:gd name="T12" fmla="*/ 287745 w 971"/>
                  <a:gd name="T13" fmla="*/ 23715 h 972"/>
                  <a:gd name="T14" fmla="*/ 329827 w 971"/>
                  <a:gd name="T15" fmla="*/ 359 h 972"/>
                  <a:gd name="T16" fmla="*/ 329827 w 971"/>
                  <a:gd name="T17" fmla="*/ 359 h 972"/>
                  <a:gd name="T18" fmla="*/ 348890 w 971"/>
                  <a:gd name="T19" fmla="*/ 19403 h 972"/>
                  <a:gd name="T20" fmla="*/ 348890 w 971"/>
                  <a:gd name="T21" fmla="*/ 19403 h 972"/>
                  <a:gd name="T22" fmla="*/ 325511 w 971"/>
                  <a:gd name="T23" fmla="*/ 61801 h 972"/>
                  <a:gd name="T24" fmla="*/ 52154 w 971"/>
                  <a:gd name="T25" fmla="*/ 334518 h 9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71" h="972">
                    <a:moveTo>
                      <a:pt x="145" y="931"/>
                    </a:moveTo>
                    <a:lnTo>
                      <a:pt x="145" y="931"/>
                    </a:lnTo>
                    <a:cubicBezTo>
                      <a:pt x="110" y="966"/>
                      <a:pt x="58" y="971"/>
                      <a:pt x="28" y="942"/>
                    </a:cubicBezTo>
                    <a:cubicBezTo>
                      <a:pt x="0" y="913"/>
                      <a:pt x="4" y="861"/>
                      <a:pt x="40" y="825"/>
                    </a:cubicBezTo>
                    <a:lnTo>
                      <a:pt x="800" y="66"/>
                    </a:lnTo>
                    <a:cubicBezTo>
                      <a:pt x="834" y="31"/>
                      <a:pt x="888" y="1"/>
                      <a:pt x="917" y="1"/>
                    </a:cubicBezTo>
                    <a:cubicBezTo>
                      <a:pt x="947" y="0"/>
                      <a:pt x="970" y="24"/>
                      <a:pt x="970" y="54"/>
                    </a:cubicBezTo>
                    <a:cubicBezTo>
                      <a:pt x="969" y="84"/>
                      <a:pt x="940" y="136"/>
                      <a:pt x="905" y="172"/>
                    </a:cubicBezTo>
                    <a:lnTo>
                      <a:pt x="145" y="931"/>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grpSp>
        <p:grpSp>
          <p:nvGrpSpPr>
            <p:cNvPr id="135" name="Group 4">
              <a:extLst>
                <a:ext uri="{FF2B5EF4-FFF2-40B4-BE49-F238E27FC236}">
                  <a16:creationId xmlns:a16="http://schemas.microsoft.com/office/drawing/2014/main" id="{0D510BA0-1465-BE47-BB06-ABC5331BAA8B}"/>
                </a:ext>
              </a:extLst>
            </p:cNvPr>
            <p:cNvGrpSpPr>
              <a:grpSpLocks/>
            </p:cNvGrpSpPr>
            <p:nvPr/>
          </p:nvGrpSpPr>
          <p:grpSpPr bwMode="auto">
            <a:xfrm>
              <a:off x="4752284" y="4443994"/>
              <a:ext cx="2250956" cy="1241410"/>
              <a:chOff x="5265738" y="5084763"/>
              <a:chExt cx="2481262" cy="1368425"/>
            </a:xfrm>
            <a:solidFill>
              <a:schemeClr val="accent3">
                <a:lumMod val="75000"/>
              </a:schemeClr>
            </a:solidFill>
          </p:grpSpPr>
          <p:sp>
            <p:nvSpPr>
              <p:cNvPr id="303" name="Freeform 20">
                <a:extLst>
                  <a:ext uri="{FF2B5EF4-FFF2-40B4-BE49-F238E27FC236}">
                    <a16:creationId xmlns:a16="http://schemas.microsoft.com/office/drawing/2014/main" id="{5E18D44D-3EE1-6646-8DD9-B33EE8DB00ED}"/>
                  </a:ext>
                </a:extLst>
              </p:cNvPr>
              <p:cNvSpPr>
                <a:spLocks noChangeArrowheads="1"/>
              </p:cNvSpPr>
              <p:nvPr/>
            </p:nvSpPr>
            <p:spPr bwMode="auto">
              <a:xfrm>
                <a:off x="7173913" y="5557838"/>
                <a:ext cx="180975" cy="180975"/>
              </a:xfrm>
              <a:custGeom>
                <a:avLst/>
                <a:gdLst>
                  <a:gd name="T0" fmla="*/ 180614 w 502"/>
                  <a:gd name="T1" fmla="*/ 90307 h 501"/>
                  <a:gd name="T2" fmla="*/ 180614 w 502"/>
                  <a:gd name="T3" fmla="*/ 90307 h 501"/>
                  <a:gd name="T4" fmla="*/ 90488 w 502"/>
                  <a:gd name="T5" fmla="*/ 180614 h 501"/>
                  <a:gd name="T6" fmla="*/ 90488 w 502"/>
                  <a:gd name="T7" fmla="*/ 180614 h 501"/>
                  <a:gd name="T8" fmla="*/ 0 w 502"/>
                  <a:gd name="T9" fmla="*/ 90307 h 501"/>
                  <a:gd name="T10" fmla="*/ 0 w 502"/>
                  <a:gd name="T11" fmla="*/ 90307 h 501"/>
                  <a:gd name="T12" fmla="*/ 90488 w 502"/>
                  <a:gd name="T13" fmla="*/ 0 h 501"/>
                  <a:gd name="T14" fmla="*/ 90488 w 502"/>
                  <a:gd name="T15" fmla="*/ 0 h 501"/>
                  <a:gd name="T16" fmla="*/ 180614 w 502"/>
                  <a:gd name="T17" fmla="*/ 90307 h 50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02" h="501">
                    <a:moveTo>
                      <a:pt x="501" y="250"/>
                    </a:moveTo>
                    <a:lnTo>
                      <a:pt x="501" y="250"/>
                    </a:lnTo>
                    <a:cubicBezTo>
                      <a:pt x="501" y="388"/>
                      <a:pt x="389" y="500"/>
                      <a:pt x="251" y="500"/>
                    </a:cubicBezTo>
                    <a:cubicBezTo>
                      <a:pt x="112" y="500"/>
                      <a:pt x="0" y="388"/>
                      <a:pt x="0" y="250"/>
                    </a:cubicBezTo>
                    <a:cubicBezTo>
                      <a:pt x="0" y="111"/>
                      <a:pt x="112" y="0"/>
                      <a:pt x="251" y="0"/>
                    </a:cubicBezTo>
                    <a:cubicBezTo>
                      <a:pt x="389" y="0"/>
                      <a:pt x="501" y="111"/>
                      <a:pt x="501" y="25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304" name="Freeform 25">
                <a:extLst>
                  <a:ext uri="{FF2B5EF4-FFF2-40B4-BE49-F238E27FC236}">
                    <a16:creationId xmlns:a16="http://schemas.microsoft.com/office/drawing/2014/main" id="{AC4B1CE7-27E3-7346-A270-5898FB93D50F}"/>
                  </a:ext>
                </a:extLst>
              </p:cNvPr>
              <p:cNvSpPr>
                <a:spLocks noChangeArrowheads="1"/>
              </p:cNvSpPr>
              <p:nvPr/>
            </p:nvSpPr>
            <p:spPr bwMode="auto">
              <a:xfrm>
                <a:off x="5627688" y="5230813"/>
                <a:ext cx="180975" cy="180975"/>
              </a:xfrm>
              <a:custGeom>
                <a:avLst/>
                <a:gdLst>
                  <a:gd name="T0" fmla="*/ 0 w 501"/>
                  <a:gd name="T1" fmla="*/ 180614 h 501"/>
                  <a:gd name="T2" fmla="*/ 180614 w 501"/>
                  <a:gd name="T3" fmla="*/ 0 h 501"/>
                  <a:gd name="T4" fmla="*/ 0 w 501"/>
                  <a:gd name="T5" fmla="*/ 0 h 501"/>
                  <a:gd name="T6" fmla="*/ 0 w 501"/>
                  <a:gd name="T7" fmla="*/ 180614 h 50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01" h="501">
                    <a:moveTo>
                      <a:pt x="0" y="500"/>
                    </a:moveTo>
                    <a:lnTo>
                      <a:pt x="500" y="0"/>
                    </a:lnTo>
                    <a:lnTo>
                      <a:pt x="0" y="0"/>
                    </a:lnTo>
                    <a:lnTo>
                      <a:pt x="0" y="50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305" name="Freeform 26">
                <a:extLst>
                  <a:ext uri="{FF2B5EF4-FFF2-40B4-BE49-F238E27FC236}">
                    <a16:creationId xmlns:a16="http://schemas.microsoft.com/office/drawing/2014/main" id="{2E31EBD9-8BE4-A645-9BC9-E2F59C3D36FE}"/>
                  </a:ext>
                </a:extLst>
              </p:cNvPr>
              <p:cNvSpPr>
                <a:spLocks noChangeArrowheads="1"/>
              </p:cNvSpPr>
              <p:nvPr/>
            </p:nvSpPr>
            <p:spPr bwMode="auto">
              <a:xfrm>
                <a:off x="5627688" y="5884863"/>
                <a:ext cx="180975" cy="180975"/>
              </a:xfrm>
              <a:custGeom>
                <a:avLst/>
                <a:gdLst>
                  <a:gd name="T0" fmla="*/ 180614 w 501"/>
                  <a:gd name="T1" fmla="*/ 180614 h 502"/>
                  <a:gd name="T2" fmla="*/ 0 w 501"/>
                  <a:gd name="T3" fmla="*/ 0 h 502"/>
                  <a:gd name="T4" fmla="*/ 0 w 501"/>
                  <a:gd name="T5" fmla="*/ 180614 h 502"/>
                  <a:gd name="T6" fmla="*/ 180614 w 501"/>
                  <a:gd name="T7" fmla="*/ 180614 h 50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01" h="502">
                    <a:moveTo>
                      <a:pt x="500" y="501"/>
                    </a:moveTo>
                    <a:lnTo>
                      <a:pt x="0" y="0"/>
                    </a:lnTo>
                    <a:lnTo>
                      <a:pt x="0" y="501"/>
                    </a:lnTo>
                    <a:lnTo>
                      <a:pt x="500" y="501"/>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306" name="Freeform 27">
                <a:extLst>
                  <a:ext uri="{FF2B5EF4-FFF2-40B4-BE49-F238E27FC236}">
                    <a16:creationId xmlns:a16="http://schemas.microsoft.com/office/drawing/2014/main" id="{8D52D9C6-45DC-EF4B-AB53-DC6B9C09804D}"/>
                  </a:ext>
                </a:extLst>
              </p:cNvPr>
              <p:cNvSpPr>
                <a:spLocks noChangeArrowheads="1"/>
              </p:cNvSpPr>
              <p:nvPr/>
            </p:nvSpPr>
            <p:spPr bwMode="auto">
              <a:xfrm>
                <a:off x="7432675" y="5884863"/>
                <a:ext cx="180975" cy="180975"/>
              </a:xfrm>
              <a:custGeom>
                <a:avLst/>
                <a:gdLst>
                  <a:gd name="T0" fmla="*/ 180614 w 502"/>
                  <a:gd name="T1" fmla="*/ 0 h 502"/>
                  <a:gd name="T2" fmla="*/ 0 w 502"/>
                  <a:gd name="T3" fmla="*/ 180614 h 502"/>
                  <a:gd name="T4" fmla="*/ 180614 w 502"/>
                  <a:gd name="T5" fmla="*/ 180614 h 502"/>
                  <a:gd name="T6" fmla="*/ 180614 w 502"/>
                  <a:gd name="T7" fmla="*/ 0 h 50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02" h="502">
                    <a:moveTo>
                      <a:pt x="501" y="0"/>
                    </a:moveTo>
                    <a:lnTo>
                      <a:pt x="0" y="501"/>
                    </a:lnTo>
                    <a:lnTo>
                      <a:pt x="501" y="501"/>
                    </a:lnTo>
                    <a:lnTo>
                      <a:pt x="501"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307" name="Freeform 15">
                <a:extLst>
                  <a:ext uri="{FF2B5EF4-FFF2-40B4-BE49-F238E27FC236}">
                    <a16:creationId xmlns:a16="http://schemas.microsoft.com/office/drawing/2014/main" id="{D4E7600D-0338-BC46-BFB5-7DB7E19E33E7}"/>
                  </a:ext>
                </a:extLst>
              </p:cNvPr>
              <p:cNvSpPr>
                <a:spLocks noChangeArrowheads="1"/>
              </p:cNvSpPr>
              <p:nvPr/>
            </p:nvSpPr>
            <p:spPr bwMode="auto">
              <a:xfrm>
                <a:off x="5265738" y="5329238"/>
                <a:ext cx="2252662" cy="1123950"/>
              </a:xfrm>
              <a:custGeom>
                <a:avLst/>
                <a:gdLst>
                  <a:gd name="T0" fmla="*/ 2219905 w 6258"/>
                  <a:gd name="T1" fmla="*/ 1123590 h 3124"/>
                  <a:gd name="T2" fmla="*/ 64794 w 6258"/>
                  <a:gd name="T3" fmla="*/ 1123590 h 3124"/>
                  <a:gd name="T4" fmla="*/ 64794 w 6258"/>
                  <a:gd name="T5" fmla="*/ 1123590 h 3124"/>
                  <a:gd name="T6" fmla="*/ 0 w 6258"/>
                  <a:gd name="T7" fmla="*/ 1058470 h 3124"/>
                  <a:gd name="T8" fmla="*/ 0 w 6258"/>
                  <a:gd name="T9" fmla="*/ 32380 h 3124"/>
                  <a:gd name="T10" fmla="*/ 0 w 6258"/>
                  <a:gd name="T11" fmla="*/ 32380 h 3124"/>
                  <a:gd name="T12" fmla="*/ 32397 w 6258"/>
                  <a:gd name="T13" fmla="*/ 0 h 3124"/>
                  <a:gd name="T14" fmla="*/ 32397 w 6258"/>
                  <a:gd name="T15" fmla="*/ 0 h 3124"/>
                  <a:gd name="T16" fmla="*/ 64794 w 6258"/>
                  <a:gd name="T17" fmla="*/ 32380 h 3124"/>
                  <a:gd name="T18" fmla="*/ 64794 w 6258"/>
                  <a:gd name="T19" fmla="*/ 1058470 h 3124"/>
                  <a:gd name="T20" fmla="*/ 2219905 w 6258"/>
                  <a:gd name="T21" fmla="*/ 1058470 h 3124"/>
                  <a:gd name="T22" fmla="*/ 2219905 w 6258"/>
                  <a:gd name="T23" fmla="*/ 1058470 h 3124"/>
                  <a:gd name="T24" fmla="*/ 2252302 w 6258"/>
                  <a:gd name="T25" fmla="*/ 1090850 h 3124"/>
                  <a:gd name="T26" fmla="*/ 2252302 w 6258"/>
                  <a:gd name="T27" fmla="*/ 1090850 h 3124"/>
                  <a:gd name="T28" fmla="*/ 2219905 w 6258"/>
                  <a:gd name="T29" fmla="*/ 1123590 h 312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6258" h="3124">
                    <a:moveTo>
                      <a:pt x="6167" y="3123"/>
                    </a:moveTo>
                    <a:lnTo>
                      <a:pt x="180" y="3123"/>
                    </a:lnTo>
                    <a:cubicBezTo>
                      <a:pt x="81" y="3123"/>
                      <a:pt x="0" y="3042"/>
                      <a:pt x="0" y="2942"/>
                    </a:cubicBezTo>
                    <a:lnTo>
                      <a:pt x="0" y="90"/>
                    </a:lnTo>
                    <a:cubicBezTo>
                      <a:pt x="0" y="40"/>
                      <a:pt x="40" y="0"/>
                      <a:pt x="90" y="0"/>
                    </a:cubicBezTo>
                    <a:cubicBezTo>
                      <a:pt x="140" y="0"/>
                      <a:pt x="180" y="40"/>
                      <a:pt x="180" y="90"/>
                    </a:cubicBezTo>
                    <a:lnTo>
                      <a:pt x="180" y="2942"/>
                    </a:lnTo>
                    <a:lnTo>
                      <a:pt x="6167" y="2942"/>
                    </a:lnTo>
                    <a:cubicBezTo>
                      <a:pt x="6217" y="2942"/>
                      <a:pt x="6257" y="2982"/>
                      <a:pt x="6257" y="3032"/>
                    </a:cubicBezTo>
                    <a:cubicBezTo>
                      <a:pt x="6257" y="3082"/>
                      <a:pt x="6217" y="3123"/>
                      <a:pt x="6167" y="31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308" name="Freeform 16">
                <a:extLst>
                  <a:ext uri="{FF2B5EF4-FFF2-40B4-BE49-F238E27FC236}">
                    <a16:creationId xmlns:a16="http://schemas.microsoft.com/office/drawing/2014/main" id="{4AADDACF-5739-9D41-B0B5-105864A3EBB4}"/>
                  </a:ext>
                </a:extLst>
              </p:cNvPr>
              <p:cNvSpPr>
                <a:spLocks noChangeArrowheads="1"/>
              </p:cNvSpPr>
              <p:nvPr/>
            </p:nvSpPr>
            <p:spPr bwMode="auto">
              <a:xfrm>
                <a:off x="5380038" y="5214938"/>
                <a:ext cx="2254250" cy="1123950"/>
              </a:xfrm>
              <a:custGeom>
                <a:avLst/>
                <a:gdLst>
                  <a:gd name="T0" fmla="*/ 2221120 w 6260"/>
                  <a:gd name="T1" fmla="*/ 1123590 h 3124"/>
                  <a:gd name="T2" fmla="*/ 65179 w 6260"/>
                  <a:gd name="T3" fmla="*/ 1123590 h 3124"/>
                  <a:gd name="T4" fmla="*/ 65179 w 6260"/>
                  <a:gd name="T5" fmla="*/ 1123590 h 3124"/>
                  <a:gd name="T6" fmla="*/ 0 w 6260"/>
                  <a:gd name="T7" fmla="*/ 1058470 h 3124"/>
                  <a:gd name="T8" fmla="*/ 0 w 6260"/>
                  <a:gd name="T9" fmla="*/ 32740 h 3124"/>
                  <a:gd name="T10" fmla="*/ 0 w 6260"/>
                  <a:gd name="T11" fmla="*/ 32740 h 3124"/>
                  <a:gd name="T12" fmla="*/ 32769 w 6260"/>
                  <a:gd name="T13" fmla="*/ 0 h 3124"/>
                  <a:gd name="T14" fmla="*/ 32769 w 6260"/>
                  <a:gd name="T15" fmla="*/ 0 h 3124"/>
                  <a:gd name="T16" fmla="*/ 65179 w 6260"/>
                  <a:gd name="T17" fmla="*/ 32740 h 3124"/>
                  <a:gd name="T18" fmla="*/ 65179 w 6260"/>
                  <a:gd name="T19" fmla="*/ 1058470 h 3124"/>
                  <a:gd name="T20" fmla="*/ 2221120 w 6260"/>
                  <a:gd name="T21" fmla="*/ 1058470 h 3124"/>
                  <a:gd name="T22" fmla="*/ 2221120 w 6260"/>
                  <a:gd name="T23" fmla="*/ 1058470 h 3124"/>
                  <a:gd name="T24" fmla="*/ 2253890 w 6260"/>
                  <a:gd name="T25" fmla="*/ 1091210 h 3124"/>
                  <a:gd name="T26" fmla="*/ 2253890 w 6260"/>
                  <a:gd name="T27" fmla="*/ 1091210 h 3124"/>
                  <a:gd name="T28" fmla="*/ 2221120 w 6260"/>
                  <a:gd name="T29" fmla="*/ 1123590 h 312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6260" h="3124">
                    <a:moveTo>
                      <a:pt x="6168" y="3123"/>
                    </a:moveTo>
                    <a:lnTo>
                      <a:pt x="181" y="3123"/>
                    </a:lnTo>
                    <a:cubicBezTo>
                      <a:pt x="81" y="3123"/>
                      <a:pt x="0" y="3042"/>
                      <a:pt x="0" y="2942"/>
                    </a:cubicBezTo>
                    <a:lnTo>
                      <a:pt x="0" y="91"/>
                    </a:lnTo>
                    <a:cubicBezTo>
                      <a:pt x="0" y="41"/>
                      <a:pt x="41" y="0"/>
                      <a:pt x="91" y="0"/>
                    </a:cubicBezTo>
                    <a:cubicBezTo>
                      <a:pt x="141" y="0"/>
                      <a:pt x="181" y="41"/>
                      <a:pt x="181" y="91"/>
                    </a:cubicBezTo>
                    <a:lnTo>
                      <a:pt x="181" y="2942"/>
                    </a:lnTo>
                    <a:lnTo>
                      <a:pt x="6168" y="2942"/>
                    </a:lnTo>
                    <a:cubicBezTo>
                      <a:pt x="6218" y="2942"/>
                      <a:pt x="6259" y="2983"/>
                      <a:pt x="6259" y="3033"/>
                    </a:cubicBezTo>
                    <a:cubicBezTo>
                      <a:pt x="6259" y="3083"/>
                      <a:pt x="6218" y="3123"/>
                      <a:pt x="6168" y="31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309" name="Freeform 17">
                <a:extLst>
                  <a:ext uri="{FF2B5EF4-FFF2-40B4-BE49-F238E27FC236}">
                    <a16:creationId xmlns:a16="http://schemas.microsoft.com/office/drawing/2014/main" id="{A573A63B-07E1-9D40-AB07-F138CF972F90}"/>
                  </a:ext>
                </a:extLst>
              </p:cNvPr>
              <p:cNvSpPr>
                <a:spLocks noChangeArrowheads="1"/>
              </p:cNvSpPr>
              <p:nvPr/>
            </p:nvSpPr>
            <p:spPr bwMode="auto">
              <a:xfrm>
                <a:off x="5594350" y="5195888"/>
                <a:ext cx="2051050" cy="903287"/>
              </a:xfrm>
              <a:custGeom>
                <a:avLst/>
                <a:gdLst>
                  <a:gd name="T0" fmla="*/ 65141 w 5699"/>
                  <a:gd name="T1" fmla="*/ 65215 h 2507"/>
                  <a:gd name="T2" fmla="*/ 65141 w 5699"/>
                  <a:gd name="T3" fmla="*/ 837711 h 2507"/>
                  <a:gd name="T4" fmla="*/ 1985549 w 5699"/>
                  <a:gd name="T5" fmla="*/ 837711 h 2507"/>
                  <a:gd name="T6" fmla="*/ 1985549 w 5699"/>
                  <a:gd name="T7" fmla="*/ 65215 h 2507"/>
                  <a:gd name="T8" fmla="*/ 65141 w 5699"/>
                  <a:gd name="T9" fmla="*/ 65215 h 2507"/>
                  <a:gd name="T10" fmla="*/ 1985549 w 5699"/>
                  <a:gd name="T11" fmla="*/ 837711 h 2507"/>
                  <a:gd name="T12" fmla="*/ 1985549 w 5699"/>
                  <a:gd name="T13" fmla="*/ 870499 h 2507"/>
                  <a:gd name="T14" fmla="*/ 1985549 w 5699"/>
                  <a:gd name="T15" fmla="*/ 837711 h 2507"/>
                  <a:gd name="T16" fmla="*/ 1985549 w 5699"/>
                  <a:gd name="T17" fmla="*/ 902927 h 2507"/>
                  <a:gd name="T18" fmla="*/ 65141 w 5699"/>
                  <a:gd name="T19" fmla="*/ 902927 h 2507"/>
                  <a:gd name="T20" fmla="*/ 65141 w 5699"/>
                  <a:gd name="T21" fmla="*/ 902927 h 2507"/>
                  <a:gd name="T22" fmla="*/ 0 w 5699"/>
                  <a:gd name="T23" fmla="*/ 837711 h 2507"/>
                  <a:gd name="T24" fmla="*/ 0 w 5699"/>
                  <a:gd name="T25" fmla="*/ 65215 h 2507"/>
                  <a:gd name="T26" fmla="*/ 0 w 5699"/>
                  <a:gd name="T27" fmla="*/ 65215 h 2507"/>
                  <a:gd name="T28" fmla="*/ 65141 w 5699"/>
                  <a:gd name="T29" fmla="*/ 0 h 2507"/>
                  <a:gd name="T30" fmla="*/ 1985549 w 5699"/>
                  <a:gd name="T31" fmla="*/ 0 h 2507"/>
                  <a:gd name="T32" fmla="*/ 1985549 w 5699"/>
                  <a:gd name="T33" fmla="*/ 0 h 2507"/>
                  <a:gd name="T34" fmla="*/ 2050690 w 5699"/>
                  <a:gd name="T35" fmla="*/ 65215 h 2507"/>
                  <a:gd name="T36" fmla="*/ 2050690 w 5699"/>
                  <a:gd name="T37" fmla="*/ 837711 h 2507"/>
                  <a:gd name="T38" fmla="*/ 2050690 w 5699"/>
                  <a:gd name="T39" fmla="*/ 837711 h 2507"/>
                  <a:gd name="T40" fmla="*/ 1985549 w 5699"/>
                  <a:gd name="T41" fmla="*/ 902927 h 250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699" h="2507">
                    <a:moveTo>
                      <a:pt x="181" y="181"/>
                    </a:moveTo>
                    <a:lnTo>
                      <a:pt x="181" y="2325"/>
                    </a:lnTo>
                    <a:lnTo>
                      <a:pt x="5517" y="2325"/>
                    </a:lnTo>
                    <a:lnTo>
                      <a:pt x="5517" y="181"/>
                    </a:lnTo>
                    <a:lnTo>
                      <a:pt x="181" y="181"/>
                    </a:lnTo>
                    <a:close/>
                    <a:moveTo>
                      <a:pt x="5517" y="2325"/>
                    </a:moveTo>
                    <a:lnTo>
                      <a:pt x="5517" y="2416"/>
                    </a:lnTo>
                    <a:lnTo>
                      <a:pt x="5517" y="2325"/>
                    </a:lnTo>
                    <a:close/>
                    <a:moveTo>
                      <a:pt x="5517" y="2506"/>
                    </a:moveTo>
                    <a:lnTo>
                      <a:pt x="181" y="2506"/>
                    </a:lnTo>
                    <a:cubicBezTo>
                      <a:pt x="81" y="2506"/>
                      <a:pt x="0" y="2425"/>
                      <a:pt x="0" y="2325"/>
                    </a:cubicBezTo>
                    <a:lnTo>
                      <a:pt x="0" y="181"/>
                    </a:lnTo>
                    <a:cubicBezTo>
                      <a:pt x="0" y="81"/>
                      <a:pt x="81" y="0"/>
                      <a:pt x="181" y="0"/>
                    </a:cubicBezTo>
                    <a:lnTo>
                      <a:pt x="5517" y="0"/>
                    </a:lnTo>
                    <a:cubicBezTo>
                      <a:pt x="5617" y="0"/>
                      <a:pt x="5698" y="81"/>
                      <a:pt x="5698" y="181"/>
                    </a:cubicBezTo>
                    <a:lnTo>
                      <a:pt x="5698" y="2325"/>
                    </a:lnTo>
                    <a:cubicBezTo>
                      <a:pt x="5698" y="2425"/>
                      <a:pt x="5617" y="2506"/>
                      <a:pt x="5517" y="2506"/>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310" name="Freeform 18">
                <a:extLst>
                  <a:ext uri="{FF2B5EF4-FFF2-40B4-BE49-F238E27FC236}">
                    <a16:creationId xmlns:a16="http://schemas.microsoft.com/office/drawing/2014/main" id="{61B6A078-4093-3C4B-BD84-F6F5E558E0DD}"/>
                  </a:ext>
                </a:extLst>
              </p:cNvPr>
              <p:cNvSpPr>
                <a:spLocks noChangeArrowheads="1"/>
              </p:cNvSpPr>
              <p:nvPr/>
            </p:nvSpPr>
            <p:spPr bwMode="auto">
              <a:xfrm>
                <a:off x="5494338" y="5084763"/>
                <a:ext cx="2252662" cy="1123950"/>
              </a:xfrm>
              <a:custGeom>
                <a:avLst/>
                <a:gdLst>
                  <a:gd name="T0" fmla="*/ 65143 w 6259"/>
                  <a:gd name="T1" fmla="*/ 64781 h 3123"/>
                  <a:gd name="T2" fmla="*/ 65143 w 6259"/>
                  <a:gd name="T3" fmla="*/ 1058809 h 3123"/>
                  <a:gd name="T4" fmla="*/ 2187519 w 6259"/>
                  <a:gd name="T5" fmla="*/ 1058809 h 3123"/>
                  <a:gd name="T6" fmla="*/ 2187519 w 6259"/>
                  <a:gd name="T7" fmla="*/ 64781 h 3123"/>
                  <a:gd name="T8" fmla="*/ 65143 w 6259"/>
                  <a:gd name="T9" fmla="*/ 64781 h 3123"/>
                  <a:gd name="T10" fmla="*/ 2187519 w 6259"/>
                  <a:gd name="T11" fmla="*/ 1058809 h 3123"/>
                  <a:gd name="T12" fmla="*/ 2187519 w 6259"/>
                  <a:gd name="T13" fmla="*/ 1091200 h 3123"/>
                  <a:gd name="T14" fmla="*/ 2187519 w 6259"/>
                  <a:gd name="T15" fmla="*/ 1058809 h 3123"/>
                  <a:gd name="T16" fmla="*/ 2187519 w 6259"/>
                  <a:gd name="T17" fmla="*/ 1123590 h 3123"/>
                  <a:gd name="T18" fmla="*/ 65143 w 6259"/>
                  <a:gd name="T19" fmla="*/ 1123590 h 3123"/>
                  <a:gd name="T20" fmla="*/ 65143 w 6259"/>
                  <a:gd name="T21" fmla="*/ 1123590 h 3123"/>
                  <a:gd name="T22" fmla="*/ 0 w 6259"/>
                  <a:gd name="T23" fmla="*/ 1058809 h 3123"/>
                  <a:gd name="T24" fmla="*/ 0 w 6259"/>
                  <a:gd name="T25" fmla="*/ 64781 h 3123"/>
                  <a:gd name="T26" fmla="*/ 0 w 6259"/>
                  <a:gd name="T27" fmla="*/ 64781 h 3123"/>
                  <a:gd name="T28" fmla="*/ 65143 w 6259"/>
                  <a:gd name="T29" fmla="*/ 0 h 3123"/>
                  <a:gd name="T30" fmla="*/ 2187519 w 6259"/>
                  <a:gd name="T31" fmla="*/ 0 h 3123"/>
                  <a:gd name="T32" fmla="*/ 2187519 w 6259"/>
                  <a:gd name="T33" fmla="*/ 0 h 3123"/>
                  <a:gd name="T34" fmla="*/ 2252302 w 6259"/>
                  <a:gd name="T35" fmla="*/ 64781 h 3123"/>
                  <a:gd name="T36" fmla="*/ 2252302 w 6259"/>
                  <a:gd name="T37" fmla="*/ 1058809 h 3123"/>
                  <a:gd name="T38" fmla="*/ 2252302 w 6259"/>
                  <a:gd name="T39" fmla="*/ 1058809 h 3123"/>
                  <a:gd name="T40" fmla="*/ 2187519 w 6259"/>
                  <a:gd name="T41" fmla="*/ 1123590 h 312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6259" h="3123">
                    <a:moveTo>
                      <a:pt x="181" y="180"/>
                    </a:moveTo>
                    <a:lnTo>
                      <a:pt x="181" y="2942"/>
                    </a:lnTo>
                    <a:lnTo>
                      <a:pt x="6078" y="2942"/>
                    </a:lnTo>
                    <a:lnTo>
                      <a:pt x="6078" y="180"/>
                    </a:lnTo>
                    <a:lnTo>
                      <a:pt x="181" y="180"/>
                    </a:lnTo>
                    <a:close/>
                    <a:moveTo>
                      <a:pt x="6078" y="2942"/>
                    </a:moveTo>
                    <a:lnTo>
                      <a:pt x="6078" y="3032"/>
                    </a:lnTo>
                    <a:lnTo>
                      <a:pt x="6078" y="2942"/>
                    </a:lnTo>
                    <a:close/>
                    <a:moveTo>
                      <a:pt x="6078" y="3122"/>
                    </a:moveTo>
                    <a:lnTo>
                      <a:pt x="181" y="3122"/>
                    </a:lnTo>
                    <a:cubicBezTo>
                      <a:pt x="81" y="3122"/>
                      <a:pt x="0" y="3041"/>
                      <a:pt x="0" y="2942"/>
                    </a:cubicBezTo>
                    <a:lnTo>
                      <a:pt x="0" y="180"/>
                    </a:lnTo>
                    <a:cubicBezTo>
                      <a:pt x="0" y="81"/>
                      <a:pt x="81" y="0"/>
                      <a:pt x="181" y="0"/>
                    </a:cubicBezTo>
                    <a:lnTo>
                      <a:pt x="6078" y="0"/>
                    </a:lnTo>
                    <a:cubicBezTo>
                      <a:pt x="6177" y="0"/>
                      <a:pt x="6258" y="81"/>
                      <a:pt x="6258" y="180"/>
                    </a:cubicBezTo>
                    <a:lnTo>
                      <a:pt x="6258" y="2942"/>
                    </a:lnTo>
                    <a:cubicBezTo>
                      <a:pt x="6258" y="3041"/>
                      <a:pt x="6177" y="3122"/>
                      <a:pt x="6078" y="312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311" name="Freeform 19">
                <a:extLst>
                  <a:ext uri="{FF2B5EF4-FFF2-40B4-BE49-F238E27FC236}">
                    <a16:creationId xmlns:a16="http://schemas.microsoft.com/office/drawing/2014/main" id="{D0F15F78-104D-6442-A0FB-A6A2E3DEFEDA}"/>
                  </a:ext>
                </a:extLst>
              </p:cNvPr>
              <p:cNvSpPr>
                <a:spLocks noChangeArrowheads="1"/>
              </p:cNvSpPr>
              <p:nvPr/>
            </p:nvSpPr>
            <p:spPr bwMode="auto">
              <a:xfrm>
                <a:off x="6300788" y="5273675"/>
                <a:ext cx="639762" cy="747713"/>
              </a:xfrm>
              <a:custGeom>
                <a:avLst/>
                <a:gdLst>
                  <a:gd name="T0" fmla="*/ 319521 w 1778"/>
                  <a:gd name="T1" fmla="*/ 65159 h 2077"/>
                  <a:gd name="T2" fmla="*/ 319521 w 1778"/>
                  <a:gd name="T3" fmla="*/ 65159 h 2077"/>
                  <a:gd name="T4" fmla="*/ 64768 w 1778"/>
                  <a:gd name="T5" fmla="*/ 373677 h 2077"/>
                  <a:gd name="T6" fmla="*/ 64768 w 1778"/>
                  <a:gd name="T7" fmla="*/ 373677 h 2077"/>
                  <a:gd name="T8" fmla="*/ 319521 w 1778"/>
                  <a:gd name="T9" fmla="*/ 682194 h 2077"/>
                  <a:gd name="T10" fmla="*/ 319521 w 1778"/>
                  <a:gd name="T11" fmla="*/ 682194 h 2077"/>
                  <a:gd name="T12" fmla="*/ 574275 w 1778"/>
                  <a:gd name="T13" fmla="*/ 373677 h 2077"/>
                  <a:gd name="T14" fmla="*/ 574275 w 1778"/>
                  <a:gd name="T15" fmla="*/ 373677 h 2077"/>
                  <a:gd name="T16" fmla="*/ 319521 w 1778"/>
                  <a:gd name="T17" fmla="*/ 65159 h 2077"/>
                  <a:gd name="T18" fmla="*/ 319521 w 1778"/>
                  <a:gd name="T19" fmla="*/ 747353 h 2077"/>
                  <a:gd name="T20" fmla="*/ 319521 w 1778"/>
                  <a:gd name="T21" fmla="*/ 747353 h 2077"/>
                  <a:gd name="T22" fmla="*/ 0 w 1778"/>
                  <a:gd name="T23" fmla="*/ 373677 h 2077"/>
                  <a:gd name="T24" fmla="*/ 0 w 1778"/>
                  <a:gd name="T25" fmla="*/ 373677 h 2077"/>
                  <a:gd name="T26" fmla="*/ 319521 w 1778"/>
                  <a:gd name="T27" fmla="*/ 0 h 2077"/>
                  <a:gd name="T28" fmla="*/ 319521 w 1778"/>
                  <a:gd name="T29" fmla="*/ 0 h 2077"/>
                  <a:gd name="T30" fmla="*/ 639402 w 1778"/>
                  <a:gd name="T31" fmla="*/ 373677 h 2077"/>
                  <a:gd name="T32" fmla="*/ 639402 w 1778"/>
                  <a:gd name="T33" fmla="*/ 373677 h 2077"/>
                  <a:gd name="T34" fmla="*/ 319521 w 1778"/>
                  <a:gd name="T35" fmla="*/ 747353 h 207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778" h="2077">
                    <a:moveTo>
                      <a:pt x="888" y="181"/>
                    </a:moveTo>
                    <a:lnTo>
                      <a:pt x="888" y="181"/>
                    </a:lnTo>
                    <a:cubicBezTo>
                      <a:pt x="498" y="181"/>
                      <a:pt x="180" y="565"/>
                      <a:pt x="180" y="1038"/>
                    </a:cubicBezTo>
                    <a:cubicBezTo>
                      <a:pt x="180" y="1510"/>
                      <a:pt x="498" y="1895"/>
                      <a:pt x="888" y="1895"/>
                    </a:cubicBezTo>
                    <a:cubicBezTo>
                      <a:pt x="1279" y="1895"/>
                      <a:pt x="1596" y="1510"/>
                      <a:pt x="1596" y="1038"/>
                    </a:cubicBezTo>
                    <a:cubicBezTo>
                      <a:pt x="1596" y="565"/>
                      <a:pt x="1279" y="181"/>
                      <a:pt x="888" y="181"/>
                    </a:cubicBezTo>
                    <a:close/>
                    <a:moveTo>
                      <a:pt x="888" y="2076"/>
                    </a:moveTo>
                    <a:lnTo>
                      <a:pt x="888" y="2076"/>
                    </a:lnTo>
                    <a:cubicBezTo>
                      <a:pt x="398" y="2076"/>
                      <a:pt x="0" y="1610"/>
                      <a:pt x="0" y="1038"/>
                    </a:cubicBezTo>
                    <a:cubicBezTo>
                      <a:pt x="0" y="466"/>
                      <a:pt x="398" y="0"/>
                      <a:pt x="888" y="0"/>
                    </a:cubicBezTo>
                    <a:cubicBezTo>
                      <a:pt x="1379" y="0"/>
                      <a:pt x="1777" y="466"/>
                      <a:pt x="1777" y="1038"/>
                    </a:cubicBezTo>
                    <a:cubicBezTo>
                      <a:pt x="1777" y="1610"/>
                      <a:pt x="1379" y="2076"/>
                      <a:pt x="888" y="2076"/>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312" name="Freeform 21">
                <a:extLst>
                  <a:ext uri="{FF2B5EF4-FFF2-40B4-BE49-F238E27FC236}">
                    <a16:creationId xmlns:a16="http://schemas.microsoft.com/office/drawing/2014/main" id="{F8774A93-2A21-6440-B623-E998A1E7B77A}"/>
                  </a:ext>
                </a:extLst>
              </p:cNvPr>
              <p:cNvSpPr>
                <a:spLocks noChangeArrowheads="1"/>
              </p:cNvSpPr>
              <p:nvPr/>
            </p:nvSpPr>
            <p:spPr bwMode="auto">
              <a:xfrm>
                <a:off x="5886450" y="5557838"/>
                <a:ext cx="180975" cy="180975"/>
              </a:xfrm>
              <a:custGeom>
                <a:avLst/>
                <a:gdLst>
                  <a:gd name="T0" fmla="*/ 180614 w 502"/>
                  <a:gd name="T1" fmla="*/ 90307 h 501"/>
                  <a:gd name="T2" fmla="*/ 180614 w 502"/>
                  <a:gd name="T3" fmla="*/ 90307 h 501"/>
                  <a:gd name="T4" fmla="*/ 90488 w 502"/>
                  <a:gd name="T5" fmla="*/ 180614 h 501"/>
                  <a:gd name="T6" fmla="*/ 90488 w 502"/>
                  <a:gd name="T7" fmla="*/ 180614 h 501"/>
                  <a:gd name="T8" fmla="*/ 0 w 502"/>
                  <a:gd name="T9" fmla="*/ 90307 h 501"/>
                  <a:gd name="T10" fmla="*/ 0 w 502"/>
                  <a:gd name="T11" fmla="*/ 90307 h 501"/>
                  <a:gd name="T12" fmla="*/ 90488 w 502"/>
                  <a:gd name="T13" fmla="*/ 0 h 501"/>
                  <a:gd name="T14" fmla="*/ 90488 w 502"/>
                  <a:gd name="T15" fmla="*/ 0 h 501"/>
                  <a:gd name="T16" fmla="*/ 180614 w 502"/>
                  <a:gd name="T17" fmla="*/ 90307 h 50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02" h="501">
                    <a:moveTo>
                      <a:pt x="501" y="250"/>
                    </a:moveTo>
                    <a:lnTo>
                      <a:pt x="501" y="250"/>
                    </a:lnTo>
                    <a:cubicBezTo>
                      <a:pt x="501" y="388"/>
                      <a:pt x="389" y="500"/>
                      <a:pt x="251" y="500"/>
                    </a:cubicBezTo>
                    <a:cubicBezTo>
                      <a:pt x="112" y="500"/>
                      <a:pt x="0" y="388"/>
                      <a:pt x="0" y="250"/>
                    </a:cubicBezTo>
                    <a:cubicBezTo>
                      <a:pt x="0" y="111"/>
                      <a:pt x="112" y="0"/>
                      <a:pt x="251" y="0"/>
                    </a:cubicBezTo>
                    <a:cubicBezTo>
                      <a:pt x="389" y="0"/>
                      <a:pt x="501" y="111"/>
                      <a:pt x="501" y="25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313" name="Freeform 22">
                <a:extLst>
                  <a:ext uri="{FF2B5EF4-FFF2-40B4-BE49-F238E27FC236}">
                    <a16:creationId xmlns:a16="http://schemas.microsoft.com/office/drawing/2014/main" id="{B20992BC-74EE-5740-98F5-A974BF0B2998}"/>
                  </a:ext>
                </a:extLst>
              </p:cNvPr>
              <p:cNvSpPr>
                <a:spLocks noChangeArrowheads="1"/>
              </p:cNvSpPr>
              <p:nvPr/>
            </p:nvSpPr>
            <p:spPr bwMode="auto">
              <a:xfrm>
                <a:off x="6350000" y="5665788"/>
                <a:ext cx="541338" cy="322262"/>
              </a:xfrm>
              <a:custGeom>
                <a:avLst/>
                <a:gdLst>
                  <a:gd name="T0" fmla="*/ 270489 w 1503"/>
                  <a:gd name="T1" fmla="*/ 0 h 895"/>
                  <a:gd name="T2" fmla="*/ 270489 w 1503"/>
                  <a:gd name="T3" fmla="*/ 0 h 895"/>
                  <a:gd name="T4" fmla="*/ 0 w 1503"/>
                  <a:gd name="T5" fmla="*/ 97219 h 895"/>
                  <a:gd name="T6" fmla="*/ 0 w 1503"/>
                  <a:gd name="T7" fmla="*/ 97219 h 895"/>
                  <a:gd name="T8" fmla="*/ 270489 w 1503"/>
                  <a:gd name="T9" fmla="*/ 321902 h 895"/>
                  <a:gd name="T10" fmla="*/ 270489 w 1503"/>
                  <a:gd name="T11" fmla="*/ 321902 h 895"/>
                  <a:gd name="T12" fmla="*/ 540978 w 1503"/>
                  <a:gd name="T13" fmla="*/ 97219 h 895"/>
                  <a:gd name="T14" fmla="*/ 540978 w 1503"/>
                  <a:gd name="T15" fmla="*/ 97219 h 895"/>
                  <a:gd name="T16" fmla="*/ 270489 w 1503"/>
                  <a:gd name="T17" fmla="*/ 0 h 89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503" h="895">
                    <a:moveTo>
                      <a:pt x="751" y="0"/>
                    </a:moveTo>
                    <a:lnTo>
                      <a:pt x="751" y="0"/>
                    </a:lnTo>
                    <a:cubicBezTo>
                      <a:pt x="466" y="0"/>
                      <a:pt x="204" y="102"/>
                      <a:pt x="0" y="270"/>
                    </a:cubicBezTo>
                    <a:cubicBezTo>
                      <a:pt x="112" y="634"/>
                      <a:pt x="406" y="894"/>
                      <a:pt x="751" y="894"/>
                    </a:cubicBezTo>
                    <a:cubicBezTo>
                      <a:pt x="1097" y="894"/>
                      <a:pt x="1391" y="634"/>
                      <a:pt x="1502" y="270"/>
                    </a:cubicBezTo>
                    <a:cubicBezTo>
                      <a:pt x="1298" y="102"/>
                      <a:pt x="1037" y="0"/>
                      <a:pt x="751"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314" name="Freeform 24">
                <a:extLst>
                  <a:ext uri="{FF2B5EF4-FFF2-40B4-BE49-F238E27FC236}">
                    <a16:creationId xmlns:a16="http://schemas.microsoft.com/office/drawing/2014/main" id="{EA8211CC-0174-B745-8DB5-8EA2F4B50C0D}"/>
                  </a:ext>
                </a:extLst>
              </p:cNvPr>
              <p:cNvSpPr>
                <a:spLocks noChangeArrowheads="1"/>
              </p:cNvSpPr>
              <p:nvPr/>
            </p:nvSpPr>
            <p:spPr bwMode="auto">
              <a:xfrm>
                <a:off x="6492875" y="5381625"/>
                <a:ext cx="255588" cy="255588"/>
              </a:xfrm>
              <a:custGeom>
                <a:avLst/>
                <a:gdLst>
                  <a:gd name="T0" fmla="*/ 255229 w 711"/>
                  <a:gd name="T1" fmla="*/ 127614 h 711"/>
                  <a:gd name="T2" fmla="*/ 255229 w 711"/>
                  <a:gd name="T3" fmla="*/ 127614 h 711"/>
                  <a:gd name="T4" fmla="*/ 127614 w 711"/>
                  <a:gd name="T5" fmla="*/ 255229 h 711"/>
                  <a:gd name="T6" fmla="*/ 127614 w 711"/>
                  <a:gd name="T7" fmla="*/ 255229 h 711"/>
                  <a:gd name="T8" fmla="*/ 0 w 711"/>
                  <a:gd name="T9" fmla="*/ 127614 h 711"/>
                  <a:gd name="T10" fmla="*/ 0 w 711"/>
                  <a:gd name="T11" fmla="*/ 127614 h 711"/>
                  <a:gd name="T12" fmla="*/ 127614 w 711"/>
                  <a:gd name="T13" fmla="*/ 0 h 711"/>
                  <a:gd name="T14" fmla="*/ 127614 w 711"/>
                  <a:gd name="T15" fmla="*/ 0 h 711"/>
                  <a:gd name="T16" fmla="*/ 255229 w 711"/>
                  <a:gd name="T17" fmla="*/ 127614 h 7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11" h="711">
                    <a:moveTo>
                      <a:pt x="710" y="355"/>
                    </a:moveTo>
                    <a:lnTo>
                      <a:pt x="710" y="355"/>
                    </a:lnTo>
                    <a:cubicBezTo>
                      <a:pt x="710" y="552"/>
                      <a:pt x="551" y="710"/>
                      <a:pt x="355" y="710"/>
                    </a:cubicBezTo>
                    <a:cubicBezTo>
                      <a:pt x="159" y="710"/>
                      <a:pt x="0" y="552"/>
                      <a:pt x="0" y="355"/>
                    </a:cubicBezTo>
                    <a:cubicBezTo>
                      <a:pt x="0" y="159"/>
                      <a:pt x="159" y="0"/>
                      <a:pt x="355" y="0"/>
                    </a:cubicBezTo>
                    <a:cubicBezTo>
                      <a:pt x="551" y="0"/>
                      <a:pt x="710" y="159"/>
                      <a:pt x="710" y="355"/>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315" name="Freeform 28">
                <a:extLst>
                  <a:ext uri="{FF2B5EF4-FFF2-40B4-BE49-F238E27FC236}">
                    <a16:creationId xmlns:a16="http://schemas.microsoft.com/office/drawing/2014/main" id="{72DF386B-575C-8840-9C7E-69EBE408338C}"/>
                  </a:ext>
                </a:extLst>
              </p:cNvPr>
              <p:cNvSpPr>
                <a:spLocks noChangeArrowheads="1"/>
              </p:cNvSpPr>
              <p:nvPr/>
            </p:nvSpPr>
            <p:spPr bwMode="auto">
              <a:xfrm>
                <a:off x="7432675" y="5230813"/>
                <a:ext cx="180975" cy="180975"/>
              </a:xfrm>
              <a:custGeom>
                <a:avLst/>
                <a:gdLst>
                  <a:gd name="T0" fmla="*/ 0 w 502"/>
                  <a:gd name="T1" fmla="*/ 0 h 501"/>
                  <a:gd name="T2" fmla="*/ 180614 w 502"/>
                  <a:gd name="T3" fmla="*/ 180614 h 501"/>
                  <a:gd name="T4" fmla="*/ 180614 w 502"/>
                  <a:gd name="T5" fmla="*/ 0 h 501"/>
                  <a:gd name="T6" fmla="*/ 0 w 502"/>
                  <a:gd name="T7" fmla="*/ 0 h 50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02" h="501">
                    <a:moveTo>
                      <a:pt x="0" y="0"/>
                    </a:moveTo>
                    <a:lnTo>
                      <a:pt x="501" y="500"/>
                    </a:lnTo>
                    <a:lnTo>
                      <a:pt x="501" y="0"/>
                    </a:lnTo>
                    <a:lnTo>
                      <a:pt x="0"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grpSp>
        <p:sp>
          <p:nvSpPr>
            <p:cNvPr id="136" name="Freeform 29">
              <a:extLst>
                <a:ext uri="{FF2B5EF4-FFF2-40B4-BE49-F238E27FC236}">
                  <a16:creationId xmlns:a16="http://schemas.microsoft.com/office/drawing/2014/main" id="{6E0B71B3-A9B4-7341-AB12-22D38D041026}"/>
                </a:ext>
              </a:extLst>
            </p:cNvPr>
            <p:cNvSpPr>
              <a:spLocks noChangeArrowheads="1"/>
            </p:cNvSpPr>
            <p:nvPr/>
          </p:nvSpPr>
          <p:spPr bwMode="auto">
            <a:xfrm>
              <a:off x="1892145" y="1988535"/>
              <a:ext cx="993704" cy="1005226"/>
            </a:xfrm>
            <a:custGeom>
              <a:avLst/>
              <a:gdLst>
                <a:gd name="T0" fmla="*/ 403066 w 3041"/>
                <a:gd name="T1" fmla="*/ 553858 h 3079"/>
                <a:gd name="T2" fmla="*/ 551470 w 3041"/>
                <a:gd name="T3" fmla="*/ 702848 h 3079"/>
                <a:gd name="T4" fmla="*/ 551470 w 3041"/>
                <a:gd name="T5" fmla="*/ 405227 h 3079"/>
                <a:gd name="T6" fmla="*/ 337870 w 3041"/>
                <a:gd name="T7" fmla="*/ 553858 h 3079"/>
                <a:gd name="T8" fmla="*/ 551470 w 3041"/>
                <a:gd name="T9" fmla="*/ 340088 h 3079"/>
                <a:gd name="T10" fmla="*/ 551470 w 3041"/>
                <a:gd name="T11" fmla="*/ 767987 h 3079"/>
                <a:gd name="T12" fmla="*/ 320580 w 3041"/>
                <a:gd name="T13" fmla="*/ 843562 h 3079"/>
                <a:gd name="T14" fmla="*/ 416394 w 3041"/>
                <a:gd name="T15" fmla="*/ 898984 h 3079"/>
                <a:gd name="T16" fmla="*/ 436925 w 3041"/>
                <a:gd name="T17" fmla="*/ 1026742 h 3079"/>
                <a:gd name="T18" fmla="*/ 650525 w 3041"/>
                <a:gd name="T19" fmla="*/ 1042577 h 3079"/>
                <a:gd name="T20" fmla="*/ 666374 w 3041"/>
                <a:gd name="T21" fmla="*/ 929214 h 3079"/>
                <a:gd name="T22" fmla="*/ 782719 w 3041"/>
                <a:gd name="T23" fmla="*/ 843562 h 3079"/>
                <a:gd name="T24" fmla="*/ 904108 w 3041"/>
                <a:gd name="T25" fmla="*/ 889987 h 3079"/>
                <a:gd name="T26" fmla="*/ 912032 w 3041"/>
                <a:gd name="T27" fmla="*/ 892146 h 3079"/>
                <a:gd name="T28" fmla="*/ 1024775 w 3041"/>
                <a:gd name="T29" fmla="*/ 712925 h 3079"/>
                <a:gd name="T30" fmla="*/ 1019012 w 3041"/>
                <a:gd name="T31" fmla="*/ 691332 h 3079"/>
                <a:gd name="T32" fmla="*/ 918516 w 3041"/>
                <a:gd name="T33" fmla="*/ 609279 h 3079"/>
                <a:gd name="T34" fmla="*/ 922478 w 3041"/>
                <a:gd name="T35" fmla="*/ 553858 h 3079"/>
                <a:gd name="T36" fmla="*/ 934365 w 3041"/>
                <a:gd name="T37" fmla="*/ 466046 h 3079"/>
                <a:gd name="T38" fmla="*/ 1026216 w 3041"/>
                <a:gd name="T39" fmla="*/ 407386 h 3079"/>
                <a:gd name="T40" fmla="*/ 925720 w 3041"/>
                <a:gd name="T41" fmla="*/ 224206 h 3079"/>
                <a:gd name="T42" fmla="*/ 912032 w 3041"/>
                <a:gd name="T43" fmla="*/ 216289 h 3079"/>
                <a:gd name="T44" fmla="*/ 819460 w 3041"/>
                <a:gd name="T45" fmla="*/ 267032 h 3079"/>
                <a:gd name="T46" fmla="*/ 687266 w 3041"/>
                <a:gd name="T47" fmla="*/ 209091 h 3079"/>
                <a:gd name="T48" fmla="*/ 666374 w 3041"/>
                <a:gd name="T49" fmla="*/ 80973 h 3079"/>
                <a:gd name="T50" fmla="*/ 452774 w 3041"/>
                <a:gd name="T51" fmla="*/ 65139 h 3079"/>
                <a:gd name="T52" fmla="*/ 436925 w 3041"/>
                <a:gd name="T53" fmla="*/ 178861 h 3079"/>
                <a:gd name="T54" fmla="*/ 416394 w 3041"/>
                <a:gd name="T55" fmla="*/ 209091 h 3079"/>
                <a:gd name="T56" fmla="*/ 283839 w 3041"/>
                <a:gd name="T57" fmla="*/ 267032 h 3079"/>
                <a:gd name="T58" fmla="*/ 191267 w 3041"/>
                <a:gd name="T59" fmla="*/ 216289 h 3079"/>
                <a:gd name="T60" fmla="*/ 78524 w 3041"/>
                <a:gd name="T61" fmla="*/ 395150 h 3079"/>
                <a:gd name="T62" fmla="*/ 77083 w 3041"/>
                <a:gd name="T63" fmla="*/ 407386 h 3079"/>
                <a:gd name="T64" fmla="*/ 169295 w 3041"/>
                <a:gd name="T65" fmla="*/ 465687 h 3079"/>
                <a:gd name="T66" fmla="*/ 180822 w 3041"/>
                <a:gd name="T67" fmla="*/ 553858 h 3079"/>
                <a:gd name="T68" fmla="*/ 184784 w 3041"/>
                <a:gd name="T69" fmla="*/ 609279 h 3079"/>
                <a:gd name="T70" fmla="*/ 84287 w 3041"/>
                <a:gd name="T71" fmla="*/ 691332 h 3079"/>
                <a:gd name="T72" fmla="*/ 177580 w 3041"/>
                <a:gd name="T73" fmla="*/ 883869 h 3079"/>
                <a:gd name="T74" fmla="*/ 199192 w 3041"/>
                <a:gd name="T75" fmla="*/ 889987 h 3079"/>
                <a:gd name="T76" fmla="*/ 300409 w 3041"/>
                <a:gd name="T77" fmla="*/ 836724 h 3079"/>
                <a:gd name="T78" fmla="*/ 452774 w 3041"/>
                <a:gd name="T79" fmla="*/ 1107715 h 3079"/>
                <a:gd name="T80" fmla="*/ 371729 w 3041"/>
                <a:gd name="T81" fmla="*/ 950807 h 3079"/>
                <a:gd name="T82" fmla="*/ 231610 w 3041"/>
                <a:gd name="T83" fmla="*/ 946128 h 3079"/>
                <a:gd name="T84" fmla="*/ 121028 w 3041"/>
                <a:gd name="T85" fmla="*/ 916618 h 3079"/>
                <a:gd name="T86" fmla="*/ 51869 w 3041"/>
                <a:gd name="T87" fmla="*/ 634831 h 3079"/>
                <a:gd name="T88" fmla="*/ 115625 w 3041"/>
                <a:gd name="T89" fmla="*/ 553858 h 3079"/>
                <a:gd name="T90" fmla="*/ 51869 w 3041"/>
                <a:gd name="T91" fmla="*/ 473244 h 3079"/>
                <a:gd name="T92" fmla="*/ 14048 w 3041"/>
                <a:gd name="T93" fmla="*/ 424300 h 3079"/>
                <a:gd name="T94" fmla="*/ 121028 w 3041"/>
                <a:gd name="T95" fmla="*/ 191457 h 3079"/>
                <a:gd name="T96" fmla="*/ 231610 w 3041"/>
                <a:gd name="T97" fmla="*/ 161947 h 3079"/>
                <a:gd name="T98" fmla="*/ 371729 w 3041"/>
                <a:gd name="T99" fmla="*/ 157268 h 3079"/>
                <a:gd name="T100" fmla="*/ 452774 w 3041"/>
                <a:gd name="T101" fmla="*/ 0 h 3079"/>
                <a:gd name="T102" fmla="*/ 731571 w 3041"/>
                <a:gd name="T103" fmla="*/ 80973 h 3079"/>
                <a:gd name="T104" fmla="*/ 805412 w 3041"/>
                <a:gd name="T105" fmla="*/ 200094 h 3079"/>
                <a:gd name="T106" fmla="*/ 912032 w 3041"/>
                <a:gd name="T107" fmla="*/ 151150 h 3079"/>
                <a:gd name="T108" fmla="*/ 1080967 w 3041"/>
                <a:gd name="T109" fmla="*/ 362761 h 3079"/>
                <a:gd name="T110" fmla="*/ 1089252 w 3041"/>
                <a:gd name="T111" fmla="*/ 424300 h 3079"/>
                <a:gd name="T112" fmla="*/ 985513 w 3041"/>
                <a:gd name="T113" fmla="*/ 511392 h 3079"/>
                <a:gd name="T114" fmla="*/ 985513 w 3041"/>
                <a:gd name="T115" fmla="*/ 596683 h 3079"/>
                <a:gd name="T116" fmla="*/ 1089252 w 3041"/>
                <a:gd name="T117" fmla="*/ 684135 h 3079"/>
                <a:gd name="T118" fmla="*/ 982271 w 3041"/>
                <a:gd name="T119" fmla="*/ 916618 h 3079"/>
                <a:gd name="T120" fmla="*/ 912032 w 3041"/>
                <a:gd name="T121" fmla="*/ 956925 h 3079"/>
                <a:gd name="T122" fmla="*/ 805412 w 3041"/>
                <a:gd name="T123" fmla="*/ 907981 h 3079"/>
                <a:gd name="T124" fmla="*/ 731571 w 3041"/>
                <a:gd name="T125" fmla="*/ 1026742 h 3079"/>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3041" h="3079">
                  <a:moveTo>
                    <a:pt x="1531" y="1126"/>
                  </a:moveTo>
                  <a:lnTo>
                    <a:pt x="1531" y="1126"/>
                  </a:lnTo>
                  <a:cubicBezTo>
                    <a:pt x="1303" y="1126"/>
                    <a:pt x="1119" y="1312"/>
                    <a:pt x="1119" y="1539"/>
                  </a:cubicBezTo>
                  <a:cubicBezTo>
                    <a:pt x="1119" y="1767"/>
                    <a:pt x="1303" y="1953"/>
                    <a:pt x="1531" y="1953"/>
                  </a:cubicBezTo>
                  <a:cubicBezTo>
                    <a:pt x="1759" y="1953"/>
                    <a:pt x="1945" y="1767"/>
                    <a:pt x="1945" y="1539"/>
                  </a:cubicBezTo>
                  <a:cubicBezTo>
                    <a:pt x="1945" y="1312"/>
                    <a:pt x="1759" y="1126"/>
                    <a:pt x="1531" y="1126"/>
                  </a:cubicBezTo>
                  <a:close/>
                  <a:moveTo>
                    <a:pt x="1531" y="2134"/>
                  </a:moveTo>
                  <a:lnTo>
                    <a:pt x="1531" y="2134"/>
                  </a:lnTo>
                  <a:cubicBezTo>
                    <a:pt x="1204" y="2134"/>
                    <a:pt x="938" y="1867"/>
                    <a:pt x="938" y="1539"/>
                  </a:cubicBezTo>
                  <a:cubicBezTo>
                    <a:pt x="938" y="1212"/>
                    <a:pt x="1204" y="945"/>
                    <a:pt x="1531" y="945"/>
                  </a:cubicBezTo>
                  <a:cubicBezTo>
                    <a:pt x="1859" y="945"/>
                    <a:pt x="2126" y="1212"/>
                    <a:pt x="2126" y="1539"/>
                  </a:cubicBezTo>
                  <a:cubicBezTo>
                    <a:pt x="2126" y="1867"/>
                    <a:pt x="1859" y="2134"/>
                    <a:pt x="1531" y="2134"/>
                  </a:cubicBezTo>
                  <a:close/>
                  <a:moveTo>
                    <a:pt x="834" y="2325"/>
                  </a:moveTo>
                  <a:lnTo>
                    <a:pt x="834" y="2325"/>
                  </a:lnTo>
                  <a:cubicBezTo>
                    <a:pt x="854" y="2325"/>
                    <a:pt x="874" y="2331"/>
                    <a:pt x="890" y="2344"/>
                  </a:cubicBezTo>
                  <a:cubicBezTo>
                    <a:pt x="970" y="2409"/>
                    <a:pt x="1060" y="2460"/>
                    <a:pt x="1156" y="2498"/>
                  </a:cubicBezTo>
                  <a:cubicBezTo>
                    <a:pt x="1190" y="2511"/>
                    <a:pt x="1213" y="2545"/>
                    <a:pt x="1213" y="2582"/>
                  </a:cubicBezTo>
                  <a:lnTo>
                    <a:pt x="1213" y="2853"/>
                  </a:lnTo>
                  <a:cubicBezTo>
                    <a:pt x="1213" y="2877"/>
                    <a:pt x="1233" y="2897"/>
                    <a:pt x="1257" y="2897"/>
                  </a:cubicBezTo>
                  <a:lnTo>
                    <a:pt x="1806" y="2897"/>
                  </a:lnTo>
                  <a:cubicBezTo>
                    <a:pt x="1830" y="2897"/>
                    <a:pt x="1850" y="2877"/>
                    <a:pt x="1850" y="2853"/>
                  </a:cubicBezTo>
                  <a:lnTo>
                    <a:pt x="1850" y="2582"/>
                  </a:lnTo>
                  <a:cubicBezTo>
                    <a:pt x="1850" y="2545"/>
                    <a:pt x="1873" y="2511"/>
                    <a:pt x="1908" y="2498"/>
                  </a:cubicBezTo>
                  <a:cubicBezTo>
                    <a:pt x="2003" y="2460"/>
                    <a:pt x="2093" y="2409"/>
                    <a:pt x="2173" y="2344"/>
                  </a:cubicBezTo>
                  <a:cubicBezTo>
                    <a:pt x="2202" y="2321"/>
                    <a:pt x="2243" y="2318"/>
                    <a:pt x="2275" y="2337"/>
                  </a:cubicBezTo>
                  <a:lnTo>
                    <a:pt x="2510" y="2473"/>
                  </a:lnTo>
                  <a:cubicBezTo>
                    <a:pt x="2517" y="2476"/>
                    <a:pt x="2524" y="2479"/>
                    <a:pt x="2532" y="2479"/>
                  </a:cubicBezTo>
                  <a:cubicBezTo>
                    <a:pt x="2545" y="2479"/>
                    <a:pt x="2561" y="2473"/>
                    <a:pt x="2570" y="2456"/>
                  </a:cubicBezTo>
                  <a:lnTo>
                    <a:pt x="2845" y="1981"/>
                  </a:lnTo>
                  <a:cubicBezTo>
                    <a:pt x="2853" y="1967"/>
                    <a:pt x="2851" y="1954"/>
                    <a:pt x="2849" y="1947"/>
                  </a:cubicBezTo>
                  <a:cubicBezTo>
                    <a:pt x="2848" y="1941"/>
                    <a:pt x="2842" y="1928"/>
                    <a:pt x="2829" y="1921"/>
                  </a:cubicBezTo>
                  <a:lnTo>
                    <a:pt x="2594" y="1785"/>
                  </a:lnTo>
                  <a:cubicBezTo>
                    <a:pt x="2561" y="1766"/>
                    <a:pt x="2544" y="1730"/>
                    <a:pt x="2550" y="1693"/>
                  </a:cubicBezTo>
                  <a:cubicBezTo>
                    <a:pt x="2557" y="1642"/>
                    <a:pt x="2561" y="1590"/>
                    <a:pt x="2561" y="1539"/>
                  </a:cubicBezTo>
                  <a:cubicBezTo>
                    <a:pt x="2561" y="1488"/>
                    <a:pt x="2557" y="1437"/>
                    <a:pt x="2550" y="1386"/>
                  </a:cubicBezTo>
                  <a:cubicBezTo>
                    <a:pt x="2544" y="1349"/>
                    <a:pt x="2561" y="1313"/>
                    <a:pt x="2594" y="1295"/>
                  </a:cubicBezTo>
                  <a:lnTo>
                    <a:pt x="2829" y="1158"/>
                  </a:lnTo>
                  <a:cubicBezTo>
                    <a:pt x="2842" y="1151"/>
                    <a:pt x="2848" y="1138"/>
                    <a:pt x="2849" y="1132"/>
                  </a:cubicBezTo>
                  <a:cubicBezTo>
                    <a:pt x="2851" y="1125"/>
                    <a:pt x="2853" y="1112"/>
                    <a:pt x="2845" y="1098"/>
                  </a:cubicBezTo>
                  <a:lnTo>
                    <a:pt x="2570" y="623"/>
                  </a:lnTo>
                  <a:cubicBezTo>
                    <a:pt x="2561" y="607"/>
                    <a:pt x="2545" y="601"/>
                    <a:pt x="2532" y="601"/>
                  </a:cubicBezTo>
                  <a:cubicBezTo>
                    <a:pt x="2524" y="601"/>
                    <a:pt x="2517" y="603"/>
                    <a:pt x="2510" y="607"/>
                  </a:cubicBezTo>
                  <a:lnTo>
                    <a:pt x="2275" y="742"/>
                  </a:lnTo>
                  <a:cubicBezTo>
                    <a:pt x="2243" y="760"/>
                    <a:pt x="2202" y="758"/>
                    <a:pt x="2173" y="735"/>
                  </a:cubicBezTo>
                  <a:cubicBezTo>
                    <a:pt x="2092" y="670"/>
                    <a:pt x="2003" y="618"/>
                    <a:pt x="1908" y="581"/>
                  </a:cubicBezTo>
                  <a:cubicBezTo>
                    <a:pt x="1873" y="567"/>
                    <a:pt x="1850" y="535"/>
                    <a:pt x="1850" y="497"/>
                  </a:cubicBezTo>
                  <a:lnTo>
                    <a:pt x="1850" y="225"/>
                  </a:lnTo>
                  <a:cubicBezTo>
                    <a:pt x="1850" y="201"/>
                    <a:pt x="1830" y="181"/>
                    <a:pt x="1806" y="181"/>
                  </a:cubicBezTo>
                  <a:lnTo>
                    <a:pt x="1257" y="181"/>
                  </a:lnTo>
                  <a:cubicBezTo>
                    <a:pt x="1233" y="181"/>
                    <a:pt x="1213" y="201"/>
                    <a:pt x="1213" y="225"/>
                  </a:cubicBezTo>
                  <a:lnTo>
                    <a:pt x="1213" y="497"/>
                  </a:lnTo>
                  <a:cubicBezTo>
                    <a:pt x="1213" y="535"/>
                    <a:pt x="1190" y="567"/>
                    <a:pt x="1156" y="581"/>
                  </a:cubicBezTo>
                  <a:cubicBezTo>
                    <a:pt x="1060" y="618"/>
                    <a:pt x="970" y="670"/>
                    <a:pt x="890" y="735"/>
                  </a:cubicBezTo>
                  <a:cubicBezTo>
                    <a:pt x="861" y="758"/>
                    <a:pt x="821" y="760"/>
                    <a:pt x="788" y="742"/>
                  </a:cubicBezTo>
                  <a:lnTo>
                    <a:pt x="553" y="607"/>
                  </a:lnTo>
                  <a:cubicBezTo>
                    <a:pt x="546" y="603"/>
                    <a:pt x="539" y="601"/>
                    <a:pt x="531" y="601"/>
                  </a:cubicBezTo>
                  <a:cubicBezTo>
                    <a:pt x="519" y="601"/>
                    <a:pt x="502" y="607"/>
                    <a:pt x="493" y="623"/>
                  </a:cubicBezTo>
                  <a:lnTo>
                    <a:pt x="218" y="1098"/>
                  </a:lnTo>
                  <a:cubicBezTo>
                    <a:pt x="210" y="1112"/>
                    <a:pt x="212" y="1125"/>
                    <a:pt x="214" y="1132"/>
                  </a:cubicBezTo>
                  <a:cubicBezTo>
                    <a:pt x="216" y="1138"/>
                    <a:pt x="220" y="1151"/>
                    <a:pt x="234" y="1158"/>
                  </a:cubicBezTo>
                  <a:lnTo>
                    <a:pt x="470" y="1294"/>
                  </a:lnTo>
                  <a:cubicBezTo>
                    <a:pt x="502" y="1313"/>
                    <a:pt x="519" y="1349"/>
                    <a:pt x="513" y="1386"/>
                  </a:cubicBezTo>
                  <a:cubicBezTo>
                    <a:pt x="506" y="1437"/>
                    <a:pt x="502" y="1488"/>
                    <a:pt x="502" y="1539"/>
                  </a:cubicBezTo>
                  <a:cubicBezTo>
                    <a:pt x="502" y="1590"/>
                    <a:pt x="506" y="1642"/>
                    <a:pt x="513" y="1693"/>
                  </a:cubicBezTo>
                  <a:cubicBezTo>
                    <a:pt x="519" y="1730"/>
                    <a:pt x="501" y="1766"/>
                    <a:pt x="470" y="1785"/>
                  </a:cubicBezTo>
                  <a:lnTo>
                    <a:pt x="234" y="1921"/>
                  </a:lnTo>
                  <a:cubicBezTo>
                    <a:pt x="213" y="1932"/>
                    <a:pt x="206" y="1960"/>
                    <a:pt x="218" y="1981"/>
                  </a:cubicBezTo>
                  <a:lnTo>
                    <a:pt x="493" y="2456"/>
                  </a:lnTo>
                  <a:cubicBezTo>
                    <a:pt x="502" y="2473"/>
                    <a:pt x="519" y="2479"/>
                    <a:pt x="531" y="2479"/>
                  </a:cubicBezTo>
                  <a:cubicBezTo>
                    <a:pt x="539" y="2479"/>
                    <a:pt x="546" y="2476"/>
                    <a:pt x="553" y="2473"/>
                  </a:cubicBezTo>
                  <a:lnTo>
                    <a:pt x="788" y="2337"/>
                  </a:lnTo>
                  <a:cubicBezTo>
                    <a:pt x="803" y="2328"/>
                    <a:pt x="818" y="2325"/>
                    <a:pt x="834" y="2325"/>
                  </a:cubicBezTo>
                  <a:close/>
                  <a:moveTo>
                    <a:pt x="1806" y="3078"/>
                  </a:moveTo>
                  <a:lnTo>
                    <a:pt x="1257" y="3078"/>
                  </a:lnTo>
                  <a:cubicBezTo>
                    <a:pt x="1133" y="3078"/>
                    <a:pt x="1032" y="2978"/>
                    <a:pt x="1032" y="2853"/>
                  </a:cubicBezTo>
                  <a:lnTo>
                    <a:pt x="1032" y="2642"/>
                  </a:lnTo>
                  <a:cubicBezTo>
                    <a:pt x="960" y="2609"/>
                    <a:pt x="891" y="2570"/>
                    <a:pt x="827" y="2523"/>
                  </a:cubicBezTo>
                  <a:lnTo>
                    <a:pt x="643" y="2629"/>
                  </a:lnTo>
                  <a:cubicBezTo>
                    <a:pt x="609" y="2649"/>
                    <a:pt x="571" y="2659"/>
                    <a:pt x="531" y="2659"/>
                  </a:cubicBezTo>
                  <a:cubicBezTo>
                    <a:pt x="451" y="2659"/>
                    <a:pt x="376" y="2616"/>
                    <a:pt x="336" y="2547"/>
                  </a:cubicBezTo>
                  <a:lnTo>
                    <a:pt x="61" y="2071"/>
                  </a:lnTo>
                  <a:cubicBezTo>
                    <a:pt x="0" y="1963"/>
                    <a:pt x="37" y="1826"/>
                    <a:pt x="144" y="1764"/>
                  </a:cubicBezTo>
                  <a:lnTo>
                    <a:pt x="327" y="1658"/>
                  </a:lnTo>
                  <a:cubicBezTo>
                    <a:pt x="323" y="1619"/>
                    <a:pt x="321" y="1579"/>
                    <a:pt x="321" y="1539"/>
                  </a:cubicBezTo>
                  <a:cubicBezTo>
                    <a:pt x="321" y="1500"/>
                    <a:pt x="323" y="1460"/>
                    <a:pt x="327" y="1421"/>
                  </a:cubicBezTo>
                  <a:lnTo>
                    <a:pt x="144" y="1315"/>
                  </a:lnTo>
                  <a:cubicBezTo>
                    <a:pt x="92" y="1285"/>
                    <a:pt x="55" y="1237"/>
                    <a:pt x="39" y="1179"/>
                  </a:cubicBezTo>
                  <a:cubicBezTo>
                    <a:pt x="24" y="1121"/>
                    <a:pt x="32" y="1060"/>
                    <a:pt x="62" y="1008"/>
                  </a:cubicBezTo>
                  <a:lnTo>
                    <a:pt x="336" y="532"/>
                  </a:lnTo>
                  <a:cubicBezTo>
                    <a:pt x="376" y="463"/>
                    <a:pt x="451" y="420"/>
                    <a:pt x="531" y="420"/>
                  </a:cubicBezTo>
                  <a:cubicBezTo>
                    <a:pt x="571" y="420"/>
                    <a:pt x="609" y="431"/>
                    <a:pt x="643" y="450"/>
                  </a:cubicBezTo>
                  <a:lnTo>
                    <a:pt x="827" y="556"/>
                  </a:lnTo>
                  <a:cubicBezTo>
                    <a:pt x="891" y="509"/>
                    <a:pt x="960" y="470"/>
                    <a:pt x="1032" y="437"/>
                  </a:cubicBezTo>
                  <a:lnTo>
                    <a:pt x="1032" y="225"/>
                  </a:lnTo>
                  <a:cubicBezTo>
                    <a:pt x="1032" y="102"/>
                    <a:pt x="1133" y="0"/>
                    <a:pt x="1257" y="0"/>
                  </a:cubicBezTo>
                  <a:lnTo>
                    <a:pt x="1806" y="0"/>
                  </a:lnTo>
                  <a:cubicBezTo>
                    <a:pt x="1930" y="0"/>
                    <a:pt x="2031" y="102"/>
                    <a:pt x="2031" y="225"/>
                  </a:cubicBezTo>
                  <a:lnTo>
                    <a:pt x="2031" y="437"/>
                  </a:lnTo>
                  <a:cubicBezTo>
                    <a:pt x="2103" y="470"/>
                    <a:pt x="2172" y="510"/>
                    <a:pt x="2236" y="556"/>
                  </a:cubicBezTo>
                  <a:lnTo>
                    <a:pt x="2420" y="450"/>
                  </a:lnTo>
                  <a:cubicBezTo>
                    <a:pt x="2454" y="431"/>
                    <a:pt x="2493" y="420"/>
                    <a:pt x="2532" y="420"/>
                  </a:cubicBezTo>
                  <a:cubicBezTo>
                    <a:pt x="2612" y="420"/>
                    <a:pt x="2687" y="463"/>
                    <a:pt x="2727" y="532"/>
                  </a:cubicBezTo>
                  <a:lnTo>
                    <a:pt x="3001" y="1008"/>
                  </a:lnTo>
                  <a:cubicBezTo>
                    <a:pt x="3031" y="1060"/>
                    <a:pt x="3040" y="1121"/>
                    <a:pt x="3024" y="1179"/>
                  </a:cubicBezTo>
                  <a:cubicBezTo>
                    <a:pt x="3009" y="1236"/>
                    <a:pt x="2971" y="1285"/>
                    <a:pt x="2919" y="1315"/>
                  </a:cubicBezTo>
                  <a:lnTo>
                    <a:pt x="2736" y="1421"/>
                  </a:lnTo>
                  <a:cubicBezTo>
                    <a:pt x="2740" y="1460"/>
                    <a:pt x="2742" y="1500"/>
                    <a:pt x="2742" y="1539"/>
                  </a:cubicBezTo>
                  <a:cubicBezTo>
                    <a:pt x="2742" y="1579"/>
                    <a:pt x="2740" y="1619"/>
                    <a:pt x="2736" y="1658"/>
                  </a:cubicBezTo>
                  <a:lnTo>
                    <a:pt x="2919" y="1764"/>
                  </a:lnTo>
                  <a:cubicBezTo>
                    <a:pt x="2971" y="1794"/>
                    <a:pt x="3009" y="1842"/>
                    <a:pt x="3024" y="1901"/>
                  </a:cubicBezTo>
                  <a:cubicBezTo>
                    <a:pt x="3040" y="1959"/>
                    <a:pt x="3031" y="2019"/>
                    <a:pt x="3001" y="2071"/>
                  </a:cubicBezTo>
                  <a:lnTo>
                    <a:pt x="2727" y="2547"/>
                  </a:lnTo>
                  <a:cubicBezTo>
                    <a:pt x="2687" y="2616"/>
                    <a:pt x="2612" y="2659"/>
                    <a:pt x="2532" y="2659"/>
                  </a:cubicBezTo>
                  <a:cubicBezTo>
                    <a:pt x="2493" y="2659"/>
                    <a:pt x="2454" y="2649"/>
                    <a:pt x="2420" y="2629"/>
                  </a:cubicBezTo>
                  <a:lnTo>
                    <a:pt x="2236" y="2523"/>
                  </a:lnTo>
                  <a:cubicBezTo>
                    <a:pt x="2172" y="2570"/>
                    <a:pt x="2103" y="2609"/>
                    <a:pt x="2031" y="2642"/>
                  </a:cubicBezTo>
                  <a:lnTo>
                    <a:pt x="2031" y="2853"/>
                  </a:lnTo>
                  <a:cubicBezTo>
                    <a:pt x="2031" y="2978"/>
                    <a:pt x="1930" y="3078"/>
                    <a:pt x="1806" y="3078"/>
                  </a:cubicBezTo>
                  <a:close/>
                </a:path>
              </a:pathLst>
            </a:custGeom>
            <a:solidFill>
              <a:schemeClr val="accent6">
                <a:lumMod val="75000"/>
              </a:schemeClr>
            </a:solidFill>
            <a:ln>
              <a:noFill/>
            </a:ln>
            <a:effectLst/>
          </p:spPr>
          <p:txBody>
            <a:bodyPr wrap="none" anchor="ctr"/>
            <a:lstStyle/>
            <a:p>
              <a:endParaRPr lang="es-ES_tradnl" sz="1633"/>
            </a:p>
          </p:txBody>
        </p:sp>
        <p:sp>
          <p:nvSpPr>
            <p:cNvPr id="137" name="Freeform 30">
              <a:extLst>
                <a:ext uri="{FF2B5EF4-FFF2-40B4-BE49-F238E27FC236}">
                  <a16:creationId xmlns:a16="http://schemas.microsoft.com/office/drawing/2014/main" id="{D2DA814D-6DAF-8C4E-AF34-7C474FF9EE0D}"/>
                </a:ext>
              </a:extLst>
            </p:cNvPr>
            <p:cNvSpPr>
              <a:spLocks noChangeArrowheads="1"/>
            </p:cNvSpPr>
            <p:nvPr/>
          </p:nvSpPr>
          <p:spPr bwMode="auto">
            <a:xfrm>
              <a:off x="1337685" y="3996106"/>
              <a:ext cx="1751224" cy="1709460"/>
            </a:xfrm>
            <a:custGeom>
              <a:avLst/>
              <a:gdLst>
                <a:gd name="T0" fmla="*/ 1748198 w 5361"/>
                <a:gd name="T1" fmla="*/ 1076676 h 5233"/>
                <a:gd name="T2" fmla="*/ 1662139 w 5361"/>
                <a:gd name="T3" fmla="*/ 1002857 h 5233"/>
                <a:gd name="T4" fmla="*/ 1669701 w 5361"/>
                <a:gd name="T5" fmla="*/ 897710 h 5233"/>
                <a:gd name="T6" fmla="*/ 1677982 w 5361"/>
                <a:gd name="T7" fmla="*/ 759435 h 5233"/>
                <a:gd name="T8" fmla="*/ 1858744 w 5361"/>
                <a:gd name="T9" fmla="*/ 636283 h 5233"/>
                <a:gd name="T10" fmla="*/ 1785647 w 5361"/>
                <a:gd name="T11" fmla="*/ 476762 h 5233"/>
                <a:gd name="T12" fmla="*/ 1797530 w 5361"/>
                <a:gd name="T13" fmla="*/ 432471 h 5233"/>
                <a:gd name="T14" fmla="*/ 1909515 w 5361"/>
                <a:gd name="T15" fmla="*/ 561384 h 5233"/>
                <a:gd name="T16" fmla="*/ 1865225 w 5361"/>
                <a:gd name="T17" fmla="*/ 726306 h 5233"/>
                <a:gd name="T18" fmla="*/ 1734875 w 5361"/>
                <a:gd name="T19" fmla="*/ 897710 h 5233"/>
                <a:gd name="T20" fmla="*/ 1780966 w 5361"/>
                <a:gd name="T21" fmla="*/ 1020141 h 5233"/>
                <a:gd name="T22" fmla="*/ 1792489 w 5361"/>
                <a:gd name="T23" fmla="*/ 1064433 h 5233"/>
                <a:gd name="T24" fmla="*/ 965020 w 5361"/>
                <a:gd name="T25" fmla="*/ 598473 h 5233"/>
                <a:gd name="T26" fmla="*/ 965020 w 5361"/>
                <a:gd name="T27" fmla="*/ 1196587 h 5233"/>
                <a:gd name="T28" fmla="*/ 1263888 w 5361"/>
                <a:gd name="T29" fmla="*/ 897710 h 5233"/>
                <a:gd name="T30" fmla="*/ 965020 w 5361"/>
                <a:gd name="T31" fmla="*/ 1261763 h 5233"/>
                <a:gd name="T32" fmla="*/ 965020 w 5361"/>
                <a:gd name="T33" fmla="*/ 533297 h 5233"/>
                <a:gd name="T34" fmla="*/ 1329063 w 5361"/>
                <a:gd name="T35" fmla="*/ 897710 h 5233"/>
                <a:gd name="T36" fmla="*/ 784259 w 5361"/>
                <a:gd name="T37" fmla="*/ 1884003 h 5233"/>
                <a:gd name="T38" fmla="*/ 662911 w 5361"/>
                <a:gd name="T39" fmla="*/ 1606012 h 5233"/>
                <a:gd name="T40" fmla="*/ 366564 w 5361"/>
                <a:gd name="T41" fmla="*/ 1591968 h 5233"/>
                <a:gd name="T42" fmla="*/ 275103 w 5361"/>
                <a:gd name="T43" fmla="*/ 1603851 h 5233"/>
                <a:gd name="T44" fmla="*/ 20165 w 5361"/>
                <a:gd name="T45" fmla="*/ 1234396 h 5233"/>
                <a:gd name="T46" fmla="*/ 64455 w 5361"/>
                <a:gd name="T47" fmla="*/ 1068754 h 5233"/>
                <a:gd name="T48" fmla="*/ 194804 w 5361"/>
                <a:gd name="T49" fmla="*/ 897710 h 5233"/>
                <a:gd name="T50" fmla="*/ 64815 w 5361"/>
                <a:gd name="T51" fmla="*/ 726306 h 5233"/>
                <a:gd name="T52" fmla="*/ 8642 w 5361"/>
                <a:gd name="T53" fmla="*/ 652847 h 5233"/>
                <a:gd name="T54" fmla="*/ 201286 w 5361"/>
                <a:gd name="T55" fmla="*/ 247744 h 5233"/>
                <a:gd name="T56" fmla="*/ 366564 w 5361"/>
                <a:gd name="T57" fmla="*/ 203452 h 5233"/>
                <a:gd name="T58" fmla="*/ 662911 w 5361"/>
                <a:gd name="T59" fmla="*/ 189409 h 5233"/>
                <a:gd name="T60" fmla="*/ 695679 w 5361"/>
                <a:gd name="T61" fmla="*/ 0 h 5233"/>
                <a:gd name="T62" fmla="*/ 728086 w 5361"/>
                <a:gd name="T63" fmla="*/ 211014 h 5233"/>
                <a:gd name="T64" fmla="*/ 707561 w 5361"/>
                <a:gd name="T65" fmla="*/ 241262 h 5233"/>
                <a:gd name="T66" fmla="*/ 488991 w 5361"/>
                <a:gd name="T67" fmla="*/ 349290 h 5233"/>
                <a:gd name="T68" fmla="*/ 291666 w 5361"/>
                <a:gd name="T69" fmla="*/ 254225 h 5233"/>
                <a:gd name="T70" fmla="*/ 76697 w 5361"/>
                <a:gd name="T71" fmla="*/ 593792 h 5233"/>
                <a:gd name="T72" fmla="*/ 71296 w 5361"/>
                <a:gd name="T73" fmla="*/ 636283 h 5233"/>
                <a:gd name="T74" fmla="*/ 252057 w 5361"/>
                <a:gd name="T75" fmla="*/ 759435 h 5233"/>
                <a:gd name="T76" fmla="*/ 259979 w 5361"/>
                <a:gd name="T77" fmla="*/ 897710 h 5233"/>
                <a:gd name="T78" fmla="*/ 267901 w 5361"/>
                <a:gd name="T79" fmla="*/ 1002857 h 5233"/>
                <a:gd name="T80" fmla="*/ 96862 w 5361"/>
                <a:gd name="T81" fmla="*/ 1125288 h 5233"/>
                <a:gd name="T82" fmla="*/ 76697 w 5361"/>
                <a:gd name="T83" fmla="*/ 1201628 h 5233"/>
                <a:gd name="T84" fmla="*/ 291666 w 5361"/>
                <a:gd name="T85" fmla="*/ 1540835 h 5233"/>
                <a:gd name="T86" fmla="*/ 488991 w 5361"/>
                <a:gd name="T87" fmla="*/ 1445771 h 5233"/>
                <a:gd name="T88" fmla="*/ 525720 w 5361"/>
                <a:gd name="T89" fmla="*/ 1448651 h 5233"/>
                <a:gd name="T90" fmla="*/ 728086 w 5361"/>
                <a:gd name="T91" fmla="*/ 1584406 h 5233"/>
                <a:gd name="T92" fmla="*/ 784259 w 5361"/>
                <a:gd name="T93" fmla="*/ 1818826 h 5233"/>
                <a:gd name="T94" fmla="*/ 1201954 w 5361"/>
                <a:gd name="T95" fmla="*/ 1763012 h 5233"/>
                <a:gd name="T96" fmla="*/ 1222479 w 5361"/>
                <a:gd name="T97" fmla="*/ 1553798 h 5233"/>
                <a:gd name="T98" fmla="*/ 1404320 w 5361"/>
                <a:gd name="T99" fmla="*/ 1448651 h 5233"/>
                <a:gd name="T100" fmla="*/ 1595884 w 5361"/>
                <a:gd name="T101" fmla="*/ 1535434 h 5233"/>
                <a:gd name="T102" fmla="*/ 1744238 w 5361"/>
                <a:gd name="T103" fmla="*/ 1391037 h 5233"/>
                <a:gd name="T104" fmla="*/ 1800410 w 5361"/>
                <a:gd name="T105" fmla="*/ 1423085 h 5233"/>
                <a:gd name="T106" fmla="*/ 1563116 w 5361"/>
                <a:gd name="T107" fmla="*/ 1591968 h 5233"/>
                <a:gd name="T108" fmla="*/ 1266769 w 5361"/>
                <a:gd name="T109" fmla="*/ 1606012 h 5233"/>
                <a:gd name="T110" fmla="*/ 1145781 w 5361"/>
                <a:gd name="T111" fmla="*/ 1884003 h 5233"/>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5361" h="5233">
                  <a:moveTo>
                    <a:pt x="4901" y="3002"/>
                  </a:moveTo>
                  <a:lnTo>
                    <a:pt x="4901" y="3002"/>
                  </a:lnTo>
                  <a:cubicBezTo>
                    <a:pt x="4885" y="3002"/>
                    <a:pt x="4869" y="2998"/>
                    <a:pt x="4855" y="2990"/>
                  </a:cubicBezTo>
                  <a:lnTo>
                    <a:pt x="4660" y="2876"/>
                  </a:lnTo>
                  <a:cubicBezTo>
                    <a:pt x="4627" y="2858"/>
                    <a:pt x="4610" y="2822"/>
                    <a:pt x="4616" y="2785"/>
                  </a:cubicBezTo>
                  <a:cubicBezTo>
                    <a:pt x="4630" y="2689"/>
                    <a:pt x="4637" y="2591"/>
                    <a:pt x="4637" y="2493"/>
                  </a:cubicBezTo>
                  <a:cubicBezTo>
                    <a:pt x="4637" y="2396"/>
                    <a:pt x="4630" y="2297"/>
                    <a:pt x="4616" y="2201"/>
                  </a:cubicBezTo>
                  <a:cubicBezTo>
                    <a:pt x="4610" y="2164"/>
                    <a:pt x="4627" y="2128"/>
                    <a:pt x="4660" y="2109"/>
                  </a:cubicBezTo>
                  <a:lnTo>
                    <a:pt x="5089" y="1861"/>
                  </a:lnTo>
                  <a:cubicBezTo>
                    <a:pt x="5126" y="1841"/>
                    <a:pt x="5151" y="1807"/>
                    <a:pt x="5162" y="1767"/>
                  </a:cubicBezTo>
                  <a:cubicBezTo>
                    <a:pt x="5172" y="1727"/>
                    <a:pt x="5167" y="1684"/>
                    <a:pt x="5147" y="1649"/>
                  </a:cubicBezTo>
                  <a:lnTo>
                    <a:pt x="4959" y="1324"/>
                  </a:lnTo>
                  <a:cubicBezTo>
                    <a:pt x="4934" y="1281"/>
                    <a:pt x="4949" y="1225"/>
                    <a:pt x="4992" y="1201"/>
                  </a:cubicBezTo>
                  <a:cubicBezTo>
                    <a:pt x="5036" y="1176"/>
                    <a:pt x="5091" y="1190"/>
                    <a:pt x="5116" y="1234"/>
                  </a:cubicBezTo>
                  <a:lnTo>
                    <a:pt x="5303" y="1559"/>
                  </a:lnTo>
                  <a:cubicBezTo>
                    <a:pt x="5348" y="1636"/>
                    <a:pt x="5360" y="1727"/>
                    <a:pt x="5336" y="1813"/>
                  </a:cubicBezTo>
                  <a:cubicBezTo>
                    <a:pt x="5313" y="1900"/>
                    <a:pt x="5258" y="1973"/>
                    <a:pt x="5180" y="2017"/>
                  </a:cubicBezTo>
                  <a:lnTo>
                    <a:pt x="4802" y="2236"/>
                  </a:lnTo>
                  <a:cubicBezTo>
                    <a:pt x="4813" y="2321"/>
                    <a:pt x="4818" y="2407"/>
                    <a:pt x="4818" y="2493"/>
                  </a:cubicBezTo>
                  <a:cubicBezTo>
                    <a:pt x="4818" y="2579"/>
                    <a:pt x="4813" y="2665"/>
                    <a:pt x="4802" y="2750"/>
                  </a:cubicBezTo>
                  <a:lnTo>
                    <a:pt x="4946" y="2833"/>
                  </a:lnTo>
                  <a:cubicBezTo>
                    <a:pt x="4989" y="2858"/>
                    <a:pt x="5004" y="2914"/>
                    <a:pt x="4978" y="2956"/>
                  </a:cubicBezTo>
                  <a:cubicBezTo>
                    <a:pt x="4962" y="2986"/>
                    <a:pt x="4932" y="3002"/>
                    <a:pt x="4901" y="3002"/>
                  </a:cubicBezTo>
                  <a:close/>
                  <a:moveTo>
                    <a:pt x="2680" y="1662"/>
                  </a:moveTo>
                  <a:lnTo>
                    <a:pt x="2680" y="1662"/>
                  </a:lnTo>
                  <a:cubicBezTo>
                    <a:pt x="2222" y="1662"/>
                    <a:pt x="1849" y="2035"/>
                    <a:pt x="1849" y="2493"/>
                  </a:cubicBezTo>
                  <a:cubicBezTo>
                    <a:pt x="1849" y="2951"/>
                    <a:pt x="2222" y="3323"/>
                    <a:pt x="2680" y="3323"/>
                  </a:cubicBezTo>
                  <a:cubicBezTo>
                    <a:pt x="3138" y="3323"/>
                    <a:pt x="3510" y="2951"/>
                    <a:pt x="3510" y="2493"/>
                  </a:cubicBezTo>
                  <a:cubicBezTo>
                    <a:pt x="3510" y="2035"/>
                    <a:pt x="3138" y="1662"/>
                    <a:pt x="2680" y="1662"/>
                  </a:cubicBezTo>
                  <a:close/>
                  <a:moveTo>
                    <a:pt x="2680" y="3504"/>
                  </a:moveTo>
                  <a:lnTo>
                    <a:pt x="2680" y="3504"/>
                  </a:lnTo>
                  <a:cubicBezTo>
                    <a:pt x="2122" y="3504"/>
                    <a:pt x="1668" y="3051"/>
                    <a:pt x="1668" y="2493"/>
                  </a:cubicBezTo>
                  <a:cubicBezTo>
                    <a:pt x="1668" y="1935"/>
                    <a:pt x="2122" y="1481"/>
                    <a:pt x="2680" y="1481"/>
                  </a:cubicBezTo>
                  <a:cubicBezTo>
                    <a:pt x="3237" y="1481"/>
                    <a:pt x="3691" y="1935"/>
                    <a:pt x="3691" y="2493"/>
                  </a:cubicBezTo>
                  <a:cubicBezTo>
                    <a:pt x="3691" y="3051"/>
                    <a:pt x="3237" y="3504"/>
                    <a:pt x="2680" y="3504"/>
                  </a:cubicBezTo>
                  <a:close/>
                  <a:moveTo>
                    <a:pt x="3182" y="5232"/>
                  </a:moveTo>
                  <a:lnTo>
                    <a:pt x="2178" y="5232"/>
                  </a:lnTo>
                  <a:cubicBezTo>
                    <a:pt x="1992" y="5232"/>
                    <a:pt x="1841" y="5081"/>
                    <a:pt x="1841" y="4896"/>
                  </a:cubicBezTo>
                  <a:lnTo>
                    <a:pt x="1841" y="4460"/>
                  </a:lnTo>
                  <a:cubicBezTo>
                    <a:pt x="1683" y="4393"/>
                    <a:pt x="1533" y="4306"/>
                    <a:pt x="1395" y="4203"/>
                  </a:cubicBezTo>
                  <a:lnTo>
                    <a:pt x="1018" y="4421"/>
                  </a:lnTo>
                  <a:cubicBezTo>
                    <a:pt x="941" y="4465"/>
                    <a:pt x="850" y="4477"/>
                    <a:pt x="764" y="4454"/>
                  </a:cubicBezTo>
                  <a:cubicBezTo>
                    <a:pt x="676" y="4431"/>
                    <a:pt x="604" y="4375"/>
                    <a:pt x="559" y="4298"/>
                  </a:cubicBezTo>
                  <a:lnTo>
                    <a:pt x="56" y="3428"/>
                  </a:lnTo>
                  <a:cubicBezTo>
                    <a:pt x="12" y="3350"/>
                    <a:pt x="0" y="3259"/>
                    <a:pt x="23" y="3173"/>
                  </a:cubicBezTo>
                  <a:cubicBezTo>
                    <a:pt x="46" y="3086"/>
                    <a:pt x="102" y="3013"/>
                    <a:pt x="179" y="2968"/>
                  </a:cubicBezTo>
                  <a:lnTo>
                    <a:pt x="557" y="2750"/>
                  </a:lnTo>
                  <a:cubicBezTo>
                    <a:pt x="547" y="2664"/>
                    <a:pt x="541" y="2578"/>
                    <a:pt x="541" y="2493"/>
                  </a:cubicBezTo>
                  <a:cubicBezTo>
                    <a:pt x="541" y="2407"/>
                    <a:pt x="547" y="2321"/>
                    <a:pt x="557" y="2236"/>
                  </a:cubicBezTo>
                  <a:lnTo>
                    <a:pt x="180" y="2017"/>
                  </a:lnTo>
                  <a:cubicBezTo>
                    <a:pt x="102" y="1973"/>
                    <a:pt x="46" y="1900"/>
                    <a:pt x="24" y="1813"/>
                  </a:cubicBezTo>
                  <a:cubicBezTo>
                    <a:pt x="0" y="1727"/>
                    <a:pt x="12" y="1636"/>
                    <a:pt x="56" y="1559"/>
                  </a:cubicBezTo>
                  <a:lnTo>
                    <a:pt x="559" y="688"/>
                  </a:lnTo>
                  <a:cubicBezTo>
                    <a:pt x="604" y="611"/>
                    <a:pt x="676" y="555"/>
                    <a:pt x="763" y="532"/>
                  </a:cubicBezTo>
                  <a:cubicBezTo>
                    <a:pt x="850" y="508"/>
                    <a:pt x="940" y="521"/>
                    <a:pt x="1018" y="565"/>
                  </a:cubicBezTo>
                  <a:lnTo>
                    <a:pt x="1396" y="783"/>
                  </a:lnTo>
                  <a:cubicBezTo>
                    <a:pt x="1533" y="679"/>
                    <a:pt x="1683" y="593"/>
                    <a:pt x="1841" y="526"/>
                  </a:cubicBezTo>
                  <a:lnTo>
                    <a:pt x="1841" y="90"/>
                  </a:lnTo>
                  <a:cubicBezTo>
                    <a:pt x="1841" y="40"/>
                    <a:pt x="1882" y="0"/>
                    <a:pt x="1932" y="0"/>
                  </a:cubicBezTo>
                  <a:cubicBezTo>
                    <a:pt x="1981" y="0"/>
                    <a:pt x="2022" y="40"/>
                    <a:pt x="2022" y="90"/>
                  </a:cubicBezTo>
                  <a:lnTo>
                    <a:pt x="2022" y="586"/>
                  </a:lnTo>
                  <a:cubicBezTo>
                    <a:pt x="2022" y="624"/>
                    <a:pt x="1999" y="657"/>
                    <a:pt x="1965" y="670"/>
                  </a:cubicBezTo>
                  <a:cubicBezTo>
                    <a:pt x="1783" y="742"/>
                    <a:pt x="1613" y="840"/>
                    <a:pt x="1460" y="962"/>
                  </a:cubicBezTo>
                  <a:cubicBezTo>
                    <a:pt x="1431" y="986"/>
                    <a:pt x="1390" y="989"/>
                    <a:pt x="1358" y="970"/>
                  </a:cubicBezTo>
                  <a:lnTo>
                    <a:pt x="927" y="722"/>
                  </a:lnTo>
                  <a:cubicBezTo>
                    <a:pt x="892" y="701"/>
                    <a:pt x="850" y="696"/>
                    <a:pt x="810" y="706"/>
                  </a:cubicBezTo>
                  <a:cubicBezTo>
                    <a:pt x="769" y="717"/>
                    <a:pt x="736" y="743"/>
                    <a:pt x="715" y="779"/>
                  </a:cubicBezTo>
                  <a:lnTo>
                    <a:pt x="213" y="1649"/>
                  </a:lnTo>
                  <a:cubicBezTo>
                    <a:pt x="193" y="1685"/>
                    <a:pt x="187" y="1727"/>
                    <a:pt x="198" y="1767"/>
                  </a:cubicBezTo>
                  <a:cubicBezTo>
                    <a:pt x="208" y="1807"/>
                    <a:pt x="234" y="1841"/>
                    <a:pt x="270" y="1861"/>
                  </a:cubicBezTo>
                  <a:lnTo>
                    <a:pt x="700" y="2109"/>
                  </a:lnTo>
                  <a:cubicBezTo>
                    <a:pt x="732" y="2128"/>
                    <a:pt x="749" y="2164"/>
                    <a:pt x="744" y="2201"/>
                  </a:cubicBezTo>
                  <a:cubicBezTo>
                    <a:pt x="729" y="2298"/>
                    <a:pt x="722" y="2396"/>
                    <a:pt x="722" y="2493"/>
                  </a:cubicBezTo>
                  <a:cubicBezTo>
                    <a:pt x="722" y="2590"/>
                    <a:pt x="729" y="2688"/>
                    <a:pt x="744" y="2785"/>
                  </a:cubicBezTo>
                  <a:cubicBezTo>
                    <a:pt x="749" y="2822"/>
                    <a:pt x="732" y="2858"/>
                    <a:pt x="700" y="2876"/>
                  </a:cubicBezTo>
                  <a:lnTo>
                    <a:pt x="269" y="3125"/>
                  </a:lnTo>
                  <a:cubicBezTo>
                    <a:pt x="234" y="3146"/>
                    <a:pt x="208" y="3179"/>
                    <a:pt x="198" y="3219"/>
                  </a:cubicBezTo>
                  <a:cubicBezTo>
                    <a:pt x="187" y="3259"/>
                    <a:pt x="193" y="3301"/>
                    <a:pt x="213" y="3337"/>
                  </a:cubicBezTo>
                  <a:lnTo>
                    <a:pt x="715" y="4208"/>
                  </a:lnTo>
                  <a:cubicBezTo>
                    <a:pt x="736" y="4243"/>
                    <a:pt x="769" y="4269"/>
                    <a:pt x="810" y="4279"/>
                  </a:cubicBezTo>
                  <a:cubicBezTo>
                    <a:pt x="850" y="4290"/>
                    <a:pt x="892" y="4284"/>
                    <a:pt x="927" y="4264"/>
                  </a:cubicBezTo>
                  <a:lnTo>
                    <a:pt x="1358" y="4015"/>
                  </a:lnTo>
                  <a:cubicBezTo>
                    <a:pt x="1390" y="3997"/>
                    <a:pt x="1431" y="4000"/>
                    <a:pt x="1460" y="4023"/>
                  </a:cubicBezTo>
                  <a:cubicBezTo>
                    <a:pt x="1612" y="4145"/>
                    <a:pt x="1782" y="4244"/>
                    <a:pt x="1965" y="4315"/>
                  </a:cubicBezTo>
                  <a:cubicBezTo>
                    <a:pt x="1999" y="4329"/>
                    <a:pt x="2022" y="4362"/>
                    <a:pt x="2022" y="4400"/>
                  </a:cubicBezTo>
                  <a:lnTo>
                    <a:pt x="2022" y="4896"/>
                  </a:lnTo>
                  <a:cubicBezTo>
                    <a:pt x="2022" y="4982"/>
                    <a:pt x="2092" y="5051"/>
                    <a:pt x="2178" y="5051"/>
                  </a:cubicBezTo>
                  <a:lnTo>
                    <a:pt x="3182" y="5051"/>
                  </a:lnTo>
                  <a:cubicBezTo>
                    <a:pt x="3268" y="5051"/>
                    <a:pt x="3338" y="4982"/>
                    <a:pt x="3338" y="4896"/>
                  </a:cubicBezTo>
                  <a:lnTo>
                    <a:pt x="3338" y="4400"/>
                  </a:lnTo>
                  <a:cubicBezTo>
                    <a:pt x="3338" y="4362"/>
                    <a:pt x="3360" y="4329"/>
                    <a:pt x="3395" y="4315"/>
                  </a:cubicBezTo>
                  <a:cubicBezTo>
                    <a:pt x="3577" y="4244"/>
                    <a:pt x="3747" y="4146"/>
                    <a:pt x="3900" y="4023"/>
                  </a:cubicBezTo>
                  <a:cubicBezTo>
                    <a:pt x="3929" y="4000"/>
                    <a:pt x="3970" y="3997"/>
                    <a:pt x="4001" y="4015"/>
                  </a:cubicBezTo>
                  <a:lnTo>
                    <a:pt x="4432" y="4264"/>
                  </a:lnTo>
                  <a:cubicBezTo>
                    <a:pt x="4506" y="4307"/>
                    <a:pt x="4602" y="4282"/>
                    <a:pt x="4644" y="4207"/>
                  </a:cubicBezTo>
                  <a:lnTo>
                    <a:pt x="4844" y="3863"/>
                  </a:lnTo>
                  <a:cubicBezTo>
                    <a:pt x="4868" y="3819"/>
                    <a:pt x="4923" y="3805"/>
                    <a:pt x="4967" y="3829"/>
                  </a:cubicBezTo>
                  <a:cubicBezTo>
                    <a:pt x="5010" y="3855"/>
                    <a:pt x="5025" y="3910"/>
                    <a:pt x="5000" y="3952"/>
                  </a:cubicBezTo>
                  <a:lnTo>
                    <a:pt x="4801" y="4298"/>
                  </a:lnTo>
                  <a:cubicBezTo>
                    <a:pt x="4708" y="4458"/>
                    <a:pt x="4502" y="4514"/>
                    <a:pt x="4341" y="4421"/>
                  </a:cubicBezTo>
                  <a:lnTo>
                    <a:pt x="3964" y="4203"/>
                  </a:lnTo>
                  <a:cubicBezTo>
                    <a:pt x="3826" y="4306"/>
                    <a:pt x="3677" y="4393"/>
                    <a:pt x="3518" y="4460"/>
                  </a:cubicBezTo>
                  <a:lnTo>
                    <a:pt x="3518" y="4896"/>
                  </a:lnTo>
                  <a:cubicBezTo>
                    <a:pt x="3518" y="5081"/>
                    <a:pt x="3368" y="5232"/>
                    <a:pt x="3182" y="5232"/>
                  </a:cubicBezTo>
                  <a:close/>
                </a:path>
              </a:pathLst>
            </a:custGeom>
            <a:solidFill>
              <a:schemeClr val="accent1">
                <a:lumMod val="75000"/>
              </a:schemeClr>
            </a:solidFill>
            <a:ln>
              <a:noFill/>
            </a:ln>
            <a:effectLst/>
          </p:spPr>
          <p:txBody>
            <a:bodyPr wrap="none" anchor="ctr"/>
            <a:lstStyle/>
            <a:p>
              <a:endParaRPr lang="es-ES_tradnl" sz="1633"/>
            </a:p>
          </p:txBody>
        </p:sp>
        <p:grpSp>
          <p:nvGrpSpPr>
            <p:cNvPr id="138" name="Group 6">
              <a:extLst>
                <a:ext uri="{FF2B5EF4-FFF2-40B4-BE49-F238E27FC236}">
                  <a16:creationId xmlns:a16="http://schemas.microsoft.com/office/drawing/2014/main" id="{3BB201B4-667E-CA4A-AA7A-BC6396484768}"/>
                </a:ext>
              </a:extLst>
            </p:cNvPr>
            <p:cNvGrpSpPr>
              <a:grpSpLocks/>
            </p:cNvGrpSpPr>
            <p:nvPr/>
          </p:nvGrpSpPr>
          <p:grpSpPr bwMode="auto">
            <a:xfrm>
              <a:off x="2978019" y="3569821"/>
              <a:ext cx="1666254" cy="2151586"/>
              <a:chOff x="3309938" y="4121150"/>
              <a:chExt cx="1836737" cy="2371725"/>
            </a:xfrm>
            <a:solidFill>
              <a:schemeClr val="accent2">
                <a:lumMod val="75000"/>
              </a:schemeClr>
            </a:solidFill>
          </p:grpSpPr>
          <p:sp>
            <p:nvSpPr>
              <p:cNvPr id="299" name="Freeform 1">
                <a:extLst>
                  <a:ext uri="{FF2B5EF4-FFF2-40B4-BE49-F238E27FC236}">
                    <a16:creationId xmlns:a16="http://schemas.microsoft.com/office/drawing/2014/main" id="{9BEBA154-86E6-D841-8D80-7F909FA8411C}"/>
                  </a:ext>
                </a:extLst>
              </p:cNvPr>
              <p:cNvSpPr>
                <a:spLocks noChangeArrowheads="1"/>
              </p:cNvSpPr>
              <p:nvPr/>
            </p:nvSpPr>
            <p:spPr bwMode="auto">
              <a:xfrm>
                <a:off x="4108450" y="5248275"/>
                <a:ext cx="290513" cy="741363"/>
              </a:xfrm>
              <a:custGeom>
                <a:avLst/>
                <a:gdLst>
                  <a:gd name="T0" fmla="*/ 175099 w 808"/>
                  <a:gd name="T1" fmla="*/ 51798 h 2061"/>
                  <a:gd name="T2" fmla="*/ 175099 w 808"/>
                  <a:gd name="T3" fmla="*/ 51798 h 2061"/>
                  <a:gd name="T4" fmla="*/ 289075 w 808"/>
                  <a:gd name="T5" fmla="*/ 210431 h 2061"/>
                  <a:gd name="T6" fmla="*/ 289075 w 808"/>
                  <a:gd name="T7" fmla="*/ 227697 h 2061"/>
                  <a:gd name="T8" fmla="*/ 221840 w 808"/>
                  <a:gd name="T9" fmla="*/ 227697 h 2061"/>
                  <a:gd name="T10" fmla="*/ 221840 w 808"/>
                  <a:gd name="T11" fmla="*/ 205754 h 2061"/>
                  <a:gd name="T12" fmla="*/ 221840 w 808"/>
                  <a:gd name="T13" fmla="*/ 205754 h 2061"/>
                  <a:gd name="T14" fmla="*/ 147414 w 808"/>
                  <a:gd name="T15" fmla="*/ 113668 h 2061"/>
                  <a:gd name="T16" fmla="*/ 147414 w 808"/>
                  <a:gd name="T17" fmla="*/ 113668 h 2061"/>
                  <a:gd name="T18" fmla="*/ 73707 w 808"/>
                  <a:gd name="T19" fmla="*/ 205754 h 2061"/>
                  <a:gd name="T20" fmla="*/ 73707 w 808"/>
                  <a:gd name="T21" fmla="*/ 205754 h 2061"/>
                  <a:gd name="T22" fmla="*/ 290153 w 808"/>
                  <a:gd name="T23" fmla="*/ 532731 h 2061"/>
                  <a:gd name="T24" fmla="*/ 290153 w 808"/>
                  <a:gd name="T25" fmla="*/ 532731 h 2061"/>
                  <a:gd name="T26" fmla="*/ 175099 w 808"/>
                  <a:gd name="T27" fmla="*/ 692083 h 2061"/>
                  <a:gd name="T28" fmla="*/ 175099 w 808"/>
                  <a:gd name="T29" fmla="*/ 741003 h 2061"/>
                  <a:gd name="T30" fmla="*/ 116133 w 808"/>
                  <a:gd name="T31" fmla="*/ 741003 h 2061"/>
                  <a:gd name="T32" fmla="*/ 116133 w 808"/>
                  <a:gd name="T33" fmla="*/ 692083 h 2061"/>
                  <a:gd name="T34" fmla="*/ 116133 w 808"/>
                  <a:gd name="T35" fmla="*/ 692083 h 2061"/>
                  <a:gd name="T36" fmla="*/ 0 w 808"/>
                  <a:gd name="T37" fmla="*/ 532731 h 2061"/>
                  <a:gd name="T38" fmla="*/ 0 w 808"/>
                  <a:gd name="T39" fmla="*/ 493163 h 2061"/>
                  <a:gd name="T40" fmla="*/ 67235 w 808"/>
                  <a:gd name="T41" fmla="*/ 493163 h 2061"/>
                  <a:gd name="T42" fmla="*/ 67235 w 808"/>
                  <a:gd name="T43" fmla="*/ 537407 h 2061"/>
                  <a:gd name="T44" fmla="*/ 67235 w 808"/>
                  <a:gd name="T45" fmla="*/ 537407 h 2061"/>
                  <a:gd name="T46" fmla="*/ 142740 w 808"/>
                  <a:gd name="T47" fmla="*/ 628774 h 2061"/>
                  <a:gd name="T48" fmla="*/ 142740 w 808"/>
                  <a:gd name="T49" fmla="*/ 628774 h 2061"/>
                  <a:gd name="T50" fmla="*/ 218244 w 808"/>
                  <a:gd name="T51" fmla="*/ 537407 h 2061"/>
                  <a:gd name="T52" fmla="*/ 218244 w 808"/>
                  <a:gd name="T53" fmla="*/ 537407 h 2061"/>
                  <a:gd name="T54" fmla="*/ 2876 w 808"/>
                  <a:gd name="T55" fmla="*/ 210431 h 2061"/>
                  <a:gd name="T56" fmla="*/ 2876 w 808"/>
                  <a:gd name="T57" fmla="*/ 210431 h 2061"/>
                  <a:gd name="T58" fmla="*/ 116133 w 808"/>
                  <a:gd name="T59" fmla="*/ 51798 h 2061"/>
                  <a:gd name="T60" fmla="*/ 116133 w 808"/>
                  <a:gd name="T61" fmla="*/ 0 h 2061"/>
                  <a:gd name="T62" fmla="*/ 175099 w 808"/>
                  <a:gd name="T63" fmla="*/ 0 h 2061"/>
                  <a:gd name="T64" fmla="*/ 175099 w 808"/>
                  <a:gd name="T65" fmla="*/ 51798 h 206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808" h="2061">
                    <a:moveTo>
                      <a:pt x="487" y="144"/>
                    </a:moveTo>
                    <a:lnTo>
                      <a:pt x="487" y="144"/>
                    </a:lnTo>
                    <a:cubicBezTo>
                      <a:pt x="705" y="175"/>
                      <a:pt x="804" y="344"/>
                      <a:pt x="804" y="585"/>
                    </a:cubicBezTo>
                    <a:lnTo>
                      <a:pt x="804" y="633"/>
                    </a:lnTo>
                    <a:lnTo>
                      <a:pt x="617" y="633"/>
                    </a:lnTo>
                    <a:lnTo>
                      <a:pt x="617" y="572"/>
                    </a:lnTo>
                    <a:cubicBezTo>
                      <a:pt x="617" y="413"/>
                      <a:pt x="553" y="316"/>
                      <a:pt x="410" y="316"/>
                    </a:cubicBezTo>
                    <a:cubicBezTo>
                      <a:pt x="269" y="316"/>
                      <a:pt x="205" y="413"/>
                      <a:pt x="205" y="572"/>
                    </a:cubicBezTo>
                    <a:cubicBezTo>
                      <a:pt x="205" y="974"/>
                      <a:pt x="807" y="977"/>
                      <a:pt x="807" y="1481"/>
                    </a:cubicBezTo>
                    <a:cubicBezTo>
                      <a:pt x="807" y="1722"/>
                      <a:pt x="705" y="1893"/>
                      <a:pt x="487" y="1924"/>
                    </a:cubicBezTo>
                    <a:lnTo>
                      <a:pt x="487" y="2060"/>
                    </a:lnTo>
                    <a:lnTo>
                      <a:pt x="323" y="2060"/>
                    </a:lnTo>
                    <a:lnTo>
                      <a:pt x="323" y="1924"/>
                    </a:lnTo>
                    <a:cubicBezTo>
                      <a:pt x="100" y="1893"/>
                      <a:pt x="0" y="1724"/>
                      <a:pt x="0" y="1481"/>
                    </a:cubicBezTo>
                    <a:lnTo>
                      <a:pt x="0" y="1371"/>
                    </a:lnTo>
                    <a:lnTo>
                      <a:pt x="187" y="1371"/>
                    </a:lnTo>
                    <a:lnTo>
                      <a:pt x="187" y="1494"/>
                    </a:lnTo>
                    <a:cubicBezTo>
                      <a:pt x="187" y="1656"/>
                      <a:pt x="254" y="1748"/>
                      <a:pt x="397" y="1748"/>
                    </a:cubicBezTo>
                    <a:cubicBezTo>
                      <a:pt x="543" y="1748"/>
                      <a:pt x="607" y="1656"/>
                      <a:pt x="607" y="1494"/>
                    </a:cubicBezTo>
                    <a:cubicBezTo>
                      <a:pt x="607" y="1095"/>
                      <a:pt x="8" y="1089"/>
                      <a:pt x="8" y="585"/>
                    </a:cubicBezTo>
                    <a:cubicBezTo>
                      <a:pt x="8" y="339"/>
                      <a:pt x="107" y="177"/>
                      <a:pt x="323" y="144"/>
                    </a:cubicBezTo>
                    <a:lnTo>
                      <a:pt x="323" y="0"/>
                    </a:lnTo>
                    <a:lnTo>
                      <a:pt x="487" y="0"/>
                    </a:lnTo>
                    <a:lnTo>
                      <a:pt x="487" y="14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300" name="Freeform 31">
                <a:extLst>
                  <a:ext uri="{FF2B5EF4-FFF2-40B4-BE49-F238E27FC236}">
                    <a16:creationId xmlns:a16="http://schemas.microsoft.com/office/drawing/2014/main" id="{2C98F9D4-67FD-9043-8431-A63B8CA27B01}"/>
                  </a:ext>
                </a:extLst>
              </p:cNvPr>
              <p:cNvSpPr>
                <a:spLocks noChangeArrowheads="1"/>
              </p:cNvSpPr>
              <p:nvPr/>
            </p:nvSpPr>
            <p:spPr bwMode="auto">
              <a:xfrm>
                <a:off x="3309938" y="4754563"/>
                <a:ext cx="1836737" cy="1738312"/>
              </a:xfrm>
              <a:custGeom>
                <a:avLst/>
                <a:gdLst>
                  <a:gd name="T0" fmla="*/ 918008 w 5102"/>
                  <a:gd name="T1" fmla="*/ 64782 h 4830"/>
                  <a:gd name="T2" fmla="*/ 918008 w 5102"/>
                  <a:gd name="T3" fmla="*/ 64782 h 4830"/>
                  <a:gd name="T4" fmla="*/ 317163 w 5102"/>
                  <a:gd name="T5" fmla="*/ 396609 h 4830"/>
                  <a:gd name="T6" fmla="*/ 317163 w 5102"/>
                  <a:gd name="T7" fmla="*/ 396609 h 4830"/>
                  <a:gd name="T8" fmla="*/ 64801 w 5102"/>
                  <a:gd name="T9" fmla="*/ 1044787 h 4830"/>
                  <a:gd name="T10" fmla="*/ 64801 w 5102"/>
                  <a:gd name="T11" fmla="*/ 1044787 h 4830"/>
                  <a:gd name="T12" fmla="*/ 918008 w 5102"/>
                  <a:gd name="T13" fmla="*/ 1672810 h 4830"/>
                  <a:gd name="T14" fmla="*/ 918008 w 5102"/>
                  <a:gd name="T15" fmla="*/ 1672810 h 4830"/>
                  <a:gd name="T16" fmla="*/ 1771216 w 5102"/>
                  <a:gd name="T17" fmla="*/ 1044787 h 4830"/>
                  <a:gd name="T18" fmla="*/ 1771216 w 5102"/>
                  <a:gd name="T19" fmla="*/ 1044787 h 4830"/>
                  <a:gd name="T20" fmla="*/ 1518854 w 5102"/>
                  <a:gd name="T21" fmla="*/ 396609 h 4830"/>
                  <a:gd name="T22" fmla="*/ 1518854 w 5102"/>
                  <a:gd name="T23" fmla="*/ 396609 h 4830"/>
                  <a:gd name="T24" fmla="*/ 918008 w 5102"/>
                  <a:gd name="T25" fmla="*/ 64782 h 4830"/>
                  <a:gd name="T26" fmla="*/ 918008 w 5102"/>
                  <a:gd name="T27" fmla="*/ 1737952 h 4830"/>
                  <a:gd name="T28" fmla="*/ 918008 w 5102"/>
                  <a:gd name="T29" fmla="*/ 1737952 h 4830"/>
                  <a:gd name="T30" fmla="*/ 0 w 5102"/>
                  <a:gd name="T31" fmla="*/ 1044787 h 4830"/>
                  <a:gd name="T32" fmla="*/ 0 w 5102"/>
                  <a:gd name="T33" fmla="*/ 1044787 h 4830"/>
                  <a:gd name="T34" fmla="*/ 918008 w 5102"/>
                  <a:gd name="T35" fmla="*/ 0 h 4830"/>
                  <a:gd name="T36" fmla="*/ 918008 w 5102"/>
                  <a:gd name="T37" fmla="*/ 0 h 4830"/>
                  <a:gd name="T38" fmla="*/ 1569615 w 5102"/>
                  <a:gd name="T39" fmla="*/ 355940 h 4830"/>
                  <a:gd name="T40" fmla="*/ 1569615 w 5102"/>
                  <a:gd name="T41" fmla="*/ 355940 h 4830"/>
                  <a:gd name="T42" fmla="*/ 1836377 w 5102"/>
                  <a:gd name="T43" fmla="*/ 1044787 h 4830"/>
                  <a:gd name="T44" fmla="*/ 1836377 w 5102"/>
                  <a:gd name="T45" fmla="*/ 1044787 h 4830"/>
                  <a:gd name="T46" fmla="*/ 918008 w 5102"/>
                  <a:gd name="T47" fmla="*/ 1737952 h 483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5102" h="4830">
                    <a:moveTo>
                      <a:pt x="2550" y="180"/>
                    </a:moveTo>
                    <a:lnTo>
                      <a:pt x="2550" y="180"/>
                    </a:lnTo>
                    <a:cubicBezTo>
                      <a:pt x="1952" y="180"/>
                      <a:pt x="1360" y="507"/>
                      <a:pt x="881" y="1102"/>
                    </a:cubicBezTo>
                    <a:cubicBezTo>
                      <a:pt x="449" y="1638"/>
                      <a:pt x="180" y="2329"/>
                      <a:pt x="180" y="2903"/>
                    </a:cubicBezTo>
                    <a:cubicBezTo>
                      <a:pt x="180" y="3963"/>
                      <a:pt x="1111" y="4648"/>
                      <a:pt x="2550" y="4648"/>
                    </a:cubicBezTo>
                    <a:cubicBezTo>
                      <a:pt x="3989" y="4648"/>
                      <a:pt x="4920" y="3963"/>
                      <a:pt x="4920" y="2903"/>
                    </a:cubicBezTo>
                    <a:cubicBezTo>
                      <a:pt x="4920" y="2329"/>
                      <a:pt x="4651" y="1638"/>
                      <a:pt x="4219" y="1102"/>
                    </a:cubicBezTo>
                    <a:cubicBezTo>
                      <a:pt x="3741" y="507"/>
                      <a:pt x="3149" y="180"/>
                      <a:pt x="2550" y="180"/>
                    </a:cubicBezTo>
                    <a:close/>
                    <a:moveTo>
                      <a:pt x="2550" y="4829"/>
                    </a:moveTo>
                    <a:lnTo>
                      <a:pt x="2550" y="4829"/>
                    </a:lnTo>
                    <a:cubicBezTo>
                      <a:pt x="1001" y="4829"/>
                      <a:pt x="0" y="4072"/>
                      <a:pt x="0" y="2903"/>
                    </a:cubicBezTo>
                    <a:cubicBezTo>
                      <a:pt x="0" y="1596"/>
                      <a:pt x="1176" y="0"/>
                      <a:pt x="2550" y="0"/>
                    </a:cubicBezTo>
                    <a:cubicBezTo>
                      <a:pt x="3204" y="0"/>
                      <a:pt x="3846" y="351"/>
                      <a:pt x="4360" y="989"/>
                    </a:cubicBezTo>
                    <a:cubicBezTo>
                      <a:pt x="4823" y="1564"/>
                      <a:pt x="5101" y="2280"/>
                      <a:pt x="5101" y="2903"/>
                    </a:cubicBezTo>
                    <a:cubicBezTo>
                      <a:pt x="5101" y="4072"/>
                      <a:pt x="4099" y="4829"/>
                      <a:pt x="2550" y="4829"/>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301" name="Freeform 32">
                <a:extLst>
                  <a:ext uri="{FF2B5EF4-FFF2-40B4-BE49-F238E27FC236}">
                    <a16:creationId xmlns:a16="http://schemas.microsoft.com/office/drawing/2014/main" id="{9E52CA27-866F-114C-8217-0D54681BD6D8}"/>
                  </a:ext>
                </a:extLst>
              </p:cNvPr>
              <p:cNvSpPr>
                <a:spLocks noChangeArrowheads="1"/>
              </p:cNvSpPr>
              <p:nvPr/>
            </p:nvSpPr>
            <p:spPr bwMode="auto">
              <a:xfrm>
                <a:off x="3843338" y="4121150"/>
                <a:ext cx="769937" cy="534988"/>
              </a:xfrm>
              <a:custGeom>
                <a:avLst/>
                <a:gdLst>
                  <a:gd name="T0" fmla="*/ 80705 w 2137"/>
                  <a:gd name="T1" fmla="*/ 65076 h 1488"/>
                  <a:gd name="T2" fmla="*/ 381546 w 2137"/>
                  <a:gd name="T3" fmla="*/ 466676 h 1488"/>
                  <a:gd name="T4" fmla="*/ 381546 w 2137"/>
                  <a:gd name="T5" fmla="*/ 466676 h 1488"/>
                  <a:gd name="T6" fmla="*/ 384788 w 2137"/>
                  <a:gd name="T7" fmla="*/ 469553 h 1488"/>
                  <a:gd name="T8" fmla="*/ 384788 w 2137"/>
                  <a:gd name="T9" fmla="*/ 469553 h 1488"/>
                  <a:gd name="T10" fmla="*/ 388031 w 2137"/>
                  <a:gd name="T11" fmla="*/ 466676 h 1488"/>
                  <a:gd name="T12" fmla="*/ 688872 w 2137"/>
                  <a:gd name="T13" fmla="*/ 65076 h 1488"/>
                  <a:gd name="T14" fmla="*/ 80705 w 2137"/>
                  <a:gd name="T15" fmla="*/ 65076 h 1488"/>
                  <a:gd name="T16" fmla="*/ 384788 w 2137"/>
                  <a:gd name="T17" fmla="*/ 534628 h 1488"/>
                  <a:gd name="T18" fmla="*/ 384788 w 2137"/>
                  <a:gd name="T19" fmla="*/ 534628 h 1488"/>
                  <a:gd name="T20" fmla="*/ 329664 w 2137"/>
                  <a:gd name="T21" fmla="*/ 505506 h 1488"/>
                  <a:gd name="T22" fmla="*/ 19095 w 2137"/>
                  <a:gd name="T23" fmla="*/ 90962 h 1488"/>
                  <a:gd name="T24" fmla="*/ 19095 w 2137"/>
                  <a:gd name="T25" fmla="*/ 90962 h 1488"/>
                  <a:gd name="T26" fmla="*/ 9728 w 2137"/>
                  <a:gd name="T27" fmla="*/ 29482 h 1488"/>
                  <a:gd name="T28" fmla="*/ 9728 w 2137"/>
                  <a:gd name="T29" fmla="*/ 29482 h 1488"/>
                  <a:gd name="T30" fmla="*/ 64852 w 2137"/>
                  <a:gd name="T31" fmla="*/ 0 h 1488"/>
                  <a:gd name="T32" fmla="*/ 705085 w 2137"/>
                  <a:gd name="T33" fmla="*/ 0 h 1488"/>
                  <a:gd name="T34" fmla="*/ 705085 w 2137"/>
                  <a:gd name="T35" fmla="*/ 0 h 1488"/>
                  <a:gd name="T36" fmla="*/ 760209 w 2137"/>
                  <a:gd name="T37" fmla="*/ 29482 h 1488"/>
                  <a:gd name="T38" fmla="*/ 760209 w 2137"/>
                  <a:gd name="T39" fmla="*/ 29482 h 1488"/>
                  <a:gd name="T40" fmla="*/ 750842 w 2137"/>
                  <a:gd name="T41" fmla="*/ 90962 h 1488"/>
                  <a:gd name="T42" fmla="*/ 440273 w 2137"/>
                  <a:gd name="T43" fmla="*/ 505506 h 1488"/>
                  <a:gd name="T44" fmla="*/ 440273 w 2137"/>
                  <a:gd name="T45" fmla="*/ 505506 h 1488"/>
                  <a:gd name="T46" fmla="*/ 384788 w 2137"/>
                  <a:gd name="T47" fmla="*/ 534628 h 148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2137" h="1488">
                    <a:moveTo>
                      <a:pt x="224" y="181"/>
                    </a:moveTo>
                    <a:lnTo>
                      <a:pt x="1059" y="1298"/>
                    </a:lnTo>
                    <a:cubicBezTo>
                      <a:pt x="1063" y="1303"/>
                      <a:pt x="1067" y="1305"/>
                      <a:pt x="1068" y="1306"/>
                    </a:cubicBezTo>
                    <a:cubicBezTo>
                      <a:pt x="1070" y="1305"/>
                      <a:pt x="1073" y="1303"/>
                      <a:pt x="1077" y="1298"/>
                    </a:cubicBezTo>
                    <a:lnTo>
                      <a:pt x="1912" y="181"/>
                    </a:lnTo>
                    <a:lnTo>
                      <a:pt x="224" y="181"/>
                    </a:lnTo>
                    <a:close/>
                    <a:moveTo>
                      <a:pt x="1068" y="1487"/>
                    </a:moveTo>
                    <a:lnTo>
                      <a:pt x="1068" y="1487"/>
                    </a:lnTo>
                    <a:cubicBezTo>
                      <a:pt x="1009" y="1487"/>
                      <a:pt x="953" y="1457"/>
                      <a:pt x="915" y="1406"/>
                    </a:cubicBezTo>
                    <a:lnTo>
                      <a:pt x="53" y="253"/>
                    </a:lnTo>
                    <a:cubicBezTo>
                      <a:pt x="10" y="197"/>
                      <a:pt x="0" y="134"/>
                      <a:pt x="27" y="82"/>
                    </a:cubicBezTo>
                    <a:cubicBezTo>
                      <a:pt x="53" y="30"/>
                      <a:pt x="108" y="0"/>
                      <a:pt x="180" y="0"/>
                    </a:cubicBezTo>
                    <a:lnTo>
                      <a:pt x="1957" y="0"/>
                    </a:lnTo>
                    <a:cubicBezTo>
                      <a:pt x="2028" y="0"/>
                      <a:pt x="2084" y="30"/>
                      <a:pt x="2110" y="82"/>
                    </a:cubicBezTo>
                    <a:cubicBezTo>
                      <a:pt x="2136" y="134"/>
                      <a:pt x="2126" y="197"/>
                      <a:pt x="2084" y="253"/>
                    </a:cubicBezTo>
                    <a:lnTo>
                      <a:pt x="1222" y="1406"/>
                    </a:lnTo>
                    <a:cubicBezTo>
                      <a:pt x="1183" y="1457"/>
                      <a:pt x="1128" y="1487"/>
                      <a:pt x="1068" y="1487"/>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302" name="Freeform 33">
                <a:extLst>
                  <a:ext uri="{FF2B5EF4-FFF2-40B4-BE49-F238E27FC236}">
                    <a16:creationId xmlns:a16="http://schemas.microsoft.com/office/drawing/2014/main" id="{B4BDBC1B-F89B-FA4A-98D1-DA7AF3482F4D}"/>
                  </a:ext>
                </a:extLst>
              </p:cNvPr>
              <p:cNvSpPr>
                <a:spLocks noChangeArrowheads="1"/>
              </p:cNvSpPr>
              <p:nvPr/>
            </p:nvSpPr>
            <p:spPr bwMode="auto">
              <a:xfrm>
                <a:off x="4024313" y="4597400"/>
                <a:ext cx="407987" cy="222250"/>
              </a:xfrm>
              <a:custGeom>
                <a:avLst/>
                <a:gdLst>
                  <a:gd name="T0" fmla="*/ 111007 w 1132"/>
                  <a:gd name="T1" fmla="*/ 64987 h 619"/>
                  <a:gd name="T2" fmla="*/ 111007 w 1132"/>
                  <a:gd name="T3" fmla="*/ 64987 h 619"/>
                  <a:gd name="T4" fmla="*/ 64874 w 1132"/>
                  <a:gd name="T5" fmla="*/ 110945 h 619"/>
                  <a:gd name="T6" fmla="*/ 64874 w 1132"/>
                  <a:gd name="T7" fmla="*/ 110945 h 619"/>
                  <a:gd name="T8" fmla="*/ 111007 w 1132"/>
                  <a:gd name="T9" fmla="*/ 157263 h 619"/>
                  <a:gd name="T10" fmla="*/ 296259 w 1132"/>
                  <a:gd name="T11" fmla="*/ 157263 h 619"/>
                  <a:gd name="T12" fmla="*/ 296259 w 1132"/>
                  <a:gd name="T13" fmla="*/ 157263 h 619"/>
                  <a:gd name="T14" fmla="*/ 342392 w 1132"/>
                  <a:gd name="T15" fmla="*/ 110945 h 619"/>
                  <a:gd name="T16" fmla="*/ 342392 w 1132"/>
                  <a:gd name="T17" fmla="*/ 110945 h 619"/>
                  <a:gd name="T18" fmla="*/ 296259 w 1132"/>
                  <a:gd name="T19" fmla="*/ 64987 h 619"/>
                  <a:gd name="T20" fmla="*/ 111007 w 1132"/>
                  <a:gd name="T21" fmla="*/ 64987 h 619"/>
                  <a:gd name="T22" fmla="*/ 296259 w 1132"/>
                  <a:gd name="T23" fmla="*/ 221891 h 619"/>
                  <a:gd name="T24" fmla="*/ 111007 w 1132"/>
                  <a:gd name="T25" fmla="*/ 221891 h 619"/>
                  <a:gd name="T26" fmla="*/ 111007 w 1132"/>
                  <a:gd name="T27" fmla="*/ 221891 h 619"/>
                  <a:gd name="T28" fmla="*/ 0 w 1132"/>
                  <a:gd name="T29" fmla="*/ 110945 h 619"/>
                  <a:gd name="T30" fmla="*/ 0 w 1132"/>
                  <a:gd name="T31" fmla="*/ 110945 h 619"/>
                  <a:gd name="T32" fmla="*/ 111007 w 1132"/>
                  <a:gd name="T33" fmla="*/ 0 h 619"/>
                  <a:gd name="T34" fmla="*/ 296259 w 1132"/>
                  <a:gd name="T35" fmla="*/ 0 h 619"/>
                  <a:gd name="T36" fmla="*/ 296259 w 1132"/>
                  <a:gd name="T37" fmla="*/ 0 h 619"/>
                  <a:gd name="T38" fmla="*/ 407627 w 1132"/>
                  <a:gd name="T39" fmla="*/ 110945 h 619"/>
                  <a:gd name="T40" fmla="*/ 407627 w 1132"/>
                  <a:gd name="T41" fmla="*/ 110945 h 619"/>
                  <a:gd name="T42" fmla="*/ 296259 w 1132"/>
                  <a:gd name="T43" fmla="*/ 221891 h 61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132" h="619">
                    <a:moveTo>
                      <a:pt x="308" y="181"/>
                    </a:moveTo>
                    <a:lnTo>
                      <a:pt x="308" y="181"/>
                    </a:lnTo>
                    <a:cubicBezTo>
                      <a:pt x="237" y="181"/>
                      <a:pt x="180" y="239"/>
                      <a:pt x="180" y="309"/>
                    </a:cubicBezTo>
                    <a:cubicBezTo>
                      <a:pt x="180" y="380"/>
                      <a:pt x="237" y="438"/>
                      <a:pt x="308" y="438"/>
                    </a:cubicBezTo>
                    <a:lnTo>
                      <a:pt x="822" y="438"/>
                    </a:lnTo>
                    <a:cubicBezTo>
                      <a:pt x="893" y="438"/>
                      <a:pt x="950" y="380"/>
                      <a:pt x="950" y="309"/>
                    </a:cubicBezTo>
                    <a:cubicBezTo>
                      <a:pt x="950" y="239"/>
                      <a:pt x="893" y="181"/>
                      <a:pt x="822" y="181"/>
                    </a:cubicBezTo>
                    <a:lnTo>
                      <a:pt x="308" y="181"/>
                    </a:lnTo>
                    <a:close/>
                    <a:moveTo>
                      <a:pt x="822" y="618"/>
                    </a:moveTo>
                    <a:lnTo>
                      <a:pt x="308" y="618"/>
                    </a:lnTo>
                    <a:cubicBezTo>
                      <a:pt x="138" y="618"/>
                      <a:pt x="0" y="480"/>
                      <a:pt x="0" y="309"/>
                    </a:cubicBezTo>
                    <a:cubicBezTo>
                      <a:pt x="0" y="139"/>
                      <a:pt x="138" y="0"/>
                      <a:pt x="308" y="0"/>
                    </a:cubicBezTo>
                    <a:lnTo>
                      <a:pt x="822" y="0"/>
                    </a:lnTo>
                    <a:cubicBezTo>
                      <a:pt x="993" y="0"/>
                      <a:pt x="1131" y="139"/>
                      <a:pt x="1131" y="309"/>
                    </a:cubicBezTo>
                    <a:cubicBezTo>
                      <a:pt x="1131" y="480"/>
                      <a:pt x="993" y="618"/>
                      <a:pt x="822" y="61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grpSp>
        <p:grpSp>
          <p:nvGrpSpPr>
            <p:cNvPr id="139" name="Group 9">
              <a:extLst>
                <a:ext uri="{FF2B5EF4-FFF2-40B4-BE49-F238E27FC236}">
                  <a16:creationId xmlns:a16="http://schemas.microsoft.com/office/drawing/2014/main" id="{7AE928A6-403B-234B-93C0-565E7E19C659}"/>
                </a:ext>
              </a:extLst>
            </p:cNvPr>
            <p:cNvGrpSpPr>
              <a:grpSpLocks/>
            </p:cNvGrpSpPr>
            <p:nvPr/>
          </p:nvGrpSpPr>
          <p:grpSpPr bwMode="auto">
            <a:xfrm>
              <a:off x="4971188" y="1326066"/>
              <a:ext cx="1690738" cy="966342"/>
              <a:chOff x="5507038" y="1647825"/>
              <a:chExt cx="1863725" cy="1065213"/>
            </a:xfrm>
            <a:solidFill>
              <a:schemeClr val="accent2">
                <a:lumMod val="75000"/>
              </a:schemeClr>
            </a:solidFill>
          </p:grpSpPr>
          <p:sp>
            <p:nvSpPr>
              <p:cNvPr id="297" name="Freeform 34">
                <a:extLst>
                  <a:ext uri="{FF2B5EF4-FFF2-40B4-BE49-F238E27FC236}">
                    <a16:creationId xmlns:a16="http://schemas.microsoft.com/office/drawing/2014/main" id="{30E6B837-E65A-9E4E-B991-BB81BB962210}"/>
                  </a:ext>
                </a:extLst>
              </p:cNvPr>
              <p:cNvSpPr>
                <a:spLocks noChangeArrowheads="1"/>
              </p:cNvSpPr>
              <p:nvPr/>
            </p:nvSpPr>
            <p:spPr bwMode="auto">
              <a:xfrm>
                <a:off x="7092950" y="1647825"/>
                <a:ext cx="277813" cy="246063"/>
              </a:xfrm>
              <a:custGeom>
                <a:avLst/>
                <a:gdLst>
                  <a:gd name="T0" fmla="*/ 15474 w 772"/>
                  <a:gd name="T1" fmla="*/ 110764 h 682"/>
                  <a:gd name="T2" fmla="*/ 15474 w 772"/>
                  <a:gd name="T3" fmla="*/ 110764 h 682"/>
                  <a:gd name="T4" fmla="*/ 17273 w 772"/>
                  <a:gd name="T5" fmla="*/ 139989 h 682"/>
                  <a:gd name="T6" fmla="*/ 250823 w 772"/>
                  <a:gd name="T7" fmla="*/ 238486 h 682"/>
                  <a:gd name="T8" fmla="*/ 250823 w 772"/>
                  <a:gd name="T9" fmla="*/ 238486 h 682"/>
                  <a:gd name="T10" fmla="*/ 272775 w 772"/>
                  <a:gd name="T11" fmla="*/ 219725 h 682"/>
                  <a:gd name="T12" fmla="*/ 224554 w 772"/>
                  <a:gd name="T13" fmla="*/ 24173 h 682"/>
                  <a:gd name="T14" fmla="*/ 224554 w 772"/>
                  <a:gd name="T15" fmla="*/ 24173 h 682"/>
                  <a:gd name="T16" fmla="*/ 188927 w 772"/>
                  <a:gd name="T17" fmla="*/ 9020 h 682"/>
                  <a:gd name="T18" fmla="*/ 15474 w 772"/>
                  <a:gd name="T19" fmla="*/ 110764 h 68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72" h="682">
                    <a:moveTo>
                      <a:pt x="43" y="307"/>
                    </a:moveTo>
                    <a:lnTo>
                      <a:pt x="43" y="307"/>
                    </a:lnTo>
                    <a:cubicBezTo>
                      <a:pt x="0" y="332"/>
                      <a:pt x="2" y="368"/>
                      <a:pt x="48" y="388"/>
                    </a:cubicBezTo>
                    <a:lnTo>
                      <a:pt x="697" y="661"/>
                    </a:lnTo>
                    <a:cubicBezTo>
                      <a:pt x="743" y="681"/>
                      <a:pt x="771" y="657"/>
                      <a:pt x="758" y="609"/>
                    </a:cubicBezTo>
                    <a:lnTo>
                      <a:pt x="624" y="67"/>
                    </a:lnTo>
                    <a:cubicBezTo>
                      <a:pt x="612" y="19"/>
                      <a:pt x="567" y="0"/>
                      <a:pt x="525" y="25"/>
                    </a:cubicBezTo>
                    <a:lnTo>
                      <a:pt x="43" y="30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298" name="Freeform 35">
                <a:extLst>
                  <a:ext uri="{FF2B5EF4-FFF2-40B4-BE49-F238E27FC236}">
                    <a16:creationId xmlns:a16="http://schemas.microsoft.com/office/drawing/2014/main" id="{61028D68-2CC3-3646-A868-BD9E7C09400A}"/>
                  </a:ext>
                </a:extLst>
              </p:cNvPr>
              <p:cNvSpPr>
                <a:spLocks noChangeArrowheads="1"/>
              </p:cNvSpPr>
              <p:nvPr/>
            </p:nvSpPr>
            <p:spPr bwMode="auto">
              <a:xfrm>
                <a:off x="5507038" y="1752600"/>
                <a:ext cx="1771650" cy="960438"/>
              </a:xfrm>
              <a:custGeom>
                <a:avLst/>
                <a:gdLst>
                  <a:gd name="T0" fmla="*/ 37067 w 4923"/>
                  <a:gd name="T1" fmla="*/ 960078 h 2666"/>
                  <a:gd name="T2" fmla="*/ 37067 w 4923"/>
                  <a:gd name="T3" fmla="*/ 960078 h 2666"/>
                  <a:gd name="T4" fmla="*/ 20873 w 4923"/>
                  <a:gd name="T5" fmla="*/ 955755 h 2666"/>
                  <a:gd name="T6" fmla="*/ 20873 w 4923"/>
                  <a:gd name="T7" fmla="*/ 955755 h 2666"/>
                  <a:gd name="T8" fmla="*/ 8637 w 4923"/>
                  <a:gd name="T9" fmla="*/ 911443 h 2666"/>
                  <a:gd name="T10" fmla="*/ 393340 w 4923"/>
                  <a:gd name="T11" fmla="*/ 235967 h 2666"/>
                  <a:gd name="T12" fmla="*/ 393340 w 4923"/>
                  <a:gd name="T13" fmla="*/ 235967 h 2666"/>
                  <a:gd name="T14" fmla="*/ 445522 w 4923"/>
                  <a:gd name="T15" fmla="*/ 201742 h 2666"/>
                  <a:gd name="T16" fmla="*/ 445522 w 4923"/>
                  <a:gd name="T17" fmla="*/ 201742 h 2666"/>
                  <a:gd name="T18" fmla="*/ 499143 w 4923"/>
                  <a:gd name="T19" fmla="*/ 233805 h 2666"/>
                  <a:gd name="T20" fmla="*/ 747814 w 4923"/>
                  <a:gd name="T21" fmla="*/ 631526 h 2666"/>
                  <a:gd name="T22" fmla="*/ 987129 w 4923"/>
                  <a:gd name="T23" fmla="*/ 284241 h 2666"/>
                  <a:gd name="T24" fmla="*/ 987129 w 4923"/>
                  <a:gd name="T25" fmla="*/ 284241 h 2666"/>
                  <a:gd name="T26" fmla="*/ 1040390 w 4923"/>
                  <a:gd name="T27" fmla="*/ 253979 h 2666"/>
                  <a:gd name="T28" fmla="*/ 1040390 w 4923"/>
                  <a:gd name="T29" fmla="*/ 253979 h 2666"/>
                  <a:gd name="T30" fmla="*/ 1041830 w 4923"/>
                  <a:gd name="T31" fmla="*/ 253979 h 2666"/>
                  <a:gd name="T32" fmla="*/ 1041830 w 4923"/>
                  <a:gd name="T33" fmla="*/ 253979 h 2666"/>
                  <a:gd name="T34" fmla="*/ 1095091 w 4923"/>
                  <a:gd name="T35" fmla="*/ 286402 h 2666"/>
                  <a:gd name="T36" fmla="*/ 1373991 w 4923"/>
                  <a:gd name="T37" fmla="*/ 730956 h 2666"/>
                  <a:gd name="T38" fmla="*/ 1704714 w 4923"/>
                  <a:gd name="T39" fmla="*/ 23056 h 2666"/>
                  <a:gd name="T40" fmla="*/ 1704714 w 4923"/>
                  <a:gd name="T41" fmla="*/ 23056 h 2666"/>
                  <a:gd name="T42" fmla="*/ 1747898 w 4923"/>
                  <a:gd name="T43" fmla="*/ 7565 h 2666"/>
                  <a:gd name="T44" fmla="*/ 1747898 w 4923"/>
                  <a:gd name="T45" fmla="*/ 7565 h 2666"/>
                  <a:gd name="T46" fmla="*/ 1763733 w 4923"/>
                  <a:gd name="T47" fmla="*/ 50796 h 2666"/>
                  <a:gd name="T48" fmla="*/ 1428332 w 4923"/>
                  <a:gd name="T49" fmla="*/ 768422 h 2666"/>
                  <a:gd name="T50" fmla="*/ 1428332 w 4923"/>
                  <a:gd name="T51" fmla="*/ 768422 h 2666"/>
                  <a:gd name="T52" fmla="*/ 1378670 w 4923"/>
                  <a:gd name="T53" fmla="*/ 806249 h 2666"/>
                  <a:gd name="T54" fmla="*/ 1378670 w 4923"/>
                  <a:gd name="T55" fmla="*/ 806249 h 2666"/>
                  <a:gd name="T56" fmla="*/ 1324329 w 4923"/>
                  <a:gd name="T57" fmla="*/ 774907 h 2666"/>
                  <a:gd name="T58" fmla="*/ 1040390 w 4923"/>
                  <a:gd name="T59" fmla="*/ 321707 h 2666"/>
                  <a:gd name="T60" fmla="*/ 801075 w 4923"/>
                  <a:gd name="T61" fmla="*/ 668992 h 2666"/>
                  <a:gd name="T62" fmla="*/ 801075 w 4923"/>
                  <a:gd name="T63" fmla="*/ 668992 h 2666"/>
                  <a:gd name="T64" fmla="*/ 746015 w 4923"/>
                  <a:gd name="T65" fmla="*/ 698893 h 2666"/>
                  <a:gd name="T66" fmla="*/ 746015 w 4923"/>
                  <a:gd name="T67" fmla="*/ 698893 h 2666"/>
                  <a:gd name="T68" fmla="*/ 692754 w 4923"/>
                  <a:gd name="T69" fmla="*/ 666470 h 2666"/>
                  <a:gd name="T70" fmla="*/ 446961 w 4923"/>
                  <a:gd name="T71" fmla="*/ 273073 h 2666"/>
                  <a:gd name="T72" fmla="*/ 65497 w 4923"/>
                  <a:gd name="T73" fmla="*/ 943506 h 2666"/>
                  <a:gd name="T74" fmla="*/ 65497 w 4923"/>
                  <a:gd name="T75" fmla="*/ 943506 h 2666"/>
                  <a:gd name="T76" fmla="*/ 37067 w 4923"/>
                  <a:gd name="T77" fmla="*/ 960078 h 266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4923" h="2666">
                    <a:moveTo>
                      <a:pt x="103" y="2665"/>
                    </a:moveTo>
                    <a:lnTo>
                      <a:pt x="103" y="2665"/>
                    </a:lnTo>
                    <a:cubicBezTo>
                      <a:pt x="88" y="2665"/>
                      <a:pt x="73" y="2661"/>
                      <a:pt x="58" y="2653"/>
                    </a:cubicBezTo>
                    <a:cubicBezTo>
                      <a:pt x="15" y="2628"/>
                      <a:pt x="0" y="2573"/>
                      <a:pt x="24" y="2530"/>
                    </a:cubicBezTo>
                    <a:lnTo>
                      <a:pt x="1093" y="655"/>
                    </a:lnTo>
                    <a:cubicBezTo>
                      <a:pt x="1127" y="596"/>
                      <a:pt x="1179" y="561"/>
                      <a:pt x="1238" y="560"/>
                    </a:cubicBezTo>
                    <a:cubicBezTo>
                      <a:pt x="1297" y="560"/>
                      <a:pt x="1351" y="591"/>
                      <a:pt x="1387" y="649"/>
                    </a:cubicBezTo>
                    <a:lnTo>
                      <a:pt x="2078" y="1753"/>
                    </a:lnTo>
                    <a:lnTo>
                      <a:pt x="2743" y="789"/>
                    </a:lnTo>
                    <a:cubicBezTo>
                      <a:pt x="2780" y="735"/>
                      <a:pt x="2834" y="705"/>
                      <a:pt x="2891" y="705"/>
                    </a:cubicBezTo>
                    <a:cubicBezTo>
                      <a:pt x="2893" y="705"/>
                      <a:pt x="2894" y="705"/>
                      <a:pt x="2895" y="705"/>
                    </a:cubicBezTo>
                    <a:cubicBezTo>
                      <a:pt x="2954" y="706"/>
                      <a:pt x="3008" y="739"/>
                      <a:pt x="3043" y="795"/>
                    </a:cubicBezTo>
                    <a:lnTo>
                      <a:pt x="3818" y="2029"/>
                    </a:lnTo>
                    <a:lnTo>
                      <a:pt x="4737" y="64"/>
                    </a:lnTo>
                    <a:cubicBezTo>
                      <a:pt x="4758" y="19"/>
                      <a:pt x="4812" y="0"/>
                      <a:pt x="4857" y="21"/>
                    </a:cubicBezTo>
                    <a:cubicBezTo>
                      <a:pt x="4903" y="42"/>
                      <a:pt x="4922" y="95"/>
                      <a:pt x="4901" y="141"/>
                    </a:cubicBezTo>
                    <a:lnTo>
                      <a:pt x="3969" y="2133"/>
                    </a:lnTo>
                    <a:cubicBezTo>
                      <a:pt x="3939" y="2197"/>
                      <a:pt x="3889" y="2235"/>
                      <a:pt x="3831" y="2238"/>
                    </a:cubicBezTo>
                    <a:cubicBezTo>
                      <a:pt x="3771" y="2242"/>
                      <a:pt x="3717" y="2210"/>
                      <a:pt x="3680" y="2151"/>
                    </a:cubicBezTo>
                    <a:lnTo>
                      <a:pt x="2891" y="893"/>
                    </a:lnTo>
                    <a:lnTo>
                      <a:pt x="2226" y="1857"/>
                    </a:lnTo>
                    <a:cubicBezTo>
                      <a:pt x="2188" y="1912"/>
                      <a:pt x="2134" y="1942"/>
                      <a:pt x="2073" y="1940"/>
                    </a:cubicBezTo>
                    <a:cubicBezTo>
                      <a:pt x="2015" y="1939"/>
                      <a:pt x="1961" y="1906"/>
                      <a:pt x="1925" y="1850"/>
                    </a:cubicBezTo>
                    <a:lnTo>
                      <a:pt x="1242" y="758"/>
                    </a:lnTo>
                    <a:lnTo>
                      <a:pt x="182" y="2619"/>
                    </a:lnTo>
                    <a:cubicBezTo>
                      <a:pt x="165" y="2648"/>
                      <a:pt x="134" y="2665"/>
                      <a:pt x="103" y="2665"/>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grpSp>
        <p:grpSp>
          <p:nvGrpSpPr>
            <p:cNvPr id="140" name="Group 5">
              <a:extLst>
                <a:ext uri="{FF2B5EF4-FFF2-40B4-BE49-F238E27FC236}">
                  <a16:creationId xmlns:a16="http://schemas.microsoft.com/office/drawing/2014/main" id="{3A01CA54-EBBB-1F41-B2B7-6665E450519C}"/>
                </a:ext>
              </a:extLst>
            </p:cNvPr>
            <p:cNvGrpSpPr>
              <a:grpSpLocks/>
            </p:cNvGrpSpPr>
            <p:nvPr/>
          </p:nvGrpSpPr>
          <p:grpSpPr bwMode="auto">
            <a:xfrm>
              <a:off x="4413848" y="2845426"/>
              <a:ext cx="1474715" cy="1356622"/>
              <a:chOff x="4892675" y="3322638"/>
              <a:chExt cx="1625600" cy="1495425"/>
            </a:xfrm>
            <a:solidFill>
              <a:schemeClr val="accent1">
                <a:lumMod val="75000"/>
              </a:schemeClr>
            </a:solidFill>
          </p:grpSpPr>
          <p:sp>
            <p:nvSpPr>
              <p:cNvPr id="166" name="Freeform 2">
                <a:extLst>
                  <a:ext uri="{FF2B5EF4-FFF2-40B4-BE49-F238E27FC236}">
                    <a16:creationId xmlns:a16="http://schemas.microsoft.com/office/drawing/2014/main" id="{1D203068-268B-D546-AA39-DEA16C04D817}"/>
                  </a:ext>
                </a:extLst>
              </p:cNvPr>
              <p:cNvSpPr>
                <a:spLocks noChangeArrowheads="1"/>
              </p:cNvSpPr>
              <p:nvPr/>
            </p:nvSpPr>
            <p:spPr bwMode="auto">
              <a:xfrm>
                <a:off x="5665788" y="3751263"/>
                <a:ext cx="252412" cy="642937"/>
              </a:xfrm>
              <a:custGeom>
                <a:avLst/>
                <a:gdLst>
                  <a:gd name="T0" fmla="*/ 152311 w 701"/>
                  <a:gd name="T1" fmla="*/ 44229 h 1788"/>
                  <a:gd name="T2" fmla="*/ 152311 w 701"/>
                  <a:gd name="T3" fmla="*/ 44229 h 1788"/>
                  <a:gd name="T4" fmla="*/ 251332 w 701"/>
                  <a:gd name="T5" fmla="*/ 181950 h 1788"/>
                  <a:gd name="T6" fmla="*/ 251332 w 701"/>
                  <a:gd name="T7" fmla="*/ 197052 h 1788"/>
                  <a:gd name="T8" fmla="*/ 193000 w 701"/>
                  <a:gd name="T9" fmla="*/ 197052 h 1788"/>
                  <a:gd name="T10" fmla="*/ 193000 w 701"/>
                  <a:gd name="T11" fmla="*/ 177994 h 1788"/>
                  <a:gd name="T12" fmla="*/ 193000 w 701"/>
                  <a:gd name="T13" fmla="*/ 177994 h 1788"/>
                  <a:gd name="T14" fmla="*/ 128186 w 701"/>
                  <a:gd name="T15" fmla="*/ 97807 h 1788"/>
                  <a:gd name="T16" fmla="*/ 128186 w 701"/>
                  <a:gd name="T17" fmla="*/ 97807 h 1788"/>
                  <a:gd name="T18" fmla="*/ 64093 w 701"/>
                  <a:gd name="T19" fmla="*/ 177994 h 1788"/>
                  <a:gd name="T20" fmla="*/ 64093 w 701"/>
                  <a:gd name="T21" fmla="*/ 177994 h 1788"/>
                  <a:gd name="T22" fmla="*/ 252052 w 701"/>
                  <a:gd name="T23" fmla="*/ 461706 h 1788"/>
                  <a:gd name="T24" fmla="*/ 252052 w 701"/>
                  <a:gd name="T25" fmla="*/ 461706 h 1788"/>
                  <a:gd name="T26" fmla="*/ 152311 w 701"/>
                  <a:gd name="T27" fmla="*/ 600146 h 1788"/>
                  <a:gd name="T28" fmla="*/ 152311 w 701"/>
                  <a:gd name="T29" fmla="*/ 642577 h 1788"/>
                  <a:gd name="T30" fmla="*/ 100821 w 701"/>
                  <a:gd name="T31" fmla="*/ 642577 h 1788"/>
                  <a:gd name="T32" fmla="*/ 100821 w 701"/>
                  <a:gd name="T33" fmla="*/ 600146 h 1788"/>
                  <a:gd name="T34" fmla="*/ 100821 w 701"/>
                  <a:gd name="T35" fmla="*/ 600146 h 1788"/>
                  <a:gd name="T36" fmla="*/ 0 w 701"/>
                  <a:gd name="T37" fmla="*/ 461706 h 1788"/>
                  <a:gd name="T38" fmla="*/ 0 w 701"/>
                  <a:gd name="T39" fmla="*/ 427186 h 1788"/>
                  <a:gd name="T40" fmla="*/ 58332 w 701"/>
                  <a:gd name="T41" fmla="*/ 427186 h 1788"/>
                  <a:gd name="T42" fmla="*/ 58332 w 701"/>
                  <a:gd name="T43" fmla="*/ 465662 h 1788"/>
                  <a:gd name="T44" fmla="*/ 58332 w 701"/>
                  <a:gd name="T45" fmla="*/ 465662 h 1788"/>
                  <a:gd name="T46" fmla="*/ 124226 w 701"/>
                  <a:gd name="T47" fmla="*/ 545130 h 1788"/>
                  <a:gd name="T48" fmla="*/ 124226 w 701"/>
                  <a:gd name="T49" fmla="*/ 545130 h 1788"/>
                  <a:gd name="T50" fmla="*/ 189759 w 701"/>
                  <a:gd name="T51" fmla="*/ 465662 h 1788"/>
                  <a:gd name="T52" fmla="*/ 189759 w 701"/>
                  <a:gd name="T53" fmla="*/ 465662 h 1788"/>
                  <a:gd name="T54" fmla="*/ 2521 w 701"/>
                  <a:gd name="T55" fmla="*/ 181950 h 1788"/>
                  <a:gd name="T56" fmla="*/ 2521 w 701"/>
                  <a:gd name="T57" fmla="*/ 181950 h 1788"/>
                  <a:gd name="T58" fmla="*/ 100821 w 701"/>
                  <a:gd name="T59" fmla="*/ 44229 h 1788"/>
                  <a:gd name="T60" fmla="*/ 100821 w 701"/>
                  <a:gd name="T61" fmla="*/ 0 h 1788"/>
                  <a:gd name="T62" fmla="*/ 152311 w 701"/>
                  <a:gd name="T63" fmla="*/ 0 h 1788"/>
                  <a:gd name="T64" fmla="*/ 152311 w 701"/>
                  <a:gd name="T65" fmla="*/ 44229 h 178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701" h="1788">
                    <a:moveTo>
                      <a:pt x="423" y="123"/>
                    </a:moveTo>
                    <a:lnTo>
                      <a:pt x="423" y="123"/>
                    </a:lnTo>
                    <a:cubicBezTo>
                      <a:pt x="612" y="150"/>
                      <a:pt x="698" y="297"/>
                      <a:pt x="698" y="506"/>
                    </a:cubicBezTo>
                    <a:lnTo>
                      <a:pt x="698" y="548"/>
                    </a:lnTo>
                    <a:lnTo>
                      <a:pt x="536" y="548"/>
                    </a:lnTo>
                    <a:lnTo>
                      <a:pt x="536" y="495"/>
                    </a:lnTo>
                    <a:cubicBezTo>
                      <a:pt x="536" y="357"/>
                      <a:pt x="481" y="272"/>
                      <a:pt x="356" y="272"/>
                    </a:cubicBezTo>
                    <a:cubicBezTo>
                      <a:pt x="233" y="272"/>
                      <a:pt x="178" y="357"/>
                      <a:pt x="178" y="495"/>
                    </a:cubicBezTo>
                    <a:cubicBezTo>
                      <a:pt x="178" y="844"/>
                      <a:pt x="700" y="846"/>
                      <a:pt x="700" y="1284"/>
                    </a:cubicBezTo>
                    <a:cubicBezTo>
                      <a:pt x="700" y="1493"/>
                      <a:pt x="612" y="1642"/>
                      <a:pt x="423" y="1669"/>
                    </a:cubicBezTo>
                    <a:lnTo>
                      <a:pt x="423" y="1787"/>
                    </a:lnTo>
                    <a:lnTo>
                      <a:pt x="280" y="1787"/>
                    </a:lnTo>
                    <a:lnTo>
                      <a:pt x="280" y="1669"/>
                    </a:lnTo>
                    <a:cubicBezTo>
                      <a:pt x="87" y="1642"/>
                      <a:pt x="0" y="1496"/>
                      <a:pt x="0" y="1284"/>
                    </a:cubicBezTo>
                    <a:lnTo>
                      <a:pt x="0" y="1188"/>
                    </a:lnTo>
                    <a:lnTo>
                      <a:pt x="162" y="1188"/>
                    </a:lnTo>
                    <a:lnTo>
                      <a:pt x="162" y="1295"/>
                    </a:lnTo>
                    <a:cubicBezTo>
                      <a:pt x="162" y="1435"/>
                      <a:pt x="221" y="1516"/>
                      <a:pt x="345" y="1516"/>
                    </a:cubicBezTo>
                    <a:cubicBezTo>
                      <a:pt x="471" y="1516"/>
                      <a:pt x="527" y="1435"/>
                      <a:pt x="527" y="1295"/>
                    </a:cubicBezTo>
                    <a:cubicBezTo>
                      <a:pt x="527" y="948"/>
                      <a:pt x="7" y="944"/>
                      <a:pt x="7" y="506"/>
                    </a:cubicBezTo>
                    <a:cubicBezTo>
                      <a:pt x="7" y="292"/>
                      <a:pt x="94" y="152"/>
                      <a:pt x="280" y="123"/>
                    </a:cubicBezTo>
                    <a:lnTo>
                      <a:pt x="280" y="0"/>
                    </a:lnTo>
                    <a:lnTo>
                      <a:pt x="423" y="0"/>
                    </a:lnTo>
                    <a:lnTo>
                      <a:pt x="423" y="123"/>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67" name="Freeform 36">
                <a:extLst>
                  <a:ext uri="{FF2B5EF4-FFF2-40B4-BE49-F238E27FC236}">
                    <a16:creationId xmlns:a16="http://schemas.microsoft.com/office/drawing/2014/main" id="{26377781-1224-434B-9493-233DED35A0AD}"/>
                  </a:ext>
                </a:extLst>
              </p:cNvPr>
              <p:cNvSpPr>
                <a:spLocks noChangeArrowheads="1"/>
              </p:cNvSpPr>
              <p:nvPr/>
            </p:nvSpPr>
            <p:spPr bwMode="auto">
              <a:xfrm>
                <a:off x="5022850" y="3322638"/>
                <a:ext cx="1495425" cy="1495425"/>
              </a:xfrm>
              <a:custGeom>
                <a:avLst/>
                <a:gdLst>
                  <a:gd name="T0" fmla="*/ 747353 w 4154"/>
                  <a:gd name="T1" fmla="*/ 65175 h 4153"/>
                  <a:gd name="T2" fmla="*/ 747353 w 4154"/>
                  <a:gd name="T3" fmla="*/ 65175 h 4153"/>
                  <a:gd name="T4" fmla="*/ 65159 w 4154"/>
                  <a:gd name="T5" fmla="*/ 747172 h 4153"/>
                  <a:gd name="T6" fmla="*/ 65159 w 4154"/>
                  <a:gd name="T7" fmla="*/ 747172 h 4153"/>
                  <a:gd name="T8" fmla="*/ 747353 w 4154"/>
                  <a:gd name="T9" fmla="*/ 1429890 h 4153"/>
                  <a:gd name="T10" fmla="*/ 747353 w 4154"/>
                  <a:gd name="T11" fmla="*/ 1429890 h 4153"/>
                  <a:gd name="T12" fmla="*/ 1429906 w 4154"/>
                  <a:gd name="T13" fmla="*/ 747172 h 4153"/>
                  <a:gd name="T14" fmla="*/ 1429906 w 4154"/>
                  <a:gd name="T15" fmla="*/ 747172 h 4153"/>
                  <a:gd name="T16" fmla="*/ 747353 w 4154"/>
                  <a:gd name="T17" fmla="*/ 65175 h 4153"/>
                  <a:gd name="T18" fmla="*/ 747353 w 4154"/>
                  <a:gd name="T19" fmla="*/ 1495065 h 4153"/>
                  <a:gd name="T20" fmla="*/ 747353 w 4154"/>
                  <a:gd name="T21" fmla="*/ 1495065 h 4153"/>
                  <a:gd name="T22" fmla="*/ 0 w 4154"/>
                  <a:gd name="T23" fmla="*/ 747172 h 4153"/>
                  <a:gd name="T24" fmla="*/ 0 w 4154"/>
                  <a:gd name="T25" fmla="*/ 747172 h 4153"/>
                  <a:gd name="T26" fmla="*/ 747353 w 4154"/>
                  <a:gd name="T27" fmla="*/ 0 h 4153"/>
                  <a:gd name="T28" fmla="*/ 747353 w 4154"/>
                  <a:gd name="T29" fmla="*/ 0 h 4153"/>
                  <a:gd name="T30" fmla="*/ 1495065 w 4154"/>
                  <a:gd name="T31" fmla="*/ 747172 h 4153"/>
                  <a:gd name="T32" fmla="*/ 1495065 w 4154"/>
                  <a:gd name="T33" fmla="*/ 747172 h 4153"/>
                  <a:gd name="T34" fmla="*/ 747353 w 4154"/>
                  <a:gd name="T35" fmla="*/ 1495065 h 415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4154" h="4153">
                    <a:moveTo>
                      <a:pt x="2076" y="181"/>
                    </a:moveTo>
                    <a:lnTo>
                      <a:pt x="2076" y="181"/>
                    </a:lnTo>
                    <a:cubicBezTo>
                      <a:pt x="1031" y="181"/>
                      <a:pt x="181" y="1032"/>
                      <a:pt x="181" y="2075"/>
                    </a:cubicBezTo>
                    <a:cubicBezTo>
                      <a:pt x="181" y="3121"/>
                      <a:pt x="1031" y="3971"/>
                      <a:pt x="2076" y="3971"/>
                    </a:cubicBezTo>
                    <a:cubicBezTo>
                      <a:pt x="3121" y="3971"/>
                      <a:pt x="3972" y="3121"/>
                      <a:pt x="3972" y="2075"/>
                    </a:cubicBezTo>
                    <a:cubicBezTo>
                      <a:pt x="3972" y="1032"/>
                      <a:pt x="3121" y="181"/>
                      <a:pt x="2076" y="181"/>
                    </a:cubicBezTo>
                    <a:close/>
                    <a:moveTo>
                      <a:pt x="2076" y="4152"/>
                    </a:moveTo>
                    <a:lnTo>
                      <a:pt x="2076" y="4152"/>
                    </a:lnTo>
                    <a:cubicBezTo>
                      <a:pt x="931" y="4152"/>
                      <a:pt x="0" y="3220"/>
                      <a:pt x="0" y="2075"/>
                    </a:cubicBezTo>
                    <a:cubicBezTo>
                      <a:pt x="0" y="932"/>
                      <a:pt x="931" y="0"/>
                      <a:pt x="2076" y="0"/>
                    </a:cubicBezTo>
                    <a:cubicBezTo>
                      <a:pt x="3221" y="0"/>
                      <a:pt x="4153" y="932"/>
                      <a:pt x="4153" y="2075"/>
                    </a:cubicBezTo>
                    <a:cubicBezTo>
                      <a:pt x="4153" y="3220"/>
                      <a:pt x="3221" y="4152"/>
                      <a:pt x="2076" y="415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68" name="Freeform 37">
                <a:extLst>
                  <a:ext uri="{FF2B5EF4-FFF2-40B4-BE49-F238E27FC236}">
                    <a16:creationId xmlns:a16="http://schemas.microsoft.com/office/drawing/2014/main" id="{636BC085-DE76-764F-B620-1CE83AD7099E}"/>
                  </a:ext>
                </a:extLst>
              </p:cNvPr>
              <p:cNvSpPr>
                <a:spLocks noChangeArrowheads="1"/>
              </p:cNvSpPr>
              <p:nvPr/>
            </p:nvSpPr>
            <p:spPr bwMode="auto">
              <a:xfrm>
                <a:off x="4892675" y="3322638"/>
                <a:ext cx="909638" cy="1495425"/>
              </a:xfrm>
              <a:custGeom>
                <a:avLst/>
                <a:gdLst>
                  <a:gd name="T0" fmla="*/ 876534 w 2528"/>
                  <a:gd name="T1" fmla="*/ 1495065 h 4153"/>
                  <a:gd name="T2" fmla="*/ 746997 w 2528"/>
                  <a:gd name="T3" fmla="*/ 1495065 h 4153"/>
                  <a:gd name="T4" fmla="*/ 746997 w 2528"/>
                  <a:gd name="T5" fmla="*/ 1495065 h 4153"/>
                  <a:gd name="T6" fmla="*/ 0 w 2528"/>
                  <a:gd name="T7" fmla="*/ 747172 h 4153"/>
                  <a:gd name="T8" fmla="*/ 0 w 2528"/>
                  <a:gd name="T9" fmla="*/ 747172 h 4153"/>
                  <a:gd name="T10" fmla="*/ 746997 w 2528"/>
                  <a:gd name="T11" fmla="*/ 0 h 4153"/>
                  <a:gd name="T12" fmla="*/ 876534 w 2528"/>
                  <a:gd name="T13" fmla="*/ 0 h 4153"/>
                  <a:gd name="T14" fmla="*/ 876534 w 2528"/>
                  <a:gd name="T15" fmla="*/ 0 h 4153"/>
                  <a:gd name="T16" fmla="*/ 909278 w 2528"/>
                  <a:gd name="T17" fmla="*/ 32768 h 4153"/>
                  <a:gd name="T18" fmla="*/ 909278 w 2528"/>
                  <a:gd name="T19" fmla="*/ 32768 h 4153"/>
                  <a:gd name="T20" fmla="*/ 876534 w 2528"/>
                  <a:gd name="T21" fmla="*/ 65175 h 4153"/>
                  <a:gd name="T22" fmla="*/ 746997 w 2528"/>
                  <a:gd name="T23" fmla="*/ 65175 h 4153"/>
                  <a:gd name="T24" fmla="*/ 746997 w 2528"/>
                  <a:gd name="T25" fmla="*/ 65175 h 4153"/>
                  <a:gd name="T26" fmla="*/ 64769 w 2528"/>
                  <a:gd name="T27" fmla="*/ 747172 h 4153"/>
                  <a:gd name="T28" fmla="*/ 64769 w 2528"/>
                  <a:gd name="T29" fmla="*/ 747172 h 4153"/>
                  <a:gd name="T30" fmla="*/ 746997 w 2528"/>
                  <a:gd name="T31" fmla="*/ 1429890 h 4153"/>
                  <a:gd name="T32" fmla="*/ 876534 w 2528"/>
                  <a:gd name="T33" fmla="*/ 1429890 h 4153"/>
                  <a:gd name="T34" fmla="*/ 876534 w 2528"/>
                  <a:gd name="T35" fmla="*/ 1429890 h 4153"/>
                  <a:gd name="T36" fmla="*/ 909278 w 2528"/>
                  <a:gd name="T37" fmla="*/ 1462297 h 4153"/>
                  <a:gd name="T38" fmla="*/ 909278 w 2528"/>
                  <a:gd name="T39" fmla="*/ 1462297 h 4153"/>
                  <a:gd name="T40" fmla="*/ 876534 w 2528"/>
                  <a:gd name="T41" fmla="*/ 1495065 h 415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528" h="4153">
                    <a:moveTo>
                      <a:pt x="2436" y="4152"/>
                    </a:moveTo>
                    <a:lnTo>
                      <a:pt x="2076" y="4152"/>
                    </a:lnTo>
                    <a:cubicBezTo>
                      <a:pt x="930" y="4152"/>
                      <a:pt x="0" y="3221"/>
                      <a:pt x="0" y="2075"/>
                    </a:cubicBezTo>
                    <a:cubicBezTo>
                      <a:pt x="0" y="932"/>
                      <a:pt x="930" y="0"/>
                      <a:pt x="2076" y="0"/>
                    </a:cubicBezTo>
                    <a:lnTo>
                      <a:pt x="2436" y="0"/>
                    </a:lnTo>
                    <a:cubicBezTo>
                      <a:pt x="2486" y="0"/>
                      <a:pt x="2527" y="41"/>
                      <a:pt x="2527" y="91"/>
                    </a:cubicBezTo>
                    <a:cubicBezTo>
                      <a:pt x="2527" y="141"/>
                      <a:pt x="2486" y="181"/>
                      <a:pt x="2436" y="181"/>
                    </a:cubicBezTo>
                    <a:lnTo>
                      <a:pt x="2076" y="181"/>
                    </a:lnTo>
                    <a:cubicBezTo>
                      <a:pt x="1030" y="181"/>
                      <a:pt x="180" y="1032"/>
                      <a:pt x="180" y="2075"/>
                    </a:cubicBezTo>
                    <a:cubicBezTo>
                      <a:pt x="180" y="3121"/>
                      <a:pt x="1030" y="3971"/>
                      <a:pt x="2076" y="3971"/>
                    </a:cubicBezTo>
                    <a:lnTo>
                      <a:pt x="2436" y="3971"/>
                    </a:lnTo>
                    <a:cubicBezTo>
                      <a:pt x="2486" y="3971"/>
                      <a:pt x="2527" y="4011"/>
                      <a:pt x="2527" y="4061"/>
                    </a:cubicBezTo>
                    <a:cubicBezTo>
                      <a:pt x="2527" y="4111"/>
                      <a:pt x="2486" y="4152"/>
                      <a:pt x="2436" y="4152"/>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grpSp>
        <p:grpSp>
          <p:nvGrpSpPr>
            <p:cNvPr id="141" name="Group 11">
              <a:extLst>
                <a:ext uri="{FF2B5EF4-FFF2-40B4-BE49-F238E27FC236}">
                  <a16:creationId xmlns:a16="http://schemas.microsoft.com/office/drawing/2014/main" id="{DB4F22EB-B393-EE48-A5FD-FFE210B42F8F}"/>
                </a:ext>
              </a:extLst>
            </p:cNvPr>
            <p:cNvGrpSpPr>
              <a:grpSpLocks/>
            </p:cNvGrpSpPr>
            <p:nvPr/>
          </p:nvGrpSpPr>
          <p:grpSpPr bwMode="auto">
            <a:xfrm>
              <a:off x="2998181" y="1700505"/>
              <a:ext cx="1765625" cy="1659054"/>
              <a:chOff x="3332163" y="2060575"/>
              <a:chExt cx="1946275" cy="1828800"/>
            </a:xfrm>
            <a:solidFill>
              <a:schemeClr val="accent3">
                <a:lumMod val="75000"/>
              </a:schemeClr>
            </a:solidFill>
          </p:grpSpPr>
          <p:sp>
            <p:nvSpPr>
              <p:cNvPr id="159" name="Freeform 43">
                <a:extLst>
                  <a:ext uri="{FF2B5EF4-FFF2-40B4-BE49-F238E27FC236}">
                    <a16:creationId xmlns:a16="http://schemas.microsoft.com/office/drawing/2014/main" id="{4ECB406E-6BA7-3447-8D5B-8260CF39F11B}"/>
                  </a:ext>
                </a:extLst>
              </p:cNvPr>
              <p:cNvSpPr>
                <a:spLocks noChangeArrowheads="1"/>
              </p:cNvSpPr>
              <p:nvPr/>
            </p:nvSpPr>
            <p:spPr bwMode="auto">
              <a:xfrm>
                <a:off x="4411663" y="2060575"/>
                <a:ext cx="273050" cy="481013"/>
              </a:xfrm>
              <a:custGeom>
                <a:avLst/>
                <a:gdLst>
                  <a:gd name="T0" fmla="*/ 65115 w 759"/>
                  <a:gd name="T1" fmla="*/ 415584 h 1338"/>
                  <a:gd name="T2" fmla="*/ 207935 w 759"/>
                  <a:gd name="T3" fmla="*/ 415584 h 1338"/>
                  <a:gd name="T4" fmla="*/ 207935 w 759"/>
                  <a:gd name="T5" fmla="*/ 68305 h 1338"/>
                  <a:gd name="T6" fmla="*/ 207935 w 759"/>
                  <a:gd name="T7" fmla="*/ 68305 h 1338"/>
                  <a:gd name="T8" fmla="*/ 65115 w 759"/>
                  <a:gd name="T9" fmla="*/ 240507 h 1338"/>
                  <a:gd name="T10" fmla="*/ 65115 w 759"/>
                  <a:gd name="T11" fmla="*/ 415584 h 1338"/>
                  <a:gd name="T12" fmla="*/ 240313 w 759"/>
                  <a:gd name="T13" fmla="*/ 480653 h 1338"/>
                  <a:gd name="T14" fmla="*/ 32377 w 759"/>
                  <a:gd name="T15" fmla="*/ 480653 h 1338"/>
                  <a:gd name="T16" fmla="*/ 32377 w 759"/>
                  <a:gd name="T17" fmla="*/ 480653 h 1338"/>
                  <a:gd name="T18" fmla="*/ 0 w 759"/>
                  <a:gd name="T19" fmla="*/ 448298 h 1338"/>
                  <a:gd name="T20" fmla="*/ 0 w 759"/>
                  <a:gd name="T21" fmla="*/ 240507 h 1338"/>
                  <a:gd name="T22" fmla="*/ 0 w 759"/>
                  <a:gd name="T23" fmla="*/ 240507 h 1338"/>
                  <a:gd name="T24" fmla="*/ 240313 w 759"/>
                  <a:gd name="T25" fmla="*/ 0 h 1338"/>
                  <a:gd name="T26" fmla="*/ 240313 w 759"/>
                  <a:gd name="T27" fmla="*/ 0 h 1338"/>
                  <a:gd name="T28" fmla="*/ 272690 w 759"/>
                  <a:gd name="T29" fmla="*/ 32715 h 1338"/>
                  <a:gd name="T30" fmla="*/ 272690 w 759"/>
                  <a:gd name="T31" fmla="*/ 448298 h 1338"/>
                  <a:gd name="T32" fmla="*/ 272690 w 759"/>
                  <a:gd name="T33" fmla="*/ 448298 h 1338"/>
                  <a:gd name="T34" fmla="*/ 240313 w 759"/>
                  <a:gd name="T35" fmla="*/ 480653 h 13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759" h="1338">
                    <a:moveTo>
                      <a:pt x="181" y="1156"/>
                    </a:moveTo>
                    <a:lnTo>
                      <a:pt x="578" y="1156"/>
                    </a:lnTo>
                    <a:lnTo>
                      <a:pt x="578" y="190"/>
                    </a:lnTo>
                    <a:cubicBezTo>
                      <a:pt x="352" y="232"/>
                      <a:pt x="181" y="431"/>
                      <a:pt x="181" y="669"/>
                    </a:cubicBezTo>
                    <a:lnTo>
                      <a:pt x="181" y="1156"/>
                    </a:lnTo>
                    <a:close/>
                    <a:moveTo>
                      <a:pt x="668" y="1337"/>
                    </a:moveTo>
                    <a:lnTo>
                      <a:pt x="90" y="1337"/>
                    </a:lnTo>
                    <a:cubicBezTo>
                      <a:pt x="40" y="1337"/>
                      <a:pt x="0" y="1297"/>
                      <a:pt x="0" y="1247"/>
                    </a:cubicBezTo>
                    <a:lnTo>
                      <a:pt x="0" y="669"/>
                    </a:lnTo>
                    <a:cubicBezTo>
                      <a:pt x="0" y="300"/>
                      <a:pt x="300" y="0"/>
                      <a:pt x="668" y="0"/>
                    </a:cubicBezTo>
                    <a:cubicBezTo>
                      <a:pt x="717" y="0"/>
                      <a:pt x="758" y="41"/>
                      <a:pt x="758" y="91"/>
                    </a:cubicBezTo>
                    <a:lnTo>
                      <a:pt x="758" y="1247"/>
                    </a:lnTo>
                    <a:cubicBezTo>
                      <a:pt x="758" y="1297"/>
                      <a:pt x="717" y="1337"/>
                      <a:pt x="668" y="1337"/>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60" name="Freeform 38">
                <a:extLst>
                  <a:ext uri="{FF2B5EF4-FFF2-40B4-BE49-F238E27FC236}">
                    <a16:creationId xmlns:a16="http://schemas.microsoft.com/office/drawing/2014/main" id="{9C8E49A0-44FD-8141-9FE5-4143A2783A34}"/>
                  </a:ext>
                </a:extLst>
              </p:cNvPr>
              <p:cNvSpPr>
                <a:spLocks noChangeArrowheads="1"/>
              </p:cNvSpPr>
              <p:nvPr/>
            </p:nvSpPr>
            <p:spPr bwMode="auto">
              <a:xfrm>
                <a:off x="4991100" y="2716213"/>
                <a:ext cx="287338" cy="500062"/>
              </a:xfrm>
              <a:custGeom>
                <a:avLst/>
                <a:gdLst>
                  <a:gd name="T0" fmla="*/ 254530 w 797"/>
                  <a:gd name="T1" fmla="*/ 499702 h 1390"/>
                  <a:gd name="T2" fmla="*/ 32087 w 797"/>
                  <a:gd name="T3" fmla="*/ 499702 h 1390"/>
                  <a:gd name="T4" fmla="*/ 32087 w 797"/>
                  <a:gd name="T5" fmla="*/ 499702 h 1390"/>
                  <a:gd name="T6" fmla="*/ 0 w 797"/>
                  <a:gd name="T7" fmla="*/ 466964 h 1390"/>
                  <a:gd name="T8" fmla="*/ 0 w 797"/>
                  <a:gd name="T9" fmla="*/ 466964 h 1390"/>
                  <a:gd name="T10" fmla="*/ 32087 w 797"/>
                  <a:gd name="T11" fmla="*/ 434586 h 1390"/>
                  <a:gd name="T12" fmla="*/ 221723 w 797"/>
                  <a:gd name="T13" fmla="*/ 434586 h 1390"/>
                  <a:gd name="T14" fmla="*/ 221723 w 797"/>
                  <a:gd name="T15" fmla="*/ 64756 h 1390"/>
                  <a:gd name="T16" fmla="*/ 32087 w 797"/>
                  <a:gd name="T17" fmla="*/ 64756 h 1390"/>
                  <a:gd name="T18" fmla="*/ 32087 w 797"/>
                  <a:gd name="T19" fmla="*/ 64756 h 1390"/>
                  <a:gd name="T20" fmla="*/ 0 w 797"/>
                  <a:gd name="T21" fmla="*/ 32378 h 1390"/>
                  <a:gd name="T22" fmla="*/ 0 w 797"/>
                  <a:gd name="T23" fmla="*/ 32378 h 1390"/>
                  <a:gd name="T24" fmla="*/ 32087 w 797"/>
                  <a:gd name="T25" fmla="*/ 0 h 1390"/>
                  <a:gd name="T26" fmla="*/ 254530 w 797"/>
                  <a:gd name="T27" fmla="*/ 0 h 1390"/>
                  <a:gd name="T28" fmla="*/ 254530 w 797"/>
                  <a:gd name="T29" fmla="*/ 0 h 1390"/>
                  <a:gd name="T30" fmla="*/ 286977 w 797"/>
                  <a:gd name="T31" fmla="*/ 32378 h 1390"/>
                  <a:gd name="T32" fmla="*/ 286977 w 797"/>
                  <a:gd name="T33" fmla="*/ 466964 h 1390"/>
                  <a:gd name="T34" fmla="*/ 286977 w 797"/>
                  <a:gd name="T35" fmla="*/ 466964 h 1390"/>
                  <a:gd name="T36" fmla="*/ 254530 w 797"/>
                  <a:gd name="T37" fmla="*/ 499702 h 139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797" h="1390">
                    <a:moveTo>
                      <a:pt x="706" y="1389"/>
                    </a:moveTo>
                    <a:lnTo>
                      <a:pt x="89" y="1389"/>
                    </a:lnTo>
                    <a:cubicBezTo>
                      <a:pt x="40" y="1389"/>
                      <a:pt x="0" y="1348"/>
                      <a:pt x="0" y="1298"/>
                    </a:cubicBezTo>
                    <a:cubicBezTo>
                      <a:pt x="0" y="1248"/>
                      <a:pt x="40" y="1208"/>
                      <a:pt x="89" y="1208"/>
                    </a:cubicBezTo>
                    <a:lnTo>
                      <a:pt x="615" y="1208"/>
                    </a:lnTo>
                    <a:lnTo>
                      <a:pt x="615" y="180"/>
                    </a:lnTo>
                    <a:lnTo>
                      <a:pt x="89" y="180"/>
                    </a:lnTo>
                    <a:cubicBezTo>
                      <a:pt x="40" y="180"/>
                      <a:pt x="0" y="140"/>
                      <a:pt x="0" y="90"/>
                    </a:cubicBezTo>
                    <a:cubicBezTo>
                      <a:pt x="0" y="40"/>
                      <a:pt x="40" y="0"/>
                      <a:pt x="89" y="0"/>
                    </a:cubicBezTo>
                    <a:lnTo>
                      <a:pt x="706" y="0"/>
                    </a:lnTo>
                    <a:cubicBezTo>
                      <a:pt x="756" y="0"/>
                      <a:pt x="796" y="40"/>
                      <a:pt x="796" y="90"/>
                    </a:cubicBezTo>
                    <a:lnTo>
                      <a:pt x="796" y="1298"/>
                    </a:lnTo>
                    <a:cubicBezTo>
                      <a:pt x="796" y="1348"/>
                      <a:pt x="756" y="1389"/>
                      <a:pt x="706" y="1389"/>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61" name="Freeform 39">
                <a:extLst>
                  <a:ext uri="{FF2B5EF4-FFF2-40B4-BE49-F238E27FC236}">
                    <a16:creationId xmlns:a16="http://schemas.microsoft.com/office/drawing/2014/main" id="{FDF3AFBF-A0F4-314A-B6FE-9C81B17EF732}"/>
                  </a:ext>
                </a:extLst>
              </p:cNvPr>
              <p:cNvSpPr>
                <a:spLocks noChangeArrowheads="1"/>
              </p:cNvSpPr>
              <p:nvPr/>
            </p:nvSpPr>
            <p:spPr bwMode="auto">
              <a:xfrm>
                <a:off x="4678363" y="2614613"/>
                <a:ext cx="153987" cy="153987"/>
              </a:xfrm>
              <a:custGeom>
                <a:avLst/>
                <a:gdLst>
                  <a:gd name="T0" fmla="*/ 153628 w 429"/>
                  <a:gd name="T1" fmla="*/ 76994 h 428"/>
                  <a:gd name="T2" fmla="*/ 153628 w 429"/>
                  <a:gd name="T3" fmla="*/ 76994 h 428"/>
                  <a:gd name="T4" fmla="*/ 76814 w 429"/>
                  <a:gd name="T5" fmla="*/ 153627 h 428"/>
                  <a:gd name="T6" fmla="*/ 76814 w 429"/>
                  <a:gd name="T7" fmla="*/ 153627 h 428"/>
                  <a:gd name="T8" fmla="*/ 0 w 429"/>
                  <a:gd name="T9" fmla="*/ 76994 h 428"/>
                  <a:gd name="T10" fmla="*/ 0 w 429"/>
                  <a:gd name="T11" fmla="*/ 76994 h 428"/>
                  <a:gd name="T12" fmla="*/ 76814 w 429"/>
                  <a:gd name="T13" fmla="*/ 0 h 428"/>
                  <a:gd name="T14" fmla="*/ 76814 w 429"/>
                  <a:gd name="T15" fmla="*/ 0 h 428"/>
                  <a:gd name="T16" fmla="*/ 153628 w 429"/>
                  <a:gd name="T17" fmla="*/ 76994 h 42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29" h="428">
                    <a:moveTo>
                      <a:pt x="428" y="214"/>
                    </a:moveTo>
                    <a:lnTo>
                      <a:pt x="428" y="214"/>
                    </a:lnTo>
                    <a:cubicBezTo>
                      <a:pt x="428" y="332"/>
                      <a:pt x="332" y="427"/>
                      <a:pt x="214" y="427"/>
                    </a:cubicBezTo>
                    <a:cubicBezTo>
                      <a:pt x="96" y="427"/>
                      <a:pt x="0" y="332"/>
                      <a:pt x="0" y="214"/>
                    </a:cubicBezTo>
                    <a:cubicBezTo>
                      <a:pt x="0" y="96"/>
                      <a:pt x="96" y="0"/>
                      <a:pt x="214" y="0"/>
                    </a:cubicBezTo>
                    <a:cubicBezTo>
                      <a:pt x="332" y="0"/>
                      <a:pt x="428" y="96"/>
                      <a:pt x="428" y="21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62" name="Freeform 40">
                <a:extLst>
                  <a:ext uri="{FF2B5EF4-FFF2-40B4-BE49-F238E27FC236}">
                    <a16:creationId xmlns:a16="http://schemas.microsoft.com/office/drawing/2014/main" id="{8C1862BA-324A-F64B-8C48-BC42257101C4}"/>
                  </a:ext>
                </a:extLst>
              </p:cNvPr>
              <p:cNvSpPr>
                <a:spLocks noChangeArrowheads="1"/>
              </p:cNvSpPr>
              <p:nvPr/>
            </p:nvSpPr>
            <p:spPr bwMode="auto">
              <a:xfrm>
                <a:off x="3838575" y="3552825"/>
                <a:ext cx="355600" cy="336550"/>
              </a:xfrm>
              <a:custGeom>
                <a:avLst/>
                <a:gdLst>
                  <a:gd name="T0" fmla="*/ 322847 w 988"/>
                  <a:gd name="T1" fmla="*/ 336190 h 936"/>
                  <a:gd name="T2" fmla="*/ 32393 w 988"/>
                  <a:gd name="T3" fmla="*/ 336190 h 936"/>
                  <a:gd name="T4" fmla="*/ 32393 w 988"/>
                  <a:gd name="T5" fmla="*/ 336190 h 936"/>
                  <a:gd name="T6" fmla="*/ 0 w 988"/>
                  <a:gd name="T7" fmla="*/ 303830 h 936"/>
                  <a:gd name="T8" fmla="*/ 0 w 988"/>
                  <a:gd name="T9" fmla="*/ 32720 h 936"/>
                  <a:gd name="T10" fmla="*/ 0 w 988"/>
                  <a:gd name="T11" fmla="*/ 32720 h 936"/>
                  <a:gd name="T12" fmla="*/ 32393 w 988"/>
                  <a:gd name="T13" fmla="*/ 0 h 936"/>
                  <a:gd name="T14" fmla="*/ 32393 w 988"/>
                  <a:gd name="T15" fmla="*/ 0 h 936"/>
                  <a:gd name="T16" fmla="*/ 65145 w 988"/>
                  <a:gd name="T17" fmla="*/ 32720 h 936"/>
                  <a:gd name="T18" fmla="*/ 65145 w 988"/>
                  <a:gd name="T19" fmla="*/ 271469 h 936"/>
                  <a:gd name="T20" fmla="*/ 290095 w 988"/>
                  <a:gd name="T21" fmla="*/ 271469 h 936"/>
                  <a:gd name="T22" fmla="*/ 290095 w 988"/>
                  <a:gd name="T23" fmla="*/ 154612 h 936"/>
                  <a:gd name="T24" fmla="*/ 290095 w 988"/>
                  <a:gd name="T25" fmla="*/ 154612 h 936"/>
                  <a:gd name="T26" fmla="*/ 322847 w 988"/>
                  <a:gd name="T27" fmla="*/ 121892 h 936"/>
                  <a:gd name="T28" fmla="*/ 322847 w 988"/>
                  <a:gd name="T29" fmla="*/ 121892 h 936"/>
                  <a:gd name="T30" fmla="*/ 355240 w 988"/>
                  <a:gd name="T31" fmla="*/ 154612 h 936"/>
                  <a:gd name="T32" fmla="*/ 355240 w 988"/>
                  <a:gd name="T33" fmla="*/ 303830 h 936"/>
                  <a:gd name="T34" fmla="*/ 355240 w 988"/>
                  <a:gd name="T35" fmla="*/ 303830 h 936"/>
                  <a:gd name="T36" fmla="*/ 322847 w 988"/>
                  <a:gd name="T37" fmla="*/ 336190 h 9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88" h="936">
                    <a:moveTo>
                      <a:pt x="897" y="935"/>
                    </a:moveTo>
                    <a:lnTo>
                      <a:pt x="90" y="935"/>
                    </a:lnTo>
                    <a:cubicBezTo>
                      <a:pt x="41" y="935"/>
                      <a:pt x="0" y="894"/>
                      <a:pt x="0" y="845"/>
                    </a:cubicBezTo>
                    <a:lnTo>
                      <a:pt x="0" y="91"/>
                    </a:lnTo>
                    <a:cubicBezTo>
                      <a:pt x="0" y="41"/>
                      <a:pt x="41" y="0"/>
                      <a:pt x="90" y="0"/>
                    </a:cubicBezTo>
                    <a:cubicBezTo>
                      <a:pt x="140" y="0"/>
                      <a:pt x="181" y="41"/>
                      <a:pt x="181" y="91"/>
                    </a:cubicBezTo>
                    <a:lnTo>
                      <a:pt x="181" y="755"/>
                    </a:lnTo>
                    <a:lnTo>
                      <a:pt x="806" y="755"/>
                    </a:lnTo>
                    <a:lnTo>
                      <a:pt x="806" y="430"/>
                    </a:lnTo>
                    <a:cubicBezTo>
                      <a:pt x="806" y="380"/>
                      <a:pt x="847" y="339"/>
                      <a:pt x="897" y="339"/>
                    </a:cubicBezTo>
                    <a:cubicBezTo>
                      <a:pt x="947" y="339"/>
                      <a:pt x="987" y="380"/>
                      <a:pt x="987" y="430"/>
                    </a:cubicBezTo>
                    <a:lnTo>
                      <a:pt x="987" y="845"/>
                    </a:lnTo>
                    <a:cubicBezTo>
                      <a:pt x="987" y="894"/>
                      <a:pt x="947" y="935"/>
                      <a:pt x="897" y="935"/>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63" name="Freeform 41">
                <a:extLst>
                  <a:ext uri="{FF2B5EF4-FFF2-40B4-BE49-F238E27FC236}">
                    <a16:creationId xmlns:a16="http://schemas.microsoft.com/office/drawing/2014/main" id="{73E3319F-E2CC-6144-9BBD-E3EBA3C8AFE0}"/>
                  </a:ext>
                </a:extLst>
              </p:cNvPr>
              <p:cNvSpPr>
                <a:spLocks noChangeArrowheads="1"/>
              </p:cNvSpPr>
              <p:nvPr/>
            </p:nvSpPr>
            <p:spPr bwMode="auto">
              <a:xfrm>
                <a:off x="4408488" y="3552825"/>
                <a:ext cx="355600" cy="336550"/>
              </a:xfrm>
              <a:custGeom>
                <a:avLst/>
                <a:gdLst>
                  <a:gd name="T0" fmla="*/ 322814 w 987"/>
                  <a:gd name="T1" fmla="*/ 336190 h 936"/>
                  <a:gd name="T2" fmla="*/ 32426 w 987"/>
                  <a:gd name="T3" fmla="*/ 336190 h 936"/>
                  <a:gd name="T4" fmla="*/ 32426 w 987"/>
                  <a:gd name="T5" fmla="*/ 336190 h 936"/>
                  <a:gd name="T6" fmla="*/ 0 w 987"/>
                  <a:gd name="T7" fmla="*/ 303830 h 936"/>
                  <a:gd name="T8" fmla="*/ 0 w 987"/>
                  <a:gd name="T9" fmla="*/ 154612 h 936"/>
                  <a:gd name="T10" fmla="*/ 0 w 987"/>
                  <a:gd name="T11" fmla="*/ 154612 h 936"/>
                  <a:gd name="T12" fmla="*/ 32426 w 987"/>
                  <a:gd name="T13" fmla="*/ 121892 h 936"/>
                  <a:gd name="T14" fmla="*/ 32426 w 987"/>
                  <a:gd name="T15" fmla="*/ 121892 h 936"/>
                  <a:gd name="T16" fmla="*/ 65211 w 987"/>
                  <a:gd name="T17" fmla="*/ 154612 h 936"/>
                  <a:gd name="T18" fmla="*/ 65211 w 987"/>
                  <a:gd name="T19" fmla="*/ 271469 h 936"/>
                  <a:gd name="T20" fmla="*/ 290028 w 987"/>
                  <a:gd name="T21" fmla="*/ 271469 h 936"/>
                  <a:gd name="T22" fmla="*/ 290028 w 987"/>
                  <a:gd name="T23" fmla="*/ 32720 h 936"/>
                  <a:gd name="T24" fmla="*/ 290028 w 987"/>
                  <a:gd name="T25" fmla="*/ 32720 h 936"/>
                  <a:gd name="T26" fmla="*/ 322814 w 987"/>
                  <a:gd name="T27" fmla="*/ 0 h 936"/>
                  <a:gd name="T28" fmla="*/ 322814 w 987"/>
                  <a:gd name="T29" fmla="*/ 0 h 936"/>
                  <a:gd name="T30" fmla="*/ 355240 w 987"/>
                  <a:gd name="T31" fmla="*/ 32720 h 936"/>
                  <a:gd name="T32" fmla="*/ 355240 w 987"/>
                  <a:gd name="T33" fmla="*/ 303830 h 936"/>
                  <a:gd name="T34" fmla="*/ 355240 w 987"/>
                  <a:gd name="T35" fmla="*/ 303830 h 936"/>
                  <a:gd name="T36" fmla="*/ 322814 w 987"/>
                  <a:gd name="T37" fmla="*/ 336190 h 9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87" h="936">
                    <a:moveTo>
                      <a:pt x="896" y="935"/>
                    </a:moveTo>
                    <a:lnTo>
                      <a:pt x="90" y="935"/>
                    </a:lnTo>
                    <a:cubicBezTo>
                      <a:pt x="40" y="935"/>
                      <a:pt x="0" y="894"/>
                      <a:pt x="0" y="845"/>
                    </a:cubicBezTo>
                    <a:lnTo>
                      <a:pt x="0" y="430"/>
                    </a:lnTo>
                    <a:cubicBezTo>
                      <a:pt x="0" y="380"/>
                      <a:pt x="40" y="339"/>
                      <a:pt x="90" y="339"/>
                    </a:cubicBezTo>
                    <a:cubicBezTo>
                      <a:pt x="140" y="339"/>
                      <a:pt x="181" y="380"/>
                      <a:pt x="181" y="430"/>
                    </a:cubicBezTo>
                    <a:lnTo>
                      <a:pt x="181" y="755"/>
                    </a:lnTo>
                    <a:lnTo>
                      <a:pt x="805" y="755"/>
                    </a:lnTo>
                    <a:lnTo>
                      <a:pt x="805" y="91"/>
                    </a:lnTo>
                    <a:cubicBezTo>
                      <a:pt x="805" y="41"/>
                      <a:pt x="846" y="0"/>
                      <a:pt x="896" y="0"/>
                    </a:cubicBezTo>
                    <a:cubicBezTo>
                      <a:pt x="946" y="0"/>
                      <a:pt x="986" y="41"/>
                      <a:pt x="986" y="91"/>
                    </a:cubicBezTo>
                    <a:lnTo>
                      <a:pt x="986" y="845"/>
                    </a:lnTo>
                    <a:cubicBezTo>
                      <a:pt x="986" y="894"/>
                      <a:pt x="946" y="935"/>
                      <a:pt x="896" y="935"/>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64" name="Freeform 42">
                <a:extLst>
                  <a:ext uri="{FF2B5EF4-FFF2-40B4-BE49-F238E27FC236}">
                    <a16:creationId xmlns:a16="http://schemas.microsoft.com/office/drawing/2014/main" id="{A1C2FF22-B2B6-1846-8938-E6CC774C73E9}"/>
                  </a:ext>
                </a:extLst>
              </p:cNvPr>
              <p:cNvSpPr>
                <a:spLocks noChangeArrowheads="1"/>
              </p:cNvSpPr>
              <p:nvPr/>
            </p:nvSpPr>
            <p:spPr bwMode="auto">
              <a:xfrm>
                <a:off x="3332163" y="2924175"/>
                <a:ext cx="236537" cy="65088"/>
              </a:xfrm>
              <a:custGeom>
                <a:avLst/>
                <a:gdLst>
                  <a:gd name="T0" fmla="*/ 203775 w 657"/>
                  <a:gd name="T1" fmla="*/ 64730 h 182"/>
                  <a:gd name="T2" fmla="*/ 32402 w 657"/>
                  <a:gd name="T3" fmla="*/ 64730 h 182"/>
                  <a:gd name="T4" fmla="*/ 32402 w 657"/>
                  <a:gd name="T5" fmla="*/ 64730 h 182"/>
                  <a:gd name="T6" fmla="*/ 0 w 657"/>
                  <a:gd name="T7" fmla="*/ 32544 h 182"/>
                  <a:gd name="T8" fmla="*/ 0 w 657"/>
                  <a:gd name="T9" fmla="*/ 32544 h 182"/>
                  <a:gd name="T10" fmla="*/ 32402 w 657"/>
                  <a:gd name="T11" fmla="*/ 0 h 182"/>
                  <a:gd name="T12" fmla="*/ 203775 w 657"/>
                  <a:gd name="T13" fmla="*/ 0 h 182"/>
                  <a:gd name="T14" fmla="*/ 203775 w 657"/>
                  <a:gd name="T15" fmla="*/ 0 h 182"/>
                  <a:gd name="T16" fmla="*/ 236177 w 657"/>
                  <a:gd name="T17" fmla="*/ 32544 h 182"/>
                  <a:gd name="T18" fmla="*/ 236177 w 657"/>
                  <a:gd name="T19" fmla="*/ 32544 h 182"/>
                  <a:gd name="T20" fmla="*/ 203775 w 657"/>
                  <a:gd name="T21" fmla="*/ 64730 h 18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57" h="182">
                    <a:moveTo>
                      <a:pt x="566" y="181"/>
                    </a:moveTo>
                    <a:lnTo>
                      <a:pt x="90" y="181"/>
                    </a:lnTo>
                    <a:cubicBezTo>
                      <a:pt x="40" y="181"/>
                      <a:pt x="0" y="141"/>
                      <a:pt x="0" y="91"/>
                    </a:cubicBezTo>
                    <a:cubicBezTo>
                      <a:pt x="0" y="41"/>
                      <a:pt x="40" y="0"/>
                      <a:pt x="90" y="0"/>
                    </a:cubicBezTo>
                    <a:lnTo>
                      <a:pt x="566" y="0"/>
                    </a:lnTo>
                    <a:cubicBezTo>
                      <a:pt x="616" y="0"/>
                      <a:pt x="656" y="41"/>
                      <a:pt x="656" y="91"/>
                    </a:cubicBezTo>
                    <a:cubicBezTo>
                      <a:pt x="656" y="141"/>
                      <a:pt x="616" y="181"/>
                      <a:pt x="566" y="181"/>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65" name="Freeform 44">
                <a:extLst>
                  <a:ext uri="{FF2B5EF4-FFF2-40B4-BE49-F238E27FC236}">
                    <a16:creationId xmlns:a16="http://schemas.microsoft.com/office/drawing/2014/main" id="{1B6E0037-966B-8248-92B5-0F4F0EE4E621}"/>
                  </a:ext>
                </a:extLst>
              </p:cNvPr>
              <p:cNvSpPr>
                <a:spLocks noChangeArrowheads="1"/>
              </p:cNvSpPr>
              <p:nvPr/>
            </p:nvSpPr>
            <p:spPr bwMode="auto">
              <a:xfrm>
                <a:off x="3503613" y="2165350"/>
                <a:ext cx="1581150" cy="1581150"/>
              </a:xfrm>
              <a:custGeom>
                <a:avLst/>
                <a:gdLst>
                  <a:gd name="T0" fmla="*/ 790395 w 4393"/>
                  <a:gd name="T1" fmla="*/ 1580790 h 4394"/>
                  <a:gd name="T2" fmla="*/ 790395 w 4393"/>
                  <a:gd name="T3" fmla="*/ 1580790 h 4394"/>
                  <a:gd name="T4" fmla="*/ 0 w 4393"/>
                  <a:gd name="T5" fmla="*/ 790575 h 4394"/>
                  <a:gd name="T6" fmla="*/ 0 w 4393"/>
                  <a:gd name="T7" fmla="*/ 790575 h 4394"/>
                  <a:gd name="T8" fmla="*/ 790395 w 4393"/>
                  <a:gd name="T9" fmla="*/ 0 h 4394"/>
                  <a:gd name="T10" fmla="*/ 790395 w 4393"/>
                  <a:gd name="T11" fmla="*/ 0 h 4394"/>
                  <a:gd name="T12" fmla="*/ 965678 w 4393"/>
                  <a:gd name="T13" fmla="*/ 19432 h 4394"/>
                  <a:gd name="T14" fmla="*/ 965678 w 4393"/>
                  <a:gd name="T15" fmla="*/ 19432 h 4394"/>
                  <a:gd name="T16" fmla="*/ 990513 w 4393"/>
                  <a:gd name="T17" fmla="*/ 58295 h 4394"/>
                  <a:gd name="T18" fmla="*/ 990513 w 4393"/>
                  <a:gd name="T19" fmla="*/ 58295 h 4394"/>
                  <a:gd name="T20" fmla="*/ 951281 w 4393"/>
                  <a:gd name="T21" fmla="*/ 82764 h 4394"/>
                  <a:gd name="T22" fmla="*/ 951281 w 4393"/>
                  <a:gd name="T23" fmla="*/ 82764 h 4394"/>
                  <a:gd name="T24" fmla="*/ 790395 w 4393"/>
                  <a:gd name="T25" fmla="*/ 65132 h 4394"/>
                  <a:gd name="T26" fmla="*/ 790395 w 4393"/>
                  <a:gd name="T27" fmla="*/ 65132 h 4394"/>
                  <a:gd name="T28" fmla="*/ 65146 w 4393"/>
                  <a:gd name="T29" fmla="*/ 790575 h 4394"/>
                  <a:gd name="T30" fmla="*/ 65146 w 4393"/>
                  <a:gd name="T31" fmla="*/ 790575 h 4394"/>
                  <a:gd name="T32" fmla="*/ 790395 w 4393"/>
                  <a:gd name="T33" fmla="*/ 1515659 h 4394"/>
                  <a:gd name="T34" fmla="*/ 790395 w 4393"/>
                  <a:gd name="T35" fmla="*/ 1515659 h 4394"/>
                  <a:gd name="T36" fmla="*/ 1515644 w 4393"/>
                  <a:gd name="T37" fmla="*/ 790575 h 4394"/>
                  <a:gd name="T38" fmla="*/ 1515644 w 4393"/>
                  <a:gd name="T39" fmla="*/ 790575 h 4394"/>
                  <a:gd name="T40" fmla="*/ 1133403 w 4393"/>
                  <a:gd name="T41" fmla="*/ 150774 h 4394"/>
                  <a:gd name="T42" fmla="*/ 1133403 w 4393"/>
                  <a:gd name="T43" fmla="*/ 150774 h 4394"/>
                  <a:gd name="T44" fmla="*/ 1120086 w 4393"/>
                  <a:gd name="T45" fmla="*/ 106873 h 4394"/>
                  <a:gd name="T46" fmla="*/ 1120086 w 4393"/>
                  <a:gd name="T47" fmla="*/ 106873 h 4394"/>
                  <a:gd name="T48" fmla="*/ 1163637 w 4393"/>
                  <a:gd name="T49" fmla="*/ 93559 h 4394"/>
                  <a:gd name="T50" fmla="*/ 1163637 w 4393"/>
                  <a:gd name="T51" fmla="*/ 93559 h 4394"/>
                  <a:gd name="T52" fmla="*/ 1580790 w 4393"/>
                  <a:gd name="T53" fmla="*/ 790575 h 4394"/>
                  <a:gd name="T54" fmla="*/ 1580790 w 4393"/>
                  <a:gd name="T55" fmla="*/ 790575 h 4394"/>
                  <a:gd name="T56" fmla="*/ 790395 w 4393"/>
                  <a:gd name="T57" fmla="*/ 1580790 h 439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4393" h="4394">
                    <a:moveTo>
                      <a:pt x="2196" y="4393"/>
                    </a:moveTo>
                    <a:lnTo>
                      <a:pt x="2196" y="4393"/>
                    </a:lnTo>
                    <a:cubicBezTo>
                      <a:pt x="985" y="4393"/>
                      <a:pt x="0" y="3408"/>
                      <a:pt x="0" y="2197"/>
                    </a:cubicBezTo>
                    <a:cubicBezTo>
                      <a:pt x="0" y="985"/>
                      <a:pt x="985" y="0"/>
                      <a:pt x="2196" y="0"/>
                    </a:cubicBezTo>
                    <a:cubicBezTo>
                      <a:pt x="2361" y="0"/>
                      <a:pt x="2525" y="18"/>
                      <a:pt x="2683" y="54"/>
                    </a:cubicBezTo>
                    <a:cubicBezTo>
                      <a:pt x="2732" y="65"/>
                      <a:pt x="2763" y="113"/>
                      <a:pt x="2752" y="162"/>
                    </a:cubicBezTo>
                    <a:cubicBezTo>
                      <a:pt x="2740" y="211"/>
                      <a:pt x="2692" y="241"/>
                      <a:pt x="2643" y="230"/>
                    </a:cubicBezTo>
                    <a:cubicBezTo>
                      <a:pt x="2498" y="197"/>
                      <a:pt x="2347" y="181"/>
                      <a:pt x="2196" y="181"/>
                    </a:cubicBezTo>
                    <a:cubicBezTo>
                      <a:pt x="1085" y="181"/>
                      <a:pt x="181" y="1085"/>
                      <a:pt x="181" y="2197"/>
                    </a:cubicBezTo>
                    <a:cubicBezTo>
                      <a:pt x="181" y="3308"/>
                      <a:pt x="1085" y="4212"/>
                      <a:pt x="2196" y="4212"/>
                    </a:cubicBezTo>
                    <a:cubicBezTo>
                      <a:pt x="3307" y="4212"/>
                      <a:pt x="4211" y="3308"/>
                      <a:pt x="4211" y="2197"/>
                    </a:cubicBezTo>
                    <a:cubicBezTo>
                      <a:pt x="4211" y="1452"/>
                      <a:pt x="3804" y="772"/>
                      <a:pt x="3149" y="419"/>
                    </a:cubicBezTo>
                    <a:cubicBezTo>
                      <a:pt x="3105" y="396"/>
                      <a:pt x="3088" y="341"/>
                      <a:pt x="3112" y="297"/>
                    </a:cubicBezTo>
                    <a:cubicBezTo>
                      <a:pt x="3136" y="253"/>
                      <a:pt x="3190" y="236"/>
                      <a:pt x="3233" y="260"/>
                    </a:cubicBezTo>
                    <a:cubicBezTo>
                      <a:pt x="3948" y="644"/>
                      <a:pt x="4392" y="1386"/>
                      <a:pt x="4392" y="2197"/>
                    </a:cubicBezTo>
                    <a:cubicBezTo>
                      <a:pt x="4392" y="3408"/>
                      <a:pt x="3406" y="4393"/>
                      <a:pt x="2196" y="439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grpSp>
        <p:grpSp>
          <p:nvGrpSpPr>
            <p:cNvPr id="142" name="Group 13">
              <a:extLst>
                <a:ext uri="{FF2B5EF4-FFF2-40B4-BE49-F238E27FC236}">
                  <a16:creationId xmlns:a16="http://schemas.microsoft.com/office/drawing/2014/main" id="{4F18D341-E1BB-DC43-9BF4-13B3BAF5F0FD}"/>
                </a:ext>
              </a:extLst>
            </p:cNvPr>
            <p:cNvGrpSpPr>
              <a:grpSpLocks/>
            </p:cNvGrpSpPr>
            <p:nvPr/>
          </p:nvGrpSpPr>
          <p:grpSpPr bwMode="auto">
            <a:xfrm>
              <a:off x="5260657" y="2335612"/>
              <a:ext cx="1607209" cy="809365"/>
              <a:chOff x="5826125" y="2760663"/>
              <a:chExt cx="1771650" cy="892175"/>
            </a:xfrm>
            <a:solidFill>
              <a:schemeClr val="accent5"/>
            </a:solidFill>
          </p:grpSpPr>
          <p:sp>
            <p:nvSpPr>
              <p:cNvPr id="153" name="Freeform 45">
                <a:extLst>
                  <a:ext uri="{FF2B5EF4-FFF2-40B4-BE49-F238E27FC236}">
                    <a16:creationId xmlns:a16="http://schemas.microsoft.com/office/drawing/2014/main" id="{69EAE20E-82EF-2E40-AB3E-2FD96B4B9674}"/>
                  </a:ext>
                </a:extLst>
              </p:cNvPr>
              <p:cNvSpPr>
                <a:spLocks noChangeArrowheads="1"/>
              </p:cNvSpPr>
              <p:nvPr/>
            </p:nvSpPr>
            <p:spPr bwMode="auto">
              <a:xfrm>
                <a:off x="5826125" y="2760663"/>
                <a:ext cx="1771650" cy="892175"/>
              </a:xfrm>
              <a:custGeom>
                <a:avLst/>
                <a:gdLst>
                  <a:gd name="T0" fmla="*/ 1706153 w 4923"/>
                  <a:gd name="T1" fmla="*/ 891815 h 2477"/>
                  <a:gd name="T2" fmla="*/ 647770 w 4923"/>
                  <a:gd name="T3" fmla="*/ 891815 h 2477"/>
                  <a:gd name="T4" fmla="*/ 647770 w 4923"/>
                  <a:gd name="T5" fmla="*/ 891815 h 2477"/>
                  <a:gd name="T6" fmla="*/ 615381 w 4923"/>
                  <a:gd name="T7" fmla="*/ 859398 h 2477"/>
                  <a:gd name="T8" fmla="*/ 615381 w 4923"/>
                  <a:gd name="T9" fmla="*/ 859398 h 2477"/>
                  <a:gd name="T10" fmla="*/ 647770 w 4923"/>
                  <a:gd name="T11" fmla="*/ 826622 h 2477"/>
                  <a:gd name="T12" fmla="*/ 1706153 w 4923"/>
                  <a:gd name="T13" fmla="*/ 826622 h 2477"/>
                  <a:gd name="T14" fmla="*/ 1706153 w 4923"/>
                  <a:gd name="T15" fmla="*/ 65193 h 2477"/>
                  <a:gd name="T16" fmla="*/ 65137 w 4923"/>
                  <a:gd name="T17" fmla="*/ 65193 h 2477"/>
                  <a:gd name="T18" fmla="*/ 65137 w 4923"/>
                  <a:gd name="T19" fmla="*/ 497774 h 2477"/>
                  <a:gd name="T20" fmla="*/ 65137 w 4923"/>
                  <a:gd name="T21" fmla="*/ 497774 h 2477"/>
                  <a:gd name="T22" fmla="*/ 32748 w 4923"/>
                  <a:gd name="T23" fmla="*/ 530190 h 2477"/>
                  <a:gd name="T24" fmla="*/ 32748 w 4923"/>
                  <a:gd name="T25" fmla="*/ 530190 h 2477"/>
                  <a:gd name="T26" fmla="*/ 0 w 4923"/>
                  <a:gd name="T27" fmla="*/ 497774 h 2477"/>
                  <a:gd name="T28" fmla="*/ 0 w 4923"/>
                  <a:gd name="T29" fmla="*/ 65193 h 2477"/>
                  <a:gd name="T30" fmla="*/ 0 w 4923"/>
                  <a:gd name="T31" fmla="*/ 65193 h 2477"/>
                  <a:gd name="T32" fmla="*/ 65137 w 4923"/>
                  <a:gd name="T33" fmla="*/ 0 h 2477"/>
                  <a:gd name="T34" fmla="*/ 1706153 w 4923"/>
                  <a:gd name="T35" fmla="*/ 0 h 2477"/>
                  <a:gd name="T36" fmla="*/ 1706153 w 4923"/>
                  <a:gd name="T37" fmla="*/ 0 h 2477"/>
                  <a:gd name="T38" fmla="*/ 1771290 w 4923"/>
                  <a:gd name="T39" fmla="*/ 65193 h 2477"/>
                  <a:gd name="T40" fmla="*/ 1771290 w 4923"/>
                  <a:gd name="T41" fmla="*/ 826622 h 2477"/>
                  <a:gd name="T42" fmla="*/ 1771290 w 4923"/>
                  <a:gd name="T43" fmla="*/ 826622 h 2477"/>
                  <a:gd name="T44" fmla="*/ 1706153 w 4923"/>
                  <a:gd name="T45" fmla="*/ 891815 h 247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4923" h="2477">
                    <a:moveTo>
                      <a:pt x="4741" y="2476"/>
                    </a:moveTo>
                    <a:lnTo>
                      <a:pt x="1800" y="2476"/>
                    </a:lnTo>
                    <a:cubicBezTo>
                      <a:pt x="1751" y="2476"/>
                      <a:pt x="1710" y="2436"/>
                      <a:pt x="1710" y="2386"/>
                    </a:cubicBezTo>
                    <a:cubicBezTo>
                      <a:pt x="1710" y="2336"/>
                      <a:pt x="1751" y="2295"/>
                      <a:pt x="1800" y="2295"/>
                    </a:cubicBezTo>
                    <a:lnTo>
                      <a:pt x="4741" y="2295"/>
                    </a:lnTo>
                    <a:lnTo>
                      <a:pt x="4741" y="181"/>
                    </a:lnTo>
                    <a:lnTo>
                      <a:pt x="181" y="181"/>
                    </a:lnTo>
                    <a:lnTo>
                      <a:pt x="181" y="1382"/>
                    </a:lnTo>
                    <a:cubicBezTo>
                      <a:pt x="181" y="1432"/>
                      <a:pt x="141" y="1472"/>
                      <a:pt x="91" y="1472"/>
                    </a:cubicBezTo>
                    <a:cubicBezTo>
                      <a:pt x="41" y="1472"/>
                      <a:pt x="0" y="1432"/>
                      <a:pt x="0" y="1382"/>
                    </a:cubicBezTo>
                    <a:lnTo>
                      <a:pt x="0" y="181"/>
                    </a:lnTo>
                    <a:cubicBezTo>
                      <a:pt x="0" y="82"/>
                      <a:pt x="81" y="0"/>
                      <a:pt x="181" y="0"/>
                    </a:cubicBezTo>
                    <a:lnTo>
                      <a:pt x="4741" y="0"/>
                    </a:lnTo>
                    <a:cubicBezTo>
                      <a:pt x="4841" y="0"/>
                      <a:pt x="4922" y="82"/>
                      <a:pt x="4922" y="181"/>
                    </a:cubicBezTo>
                    <a:lnTo>
                      <a:pt x="4922" y="2295"/>
                    </a:lnTo>
                    <a:cubicBezTo>
                      <a:pt x="4922" y="2395"/>
                      <a:pt x="4841" y="2476"/>
                      <a:pt x="4741" y="2476"/>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54" name="Freeform 46">
                <a:extLst>
                  <a:ext uri="{FF2B5EF4-FFF2-40B4-BE49-F238E27FC236}">
                    <a16:creationId xmlns:a16="http://schemas.microsoft.com/office/drawing/2014/main" id="{055F6D24-4032-AB46-A04B-1A92F5A7A599}"/>
                  </a:ext>
                </a:extLst>
              </p:cNvPr>
              <p:cNvSpPr>
                <a:spLocks noChangeArrowheads="1"/>
              </p:cNvSpPr>
              <p:nvPr/>
            </p:nvSpPr>
            <p:spPr bwMode="auto">
              <a:xfrm>
                <a:off x="6097588" y="2955925"/>
                <a:ext cx="923925" cy="85725"/>
              </a:xfrm>
              <a:custGeom>
                <a:avLst/>
                <a:gdLst>
                  <a:gd name="T0" fmla="*/ 923565 w 2565"/>
                  <a:gd name="T1" fmla="*/ 69156 h 238"/>
                  <a:gd name="T2" fmla="*/ 923565 w 2565"/>
                  <a:gd name="T3" fmla="*/ 69156 h 238"/>
                  <a:gd name="T4" fmla="*/ 907356 w 2565"/>
                  <a:gd name="T5" fmla="*/ 85365 h 238"/>
                  <a:gd name="T6" fmla="*/ 16209 w 2565"/>
                  <a:gd name="T7" fmla="*/ 85365 h 238"/>
                  <a:gd name="T8" fmla="*/ 16209 w 2565"/>
                  <a:gd name="T9" fmla="*/ 85365 h 238"/>
                  <a:gd name="T10" fmla="*/ 0 w 2565"/>
                  <a:gd name="T11" fmla="*/ 69156 h 238"/>
                  <a:gd name="T12" fmla="*/ 0 w 2565"/>
                  <a:gd name="T13" fmla="*/ 16209 h 238"/>
                  <a:gd name="T14" fmla="*/ 0 w 2565"/>
                  <a:gd name="T15" fmla="*/ 16209 h 238"/>
                  <a:gd name="T16" fmla="*/ 16209 w 2565"/>
                  <a:gd name="T17" fmla="*/ 0 h 238"/>
                  <a:gd name="T18" fmla="*/ 907356 w 2565"/>
                  <a:gd name="T19" fmla="*/ 0 h 238"/>
                  <a:gd name="T20" fmla="*/ 907356 w 2565"/>
                  <a:gd name="T21" fmla="*/ 0 h 238"/>
                  <a:gd name="T22" fmla="*/ 923565 w 2565"/>
                  <a:gd name="T23" fmla="*/ 16209 h 238"/>
                  <a:gd name="T24" fmla="*/ 923565 w 2565"/>
                  <a:gd name="T25" fmla="*/ 69156 h 23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65" h="238">
                    <a:moveTo>
                      <a:pt x="2564" y="192"/>
                    </a:moveTo>
                    <a:lnTo>
                      <a:pt x="2564" y="192"/>
                    </a:lnTo>
                    <a:cubicBezTo>
                      <a:pt x="2564" y="216"/>
                      <a:pt x="2543" y="237"/>
                      <a:pt x="2519" y="237"/>
                    </a:cubicBezTo>
                    <a:lnTo>
                      <a:pt x="45" y="237"/>
                    </a:lnTo>
                    <a:cubicBezTo>
                      <a:pt x="21" y="237"/>
                      <a:pt x="0" y="216"/>
                      <a:pt x="0" y="192"/>
                    </a:cubicBezTo>
                    <a:lnTo>
                      <a:pt x="0" y="45"/>
                    </a:lnTo>
                    <a:cubicBezTo>
                      <a:pt x="0" y="21"/>
                      <a:pt x="21" y="0"/>
                      <a:pt x="45" y="0"/>
                    </a:cubicBezTo>
                    <a:lnTo>
                      <a:pt x="2519" y="0"/>
                    </a:lnTo>
                    <a:cubicBezTo>
                      <a:pt x="2543" y="0"/>
                      <a:pt x="2564" y="21"/>
                      <a:pt x="2564" y="45"/>
                    </a:cubicBezTo>
                    <a:lnTo>
                      <a:pt x="2564" y="19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55" name="Freeform 47">
                <a:extLst>
                  <a:ext uri="{FF2B5EF4-FFF2-40B4-BE49-F238E27FC236}">
                    <a16:creationId xmlns:a16="http://schemas.microsoft.com/office/drawing/2014/main" id="{B31F80A9-B58C-684C-A048-13A77829DCBE}"/>
                  </a:ext>
                </a:extLst>
              </p:cNvPr>
              <p:cNvSpPr>
                <a:spLocks noChangeArrowheads="1"/>
              </p:cNvSpPr>
              <p:nvPr/>
            </p:nvSpPr>
            <p:spPr bwMode="auto">
              <a:xfrm>
                <a:off x="7070725" y="2955925"/>
                <a:ext cx="257175" cy="85725"/>
              </a:xfrm>
              <a:custGeom>
                <a:avLst/>
                <a:gdLst>
                  <a:gd name="T0" fmla="*/ 256815 w 714"/>
                  <a:gd name="T1" fmla="*/ 69156 h 238"/>
                  <a:gd name="T2" fmla="*/ 256815 w 714"/>
                  <a:gd name="T3" fmla="*/ 69156 h 238"/>
                  <a:gd name="T4" fmla="*/ 240606 w 714"/>
                  <a:gd name="T5" fmla="*/ 85365 h 238"/>
                  <a:gd name="T6" fmla="*/ 16209 w 714"/>
                  <a:gd name="T7" fmla="*/ 85365 h 238"/>
                  <a:gd name="T8" fmla="*/ 16209 w 714"/>
                  <a:gd name="T9" fmla="*/ 85365 h 238"/>
                  <a:gd name="T10" fmla="*/ 0 w 714"/>
                  <a:gd name="T11" fmla="*/ 69156 h 238"/>
                  <a:gd name="T12" fmla="*/ 0 w 714"/>
                  <a:gd name="T13" fmla="*/ 16209 h 238"/>
                  <a:gd name="T14" fmla="*/ 0 w 714"/>
                  <a:gd name="T15" fmla="*/ 16209 h 238"/>
                  <a:gd name="T16" fmla="*/ 16209 w 714"/>
                  <a:gd name="T17" fmla="*/ 0 h 238"/>
                  <a:gd name="T18" fmla="*/ 240606 w 714"/>
                  <a:gd name="T19" fmla="*/ 0 h 238"/>
                  <a:gd name="T20" fmla="*/ 240606 w 714"/>
                  <a:gd name="T21" fmla="*/ 0 h 238"/>
                  <a:gd name="T22" fmla="*/ 256815 w 714"/>
                  <a:gd name="T23" fmla="*/ 16209 h 238"/>
                  <a:gd name="T24" fmla="*/ 256815 w 714"/>
                  <a:gd name="T25" fmla="*/ 69156 h 23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14" h="238">
                    <a:moveTo>
                      <a:pt x="713" y="192"/>
                    </a:moveTo>
                    <a:lnTo>
                      <a:pt x="713" y="192"/>
                    </a:lnTo>
                    <a:cubicBezTo>
                      <a:pt x="713" y="216"/>
                      <a:pt x="693" y="237"/>
                      <a:pt x="668" y="237"/>
                    </a:cubicBezTo>
                    <a:lnTo>
                      <a:pt x="45" y="237"/>
                    </a:lnTo>
                    <a:cubicBezTo>
                      <a:pt x="20" y="237"/>
                      <a:pt x="0" y="216"/>
                      <a:pt x="0" y="192"/>
                    </a:cubicBezTo>
                    <a:lnTo>
                      <a:pt x="0" y="45"/>
                    </a:lnTo>
                    <a:cubicBezTo>
                      <a:pt x="0" y="21"/>
                      <a:pt x="20" y="0"/>
                      <a:pt x="45" y="0"/>
                    </a:cubicBezTo>
                    <a:lnTo>
                      <a:pt x="668" y="0"/>
                    </a:lnTo>
                    <a:cubicBezTo>
                      <a:pt x="693" y="0"/>
                      <a:pt x="713" y="21"/>
                      <a:pt x="713" y="45"/>
                    </a:cubicBezTo>
                    <a:lnTo>
                      <a:pt x="713" y="19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56" name="Freeform 48">
                <a:extLst>
                  <a:ext uri="{FF2B5EF4-FFF2-40B4-BE49-F238E27FC236}">
                    <a16:creationId xmlns:a16="http://schemas.microsoft.com/office/drawing/2014/main" id="{40B4D960-9EDE-E644-A8F7-D8E1111F2202}"/>
                  </a:ext>
                </a:extLst>
              </p:cNvPr>
              <p:cNvSpPr>
                <a:spLocks noChangeArrowheads="1"/>
              </p:cNvSpPr>
              <p:nvPr/>
            </p:nvSpPr>
            <p:spPr bwMode="auto">
              <a:xfrm>
                <a:off x="6108700" y="3217863"/>
                <a:ext cx="1219200" cy="34925"/>
              </a:xfrm>
              <a:custGeom>
                <a:avLst/>
                <a:gdLst>
                  <a:gd name="T0" fmla="*/ 1218840 w 3388"/>
                  <a:gd name="T1" fmla="*/ 18190 h 96"/>
                  <a:gd name="T2" fmla="*/ 1218840 w 3388"/>
                  <a:gd name="T3" fmla="*/ 18190 h 96"/>
                  <a:gd name="T4" fmla="*/ 1202647 w 3388"/>
                  <a:gd name="T5" fmla="*/ 34561 h 96"/>
                  <a:gd name="T6" fmla="*/ 16194 w 3388"/>
                  <a:gd name="T7" fmla="*/ 34561 h 96"/>
                  <a:gd name="T8" fmla="*/ 16194 w 3388"/>
                  <a:gd name="T9" fmla="*/ 34561 h 96"/>
                  <a:gd name="T10" fmla="*/ 0 w 3388"/>
                  <a:gd name="T11" fmla="*/ 18190 h 96"/>
                  <a:gd name="T12" fmla="*/ 0 w 3388"/>
                  <a:gd name="T13" fmla="*/ 16371 h 96"/>
                  <a:gd name="T14" fmla="*/ 0 w 3388"/>
                  <a:gd name="T15" fmla="*/ 16371 h 96"/>
                  <a:gd name="T16" fmla="*/ 16194 w 3388"/>
                  <a:gd name="T17" fmla="*/ 0 h 96"/>
                  <a:gd name="T18" fmla="*/ 1202647 w 3388"/>
                  <a:gd name="T19" fmla="*/ 0 h 96"/>
                  <a:gd name="T20" fmla="*/ 1202647 w 3388"/>
                  <a:gd name="T21" fmla="*/ 0 h 96"/>
                  <a:gd name="T22" fmla="*/ 1218840 w 3388"/>
                  <a:gd name="T23" fmla="*/ 16371 h 96"/>
                  <a:gd name="T24" fmla="*/ 1218840 w 3388"/>
                  <a:gd name="T25" fmla="*/ 18190 h 9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388" h="96">
                    <a:moveTo>
                      <a:pt x="3387" y="50"/>
                    </a:moveTo>
                    <a:lnTo>
                      <a:pt x="3387" y="50"/>
                    </a:lnTo>
                    <a:cubicBezTo>
                      <a:pt x="3387" y="75"/>
                      <a:pt x="3367" y="95"/>
                      <a:pt x="3342" y="95"/>
                    </a:cubicBezTo>
                    <a:lnTo>
                      <a:pt x="45" y="95"/>
                    </a:lnTo>
                    <a:cubicBezTo>
                      <a:pt x="20" y="95"/>
                      <a:pt x="0" y="75"/>
                      <a:pt x="0" y="50"/>
                    </a:cubicBezTo>
                    <a:lnTo>
                      <a:pt x="0" y="45"/>
                    </a:lnTo>
                    <a:cubicBezTo>
                      <a:pt x="0" y="20"/>
                      <a:pt x="20" y="0"/>
                      <a:pt x="45" y="0"/>
                    </a:cubicBezTo>
                    <a:lnTo>
                      <a:pt x="3342" y="0"/>
                    </a:lnTo>
                    <a:cubicBezTo>
                      <a:pt x="3367" y="0"/>
                      <a:pt x="3387" y="20"/>
                      <a:pt x="3387" y="45"/>
                    </a:cubicBezTo>
                    <a:lnTo>
                      <a:pt x="3387" y="5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57" name="Freeform 49">
                <a:extLst>
                  <a:ext uri="{FF2B5EF4-FFF2-40B4-BE49-F238E27FC236}">
                    <a16:creationId xmlns:a16="http://schemas.microsoft.com/office/drawing/2014/main" id="{75D8B2FC-18DA-7F43-8B3D-E8D812EAE478}"/>
                  </a:ext>
                </a:extLst>
              </p:cNvPr>
              <p:cNvSpPr>
                <a:spLocks noChangeArrowheads="1"/>
              </p:cNvSpPr>
              <p:nvPr/>
            </p:nvSpPr>
            <p:spPr bwMode="auto">
              <a:xfrm>
                <a:off x="6108700" y="3144838"/>
                <a:ext cx="1219200" cy="34925"/>
              </a:xfrm>
              <a:custGeom>
                <a:avLst/>
                <a:gdLst>
                  <a:gd name="T0" fmla="*/ 1218840 w 3388"/>
                  <a:gd name="T1" fmla="*/ 18003 h 97"/>
                  <a:gd name="T2" fmla="*/ 1218840 w 3388"/>
                  <a:gd name="T3" fmla="*/ 18003 h 97"/>
                  <a:gd name="T4" fmla="*/ 1202647 w 3388"/>
                  <a:gd name="T5" fmla="*/ 34565 h 97"/>
                  <a:gd name="T6" fmla="*/ 16194 w 3388"/>
                  <a:gd name="T7" fmla="*/ 34565 h 97"/>
                  <a:gd name="T8" fmla="*/ 16194 w 3388"/>
                  <a:gd name="T9" fmla="*/ 34565 h 97"/>
                  <a:gd name="T10" fmla="*/ 0 w 3388"/>
                  <a:gd name="T11" fmla="*/ 18003 h 97"/>
                  <a:gd name="T12" fmla="*/ 0 w 3388"/>
                  <a:gd name="T13" fmla="*/ 16202 h 97"/>
                  <a:gd name="T14" fmla="*/ 0 w 3388"/>
                  <a:gd name="T15" fmla="*/ 16202 h 97"/>
                  <a:gd name="T16" fmla="*/ 16194 w 3388"/>
                  <a:gd name="T17" fmla="*/ 0 h 97"/>
                  <a:gd name="T18" fmla="*/ 1202647 w 3388"/>
                  <a:gd name="T19" fmla="*/ 0 h 97"/>
                  <a:gd name="T20" fmla="*/ 1202647 w 3388"/>
                  <a:gd name="T21" fmla="*/ 0 h 97"/>
                  <a:gd name="T22" fmla="*/ 1218840 w 3388"/>
                  <a:gd name="T23" fmla="*/ 16202 h 97"/>
                  <a:gd name="T24" fmla="*/ 1218840 w 3388"/>
                  <a:gd name="T25" fmla="*/ 18003 h 9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388" h="97">
                    <a:moveTo>
                      <a:pt x="3387" y="50"/>
                    </a:moveTo>
                    <a:lnTo>
                      <a:pt x="3387" y="50"/>
                    </a:lnTo>
                    <a:cubicBezTo>
                      <a:pt x="3387" y="76"/>
                      <a:pt x="3367" y="96"/>
                      <a:pt x="3342" y="96"/>
                    </a:cubicBezTo>
                    <a:lnTo>
                      <a:pt x="45" y="96"/>
                    </a:lnTo>
                    <a:cubicBezTo>
                      <a:pt x="20" y="96"/>
                      <a:pt x="0" y="76"/>
                      <a:pt x="0" y="50"/>
                    </a:cubicBezTo>
                    <a:lnTo>
                      <a:pt x="0" y="45"/>
                    </a:lnTo>
                    <a:cubicBezTo>
                      <a:pt x="0" y="20"/>
                      <a:pt x="20" y="0"/>
                      <a:pt x="45" y="0"/>
                    </a:cubicBezTo>
                    <a:lnTo>
                      <a:pt x="3342" y="0"/>
                    </a:lnTo>
                    <a:cubicBezTo>
                      <a:pt x="3367" y="0"/>
                      <a:pt x="3387" y="20"/>
                      <a:pt x="3387" y="45"/>
                    </a:cubicBezTo>
                    <a:lnTo>
                      <a:pt x="3387" y="5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58" name="Freeform 50">
                <a:extLst>
                  <a:ext uri="{FF2B5EF4-FFF2-40B4-BE49-F238E27FC236}">
                    <a16:creationId xmlns:a16="http://schemas.microsoft.com/office/drawing/2014/main" id="{3C5CA774-4AE7-1042-85DD-CF3F75EDF9C2}"/>
                  </a:ext>
                </a:extLst>
              </p:cNvPr>
              <p:cNvSpPr>
                <a:spLocks noChangeArrowheads="1"/>
              </p:cNvSpPr>
              <p:nvPr/>
            </p:nvSpPr>
            <p:spPr bwMode="auto">
              <a:xfrm>
                <a:off x="6915150" y="3471863"/>
                <a:ext cx="504825" cy="33337"/>
              </a:xfrm>
              <a:custGeom>
                <a:avLst/>
                <a:gdLst>
                  <a:gd name="T0" fmla="*/ 488273 w 1403"/>
                  <a:gd name="T1" fmla="*/ 32975 h 92"/>
                  <a:gd name="T2" fmla="*/ 15832 w 1403"/>
                  <a:gd name="T3" fmla="*/ 32975 h 92"/>
                  <a:gd name="T4" fmla="*/ 15832 w 1403"/>
                  <a:gd name="T5" fmla="*/ 32975 h 92"/>
                  <a:gd name="T6" fmla="*/ 0 w 1403"/>
                  <a:gd name="T7" fmla="*/ 16669 h 92"/>
                  <a:gd name="T8" fmla="*/ 0 w 1403"/>
                  <a:gd name="T9" fmla="*/ 16669 h 92"/>
                  <a:gd name="T10" fmla="*/ 15832 w 1403"/>
                  <a:gd name="T11" fmla="*/ 0 h 92"/>
                  <a:gd name="T12" fmla="*/ 488273 w 1403"/>
                  <a:gd name="T13" fmla="*/ 0 h 92"/>
                  <a:gd name="T14" fmla="*/ 488273 w 1403"/>
                  <a:gd name="T15" fmla="*/ 0 h 92"/>
                  <a:gd name="T16" fmla="*/ 504465 w 1403"/>
                  <a:gd name="T17" fmla="*/ 16669 h 92"/>
                  <a:gd name="T18" fmla="*/ 504465 w 1403"/>
                  <a:gd name="T19" fmla="*/ 16669 h 92"/>
                  <a:gd name="T20" fmla="*/ 488273 w 1403"/>
                  <a:gd name="T21" fmla="*/ 32975 h 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403" h="92">
                    <a:moveTo>
                      <a:pt x="1357" y="91"/>
                    </a:moveTo>
                    <a:lnTo>
                      <a:pt x="44" y="91"/>
                    </a:lnTo>
                    <a:cubicBezTo>
                      <a:pt x="20" y="91"/>
                      <a:pt x="0" y="70"/>
                      <a:pt x="0" y="46"/>
                    </a:cubicBezTo>
                    <a:cubicBezTo>
                      <a:pt x="0" y="20"/>
                      <a:pt x="20" y="0"/>
                      <a:pt x="44" y="0"/>
                    </a:cubicBezTo>
                    <a:lnTo>
                      <a:pt x="1357" y="0"/>
                    </a:lnTo>
                    <a:cubicBezTo>
                      <a:pt x="1382" y="0"/>
                      <a:pt x="1402" y="20"/>
                      <a:pt x="1402" y="46"/>
                    </a:cubicBezTo>
                    <a:cubicBezTo>
                      <a:pt x="1402" y="70"/>
                      <a:pt x="1382" y="91"/>
                      <a:pt x="1357" y="91"/>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grpSp>
        <p:sp>
          <p:nvSpPr>
            <p:cNvPr id="143" name="Freeform 52">
              <a:extLst>
                <a:ext uri="{FF2B5EF4-FFF2-40B4-BE49-F238E27FC236}">
                  <a16:creationId xmlns:a16="http://schemas.microsoft.com/office/drawing/2014/main" id="{1523E3F2-7769-534F-A579-BAC7082FEA75}"/>
                </a:ext>
              </a:extLst>
            </p:cNvPr>
            <p:cNvSpPr>
              <a:spLocks noChangeArrowheads="1"/>
            </p:cNvSpPr>
            <p:nvPr/>
          </p:nvSpPr>
          <p:spPr bwMode="auto">
            <a:xfrm>
              <a:off x="5926007" y="3373960"/>
              <a:ext cx="1337901" cy="1176604"/>
            </a:xfrm>
            <a:custGeom>
              <a:avLst/>
              <a:gdLst>
                <a:gd name="T0" fmla="*/ 519327 w 4095"/>
                <a:gd name="T1" fmla="*/ 752916 h 3602"/>
                <a:gd name="T2" fmla="*/ 737214 w 4095"/>
                <a:gd name="T3" fmla="*/ 971121 h 3602"/>
                <a:gd name="T4" fmla="*/ 737214 w 4095"/>
                <a:gd name="T5" fmla="*/ 535071 h 3602"/>
                <a:gd name="T6" fmla="*/ 454141 w 4095"/>
                <a:gd name="T7" fmla="*/ 752916 h 3602"/>
                <a:gd name="T8" fmla="*/ 737214 w 4095"/>
                <a:gd name="T9" fmla="*/ 469897 h 3602"/>
                <a:gd name="T10" fmla="*/ 737214 w 4095"/>
                <a:gd name="T11" fmla="*/ 1035934 h 3602"/>
                <a:gd name="T12" fmla="*/ 1212603 w 4095"/>
                <a:gd name="T13" fmla="*/ 1268902 h 3602"/>
                <a:gd name="T14" fmla="*/ 1240335 w 4095"/>
                <a:gd name="T15" fmla="*/ 1232175 h 3602"/>
                <a:gd name="T16" fmla="*/ 1401319 w 4095"/>
                <a:gd name="T17" fmla="*/ 978322 h 3602"/>
                <a:gd name="T18" fmla="*/ 1388714 w 4095"/>
                <a:gd name="T19" fmla="*/ 931512 h 3602"/>
                <a:gd name="T20" fmla="*/ 1255821 w 4095"/>
                <a:gd name="T21" fmla="*/ 831052 h 3602"/>
                <a:gd name="T22" fmla="*/ 1261943 w 4095"/>
                <a:gd name="T23" fmla="*/ 752916 h 3602"/>
                <a:gd name="T24" fmla="*/ 1272027 w 4095"/>
                <a:gd name="T25" fmla="*/ 641653 h 3602"/>
                <a:gd name="T26" fmla="*/ 1404560 w 4095"/>
                <a:gd name="T27" fmla="*/ 553434 h 3602"/>
                <a:gd name="T28" fmla="*/ 1264824 w 4095"/>
                <a:gd name="T29" fmla="*/ 290580 h 3602"/>
                <a:gd name="T30" fmla="*/ 1100599 w 4095"/>
                <a:gd name="T31" fmla="*/ 345671 h 3602"/>
                <a:gd name="T32" fmla="*/ 1064224 w 4095"/>
                <a:gd name="T33" fmla="*/ 342791 h 3602"/>
                <a:gd name="T34" fmla="*/ 908282 w 4095"/>
                <a:gd name="T35" fmla="*/ 234408 h 3602"/>
                <a:gd name="T36" fmla="*/ 873708 w 4095"/>
                <a:gd name="T37" fmla="*/ 65173 h 3602"/>
                <a:gd name="T38" fmla="*/ 566146 w 4095"/>
                <a:gd name="T39" fmla="*/ 99381 h 3602"/>
                <a:gd name="T40" fmla="*/ 545618 w 4095"/>
                <a:gd name="T41" fmla="*/ 264655 h 3602"/>
                <a:gd name="T42" fmla="*/ 410204 w 4095"/>
                <a:gd name="T43" fmla="*/ 342791 h 3602"/>
                <a:gd name="T44" fmla="*/ 256422 w 4095"/>
                <a:gd name="T45" fmla="*/ 277977 h 3602"/>
                <a:gd name="T46" fmla="*/ 73109 w 4095"/>
                <a:gd name="T47" fmla="*/ 527509 h 3602"/>
                <a:gd name="T48" fmla="*/ 85714 w 4095"/>
                <a:gd name="T49" fmla="*/ 573959 h 3602"/>
                <a:gd name="T50" fmla="*/ 218607 w 4095"/>
                <a:gd name="T51" fmla="*/ 674419 h 3602"/>
                <a:gd name="T52" fmla="*/ 212485 w 4095"/>
                <a:gd name="T53" fmla="*/ 752916 h 3602"/>
                <a:gd name="T54" fmla="*/ 202761 w 4095"/>
                <a:gd name="T55" fmla="*/ 864179 h 3602"/>
                <a:gd name="T56" fmla="*/ 69868 w 4095"/>
                <a:gd name="T57" fmla="*/ 952397 h 3602"/>
                <a:gd name="T58" fmla="*/ 145858 w 4095"/>
                <a:gd name="T59" fmla="*/ 1104708 h 3602"/>
                <a:gd name="T60" fmla="*/ 133973 w 4095"/>
                <a:gd name="T61" fmla="*/ 1148997 h 3602"/>
                <a:gd name="T62" fmla="*/ 16567 w 4095"/>
                <a:gd name="T63" fmla="*/ 1011089 h 3602"/>
                <a:gd name="T64" fmla="*/ 52941 w 4095"/>
                <a:gd name="T65" fmla="*/ 875341 h 3602"/>
                <a:gd name="T66" fmla="*/ 147659 w 4095"/>
                <a:gd name="T67" fmla="*/ 752916 h 3602"/>
                <a:gd name="T68" fmla="*/ 52941 w 4095"/>
                <a:gd name="T69" fmla="*/ 630490 h 3602"/>
                <a:gd name="T70" fmla="*/ 6843 w 4095"/>
                <a:gd name="T71" fmla="*/ 569998 h 3602"/>
                <a:gd name="T72" fmla="*/ 153421 w 4095"/>
                <a:gd name="T73" fmla="*/ 258173 h 3602"/>
                <a:gd name="T74" fmla="*/ 387154 w 4095"/>
                <a:gd name="T75" fmla="*/ 278338 h 3602"/>
                <a:gd name="T76" fmla="*/ 500960 w 4095"/>
                <a:gd name="T77" fmla="*/ 99381 h 3602"/>
                <a:gd name="T78" fmla="*/ 873708 w 4095"/>
                <a:gd name="T79" fmla="*/ 0 h 3602"/>
                <a:gd name="T80" fmla="*/ 973468 w 4095"/>
                <a:gd name="T81" fmla="*/ 212444 h 3602"/>
                <a:gd name="T82" fmla="*/ 1185233 w 4095"/>
                <a:gd name="T83" fmla="*/ 221806 h 3602"/>
                <a:gd name="T84" fmla="*/ 1457861 w 4095"/>
                <a:gd name="T85" fmla="*/ 494742 h 3602"/>
                <a:gd name="T86" fmla="*/ 1421487 w 4095"/>
                <a:gd name="T87" fmla="*/ 630490 h 3602"/>
                <a:gd name="T88" fmla="*/ 1326769 w 4095"/>
                <a:gd name="T89" fmla="*/ 752916 h 3602"/>
                <a:gd name="T90" fmla="*/ 1421487 w 4095"/>
                <a:gd name="T91" fmla="*/ 875341 h 3602"/>
                <a:gd name="T92" fmla="*/ 1467585 w 4095"/>
                <a:gd name="T93" fmla="*/ 935833 h 3602"/>
                <a:gd name="T94" fmla="*/ 1321007 w 4095"/>
                <a:gd name="T95" fmla="*/ 1248018 h 3602"/>
                <a:gd name="T96" fmla="*/ 1244656 w 4095"/>
                <a:gd name="T97" fmla="*/ 1296628 h 360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4095" h="3602">
                  <a:moveTo>
                    <a:pt x="2047" y="1486"/>
                  </a:moveTo>
                  <a:lnTo>
                    <a:pt x="2047" y="1486"/>
                  </a:lnTo>
                  <a:cubicBezTo>
                    <a:pt x="1713" y="1486"/>
                    <a:pt x="1442" y="1757"/>
                    <a:pt x="1442" y="2091"/>
                  </a:cubicBezTo>
                  <a:cubicBezTo>
                    <a:pt x="1442" y="2425"/>
                    <a:pt x="1713" y="2697"/>
                    <a:pt x="2047" y="2697"/>
                  </a:cubicBezTo>
                  <a:cubicBezTo>
                    <a:pt x="2381" y="2697"/>
                    <a:pt x="2653" y="2425"/>
                    <a:pt x="2653" y="2091"/>
                  </a:cubicBezTo>
                  <a:cubicBezTo>
                    <a:pt x="2653" y="1757"/>
                    <a:pt x="2381" y="1486"/>
                    <a:pt x="2047" y="1486"/>
                  </a:cubicBezTo>
                  <a:close/>
                  <a:moveTo>
                    <a:pt x="2047" y="2877"/>
                  </a:moveTo>
                  <a:lnTo>
                    <a:pt x="2047" y="2877"/>
                  </a:lnTo>
                  <a:cubicBezTo>
                    <a:pt x="1613" y="2877"/>
                    <a:pt x="1261" y="2525"/>
                    <a:pt x="1261" y="2091"/>
                  </a:cubicBezTo>
                  <a:cubicBezTo>
                    <a:pt x="1261" y="1657"/>
                    <a:pt x="1613" y="1305"/>
                    <a:pt x="2047" y="1305"/>
                  </a:cubicBezTo>
                  <a:cubicBezTo>
                    <a:pt x="2481" y="1305"/>
                    <a:pt x="2833" y="1657"/>
                    <a:pt x="2833" y="2091"/>
                  </a:cubicBezTo>
                  <a:cubicBezTo>
                    <a:pt x="2833" y="2525"/>
                    <a:pt x="2481" y="2877"/>
                    <a:pt x="2047" y="2877"/>
                  </a:cubicBezTo>
                  <a:close/>
                  <a:moveTo>
                    <a:pt x="3456" y="3601"/>
                  </a:moveTo>
                  <a:lnTo>
                    <a:pt x="3456" y="3601"/>
                  </a:lnTo>
                  <a:cubicBezTo>
                    <a:pt x="3412" y="3601"/>
                    <a:pt x="3374" y="3569"/>
                    <a:pt x="3367" y="3524"/>
                  </a:cubicBezTo>
                  <a:cubicBezTo>
                    <a:pt x="3360" y="3475"/>
                    <a:pt x="3394" y="3429"/>
                    <a:pt x="3444" y="3422"/>
                  </a:cubicBezTo>
                  <a:cubicBezTo>
                    <a:pt x="3472" y="3417"/>
                    <a:pt x="3497" y="3400"/>
                    <a:pt x="3512" y="3375"/>
                  </a:cubicBezTo>
                  <a:lnTo>
                    <a:pt x="3891" y="2717"/>
                  </a:lnTo>
                  <a:cubicBezTo>
                    <a:pt x="3904" y="2696"/>
                    <a:pt x="3908" y="2670"/>
                    <a:pt x="3900" y="2645"/>
                  </a:cubicBezTo>
                  <a:cubicBezTo>
                    <a:pt x="3894" y="2620"/>
                    <a:pt x="3879" y="2600"/>
                    <a:pt x="3856" y="2587"/>
                  </a:cubicBezTo>
                  <a:lnTo>
                    <a:pt x="3532" y="2400"/>
                  </a:lnTo>
                  <a:cubicBezTo>
                    <a:pt x="3499" y="2381"/>
                    <a:pt x="3482" y="2345"/>
                    <a:pt x="3487" y="2308"/>
                  </a:cubicBezTo>
                  <a:cubicBezTo>
                    <a:pt x="3498" y="2237"/>
                    <a:pt x="3504" y="2163"/>
                    <a:pt x="3504" y="2091"/>
                  </a:cubicBezTo>
                  <a:cubicBezTo>
                    <a:pt x="3504" y="2018"/>
                    <a:pt x="3498" y="1945"/>
                    <a:pt x="3487" y="1874"/>
                  </a:cubicBezTo>
                  <a:cubicBezTo>
                    <a:pt x="3482" y="1837"/>
                    <a:pt x="3499" y="1801"/>
                    <a:pt x="3532" y="1782"/>
                  </a:cubicBezTo>
                  <a:lnTo>
                    <a:pt x="3856" y="1594"/>
                  </a:lnTo>
                  <a:cubicBezTo>
                    <a:pt x="3879" y="1582"/>
                    <a:pt x="3894" y="1561"/>
                    <a:pt x="3900" y="1537"/>
                  </a:cubicBezTo>
                  <a:cubicBezTo>
                    <a:pt x="3908" y="1512"/>
                    <a:pt x="3904" y="1486"/>
                    <a:pt x="3892" y="1465"/>
                  </a:cubicBezTo>
                  <a:lnTo>
                    <a:pt x="3512" y="807"/>
                  </a:lnTo>
                  <a:cubicBezTo>
                    <a:pt x="3486" y="761"/>
                    <a:pt x="3427" y="746"/>
                    <a:pt x="3382" y="772"/>
                  </a:cubicBezTo>
                  <a:lnTo>
                    <a:pt x="3056" y="960"/>
                  </a:lnTo>
                  <a:cubicBezTo>
                    <a:pt x="3024" y="979"/>
                    <a:pt x="2984" y="975"/>
                    <a:pt x="2955" y="952"/>
                  </a:cubicBezTo>
                  <a:cubicBezTo>
                    <a:pt x="2841" y="861"/>
                    <a:pt x="2715" y="788"/>
                    <a:pt x="2579" y="735"/>
                  </a:cubicBezTo>
                  <a:cubicBezTo>
                    <a:pt x="2544" y="721"/>
                    <a:pt x="2522" y="688"/>
                    <a:pt x="2522" y="651"/>
                  </a:cubicBezTo>
                  <a:lnTo>
                    <a:pt x="2522" y="276"/>
                  </a:lnTo>
                  <a:cubicBezTo>
                    <a:pt x="2522" y="223"/>
                    <a:pt x="2479" y="181"/>
                    <a:pt x="2426" y="181"/>
                  </a:cubicBezTo>
                  <a:lnTo>
                    <a:pt x="1667" y="181"/>
                  </a:lnTo>
                  <a:cubicBezTo>
                    <a:pt x="1615" y="181"/>
                    <a:pt x="1572" y="223"/>
                    <a:pt x="1572" y="276"/>
                  </a:cubicBezTo>
                  <a:lnTo>
                    <a:pt x="1572" y="651"/>
                  </a:lnTo>
                  <a:cubicBezTo>
                    <a:pt x="1572" y="688"/>
                    <a:pt x="1549" y="721"/>
                    <a:pt x="1515" y="735"/>
                  </a:cubicBezTo>
                  <a:cubicBezTo>
                    <a:pt x="1380" y="788"/>
                    <a:pt x="1253" y="861"/>
                    <a:pt x="1139" y="952"/>
                  </a:cubicBezTo>
                  <a:cubicBezTo>
                    <a:pt x="1110" y="975"/>
                    <a:pt x="1069" y="979"/>
                    <a:pt x="1038" y="960"/>
                  </a:cubicBezTo>
                  <a:lnTo>
                    <a:pt x="712" y="772"/>
                  </a:lnTo>
                  <a:cubicBezTo>
                    <a:pt x="667" y="746"/>
                    <a:pt x="609" y="761"/>
                    <a:pt x="582" y="807"/>
                  </a:cubicBezTo>
                  <a:lnTo>
                    <a:pt x="203" y="1465"/>
                  </a:lnTo>
                  <a:cubicBezTo>
                    <a:pt x="190" y="1486"/>
                    <a:pt x="187" y="1511"/>
                    <a:pt x="194" y="1537"/>
                  </a:cubicBezTo>
                  <a:cubicBezTo>
                    <a:pt x="200" y="1561"/>
                    <a:pt x="216" y="1582"/>
                    <a:pt x="238" y="1594"/>
                  </a:cubicBezTo>
                  <a:lnTo>
                    <a:pt x="563" y="1782"/>
                  </a:lnTo>
                  <a:cubicBezTo>
                    <a:pt x="594" y="1801"/>
                    <a:pt x="612" y="1837"/>
                    <a:pt x="607" y="1873"/>
                  </a:cubicBezTo>
                  <a:cubicBezTo>
                    <a:pt x="596" y="1946"/>
                    <a:pt x="590" y="2018"/>
                    <a:pt x="590" y="2091"/>
                  </a:cubicBezTo>
                  <a:cubicBezTo>
                    <a:pt x="590" y="2163"/>
                    <a:pt x="596" y="2236"/>
                    <a:pt x="607" y="2309"/>
                  </a:cubicBezTo>
                  <a:cubicBezTo>
                    <a:pt x="612" y="2345"/>
                    <a:pt x="594" y="2381"/>
                    <a:pt x="563" y="2400"/>
                  </a:cubicBezTo>
                  <a:lnTo>
                    <a:pt x="238" y="2587"/>
                  </a:lnTo>
                  <a:cubicBezTo>
                    <a:pt x="216" y="2600"/>
                    <a:pt x="200" y="2620"/>
                    <a:pt x="194" y="2645"/>
                  </a:cubicBezTo>
                  <a:cubicBezTo>
                    <a:pt x="187" y="2670"/>
                    <a:pt x="190" y="2696"/>
                    <a:pt x="203" y="2717"/>
                  </a:cubicBezTo>
                  <a:lnTo>
                    <a:pt x="405" y="3068"/>
                  </a:lnTo>
                  <a:cubicBezTo>
                    <a:pt x="430" y="3111"/>
                    <a:pt x="415" y="3167"/>
                    <a:pt x="372" y="3191"/>
                  </a:cubicBezTo>
                  <a:cubicBezTo>
                    <a:pt x="329" y="3217"/>
                    <a:pt x="274" y="3202"/>
                    <a:pt x="248" y="3159"/>
                  </a:cubicBezTo>
                  <a:lnTo>
                    <a:pt x="46" y="2808"/>
                  </a:lnTo>
                  <a:cubicBezTo>
                    <a:pt x="9" y="2744"/>
                    <a:pt x="0" y="2670"/>
                    <a:pt x="19" y="2599"/>
                  </a:cubicBezTo>
                  <a:cubicBezTo>
                    <a:pt x="38" y="2527"/>
                    <a:pt x="83" y="2468"/>
                    <a:pt x="147" y="2431"/>
                  </a:cubicBezTo>
                  <a:lnTo>
                    <a:pt x="420" y="2273"/>
                  </a:lnTo>
                  <a:cubicBezTo>
                    <a:pt x="413" y="2213"/>
                    <a:pt x="410" y="2152"/>
                    <a:pt x="410" y="2091"/>
                  </a:cubicBezTo>
                  <a:cubicBezTo>
                    <a:pt x="410" y="2030"/>
                    <a:pt x="413" y="1969"/>
                    <a:pt x="420" y="1908"/>
                  </a:cubicBezTo>
                  <a:lnTo>
                    <a:pt x="147" y="1751"/>
                  </a:lnTo>
                  <a:cubicBezTo>
                    <a:pt x="84" y="1714"/>
                    <a:pt x="38" y="1655"/>
                    <a:pt x="19" y="1583"/>
                  </a:cubicBezTo>
                  <a:cubicBezTo>
                    <a:pt x="0" y="1512"/>
                    <a:pt x="9" y="1438"/>
                    <a:pt x="46" y="1374"/>
                  </a:cubicBezTo>
                  <a:lnTo>
                    <a:pt x="426" y="717"/>
                  </a:lnTo>
                  <a:cubicBezTo>
                    <a:pt x="502" y="585"/>
                    <a:pt x="671" y="539"/>
                    <a:pt x="803" y="616"/>
                  </a:cubicBezTo>
                  <a:lnTo>
                    <a:pt x="1075" y="773"/>
                  </a:lnTo>
                  <a:cubicBezTo>
                    <a:pt x="1174" y="700"/>
                    <a:pt x="1280" y="639"/>
                    <a:pt x="1391" y="590"/>
                  </a:cubicBezTo>
                  <a:lnTo>
                    <a:pt x="1391" y="276"/>
                  </a:lnTo>
                  <a:cubicBezTo>
                    <a:pt x="1391" y="124"/>
                    <a:pt x="1515" y="0"/>
                    <a:pt x="1667" y="0"/>
                  </a:cubicBezTo>
                  <a:lnTo>
                    <a:pt x="2426" y="0"/>
                  </a:lnTo>
                  <a:cubicBezTo>
                    <a:pt x="2579" y="0"/>
                    <a:pt x="2703" y="124"/>
                    <a:pt x="2703" y="276"/>
                  </a:cubicBezTo>
                  <a:lnTo>
                    <a:pt x="2703" y="590"/>
                  </a:lnTo>
                  <a:cubicBezTo>
                    <a:pt x="2815" y="639"/>
                    <a:pt x="2920" y="700"/>
                    <a:pt x="3018" y="773"/>
                  </a:cubicBezTo>
                  <a:lnTo>
                    <a:pt x="3291" y="616"/>
                  </a:lnTo>
                  <a:cubicBezTo>
                    <a:pt x="3423" y="539"/>
                    <a:pt x="3592" y="585"/>
                    <a:pt x="3668" y="717"/>
                  </a:cubicBezTo>
                  <a:lnTo>
                    <a:pt x="4048" y="1374"/>
                  </a:lnTo>
                  <a:cubicBezTo>
                    <a:pt x="4085" y="1438"/>
                    <a:pt x="4094" y="1512"/>
                    <a:pt x="4075" y="1583"/>
                  </a:cubicBezTo>
                  <a:cubicBezTo>
                    <a:pt x="4056" y="1655"/>
                    <a:pt x="4011" y="1714"/>
                    <a:pt x="3947" y="1751"/>
                  </a:cubicBezTo>
                  <a:lnTo>
                    <a:pt x="3674" y="1908"/>
                  </a:lnTo>
                  <a:cubicBezTo>
                    <a:pt x="3681" y="1969"/>
                    <a:pt x="3684" y="2030"/>
                    <a:pt x="3684" y="2091"/>
                  </a:cubicBezTo>
                  <a:cubicBezTo>
                    <a:pt x="3684" y="2152"/>
                    <a:pt x="3681" y="2213"/>
                    <a:pt x="3674" y="2273"/>
                  </a:cubicBezTo>
                  <a:lnTo>
                    <a:pt x="3947" y="2431"/>
                  </a:lnTo>
                  <a:cubicBezTo>
                    <a:pt x="4010" y="2468"/>
                    <a:pt x="4056" y="2527"/>
                    <a:pt x="4075" y="2599"/>
                  </a:cubicBezTo>
                  <a:cubicBezTo>
                    <a:pt x="4094" y="2670"/>
                    <a:pt x="4085" y="2744"/>
                    <a:pt x="4048" y="2808"/>
                  </a:cubicBezTo>
                  <a:lnTo>
                    <a:pt x="3668" y="3466"/>
                  </a:lnTo>
                  <a:cubicBezTo>
                    <a:pt x="3626" y="3538"/>
                    <a:pt x="3554" y="3587"/>
                    <a:pt x="3470" y="3600"/>
                  </a:cubicBezTo>
                  <a:cubicBezTo>
                    <a:pt x="3466" y="3601"/>
                    <a:pt x="3461" y="3601"/>
                    <a:pt x="3456" y="3601"/>
                  </a:cubicBezTo>
                  <a:close/>
                </a:path>
              </a:pathLst>
            </a:custGeom>
            <a:solidFill>
              <a:schemeClr val="accent6">
                <a:lumMod val="75000"/>
              </a:schemeClr>
            </a:solidFill>
            <a:ln>
              <a:noFill/>
            </a:ln>
            <a:effectLst/>
          </p:spPr>
          <p:txBody>
            <a:bodyPr wrap="none" anchor="ctr"/>
            <a:lstStyle/>
            <a:p>
              <a:endParaRPr lang="es-ES_tradnl" sz="1633"/>
            </a:p>
          </p:txBody>
        </p:sp>
        <p:grpSp>
          <p:nvGrpSpPr>
            <p:cNvPr id="144" name="Group 12">
              <a:extLst>
                <a:ext uri="{FF2B5EF4-FFF2-40B4-BE49-F238E27FC236}">
                  <a16:creationId xmlns:a16="http://schemas.microsoft.com/office/drawing/2014/main" id="{CAD8C54F-7025-9C40-AEA9-F70DE7624776}"/>
                </a:ext>
              </a:extLst>
            </p:cNvPr>
            <p:cNvGrpSpPr>
              <a:grpSpLocks/>
            </p:cNvGrpSpPr>
            <p:nvPr/>
          </p:nvGrpSpPr>
          <p:grpSpPr bwMode="auto">
            <a:xfrm>
              <a:off x="2756235" y="771608"/>
              <a:ext cx="1552483" cy="1202526"/>
              <a:chOff x="3065463" y="1036638"/>
              <a:chExt cx="1711325" cy="1325562"/>
            </a:xfrm>
            <a:solidFill>
              <a:schemeClr val="accent4">
                <a:lumMod val="75000"/>
              </a:schemeClr>
            </a:solidFill>
          </p:grpSpPr>
          <p:sp>
            <p:nvSpPr>
              <p:cNvPr id="145" name="Freeform 3">
                <a:extLst>
                  <a:ext uri="{FF2B5EF4-FFF2-40B4-BE49-F238E27FC236}">
                    <a16:creationId xmlns:a16="http://schemas.microsoft.com/office/drawing/2014/main" id="{F5A3AAD9-7CF4-CD40-8BCA-BC2B11E97817}"/>
                  </a:ext>
                </a:extLst>
              </p:cNvPr>
              <p:cNvSpPr>
                <a:spLocks noChangeArrowheads="1"/>
              </p:cNvSpPr>
              <p:nvPr/>
            </p:nvSpPr>
            <p:spPr bwMode="auto">
              <a:xfrm>
                <a:off x="3843338" y="1706563"/>
                <a:ext cx="166687" cy="422275"/>
              </a:xfrm>
              <a:custGeom>
                <a:avLst/>
                <a:gdLst>
                  <a:gd name="T0" fmla="*/ 100518 w 461"/>
                  <a:gd name="T1" fmla="*/ 29469 h 1175"/>
                  <a:gd name="T2" fmla="*/ 100518 w 461"/>
                  <a:gd name="T3" fmla="*/ 29469 h 1175"/>
                  <a:gd name="T4" fmla="*/ 165964 w 461"/>
                  <a:gd name="T5" fmla="*/ 119675 h 1175"/>
                  <a:gd name="T6" fmla="*/ 165964 w 461"/>
                  <a:gd name="T7" fmla="*/ 129737 h 1175"/>
                  <a:gd name="T8" fmla="*/ 127275 w 461"/>
                  <a:gd name="T9" fmla="*/ 129737 h 1175"/>
                  <a:gd name="T10" fmla="*/ 127275 w 461"/>
                  <a:gd name="T11" fmla="*/ 117159 h 1175"/>
                  <a:gd name="T12" fmla="*/ 127275 w 461"/>
                  <a:gd name="T13" fmla="*/ 117159 h 1175"/>
                  <a:gd name="T14" fmla="*/ 84609 w 461"/>
                  <a:gd name="T15" fmla="*/ 64689 h 1175"/>
                  <a:gd name="T16" fmla="*/ 84609 w 461"/>
                  <a:gd name="T17" fmla="*/ 64689 h 1175"/>
                  <a:gd name="T18" fmla="*/ 42305 w 461"/>
                  <a:gd name="T19" fmla="*/ 117159 h 1175"/>
                  <a:gd name="T20" fmla="*/ 42305 w 461"/>
                  <a:gd name="T21" fmla="*/ 117159 h 1175"/>
                  <a:gd name="T22" fmla="*/ 166325 w 461"/>
                  <a:gd name="T23" fmla="*/ 303319 h 1175"/>
                  <a:gd name="T24" fmla="*/ 166325 w 461"/>
                  <a:gd name="T25" fmla="*/ 303319 h 1175"/>
                  <a:gd name="T26" fmla="*/ 100518 w 461"/>
                  <a:gd name="T27" fmla="*/ 394243 h 1175"/>
                  <a:gd name="T28" fmla="*/ 100518 w 461"/>
                  <a:gd name="T29" fmla="*/ 421916 h 1175"/>
                  <a:gd name="T30" fmla="*/ 66530 w 461"/>
                  <a:gd name="T31" fmla="*/ 421916 h 1175"/>
                  <a:gd name="T32" fmla="*/ 66530 w 461"/>
                  <a:gd name="T33" fmla="*/ 394243 h 1175"/>
                  <a:gd name="T34" fmla="*/ 66530 w 461"/>
                  <a:gd name="T35" fmla="*/ 394243 h 1175"/>
                  <a:gd name="T36" fmla="*/ 0 w 461"/>
                  <a:gd name="T37" fmla="*/ 303319 h 1175"/>
                  <a:gd name="T38" fmla="*/ 0 w 461"/>
                  <a:gd name="T39" fmla="*/ 280678 h 1175"/>
                  <a:gd name="T40" fmla="*/ 38689 w 461"/>
                  <a:gd name="T41" fmla="*/ 280678 h 1175"/>
                  <a:gd name="T42" fmla="*/ 38689 w 461"/>
                  <a:gd name="T43" fmla="*/ 306194 h 1175"/>
                  <a:gd name="T44" fmla="*/ 38689 w 461"/>
                  <a:gd name="T45" fmla="*/ 306194 h 1175"/>
                  <a:gd name="T46" fmla="*/ 82078 w 461"/>
                  <a:gd name="T47" fmla="*/ 357945 h 1175"/>
                  <a:gd name="T48" fmla="*/ 82078 w 461"/>
                  <a:gd name="T49" fmla="*/ 357945 h 1175"/>
                  <a:gd name="T50" fmla="*/ 125106 w 461"/>
                  <a:gd name="T51" fmla="*/ 306194 h 1175"/>
                  <a:gd name="T52" fmla="*/ 125106 w 461"/>
                  <a:gd name="T53" fmla="*/ 306194 h 1175"/>
                  <a:gd name="T54" fmla="*/ 1808 w 461"/>
                  <a:gd name="T55" fmla="*/ 119675 h 1175"/>
                  <a:gd name="T56" fmla="*/ 1808 w 461"/>
                  <a:gd name="T57" fmla="*/ 119675 h 1175"/>
                  <a:gd name="T58" fmla="*/ 66530 w 461"/>
                  <a:gd name="T59" fmla="*/ 29469 h 1175"/>
                  <a:gd name="T60" fmla="*/ 66530 w 461"/>
                  <a:gd name="T61" fmla="*/ 0 h 1175"/>
                  <a:gd name="T62" fmla="*/ 100518 w 461"/>
                  <a:gd name="T63" fmla="*/ 0 h 1175"/>
                  <a:gd name="T64" fmla="*/ 100518 w 461"/>
                  <a:gd name="T65" fmla="*/ 29469 h 117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61" h="1175">
                    <a:moveTo>
                      <a:pt x="278" y="82"/>
                    </a:moveTo>
                    <a:lnTo>
                      <a:pt x="278" y="82"/>
                    </a:lnTo>
                    <a:cubicBezTo>
                      <a:pt x="402" y="100"/>
                      <a:pt x="459" y="196"/>
                      <a:pt x="459" y="333"/>
                    </a:cubicBezTo>
                    <a:lnTo>
                      <a:pt x="459" y="361"/>
                    </a:lnTo>
                    <a:lnTo>
                      <a:pt x="352" y="361"/>
                    </a:lnTo>
                    <a:lnTo>
                      <a:pt x="352" y="326"/>
                    </a:lnTo>
                    <a:cubicBezTo>
                      <a:pt x="352" y="235"/>
                      <a:pt x="316" y="180"/>
                      <a:pt x="234" y="180"/>
                    </a:cubicBezTo>
                    <a:cubicBezTo>
                      <a:pt x="154" y="180"/>
                      <a:pt x="117" y="235"/>
                      <a:pt x="117" y="326"/>
                    </a:cubicBezTo>
                    <a:cubicBezTo>
                      <a:pt x="117" y="555"/>
                      <a:pt x="460" y="557"/>
                      <a:pt x="460" y="844"/>
                    </a:cubicBezTo>
                    <a:cubicBezTo>
                      <a:pt x="460" y="982"/>
                      <a:pt x="402" y="1080"/>
                      <a:pt x="278" y="1097"/>
                    </a:cubicBezTo>
                    <a:lnTo>
                      <a:pt x="278" y="1174"/>
                    </a:lnTo>
                    <a:lnTo>
                      <a:pt x="184" y="1174"/>
                    </a:lnTo>
                    <a:lnTo>
                      <a:pt x="184" y="1097"/>
                    </a:lnTo>
                    <a:cubicBezTo>
                      <a:pt x="58" y="1080"/>
                      <a:pt x="0" y="983"/>
                      <a:pt x="0" y="844"/>
                    </a:cubicBezTo>
                    <a:lnTo>
                      <a:pt x="0" y="781"/>
                    </a:lnTo>
                    <a:lnTo>
                      <a:pt x="107" y="781"/>
                    </a:lnTo>
                    <a:lnTo>
                      <a:pt x="107" y="852"/>
                    </a:lnTo>
                    <a:cubicBezTo>
                      <a:pt x="107" y="944"/>
                      <a:pt x="145" y="996"/>
                      <a:pt x="227" y="996"/>
                    </a:cubicBezTo>
                    <a:cubicBezTo>
                      <a:pt x="310" y="996"/>
                      <a:pt x="346" y="944"/>
                      <a:pt x="346" y="852"/>
                    </a:cubicBezTo>
                    <a:cubicBezTo>
                      <a:pt x="346" y="624"/>
                      <a:pt x="5" y="621"/>
                      <a:pt x="5" y="333"/>
                    </a:cubicBezTo>
                    <a:cubicBezTo>
                      <a:pt x="5" y="193"/>
                      <a:pt x="62" y="101"/>
                      <a:pt x="184" y="82"/>
                    </a:cubicBezTo>
                    <a:lnTo>
                      <a:pt x="184" y="0"/>
                    </a:lnTo>
                    <a:lnTo>
                      <a:pt x="278" y="0"/>
                    </a:lnTo>
                    <a:lnTo>
                      <a:pt x="278" y="8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46" name="Freeform 51">
                <a:extLst>
                  <a:ext uri="{FF2B5EF4-FFF2-40B4-BE49-F238E27FC236}">
                    <a16:creationId xmlns:a16="http://schemas.microsoft.com/office/drawing/2014/main" id="{122DBBD9-8A4D-4B4C-8EF4-F1692D49C3D8}"/>
                  </a:ext>
                </a:extLst>
              </p:cNvPr>
              <p:cNvSpPr>
                <a:spLocks noChangeArrowheads="1"/>
              </p:cNvSpPr>
              <p:nvPr/>
            </p:nvSpPr>
            <p:spPr bwMode="auto">
              <a:xfrm>
                <a:off x="3409950" y="1414463"/>
                <a:ext cx="1004888" cy="947737"/>
              </a:xfrm>
              <a:custGeom>
                <a:avLst/>
                <a:gdLst>
                  <a:gd name="T0" fmla="*/ 278315 w 2791"/>
                  <a:gd name="T1" fmla="*/ 947377 h 2634"/>
                  <a:gd name="T2" fmla="*/ 278315 w 2791"/>
                  <a:gd name="T3" fmla="*/ 947377 h 2634"/>
                  <a:gd name="T4" fmla="*/ 262833 w 2791"/>
                  <a:gd name="T5" fmla="*/ 943419 h 2634"/>
                  <a:gd name="T6" fmla="*/ 262833 w 2791"/>
                  <a:gd name="T7" fmla="*/ 943419 h 2634"/>
                  <a:gd name="T8" fmla="*/ 85691 w 2791"/>
                  <a:gd name="T9" fmla="*/ 782585 h 2634"/>
                  <a:gd name="T10" fmla="*/ 85691 w 2791"/>
                  <a:gd name="T11" fmla="*/ 782585 h 2634"/>
                  <a:gd name="T12" fmla="*/ 0 w 2791"/>
                  <a:gd name="T13" fmla="*/ 501934 h 2634"/>
                  <a:gd name="T14" fmla="*/ 0 w 2791"/>
                  <a:gd name="T15" fmla="*/ 501934 h 2634"/>
                  <a:gd name="T16" fmla="*/ 502264 w 2791"/>
                  <a:gd name="T17" fmla="*/ 0 h 2634"/>
                  <a:gd name="T18" fmla="*/ 502264 w 2791"/>
                  <a:gd name="T19" fmla="*/ 0 h 2634"/>
                  <a:gd name="T20" fmla="*/ 1004528 w 2791"/>
                  <a:gd name="T21" fmla="*/ 501934 h 2634"/>
                  <a:gd name="T22" fmla="*/ 1004528 w 2791"/>
                  <a:gd name="T23" fmla="*/ 501934 h 2634"/>
                  <a:gd name="T24" fmla="*/ 964923 w 2791"/>
                  <a:gd name="T25" fmla="*/ 697310 h 2634"/>
                  <a:gd name="T26" fmla="*/ 964923 w 2791"/>
                  <a:gd name="T27" fmla="*/ 697310 h 2634"/>
                  <a:gd name="T28" fmla="*/ 922437 w 2791"/>
                  <a:gd name="T29" fmla="*/ 714581 h 2634"/>
                  <a:gd name="T30" fmla="*/ 922437 w 2791"/>
                  <a:gd name="T31" fmla="*/ 714581 h 2634"/>
                  <a:gd name="T32" fmla="*/ 905155 w 2791"/>
                  <a:gd name="T33" fmla="*/ 672123 h 2634"/>
                  <a:gd name="T34" fmla="*/ 905155 w 2791"/>
                  <a:gd name="T35" fmla="*/ 672123 h 2634"/>
                  <a:gd name="T36" fmla="*/ 939360 w 2791"/>
                  <a:gd name="T37" fmla="*/ 501934 h 2634"/>
                  <a:gd name="T38" fmla="*/ 939360 w 2791"/>
                  <a:gd name="T39" fmla="*/ 501934 h 2634"/>
                  <a:gd name="T40" fmla="*/ 502264 w 2791"/>
                  <a:gd name="T41" fmla="*/ 65125 h 2634"/>
                  <a:gd name="T42" fmla="*/ 502264 w 2791"/>
                  <a:gd name="T43" fmla="*/ 65125 h 2634"/>
                  <a:gd name="T44" fmla="*/ 65168 w 2791"/>
                  <a:gd name="T45" fmla="*/ 501934 h 2634"/>
                  <a:gd name="T46" fmla="*/ 65168 w 2791"/>
                  <a:gd name="T47" fmla="*/ 501934 h 2634"/>
                  <a:gd name="T48" fmla="*/ 139698 w 2791"/>
                  <a:gd name="T49" fmla="*/ 746244 h 2634"/>
                  <a:gd name="T50" fmla="*/ 139698 w 2791"/>
                  <a:gd name="T51" fmla="*/ 746244 h 2634"/>
                  <a:gd name="T52" fmla="*/ 293797 w 2791"/>
                  <a:gd name="T53" fmla="*/ 886210 h 2634"/>
                  <a:gd name="T54" fmla="*/ 293797 w 2791"/>
                  <a:gd name="T55" fmla="*/ 886210 h 2634"/>
                  <a:gd name="T56" fmla="*/ 307119 w 2791"/>
                  <a:gd name="T57" fmla="*/ 930466 h 2634"/>
                  <a:gd name="T58" fmla="*/ 307119 w 2791"/>
                  <a:gd name="T59" fmla="*/ 930466 h 2634"/>
                  <a:gd name="T60" fmla="*/ 278315 w 2791"/>
                  <a:gd name="T61" fmla="*/ 947377 h 263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791" h="2634">
                    <a:moveTo>
                      <a:pt x="773" y="2633"/>
                    </a:moveTo>
                    <a:lnTo>
                      <a:pt x="773" y="2633"/>
                    </a:lnTo>
                    <a:cubicBezTo>
                      <a:pt x="759" y="2633"/>
                      <a:pt x="743" y="2629"/>
                      <a:pt x="730" y="2622"/>
                    </a:cubicBezTo>
                    <a:cubicBezTo>
                      <a:pt x="534" y="2515"/>
                      <a:pt x="363" y="2361"/>
                      <a:pt x="238" y="2175"/>
                    </a:cubicBezTo>
                    <a:cubicBezTo>
                      <a:pt x="82" y="1945"/>
                      <a:pt x="0" y="1675"/>
                      <a:pt x="0" y="1395"/>
                    </a:cubicBezTo>
                    <a:cubicBezTo>
                      <a:pt x="0" y="626"/>
                      <a:pt x="626" y="0"/>
                      <a:pt x="1395" y="0"/>
                    </a:cubicBezTo>
                    <a:cubicBezTo>
                      <a:pt x="2164" y="0"/>
                      <a:pt x="2790" y="626"/>
                      <a:pt x="2790" y="1395"/>
                    </a:cubicBezTo>
                    <a:cubicBezTo>
                      <a:pt x="2790" y="1584"/>
                      <a:pt x="2753" y="1766"/>
                      <a:pt x="2680" y="1938"/>
                    </a:cubicBezTo>
                    <a:cubicBezTo>
                      <a:pt x="2660" y="1984"/>
                      <a:pt x="2608" y="2006"/>
                      <a:pt x="2562" y="1986"/>
                    </a:cubicBezTo>
                    <a:cubicBezTo>
                      <a:pt x="2515" y="1967"/>
                      <a:pt x="2494" y="1914"/>
                      <a:pt x="2514" y="1868"/>
                    </a:cubicBezTo>
                    <a:cubicBezTo>
                      <a:pt x="2577" y="1718"/>
                      <a:pt x="2609" y="1559"/>
                      <a:pt x="2609" y="1395"/>
                    </a:cubicBezTo>
                    <a:cubicBezTo>
                      <a:pt x="2609" y="726"/>
                      <a:pt x="2064" y="181"/>
                      <a:pt x="1395" y="181"/>
                    </a:cubicBezTo>
                    <a:cubicBezTo>
                      <a:pt x="725" y="181"/>
                      <a:pt x="181" y="726"/>
                      <a:pt x="181" y="1395"/>
                    </a:cubicBezTo>
                    <a:cubicBezTo>
                      <a:pt x="181" y="1638"/>
                      <a:pt x="252" y="1873"/>
                      <a:pt x="388" y="2074"/>
                    </a:cubicBezTo>
                    <a:cubicBezTo>
                      <a:pt x="497" y="2236"/>
                      <a:pt x="645" y="2370"/>
                      <a:pt x="816" y="2463"/>
                    </a:cubicBezTo>
                    <a:cubicBezTo>
                      <a:pt x="860" y="2487"/>
                      <a:pt x="876" y="2542"/>
                      <a:pt x="853" y="2586"/>
                    </a:cubicBezTo>
                    <a:cubicBezTo>
                      <a:pt x="836" y="2616"/>
                      <a:pt x="805" y="2633"/>
                      <a:pt x="773" y="263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47" name="Freeform 53">
                <a:extLst>
                  <a:ext uri="{FF2B5EF4-FFF2-40B4-BE49-F238E27FC236}">
                    <a16:creationId xmlns:a16="http://schemas.microsoft.com/office/drawing/2014/main" id="{4C4E4D2E-1413-D145-ADBA-0BA070C8FEAB}"/>
                  </a:ext>
                </a:extLst>
              </p:cNvPr>
              <p:cNvSpPr>
                <a:spLocks noChangeArrowheads="1"/>
              </p:cNvSpPr>
              <p:nvPr/>
            </p:nvSpPr>
            <p:spPr bwMode="auto">
              <a:xfrm>
                <a:off x="3878263" y="1036638"/>
                <a:ext cx="65087" cy="288925"/>
              </a:xfrm>
              <a:custGeom>
                <a:avLst/>
                <a:gdLst>
                  <a:gd name="T0" fmla="*/ 32544 w 182"/>
                  <a:gd name="T1" fmla="*/ 288566 h 804"/>
                  <a:gd name="T2" fmla="*/ 32544 w 182"/>
                  <a:gd name="T3" fmla="*/ 288566 h 804"/>
                  <a:gd name="T4" fmla="*/ 0 w 182"/>
                  <a:gd name="T5" fmla="*/ 256223 h 804"/>
                  <a:gd name="T6" fmla="*/ 0 w 182"/>
                  <a:gd name="T7" fmla="*/ 32342 h 804"/>
                  <a:gd name="T8" fmla="*/ 0 w 182"/>
                  <a:gd name="T9" fmla="*/ 32342 h 804"/>
                  <a:gd name="T10" fmla="*/ 32544 w 182"/>
                  <a:gd name="T11" fmla="*/ 0 h 804"/>
                  <a:gd name="T12" fmla="*/ 32544 w 182"/>
                  <a:gd name="T13" fmla="*/ 0 h 804"/>
                  <a:gd name="T14" fmla="*/ 64729 w 182"/>
                  <a:gd name="T15" fmla="*/ 32342 h 804"/>
                  <a:gd name="T16" fmla="*/ 64729 w 182"/>
                  <a:gd name="T17" fmla="*/ 256223 h 804"/>
                  <a:gd name="T18" fmla="*/ 64729 w 182"/>
                  <a:gd name="T19" fmla="*/ 256223 h 804"/>
                  <a:gd name="T20" fmla="*/ 32544 w 182"/>
                  <a:gd name="T21" fmla="*/ 288566 h 80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82" h="804">
                    <a:moveTo>
                      <a:pt x="91" y="803"/>
                    </a:moveTo>
                    <a:lnTo>
                      <a:pt x="91" y="803"/>
                    </a:lnTo>
                    <a:cubicBezTo>
                      <a:pt x="41" y="803"/>
                      <a:pt x="0" y="763"/>
                      <a:pt x="0" y="713"/>
                    </a:cubicBezTo>
                    <a:lnTo>
                      <a:pt x="0" y="90"/>
                    </a:lnTo>
                    <a:cubicBezTo>
                      <a:pt x="0" y="41"/>
                      <a:pt x="41" y="0"/>
                      <a:pt x="91" y="0"/>
                    </a:cubicBezTo>
                    <a:cubicBezTo>
                      <a:pt x="141" y="0"/>
                      <a:pt x="181" y="41"/>
                      <a:pt x="181" y="90"/>
                    </a:cubicBezTo>
                    <a:lnTo>
                      <a:pt x="181" y="713"/>
                    </a:lnTo>
                    <a:cubicBezTo>
                      <a:pt x="181" y="763"/>
                      <a:pt x="141" y="803"/>
                      <a:pt x="91" y="8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48" name="Freeform 54">
                <a:extLst>
                  <a:ext uri="{FF2B5EF4-FFF2-40B4-BE49-F238E27FC236}">
                    <a16:creationId xmlns:a16="http://schemas.microsoft.com/office/drawing/2014/main" id="{F90546B9-5819-0C4B-86C0-49D0851D8ECF}"/>
                  </a:ext>
                </a:extLst>
              </p:cNvPr>
              <p:cNvSpPr>
                <a:spLocks noChangeArrowheads="1"/>
              </p:cNvSpPr>
              <p:nvPr/>
            </p:nvSpPr>
            <p:spPr bwMode="auto">
              <a:xfrm>
                <a:off x="3370263" y="1204913"/>
                <a:ext cx="206375" cy="250825"/>
              </a:xfrm>
              <a:custGeom>
                <a:avLst/>
                <a:gdLst>
                  <a:gd name="T0" fmla="*/ 168852 w 572"/>
                  <a:gd name="T1" fmla="*/ 250465 h 697"/>
                  <a:gd name="T2" fmla="*/ 168852 w 572"/>
                  <a:gd name="T3" fmla="*/ 250465 h 697"/>
                  <a:gd name="T4" fmla="*/ 142514 w 572"/>
                  <a:gd name="T5" fmla="*/ 237150 h 697"/>
                  <a:gd name="T6" fmla="*/ 10824 w 572"/>
                  <a:gd name="T7" fmla="*/ 56139 h 697"/>
                  <a:gd name="T8" fmla="*/ 10824 w 572"/>
                  <a:gd name="T9" fmla="*/ 56139 h 697"/>
                  <a:gd name="T10" fmla="*/ 17679 w 572"/>
                  <a:gd name="T11" fmla="*/ 10796 h 697"/>
                  <a:gd name="T12" fmla="*/ 17679 w 572"/>
                  <a:gd name="T13" fmla="*/ 10796 h 697"/>
                  <a:gd name="T14" fmla="*/ 63500 w 572"/>
                  <a:gd name="T15" fmla="*/ 17993 h 697"/>
                  <a:gd name="T16" fmla="*/ 195551 w 572"/>
                  <a:gd name="T17" fmla="*/ 198645 h 697"/>
                  <a:gd name="T18" fmla="*/ 195551 w 572"/>
                  <a:gd name="T19" fmla="*/ 198645 h 697"/>
                  <a:gd name="T20" fmla="*/ 188335 w 572"/>
                  <a:gd name="T21" fmla="*/ 244347 h 697"/>
                  <a:gd name="T22" fmla="*/ 188335 w 572"/>
                  <a:gd name="T23" fmla="*/ 244347 h 697"/>
                  <a:gd name="T24" fmla="*/ 168852 w 572"/>
                  <a:gd name="T25" fmla="*/ 250465 h 69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72" h="697">
                    <a:moveTo>
                      <a:pt x="468" y="696"/>
                    </a:moveTo>
                    <a:lnTo>
                      <a:pt x="468" y="696"/>
                    </a:lnTo>
                    <a:cubicBezTo>
                      <a:pt x="441" y="696"/>
                      <a:pt x="413" y="683"/>
                      <a:pt x="395" y="659"/>
                    </a:cubicBezTo>
                    <a:lnTo>
                      <a:pt x="30" y="156"/>
                    </a:lnTo>
                    <a:cubicBezTo>
                      <a:pt x="0" y="115"/>
                      <a:pt x="10" y="59"/>
                      <a:pt x="49" y="30"/>
                    </a:cubicBezTo>
                    <a:cubicBezTo>
                      <a:pt x="90" y="0"/>
                      <a:pt x="147" y="9"/>
                      <a:pt x="176" y="50"/>
                    </a:cubicBezTo>
                    <a:lnTo>
                      <a:pt x="542" y="552"/>
                    </a:lnTo>
                    <a:cubicBezTo>
                      <a:pt x="571" y="593"/>
                      <a:pt x="562" y="649"/>
                      <a:pt x="522" y="679"/>
                    </a:cubicBezTo>
                    <a:cubicBezTo>
                      <a:pt x="505" y="690"/>
                      <a:pt x="487" y="696"/>
                      <a:pt x="468" y="696"/>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49" name="Freeform 55">
                <a:extLst>
                  <a:ext uri="{FF2B5EF4-FFF2-40B4-BE49-F238E27FC236}">
                    <a16:creationId xmlns:a16="http://schemas.microsoft.com/office/drawing/2014/main" id="{C9FBB432-9A7F-9C45-B0C3-8537339B90CE}"/>
                  </a:ext>
                </a:extLst>
              </p:cNvPr>
              <p:cNvSpPr>
                <a:spLocks noChangeArrowheads="1"/>
              </p:cNvSpPr>
              <p:nvPr/>
            </p:nvSpPr>
            <p:spPr bwMode="auto">
              <a:xfrm>
                <a:off x="3065463" y="1641475"/>
                <a:ext cx="285750" cy="138113"/>
              </a:xfrm>
              <a:custGeom>
                <a:avLst/>
                <a:gdLst>
                  <a:gd name="T0" fmla="*/ 248728 w 795"/>
                  <a:gd name="T1" fmla="*/ 137754 h 385"/>
                  <a:gd name="T2" fmla="*/ 248728 w 795"/>
                  <a:gd name="T3" fmla="*/ 137754 h 385"/>
                  <a:gd name="T4" fmla="*/ 239024 w 795"/>
                  <a:gd name="T5" fmla="*/ 136319 h 385"/>
                  <a:gd name="T6" fmla="*/ 26239 w 795"/>
                  <a:gd name="T7" fmla="*/ 67442 h 385"/>
                  <a:gd name="T8" fmla="*/ 26239 w 795"/>
                  <a:gd name="T9" fmla="*/ 67442 h 385"/>
                  <a:gd name="T10" fmla="*/ 5392 w 795"/>
                  <a:gd name="T11" fmla="*/ 26546 h 385"/>
                  <a:gd name="T12" fmla="*/ 5392 w 795"/>
                  <a:gd name="T13" fmla="*/ 26546 h 385"/>
                  <a:gd name="T14" fmla="*/ 46367 w 795"/>
                  <a:gd name="T15" fmla="*/ 5740 h 385"/>
                  <a:gd name="T16" fmla="*/ 258792 w 795"/>
                  <a:gd name="T17" fmla="*/ 74617 h 385"/>
                  <a:gd name="T18" fmla="*/ 258792 w 795"/>
                  <a:gd name="T19" fmla="*/ 74617 h 385"/>
                  <a:gd name="T20" fmla="*/ 279999 w 795"/>
                  <a:gd name="T21" fmla="*/ 115513 h 385"/>
                  <a:gd name="T22" fmla="*/ 279999 w 795"/>
                  <a:gd name="T23" fmla="*/ 115513 h 385"/>
                  <a:gd name="T24" fmla="*/ 248728 w 795"/>
                  <a:gd name="T25" fmla="*/ 137754 h 38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5" h="385">
                    <a:moveTo>
                      <a:pt x="692" y="384"/>
                    </a:moveTo>
                    <a:lnTo>
                      <a:pt x="692" y="384"/>
                    </a:lnTo>
                    <a:cubicBezTo>
                      <a:pt x="683" y="384"/>
                      <a:pt x="673" y="383"/>
                      <a:pt x="665" y="380"/>
                    </a:cubicBezTo>
                    <a:lnTo>
                      <a:pt x="73" y="188"/>
                    </a:lnTo>
                    <a:cubicBezTo>
                      <a:pt x="25" y="172"/>
                      <a:pt x="0" y="121"/>
                      <a:pt x="15" y="74"/>
                    </a:cubicBezTo>
                    <a:cubicBezTo>
                      <a:pt x="31" y="26"/>
                      <a:pt x="81" y="0"/>
                      <a:pt x="129" y="16"/>
                    </a:cubicBezTo>
                    <a:lnTo>
                      <a:pt x="720" y="208"/>
                    </a:lnTo>
                    <a:cubicBezTo>
                      <a:pt x="768" y="223"/>
                      <a:pt x="794" y="274"/>
                      <a:pt x="779" y="322"/>
                    </a:cubicBezTo>
                    <a:cubicBezTo>
                      <a:pt x="766" y="360"/>
                      <a:pt x="730" y="384"/>
                      <a:pt x="692" y="38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50" name="Freeform 56">
                <a:extLst>
                  <a:ext uri="{FF2B5EF4-FFF2-40B4-BE49-F238E27FC236}">
                    <a16:creationId xmlns:a16="http://schemas.microsoft.com/office/drawing/2014/main" id="{1B4DC632-68D3-164E-BB31-E75255238DF7}"/>
                  </a:ext>
                </a:extLst>
              </p:cNvPr>
              <p:cNvSpPr>
                <a:spLocks noChangeArrowheads="1"/>
              </p:cNvSpPr>
              <p:nvPr/>
            </p:nvSpPr>
            <p:spPr bwMode="auto">
              <a:xfrm>
                <a:off x="3074988" y="2103438"/>
                <a:ext cx="285750" cy="138112"/>
              </a:xfrm>
              <a:custGeom>
                <a:avLst/>
                <a:gdLst>
                  <a:gd name="T0" fmla="*/ 36303 w 795"/>
                  <a:gd name="T1" fmla="*/ 137753 h 385"/>
                  <a:gd name="T2" fmla="*/ 36303 w 795"/>
                  <a:gd name="T3" fmla="*/ 137753 h 385"/>
                  <a:gd name="T4" fmla="*/ 5751 w 795"/>
                  <a:gd name="T5" fmla="*/ 115153 h 385"/>
                  <a:gd name="T6" fmla="*/ 5751 w 795"/>
                  <a:gd name="T7" fmla="*/ 115153 h 385"/>
                  <a:gd name="T8" fmla="*/ 26598 w 795"/>
                  <a:gd name="T9" fmla="*/ 74258 h 385"/>
                  <a:gd name="T10" fmla="*/ 239024 w 795"/>
                  <a:gd name="T11" fmla="*/ 5381 h 385"/>
                  <a:gd name="T12" fmla="*/ 239024 w 795"/>
                  <a:gd name="T13" fmla="*/ 5381 h 385"/>
                  <a:gd name="T14" fmla="*/ 279640 w 795"/>
                  <a:gd name="T15" fmla="*/ 26187 h 385"/>
                  <a:gd name="T16" fmla="*/ 279640 w 795"/>
                  <a:gd name="T17" fmla="*/ 26187 h 385"/>
                  <a:gd name="T18" fmla="*/ 258792 w 795"/>
                  <a:gd name="T19" fmla="*/ 67083 h 385"/>
                  <a:gd name="T20" fmla="*/ 46726 w 795"/>
                  <a:gd name="T21" fmla="*/ 135960 h 385"/>
                  <a:gd name="T22" fmla="*/ 46726 w 795"/>
                  <a:gd name="T23" fmla="*/ 135960 h 385"/>
                  <a:gd name="T24" fmla="*/ 36303 w 795"/>
                  <a:gd name="T25" fmla="*/ 137753 h 38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5" h="385">
                    <a:moveTo>
                      <a:pt x="101" y="384"/>
                    </a:moveTo>
                    <a:lnTo>
                      <a:pt x="101" y="384"/>
                    </a:lnTo>
                    <a:cubicBezTo>
                      <a:pt x="63" y="384"/>
                      <a:pt x="28" y="359"/>
                      <a:pt x="16" y="321"/>
                    </a:cubicBezTo>
                    <a:cubicBezTo>
                      <a:pt x="0" y="274"/>
                      <a:pt x="26" y="223"/>
                      <a:pt x="74" y="207"/>
                    </a:cubicBezTo>
                    <a:lnTo>
                      <a:pt x="665" y="15"/>
                    </a:lnTo>
                    <a:cubicBezTo>
                      <a:pt x="712" y="0"/>
                      <a:pt x="763" y="26"/>
                      <a:pt x="778" y="73"/>
                    </a:cubicBezTo>
                    <a:cubicBezTo>
                      <a:pt x="794" y="121"/>
                      <a:pt x="768" y="172"/>
                      <a:pt x="720" y="187"/>
                    </a:cubicBezTo>
                    <a:lnTo>
                      <a:pt x="130" y="379"/>
                    </a:lnTo>
                    <a:cubicBezTo>
                      <a:pt x="120" y="382"/>
                      <a:pt x="111" y="384"/>
                      <a:pt x="101" y="38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51" name="Freeform 57">
                <a:extLst>
                  <a:ext uri="{FF2B5EF4-FFF2-40B4-BE49-F238E27FC236}">
                    <a16:creationId xmlns:a16="http://schemas.microsoft.com/office/drawing/2014/main" id="{42B5995A-B026-8D40-8F74-86F6F3A66B3E}"/>
                  </a:ext>
                </a:extLst>
              </p:cNvPr>
              <p:cNvSpPr>
                <a:spLocks noChangeArrowheads="1"/>
              </p:cNvSpPr>
              <p:nvPr/>
            </p:nvSpPr>
            <p:spPr bwMode="auto">
              <a:xfrm>
                <a:off x="4491038" y="1614488"/>
                <a:ext cx="285750" cy="138112"/>
              </a:xfrm>
              <a:custGeom>
                <a:avLst/>
                <a:gdLst>
                  <a:gd name="T0" fmla="*/ 36394 w 793"/>
                  <a:gd name="T1" fmla="*/ 137753 h 385"/>
                  <a:gd name="T2" fmla="*/ 36394 w 793"/>
                  <a:gd name="T3" fmla="*/ 137753 h 385"/>
                  <a:gd name="T4" fmla="*/ 5405 w 793"/>
                  <a:gd name="T5" fmla="*/ 115153 h 385"/>
                  <a:gd name="T6" fmla="*/ 5405 w 793"/>
                  <a:gd name="T7" fmla="*/ 115153 h 385"/>
                  <a:gd name="T8" fmla="*/ 26305 w 793"/>
                  <a:gd name="T9" fmla="*/ 74258 h 385"/>
                  <a:gd name="T10" fmla="*/ 238906 w 793"/>
                  <a:gd name="T11" fmla="*/ 5381 h 385"/>
                  <a:gd name="T12" fmla="*/ 238906 w 793"/>
                  <a:gd name="T13" fmla="*/ 5381 h 385"/>
                  <a:gd name="T14" fmla="*/ 279985 w 793"/>
                  <a:gd name="T15" fmla="*/ 26546 h 385"/>
                  <a:gd name="T16" fmla="*/ 279985 w 793"/>
                  <a:gd name="T17" fmla="*/ 26546 h 385"/>
                  <a:gd name="T18" fmla="*/ 259085 w 793"/>
                  <a:gd name="T19" fmla="*/ 67083 h 385"/>
                  <a:gd name="T20" fmla="*/ 46484 w 793"/>
                  <a:gd name="T21" fmla="*/ 135960 h 385"/>
                  <a:gd name="T22" fmla="*/ 46484 w 793"/>
                  <a:gd name="T23" fmla="*/ 135960 h 385"/>
                  <a:gd name="T24" fmla="*/ 36394 w 793"/>
                  <a:gd name="T25" fmla="*/ 137753 h 38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3" h="385">
                    <a:moveTo>
                      <a:pt x="101" y="384"/>
                    </a:moveTo>
                    <a:lnTo>
                      <a:pt x="101" y="384"/>
                    </a:lnTo>
                    <a:cubicBezTo>
                      <a:pt x="63" y="384"/>
                      <a:pt x="28" y="359"/>
                      <a:pt x="15" y="321"/>
                    </a:cubicBezTo>
                    <a:cubicBezTo>
                      <a:pt x="0" y="274"/>
                      <a:pt x="26" y="223"/>
                      <a:pt x="73" y="207"/>
                    </a:cubicBezTo>
                    <a:lnTo>
                      <a:pt x="663" y="15"/>
                    </a:lnTo>
                    <a:cubicBezTo>
                      <a:pt x="711" y="0"/>
                      <a:pt x="762" y="26"/>
                      <a:pt x="777" y="74"/>
                    </a:cubicBezTo>
                    <a:cubicBezTo>
                      <a:pt x="792" y="121"/>
                      <a:pt x="767" y="172"/>
                      <a:pt x="719" y="187"/>
                    </a:cubicBezTo>
                    <a:lnTo>
                      <a:pt x="129" y="379"/>
                    </a:lnTo>
                    <a:cubicBezTo>
                      <a:pt x="120" y="382"/>
                      <a:pt x="111" y="384"/>
                      <a:pt x="101" y="38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52" name="Freeform 58">
                <a:extLst>
                  <a:ext uri="{FF2B5EF4-FFF2-40B4-BE49-F238E27FC236}">
                    <a16:creationId xmlns:a16="http://schemas.microsoft.com/office/drawing/2014/main" id="{2CEBE359-C065-9C40-8AFE-EC7F2B7CBC55}"/>
                  </a:ext>
                </a:extLst>
              </p:cNvPr>
              <p:cNvSpPr>
                <a:spLocks noChangeArrowheads="1"/>
              </p:cNvSpPr>
              <p:nvPr/>
            </p:nvSpPr>
            <p:spPr bwMode="auto">
              <a:xfrm>
                <a:off x="4251325" y="1189038"/>
                <a:ext cx="206375" cy="250825"/>
              </a:xfrm>
              <a:custGeom>
                <a:avLst/>
                <a:gdLst>
                  <a:gd name="T0" fmla="*/ 36801 w 572"/>
                  <a:gd name="T1" fmla="*/ 250465 h 696"/>
                  <a:gd name="T2" fmla="*/ 36801 w 572"/>
                  <a:gd name="T3" fmla="*/ 250465 h 696"/>
                  <a:gd name="T4" fmla="*/ 18040 w 572"/>
                  <a:gd name="T5" fmla="*/ 244338 h 696"/>
                  <a:gd name="T6" fmla="*/ 18040 w 572"/>
                  <a:gd name="T7" fmla="*/ 244338 h 696"/>
                  <a:gd name="T8" fmla="*/ 10824 w 572"/>
                  <a:gd name="T9" fmla="*/ 198930 h 696"/>
                  <a:gd name="T10" fmla="*/ 142153 w 572"/>
                  <a:gd name="T11" fmla="*/ 17659 h 696"/>
                  <a:gd name="T12" fmla="*/ 142153 w 572"/>
                  <a:gd name="T13" fmla="*/ 17659 h 696"/>
                  <a:gd name="T14" fmla="*/ 187974 w 572"/>
                  <a:gd name="T15" fmla="*/ 10451 h 696"/>
                  <a:gd name="T16" fmla="*/ 187974 w 572"/>
                  <a:gd name="T17" fmla="*/ 10451 h 696"/>
                  <a:gd name="T18" fmla="*/ 195190 w 572"/>
                  <a:gd name="T19" fmla="*/ 55859 h 696"/>
                  <a:gd name="T20" fmla="*/ 63500 w 572"/>
                  <a:gd name="T21" fmla="*/ 237131 h 696"/>
                  <a:gd name="T22" fmla="*/ 63500 w 572"/>
                  <a:gd name="T23" fmla="*/ 237131 h 696"/>
                  <a:gd name="T24" fmla="*/ 36801 w 572"/>
                  <a:gd name="T25" fmla="*/ 250465 h 69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72" h="696">
                    <a:moveTo>
                      <a:pt x="102" y="695"/>
                    </a:moveTo>
                    <a:lnTo>
                      <a:pt x="102" y="695"/>
                    </a:lnTo>
                    <a:cubicBezTo>
                      <a:pt x="84" y="695"/>
                      <a:pt x="66" y="690"/>
                      <a:pt x="50" y="678"/>
                    </a:cubicBezTo>
                    <a:cubicBezTo>
                      <a:pt x="9" y="649"/>
                      <a:pt x="0" y="592"/>
                      <a:pt x="30" y="552"/>
                    </a:cubicBezTo>
                    <a:lnTo>
                      <a:pt x="394" y="49"/>
                    </a:lnTo>
                    <a:cubicBezTo>
                      <a:pt x="424" y="9"/>
                      <a:pt x="481" y="0"/>
                      <a:pt x="521" y="29"/>
                    </a:cubicBezTo>
                    <a:cubicBezTo>
                      <a:pt x="561" y="59"/>
                      <a:pt x="571" y="115"/>
                      <a:pt x="541" y="155"/>
                    </a:cubicBezTo>
                    <a:lnTo>
                      <a:pt x="176" y="658"/>
                    </a:lnTo>
                    <a:cubicBezTo>
                      <a:pt x="158" y="682"/>
                      <a:pt x="131" y="695"/>
                      <a:pt x="102" y="695"/>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grpSp>
      </p:grpSp>
    </p:spTree>
    <p:extLst>
      <p:ext uri="{BB962C8B-B14F-4D97-AF65-F5344CB8AC3E}">
        <p14:creationId xmlns:p14="http://schemas.microsoft.com/office/powerpoint/2010/main" val="3908928389"/>
      </p:ext>
    </p:extLst>
  </p:cSld>
  <p:clrMapOvr>
    <a:masterClrMapping/>
  </p:clrMapOvr>
  <p:transition advClick="0"/>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52097C74-47E3-8641-B7A9-8841213445E6}"/>
              </a:ext>
            </a:extLst>
          </p:cNvPr>
          <p:cNvSpPr txBox="1"/>
          <p:nvPr/>
        </p:nvSpPr>
        <p:spPr>
          <a:xfrm>
            <a:off x="602336" y="2731570"/>
            <a:ext cx="6743861" cy="938719"/>
          </a:xfrm>
          <a:prstGeom prst="rect">
            <a:avLst/>
          </a:prstGeom>
          <a:noFill/>
        </p:spPr>
        <p:txBody>
          <a:bodyPr wrap="square" rtlCol="0">
            <a:spAutoFit/>
          </a:bodyPr>
          <a:lstStyle/>
          <a:p>
            <a:r>
              <a:rPr lang="en-US" sz="5500" b="1" dirty="0">
                <a:latin typeface="Quicksand" panose="02070303000000060000" pitchFamily="18" charset="77"/>
                <a:ea typeface="Nunito Bold" charset="0"/>
                <a:cs typeface="Nunito Bold" charset="0"/>
              </a:rPr>
              <a:t>What the Solana?</a:t>
            </a:r>
          </a:p>
        </p:txBody>
      </p:sp>
      <p:sp>
        <p:nvSpPr>
          <p:cNvPr id="2" name="Rectangle 1">
            <a:extLst>
              <a:ext uri="{FF2B5EF4-FFF2-40B4-BE49-F238E27FC236}">
                <a16:creationId xmlns:a16="http://schemas.microsoft.com/office/drawing/2014/main" id="{16AFD005-C66B-6E4A-B679-A8207CF0CE8E}"/>
              </a:ext>
            </a:extLst>
          </p:cNvPr>
          <p:cNvSpPr/>
          <p:nvPr/>
        </p:nvSpPr>
        <p:spPr>
          <a:xfrm>
            <a:off x="3223552" y="940635"/>
            <a:ext cx="1413362" cy="2015936"/>
          </a:xfrm>
          <a:prstGeom prst="rect">
            <a:avLst/>
          </a:prstGeom>
        </p:spPr>
        <p:txBody>
          <a:bodyPr wrap="square">
            <a:spAutoFit/>
          </a:bodyPr>
          <a:lstStyle/>
          <a:p>
            <a:pPr algn="ctr"/>
            <a:r>
              <a:rPr lang="en-US" sz="12500" b="1" dirty="0">
                <a:solidFill>
                  <a:schemeClr val="accent1"/>
                </a:solidFill>
                <a:latin typeface="Quicksand" panose="02070303000000060000" pitchFamily="18" charset="77"/>
              </a:rPr>
              <a:t>1.</a:t>
            </a:r>
            <a:r>
              <a:rPr lang="en-US" sz="12500" b="1" dirty="0">
                <a:latin typeface="Quicksand" panose="02070303000000060000" pitchFamily="18" charset="77"/>
              </a:rPr>
              <a:t> </a:t>
            </a:r>
            <a:endParaRPr lang="es-ES_tradnl" sz="12500" b="1" dirty="0"/>
          </a:p>
        </p:txBody>
      </p:sp>
      <p:grpSp>
        <p:nvGrpSpPr>
          <p:cNvPr id="179" name="Group 178">
            <a:extLst>
              <a:ext uri="{FF2B5EF4-FFF2-40B4-BE49-F238E27FC236}">
                <a16:creationId xmlns:a16="http://schemas.microsoft.com/office/drawing/2014/main" id="{5BC53744-00C4-5D4D-B921-E4291DE0B675}"/>
              </a:ext>
            </a:extLst>
          </p:cNvPr>
          <p:cNvGrpSpPr/>
          <p:nvPr/>
        </p:nvGrpSpPr>
        <p:grpSpPr>
          <a:xfrm>
            <a:off x="6870687" y="1908201"/>
            <a:ext cx="5926223" cy="4949799"/>
            <a:chOff x="1337685" y="771608"/>
            <a:chExt cx="5926223" cy="4949799"/>
          </a:xfrm>
        </p:grpSpPr>
        <p:grpSp>
          <p:nvGrpSpPr>
            <p:cNvPr id="180" name="Group 7">
              <a:extLst>
                <a:ext uri="{FF2B5EF4-FFF2-40B4-BE49-F238E27FC236}">
                  <a16:creationId xmlns:a16="http://schemas.microsoft.com/office/drawing/2014/main" id="{5348BE55-B1D0-C145-B447-09E34BD9259D}"/>
                </a:ext>
              </a:extLst>
            </p:cNvPr>
            <p:cNvGrpSpPr>
              <a:grpSpLocks/>
            </p:cNvGrpSpPr>
            <p:nvPr/>
          </p:nvGrpSpPr>
          <p:grpSpPr bwMode="auto">
            <a:xfrm>
              <a:off x="1912307" y="3088811"/>
              <a:ext cx="1483356" cy="1350862"/>
              <a:chOff x="2135188" y="3590925"/>
              <a:chExt cx="1635125" cy="1489075"/>
            </a:xfrm>
            <a:solidFill>
              <a:schemeClr val="accent5">
                <a:lumMod val="75000"/>
              </a:schemeClr>
            </a:solidFill>
          </p:grpSpPr>
          <p:sp>
            <p:nvSpPr>
              <p:cNvPr id="234" name="Freeform 4">
                <a:extLst>
                  <a:ext uri="{FF2B5EF4-FFF2-40B4-BE49-F238E27FC236}">
                    <a16:creationId xmlns:a16="http://schemas.microsoft.com/office/drawing/2014/main" id="{F24944AF-F10F-3147-86FF-B0C4E8CCC70E}"/>
                  </a:ext>
                </a:extLst>
              </p:cNvPr>
              <p:cNvSpPr>
                <a:spLocks noChangeArrowheads="1"/>
              </p:cNvSpPr>
              <p:nvPr/>
            </p:nvSpPr>
            <p:spPr bwMode="auto">
              <a:xfrm>
                <a:off x="2135188" y="3590925"/>
                <a:ext cx="1635125" cy="1489075"/>
              </a:xfrm>
              <a:custGeom>
                <a:avLst/>
                <a:gdLst>
                  <a:gd name="T0" fmla="*/ 817383 w 4543"/>
                  <a:gd name="T1" fmla="*/ 172010 h 4138"/>
                  <a:gd name="T2" fmla="*/ 817383 w 4543"/>
                  <a:gd name="T3" fmla="*/ 172010 h 4138"/>
                  <a:gd name="T4" fmla="*/ 412470 w 4543"/>
                  <a:gd name="T5" fmla="*/ 338982 h 4138"/>
                  <a:gd name="T6" fmla="*/ 412470 w 4543"/>
                  <a:gd name="T7" fmla="*/ 338982 h 4138"/>
                  <a:gd name="T8" fmla="*/ 412470 w 4543"/>
                  <a:gd name="T9" fmla="*/ 1149013 h 4138"/>
                  <a:gd name="T10" fmla="*/ 412470 w 4543"/>
                  <a:gd name="T11" fmla="*/ 1149013 h 4138"/>
                  <a:gd name="T12" fmla="*/ 817383 w 4543"/>
                  <a:gd name="T13" fmla="*/ 1316345 h 4138"/>
                  <a:gd name="T14" fmla="*/ 817383 w 4543"/>
                  <a:gd name="T15" fmla="*/ 1316345 h 4138"/>
                  <a:gd name="T16" fmla="*/ 817383 w 4543"/>
                  <a:gd name="T17" fmla="*/ 1316345 h 4138"/>
                  <a:gd name="T18" fmla="*/ 1222295 w 4543"/>
                  <a:gd name="T19" fmla="*/ 1149013 h 4138"/>
                  <a:gd name="T20" fmla="*/ 1222295 w 4543"/>
                  <a:gd name="T21" fmla="*/ 1149013 h 4138"/>
                  <a:gd name="T22" fmla="*/ 1222655 w 4543"/>
                  <a:gd name="T23" fmla="*/ 338982 h 4138"/>
                  <a:gd name="T24" fmla="*/ 1222655 w 4543"/>
                  <a:gd name="T25" fmla="*/ 338982 h 4138"/>
                  <a:gd name="T26" fmla="*/ 817383 w 4543"/>
                  <a:gd name="T27" fmla="*/ 172010 h 4138"/>
                  <a:gd name="T28" fmla="*/ 817383 w 4543"/>
                  <a:gd name="T29" fmla="*/ 1381479 h 4138"/>
                  <a:gd name="T30" fmla="*/ 817383 w 4543"/>
                  <a:gd name="T31" fmla="*/ 1381479 h 4138"/>
                  <a:gd name="T32" fmla="*/ 817383 w 4543"/>
                  <a:gd name="T33" fmla="*/ 1381479 h 4138"/>
                  <a:gd name="T34" fmla="*/ 366400 w 4543"/>
                  <a:gd name="T35" fmla="*/ 1195074 h 4138"/>
                  <a:gd name="T36" fmla="*/ 366400 w 4543"/>
                  <a:gd name="T37" fmla="*/ 1195074 h 4138"/>
                  <a:gd name="T38" fmla="*/ 366400 w 4543"/>
                  <a:gd name="T39" fmla="*/ 293281 h 4138"/>
                  <a:gd name="T40" fmla="*/ 366400 w 4543"/>
                  <a:gd name="T41" fmla="*/ 293281 h 4138"/>
                  <a:gd name="T42" fmla="*/ 817383 w 4543"/>
                  <a:gd name="T43" fmla="*/ 106877 h 4138"/>
                  <a:gd name="T44" fmla="*/ 817383 w 4543"/>
                  <a:gd name="T45" fmla="*/ 106877 h 4138"/>
                  <a:gd name="T46" fmla="*/ 1268365 w 4543"/>
                  <a:gd name="T47" fmla="*/ 293281 h 4138"/>
                  <a:gd name="T48" fmla="*/ 1268365 w 4543"/>
                  <a:gd name="T49" fmla="*/ 293281 h 4138"/>
                  <a:gd name="T50" fmla="*/ 1268365 w 4543"/>
                  <a:gd name="T51" fmla="*/ 1195074 h 4138"/>
                  <a:gd name="T52" fmla="*/ 1268365 w 4543"/>
                  <a:gd name="T53" fmla="*/ 1195074 h 4138"/>
                  <a:gd name="T54" fmla="*/ 817383 w 4543"/>
                  <a:gd name="T55" fmla="*/ 1381479 h 4138"/>
                  <a:gd name="T56" fmla="*/ 817383 w 4543"/>
                  <a:gd name="T57" fmla="*/ 65134 h 4138"/>
                  <a:gd name="T58" fmla="*/ 817383 w 4543"/>
                  <a:gd name="T59" fmla="*/ 65134 h 4138"/>
                  <a:gd name="T60" fmla="*/ 336527 w 4543"/>
                  <a:gd name="T61" fmla="*/ 263413 h 4138"/>
                  <a:gd name="T62" fmla="*/ 336527 w 4543"/>
                  <a:gd name="T63" fmla="*/ 263413 h 4138"/>
                  <a:gd name="T64" fmla="*/ 336527 w 4543"/>
                  <a:gd name="T65" fmla="*/ 1224942 h 4138"/>
                  <a:gd name="T66" fmla="*/ 336527 w 4543"/>
                  <a:gd name="T67" fmla="*/ 1224942 h 4138"/>
                  <a:gd name="T68" fmla="*/ 817383 w 4543"/>
                  <a:gd name="T69" fmla="*/ 1423582 h 4138"/>
                  <a:gd name="T70" fmla="*/ 817383 w 4543"/>
                  <a:gd name="T71" fmla="*/ 1423582 h 4138"/>
                  <a:gd name="T72" fmla="*/ 1298238 w 4543"/>
                  <a:gd name="T73" fmla="*/ 1224942 h 4138"/>
                  <a:gd name="T74" fmla="*/ 1298238 w 4543"/>
                  <a:gd name="T75" fmla="*/ 1224942 h 4138"/>
                  <a:gd name="T76" fmla="*/ 1298238 w 4543"/>
                  <a:gd name="T77" fmla="*/ 263413 h 4138"/>
                  <a:gd name="T78" fmla="*/ 1298238 w 4543"/>
                  <a:gd name="T79" fmla="*/ 263413 h 4138"/>
                  <a:gd name="T80" fmla="*/ 817383 w 4543"/>
                  <a:gd name="T81" fmla="*/ 65134 h 4138"/>
                  <a:gd name="T82" fmla="*/ 817383 w 4543"/>
                  <a:gd name="T83" fmla="*/ 1488715 h 4138"/>
                  <a:gd name="T84" fmla="*/ 817383 w 4543"/>
                  <a:gd name="T85" fmla="*/ 1488715 h 4138"/>
                  <a:gd name="T86" fmla="*/ 290457 w 4543"/>
                  <a:gd name="T87" fmla="*/ 1270644 h 4138"/>
                  <a:gd name="T88" fmla="*/ 290457 w 4543"/>
                  <a:gd name="T89" fmla="*/ 1270644 h 4138"/>
                  <a:gd name="T90" fmla="*/ 290457 w 4543"/>
                  <a:gd name="T91" fmla="*/ 217352 h 4138"/>
                  <a:gd name="T92" fmla="*/ 290457 w 4543"/>
                  <a:gd name="T93" fmla="*/ 217352 h 4138"/>
                  <a:gd name="T94" fmla="*/ 817383 w 4543"/>
                  <a:gd name="T95" fmla="*/ 0 h 4138"/>
                  <a:gd name="T96" fmla="*/ 817383 w 4543"/>
                  <a:gd name="T97" fmla="*/ 0 h 4138"/>
                  <a:gd name="T98" fmla="*/ 1344308 w 4543"/>
                  <a:gd name="T99" fmla="*/ 217352 h 4138"/>
                  <a:gd name="T100" fmla="*/ 1344308 w 4543"/>
                  <a:gd name="T101" fmla="*/ 217352 h 4138"/>
                  <a:gd name="T102" fmla="*/ 1344308 w 4543"/>
                  <a:gd name="T103" fmla="*/ 1270644 h 4138"/>
                  <a:gd name="T104" fmla="*/ 1344308 w 4543"/>
                  <a:gd name="T105" fmla="*/ 1270644 h 4138"/>
                  <a:gd name="T106" fmla="*/ 817383 w 4543"/>
                  <a:gd name="T107" fmla="*/ 1488715 h 4138"/>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4543" h="4138">
                    <a:moveTo>
                      <a:pt x="2271" y="478"/>
                    </a:moveTo>
                    <a:lnTo>
                      <a:pt x="2271" y="478"/>
                    </a:lnTo>
                    <a:cubicBezTo>
                      <a:pt x="1845" y="478"/>
                      <a:pt x="1446" y="642"/>
                      <a:pt x="1146" y="942"/>
                    </a:cubicBezTo>
                    <a:cubicBezTo>
                      <a:pt x="525" y="1563"/>
                      <a:pt x="525" y="2573"/>
                      <a:pt x="1146" y="3193"/>
                    </a:cubicBezTo>
                    <a:cubicBezTo>
                      <a:pt x="1445" y="3493"/>
                      <a:pt x="1845" y="3658"/>
                      <a:pt x="2271" y="3658"/>
                    </a:cubicBezTo>
                    <a:cubicBezTo>
                      <a:pt x="2696" y="3658"/>
                      <a:pt x="3096" y="3493"/>
                      <a:pt x="3396" y="3193"/>
                    </a:cubicBezTo>
                    <a:cubicBezTo>
                      <a:pt x="4017" y="2573"/>
                      <a:pt x="4017" y="1563"/>
                      <a:pt x="3397" y="942"/>
                    </a:cubicBezTo>
                    <a:cubicBezTo>
                      <a:pt x="3096" y="642"/>
                      <a:pt x="2696" y="478"/>
                      <a:pt x="2271" y="478"/>
                    </a:cubicBezTo>
                    <a:close/>
                    <a:moveTo>
                      <a:pt x="2271" y="3839"/>
                    </a:moveTo>
                    <a:lnTo>
                      <a:pt x="2271" y="3839"/>
                    </a:lnTo>
                    <a:cubicBezTo>
                      <a:pt x="1797" y="3839"/>
                      <a:pt x="1352" y="3655"/>
                      <a:pt x="1018" y="3321"/>
                    </a:cubicBezTo>
                    <a:cubicBezTo>
                      <a:pt x="327" y="2630"/>
                      <a:pt x="327" y="1506"/>
                      <a:pt x="1018" y="815"/>
                    </a:cubicBezTo>
                    <a:cubicBezTo>
                      <a:pt x="1352" y="481"/>
                      <a:pt x="1797" y="297"/>
                      <a:pt x="2271" y="297"/>
                    </a:cubicBezTo>
                    <a:cubicBezTo>
                      <a:pt x="2744" y="297"/>
                      <a:pt x="3190" y="481"/>
                      <a:pt x="3524" y="815"/>
                    </a:cubicBezTo>
                    <a:cubicBezTo>
                      <a:pt x="4215" y="1506"/>
                      <a:pt x="4215" y="2630"/>
                      <a:pt x="3524" y="3321"/>
                    </a:cubicBezTo>
                    <a:cubicBezTo>
                      <a:pt x="3190" y="3655"/>
                      <a:pt x="2744" y="3839"/>
                      <a:pt x="2271" y="3839"/>
                    </a:cubicBezTo>
                    <a:close/>
                    <a:moveTo>
                      <a:pt x="2271" y="181"/>
                    </a:moveTo>
                    <a:lnTo>
                      <a:pt x="2271" y="181"/>
                    </a:lnTo>
                    <a:cubicBezTo>
                      <a:pt x="1766" y="181"/>
                      <a:pt x="1292" y="377"/>
                      <a:pt x="935" y="732"/>
                    </a:cubicBezTo>
                    <a:cubicBezTo>
                      <a:pt x="199" y="1469"/>
                      <a:pt x="199" y="2667"/>
                      <a:pt x="935" y="3404"/>
                    </a:cubicBezTo>
                    <a:cubicBezTo>
                      <a:pt x="1292" y="3760"/>
                      <a:pt x="1766" y="3956"/>
                      <a:pt x="2271" y="3956"/>
                    </a:cubicBezTo>
                    <a:cubicBezTo>
                      <a:pt x="2776" y="3956"/>
                      <a:pt x="3251" y="3760"/>
                      <a:pt x="3607" y="3404"/>
                    </a:cubicBezTo>
                    <a:cubicBezTo>
                      <a:pt x="4343" y="2667"/>
                      <a:pt x="4343" y="1469"/>
                      <a:pt x="3607" y="732"/>
                    </a:cubicBezTo>
                    <a:cubicBezTo>
                      <a:pt x="3251" y="377"/>
                      <a:pt x="2776" y="181"/>
                      <a:pt x="2271" y="181"/>
                    </a:cubicBezTo>
                    <a:close/>
                    <a:moveTo>
                      <a:pt x="2271" y="4137"/>
                    </a:moveTo>
                    <a:lnTo>
                      <a:pt x="2271" y="4137"/>
                    </a:lnTo>
                    <a:cubicBezTo>
                      <a:pt x="1717" y="4137"/>
                      <a:pt x="1198" y="3922"/>
                      <a:pt x="807" y="3531"/>
                    </a:cubicBezTo>
                    <a:cubicBezTo>
                      <a:pt x="0" y="2724"/>
                      <a:pt x="0" y="1411"/>
                      <a:pt x="807" y="604"/>
                    </a:cubicBezTo>
                    <a:cubicBezTo>
                      <a:pt x="1198" y="214"/>
                      <a:pt x="1717" y="0"/>
                      <a:pt x="2271" y="0"/>
                    </a:cubicBezTo>
                    <a:cubicBezTo>
                      <a:pt x="2824" y="0"/>
                      <a:pt x="3344" y="214"/>
                      <a:pt x="3735" y="604"/>
                    </a:cubicBezTo>
                    <a:cubicBezTo>
                      <a:pt x="4542" y="1411"/>
                      <a:pt x="4542" y="2724"/>
                      <a:pt x="3735" y="3531"/>
                    </a:cubicBezTo>
                    <a:cubicBezTo>
                      <a:pt x="3344" y="3922"/>
                      <a:pt x="2824" y="4137"/>
                      <a:pt x="2271" y="4137"/>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235" name="Freeform 5">
                <a:extLst>
                  <a:ext uri="{FF2B5EF4-FFF2-40B4-BE49-F238E27FC236}">
                    <a16:creationId xmlns:a16="http://schemas.microsoft.com/office/drawing/2014/main" id="{CEC95FB3-A4EE-FB4F-AC14-6D388BE31797}"/>
                  </a:ext>
                </a:extLst>
              </p:cNvPr>
              <p:cNvSpPr>
                <a:spLocks noChangeArrowheads="1"/>
              </p:cNvSpPr>
              <p:nvPr/>
            </p:nvSpPr>
            <p:spPr bwMode="auto">
              <a:xfrm>
                <a:off x="2514600" y="3898900"/>
                <a:ext cx="92075" cy="92075"/>
              </a:xfrm>
              <a:custGeom>
                <a:avLst/>
                <a:gdLst>
                  <a:gd name="T0" fmla="*/ 85241 w 256"/>
                  <a:gd name="T1" fmla="*/ 82004 h 256"/>
                  <a:gd name="T2" fmla="*/ 85241 w 256"/>
                  <a:gd name="T3" fmla="*/ 82004 h 256"/>
                  <a:gd name="T4" fmla="*/ 85241 w 256"/>
                  <a:gd name="T5" fmla="*/ 58986 h 256"/>
                  <a:gd name="T6" fmla="*/ 33809 w 256"/>
                  <a:gd name="T7" fmla="*/ 7553 h 256"/>
                  <a:gd name="T8" fmla="*/ 33809 w 256"/>
                  <a:gd name="T9" fmla="*/ 7553 h 256"/>
                  <a:gd name="T10" fmla="*/ 13308 w 256"/>
                  <a:gd name="T11" fmla="*/ 4676 h 256"/>
                  <a:gd name="T12" fmla="*/ 8992 w 256"/>
                  <a:gd name="T13" fmla="*/ 8632 h 256"/>
                  <a:gd name="T14" fmla="*/ 4676 w 256"/>
                  <a:gd name="T15" fmla="*/ 13308 h 256"/>
                  <a:gd name="T16" fmla="*/ 4676 w 256"/>
                  <a:gd name="T17" fmla="*/ 13308 h 256"/>
                  <a:gd name="T18" fmla="*/ 7553 w 256"/>
                  <a:gd name="T19" fmla="*/ 33809 h 256"/>
                  <a:gd name="T20" fmla="*/ 58986 w 256"/>
                  <a:gd name="T21" fmla="*/ 85241 h 256"/>
                  <a:gd name="T22" fmla="*/ 58986 w 256"/>
                  <a:gd name="T23" fmla="*/ 85241 h 256"/>
                  <a:gd name="T24" fmla="*/ 82004 w 256"/>
                  <a:gd name="T25" fmla="*/ 85241 h 256"/>
                  <a:gd name="T26" fmla="*/ 85241 w 256"/>
                  <a:gd name="T27" fmla="*/ 82004 h 25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56" h="256">
                    <a:moveTo>
                      <a:pt x="237" y="228"/>
                    </a:moveTo>
                    <a:lnTo>
                      <a:pt x="237" y="228"/>
                    </a:lnTo>
                    <a:cubicBezTo>
                      <a:pt x="255" y="211"/>
                      <a:pt x="255" y="182"/>
                      <a:pt x="237" y="164"/>
                    </a:cubicBezTo>
                    <a:lnTo>
                      <a:pt x="94" y="21"/>
                    </a:lnTo>
                    <a:cubicBezTo>
                      <a:pt x="76" y="3"/>
                      <a:pt x="51" y="0"/>
                      <a:pt x="37" y="13"/>
                    </a:cubicBezTo>
                    <a:lnTo>
                      <a:pt x="25" y="24"/>
                    </a:lnTo>
                    <a:lnTo>
                      <a:pt x="13" y="37"/>
                    </a:lnTo>
                    <a:cubicBezTo>
                      <a:pt x="0" y="51"/>
                      <a:pt x="4" y="77"/>
                      <a:pt x="21" y="94"/>
                    </a:cubicBezTo>
                    <a:lnTo>
                      <a:pt x="164" y="237"/>
                    </a:lnTo>
                    <a:cubicBezTo>
                      <a:pt x="182" y="255"/>
                      <a:pt x="210" y="255"/>
                      <a:pt x="228" y="237"/>
                    </a:cubicBezTo>
                    <a:lnTo>
                      <a:pt x="237" y="22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236" name="Freeform 6">
                <a:extLst>
                  <a:ext uri="{FF2B5EF4-FFF2-40B4-BE49-F238E27FC236}">
                    <a16:creationId xmlns:a16="http://schemas.microsoft.com/office/drawing/2014/main" id="{B58C2543-A185-A246-B88E-7B58693282D6}"/>
                  </a:ext>
                </a:extLst>
              </p:cNvPr>
              <p:cNvSpPr>
                <a:spLocks noChangeArrowheads="1"/>
              </p:cNvSpPr>
              <p:nvPr/>
            </p:nvSpPr>
            <p:spPr bwMode="auto">
              <a:xfrm>
                <a:off x="2346325" y="4316413"/>
                <a:ext cx="106363" cy="38100"/>
              </a:xfrm>
              <a:custGeom>
                <a:avLst/>
                <a:gdLst>
                  <a:gd name="T0" fmla="*/ 106001 w 294"/>
                  <a:gd name="T1" fmla="*/ 16486 h 104"/>
                  <a:gd name="T2" fmla="*/ 106001 w 294"/>
                  <a:gd name="T3" fmla="*/ 16486 h 104"/>
                  <a:gd name="T4" fmla="*/ 89721 w 294"/>
                  <a:gd name="T5" fmla="*/ 0 h 104"/>
                  <a:gd name="T6" fmla="*/ 17004 w 294"/>
                  <a:gd name="T7" fmla="*/ 0 h 104"/>
                  <a:gd name="T8" fmla="*/ 17004 w 294"/>
                  <a:gd name="T9" fmla="*/ 0 h 104"/>
                  <a:gd name="T10" fmla="*/ 362 w 294"/>
                  <a:gd name="T11" fmla="*/ 12822 h 104"/>
                  <a:gd name="T12" fmla="*/ 362 w 294"/>
                  <a:gd name="T13" fmla="*/ 12822 h 104"/>
                  <a:gd name="T14" fmla="*/ 17004 w 294"/>
                  <a:gd name="T15" fmla="*/ 37734 h 104"/>
                  <a:gd name="T16" fmla="*/ 89721 w 294"/>
                  <a:gd name="T17" fmla="*/ 37734 h 104"/>
                  <a:gd name="T18" fmla="*/ 89721 w 294"/>
                  <a:gd name="T19" fmla="*/ 37734 h 104"/>
                  <a:gd name="T20" fmla="*/ 106001 w 294"/>
                  <a:gd name="T21" fmla="*/ 21248 h 104"/>
                  <a:gd name="T22" fmla="*/ 106001 w 294"/>
                  <a:gd name="T23" fmla="*/ 16486 h 10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94" h="104">
                    <a:moveTo>
                      <a:pt x="293" y="45"/>
                    </a:moveTo>
                    <a:lnTo>
                      <a:pt x="293" y="45"/>
                    </a:lnTo>
                    <a:cubicBezTo>
                      <a:pt x="293" y="21"/>
                      <a:pt x="273" y="0"/>
                      <a:pt x="248" y="0"/>
                    </a:cubicBezTo>
                    <a:lnTo>
                      <a:pt x="47" y="0"/>
                    </a:lnTo>
                    <a:cubicBezTo>
                      <a:pt x="21" y="0"/>
                      <a:pt x="1" y="15"/>
                      <a:pt x="1" y="35"/>
                    </a:cubicBezTo>
                    <a:cubicBezTo>
                      <a:pt x="0" y="53"/>
                      <a:pt x="21" y="103"/>
                      <a:pt x="47" y="103"/>
                    </a:cubicBezTo>
                    <a:lnTo>
                      <a:pt x="248" y="103"/>
                    </a:lnTo>
                    <a:cubicBezTo>
                      <a:pt x="273" y="103"/>
                      <a:pt x="293" y="83"/>
                      <a:pt x="293" y="58"/>
                    </a:cubicBezTo>
                    <a:lnTo>
                      <a:pt x="293" y="45"/>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237" name="Freeform 7">
                <a:extLst>
                  <a:ext uri="{FF2B5EF4-FFF2-40B4-BE49-F238E27FC236}">
                    <a16:creationId xmlns:a16="http://schemas.microsoft.com/office/drawing/2014/main" id="{4B7A097A-0DAB-634E-9F6A-715D9C90D05A}"/>
                  </a:ext>
                </a:extLst>
              </p:cNvPr>
              <p:cNvSpPr>
                <a:spLocks noChangeArrowheads="1"/>
              </p:cNvSpPr>
              <p:nvPr/>
            </p:nvSpPr>
            <p:spPr bwMode="auto">
              <a:xfrm>
                <a:off x="2514600" y="4679950"/>
                <a:ext cx="92075" cy="92075"/>
              </a:xfrm>
              <a:custGeom>
                <a:avLst/>
                <a:gdLst>
                  <a:gd name="T0" fmla="*/ 82004 w 256"/>
                  <a:gd name="T1" fmla="*/ 6114 h 256"/>
                  <a:gd name="T2" fmla="*/ 82004 w 256"/>
                  <a:gd name="T3" fmla="*/ 6114 h 256"/>
                  <a:gd name="T4" fmla="*/ 58986 w 256"/>
                  <a:gd name="T5" fmla="*/ 6114 h 256"/>
                  <a:gd name="T6" fmla="*/ 7553 w 256"/>
                  <a:gd name="T7" fmla="*/ 57907 h 256"/>
                  <a:gd name="T8" fmla="*/ 7553 w 256"/>
                  <a:gd name="T9" fmla="*/ 57907 h 256"/>
                  <a:gd name="T10" fmla="*/ 4676 w 256"/>
                  <a:gd name="T11" fmla="*/ 78408 h 256"/>
                  <a:gd name="T12" fmla="*/ 8992 w 256"/>
                  <a:gd name="T13" fmla="*/ 82724 h 256"/>
                  <a:gd name="T14" fmla="*/ 13308 w 256"/>
                  <a:gd name="T15" fmla="*/ 87399 h 256"/>
                  <a:gd name="T16" fmla="*/ 13308 w 256"/>
                  <a:gd name="T17" fmla="*/ 87399 h 256"/>
                  <a:gd name="T18" fmla="*/ 33809 w 256"/>
                  <a:gd name="T19" fmla="*/ 84162 h 256"/>
                  <a:gd name="T20" fmla="*/ 85241 w 256"/>
                  <a:gd name="T21" fmla="*/ 32370 h 256"/>
                  <a:gd name="T22" fmla="*/ 85241 w 256"/>
                  <a:gd name="T23" fmla="*/ 32370 h 256"/>
                  <a:gd name="T24" fmla="*/ 85241 w 256"/>
                  <a:gd name="T25" fmla="*/ 9711 h 256"/>
                  <a:gd name="T26" fmla="*/ 82004 w 256"/>
                  <a:gd name="T27" fmla="*/ 6114 h 25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56" h="256">
                    <a:moveTo>
                      <a:pt x="228" y="17"/>
                    </a:moveTo>
                    <a:lnTo>
                      <a:pt x="228" y="17"/>
                    </a:lnTo>
                    <a:cubicBezTo>
                      <a:pt x="210" y="0"/>
                      <a:pt x="182" y="0"/>
                      <a:pt x="164" y="17"/>
                    </a:cubicBezTo>
                    <a:lnTo>
                      <a:pt x="21" y="161"/>
                    </a:lnTo>
                    <a:cubicBezTo>
                      <a:pt x="4" y="178"/>
                      <a:pt x="0" y="204"/>
                      <a:pt x="13" y="218"/>
                    </a:cubicBezTo>
                    <a:lnTo>
                      <a:pt x="25" y="230"/>
                    </a:lnTo>
                    <a:lnTo>
                      <a:pt x="37" y="243"/>
                    </a:lnTo>
                    <a:cubicBezTo>
                      <a:pt x="51" y="255"/>
                      <a:pt x="76" y="251"/>
                      <a:pt x="94" y="234"/>
                    </a:cubicBezTo>
                    <a:lnTo>
                      <a:pt x="237" y="90"/>
                    </a:lnTo>
                    <a:cubicBezTo>
                      <a:pt x="255" y="73"/>
                      <a:pt x="255" y="44"/>
                      <a:pt x="237" y="27"/>
                    </a:cubicBezTo>
                    <a:lnTo>
                      <a:pt x="228" y="1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238" name="Freeform 8">
                <a:extLst>
                  <a:ext uri="{FF2B5EF4-FFF2-40B4-BE49-F238E27FC236}">
                    <a16:creationId xmlns:a16="http://schemas.microsoft.com/office/drawing/2014/main" id="{27F4E0C3-87E9-2A4E-8F9C-B1B17BE99FF5}"/>
                  </a:ext>
                </a:extLst>
              </p:cNvPr>
              <p:cNvSpPr>
                <a:spLocks noChangeArrowheads="1"/>
              </p:cNvSpPr>
              <p:nvPr/>
            </p:nvSpPr>
            <p:spPr bwMode="auto">
              <a:xfrm>
                <a:off x="2933700" y="4835525"/>
                <a:ext cx="38100" cy="104775"/>
              </a:xfrm>
              <a:custGeom>
                <a:avLst/>
                <a:gdLst>
                  <a:gd name="T0" fmla="*/ 16329 w 105"/>
                  <a:gd name="T1" fmla="*/ 0 h 293"/>
                  <a:gd name="T2" fmla="*/ 16329 w 105"/>
                  <a:gd name="T3" fmla="*/ 0 h 293"/>
                  <a:gd name="T4" fmla="*/ 0 w 105"/>
                  <a:gd name="T5" fmla="*/ 16092 h 293"/>
                  <a:gd name="T6" fmla="*/ 0 w 105"/>
                  <a:gd name="T7" fmla="*/ 87968 h 293"/>
                  <a:gd name="T8" fmla="*/ 0 w 105"/>
                  <a:gd name="T9" fmla="*/ 87968 h 293"/>
                  <a:gd name="T10" fmla="*/ 12700 w 105"/>
                  <a:gd name="T11" fmla="*/ 104417 h 293"/>
                  <a:gd name="T12" fmla="*/ 12700 w 105"/>
                  <a:gd name="T13" fmla="*/ 104417 h 293"/>
                  <a:gd name="T14" fmla="*/ 37737 w 105"/>
                  <a:gd name="T15" fmla="*/ 87968 h 293"/>
                  <a:gd name="T16" fmla="*/ 37737 w 105"/>
                  <a:gd name="T17" fmla="*/ 16092 h 293"/>
                  <a:gd name="T18" fmla="*/ 37737 w 105"/>
                  <a:gd name="T19" fmla="*/ 16092 h 293"/>
                  <a:gd name="T20" fmla="*/ 21046 w 105"/>
                  <a:gd name="T21" fmla="*/ 0 h 293"/>
                  <a:gd name="T22" fmla="*/ 16329 w 105"/>
                  <a:gd name="T23" fmla="*/ 0 h 29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05" h="293">
                    <a:moveTo>
                      <a:pt x="45" y="0"/>
                    </a:moveTo>
                    <a:lnTo>
                      <a:pt x="45" y="0"/>
                    </a:lnTo>
                    <a:cubicBezTo>
                      <a:pt x="20" y="0"/>
                      <a:pt x="0" y="20"/>
                      <a:pt x="0" y="45"/>
                    </a:cubicBezTo>
                    <a:lnTo>
                      <a:pt x="0" y="246"/>
                    </a:lnTo>
                    <a:cubicBezTo>
                      <a:pt x="0" y="271"/>
                      <a:pt x="16" y="292"/>
                      <a:pt x="35" y="292"/>
                    </a:cubicBezTo>
                    <a:cubicBezTo>
                      <a:pt x="54" y="292"/>
                      <a:pt x="104" y="271"/>
                      <a:pt x="104" y="246"/>
                    </a:cubicBezTo>
                    <a:lnTo>
                      <a:pt x="104" y="45"/>
                    </a:lnTo>
                    <a:cubicBezTo>
                      <a:pt x="104" y="20"/>
                      <a:pt x="83" y="0"/>
                      <a:pt x="58" y="0"/>
                    </a:cubicBezTo>
                    <a:lnTo>
                      <a:pt x="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239" name="Freeform 9">
                <a:extLst>
                  <a:ext uri="{FF2B5EF4-FFF2-40B4-BE49-F238E27FC236}">
                    <a16:creationId xmlns:a16="http://schemas.microsoft.com/office/drawing/2014/main" id="{75EA8C23-9682-9F47-B259-460E019A0C31}"/>
                  </a:ext>
                </a:extLst>
              </p:cNvPr>
              <p:cNvSpPr>
                <a:spLocks noChangeArrowheads="1"/>
              </p:cNvSpPr>
              <p:nvPr/>
            </p:nvSpPr>
            <p:spPr bwMode="auto">
              <a:xfrm>
                <a:off x="3297238" y="4679950"/>
                <a:ext cx="92075" cy="92075"/>
              </a:xfrm>
              <a:custGeom>
                <a:avLst/>
                <a:gdLst>
                  <a:gd name="T0" fmla="*/ 6449 w 257"/>
                  <a:gd name="T1" fmla="*/ 9711 h 256"/>
                  <a:gd name="T2" fmla="*/ 6449 w 257"/>
                  <a:gd name="T3" fmla="*/ 9711 h 256"/>
                  <a:gd name="T4" fmla="*/ 6449 w 257"/>
                  <a:gd name="T5" fmla="*/ 32370 h 256"/>
                  <a:gd name="T6" fmla="*/ 57681 w 257"/>
                  <a:gd name="T7" fmla="*/ 84162 h 256"/>
                  <a:gd name="T8" fmla="*/ 57681 w 257"/>
                  <a:gd name="T9" fmla="*/ 84162 h 256"/>
                  <a:gd name="T10" fmla="*/ 78461 w 257"/>
                  <a:gd name="T11" fmla="*/ 87399 h 256"/>
                  <a:gd name="T12" fmla="*/ 82760 w 257"/>
                  <a:gd name="T13" fmla="*/ 82724 h 256"/>
                  <a:gd name="T14" fmla="*/ 87059 w 257"/>
                  <a:gd name="T15" fmla="*/ 78408 h 256"/>
                  <a:gd name="T16" fmla="*/ 87059 w 257"/>
                  <a:gd name="T17" fmla="*/ 78408 h 256"/>
                  <a:gd name="T18" fmla="*/ 83835 w 257"/>
                  <a:gd name="T19" fmla="*/ 57907 h 256"/>
                  <a:gd name="T20" fmla="*/ 32961 w 257"/>
                  <a:gd name="T21" fmla="*/ 6114 h 256"/>
                  <a:gd name="T22" fmla="*/ 32961 w 257"/>
                  <a:gd name="T23" fmla="*/ 6114 h 256"/>
                  <a:gd name="T24" fmla="*/ 10032 w 257"/>
                  <a:gd name="T25" fmla="*/ 6114 h 256"/>
                  <a:gd name="T26" fmla="*/ 6449 w 257"/>
                  <a:gd name="T27" fmla="*/ 9711 h 25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57" h="256">
                    <a:moveTo>
                      <a:pt x="18" y="27"/>
                    </a:moveTo>
                    <a:lnTo>
                      <a:pt x="18" y="27"/>
                    </a:lnTo>
                    <a:cubicBezTo>
                      <a:pt x="0" y="44"/>
                      <a:pt x="0" y="73"/>
                      <a:pt x="18" y="90"/>
                    </a:cubicBezTo>
                    <a:lnTo>
                      <a:pt x="161" y="234"/>
                    </a:lnTo>
                    <a:cubicBezTo>
                      <a:pt x="179" y="251"/>
                      <a:pt x="205" y="255"/>
                      <a:pt x="219" y="243"/>
                    </a:cubicBezTo>
                    <a:lnTo>
                      <a:pt x="231" y="230"/>
                    </a:lnTo>
                    <a:lnTo>
                      <a:pt x="243" y="218"/>
                    </a:lnTo>
                    <a:cubicBezTo>
                      <a:pt x="256" y="204"/>
                      <a:pt x="252" y="178"/>
                      <a:pt x="234" y="161"/>
                    </a:cubicBezTo>
                    <a:lnTo>
                      <a:pt x="92" y="17"/>
                    </a:lnTo>
                    <a:cubicBezTo>
                      <a:pt x="74" y="0"/>
                      <a:pt x="45" y="0"/>
                      <a:pt x="28" y="17"/>
                    </a:cubicBezTo>
                    <a:lnTo>
                      <a:pt x="18" y="2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240" name="Freeform 10">
                <a:extLst>
                  <a:ext uri="{FF2B5EF4-FFF2-40B4-BE49-F238E27FC236}">
                    <a16:creationId xmlns:a16="http://schemas.microsoft.com/office/drawing/2014/main" id="{2D1ADEEB-06F0-CE40-BAA2-DB40B4017CFD}"/>
                  </a:ext>
                </a:extLst>
              </p:cNvPr>
              <p:cNvSpPr>
                <a:spLocks noChangeArrowheads="1"/>
              </p:cNvSpPr>
              <p:nvPr/>
            </p:nvSpPr>
            <p:spPr bwMode="auto">
              <a:xfrm>
                <a:off x="3451225" y="4316413"/>
                <a:ext cx="106363" cy="38100"/>
              </a:xfrm>
              <a:custGeom>
                <a:avLst/>
                <a:gdLst>
                  <a:gd name="T0" fmla="*/ 0 w 294"/>
                  <a:gd name="T1" fmla="*/ 21046 h 105"/>
                  <a:gd name="T2" fmla="*/ 0 w 294"/>
                  <a:gd name="T3" fmla="*/ 21046 h 105"/>
                  <a:gd name="T4" fmla="*/ 16642 w 294"/>
                  <a:gd name="T5" fmla="*/ 37374 h 105"/>
                  <a:gd name="T6" fmla="*/ 89721 w 294"/>
                  <a:gd name="T7" fmla="*/ 37737 h 105"/>
                  <a:gd name="T8" fmla="*/ 89721 w 294"/>
                  <a:gd name="T9" fmla="*/ 37737 h 105"/>
                  <a:gd name="T10" fmla="*/ 106001 w 294"/>
                  <a:gd name="T11" fmla="*/ 25037 h 105"/>
                  <a:gd name="T12" fmla="*/ 106001 w 294"/>
                  <a:gd name="T13" fmla="*/ 25037 h 105"/>
                  <a:gd name="T14" fmla="*/ 89721 w 294"/>
                  <a:gd name="T15" fmla="*/ 0 h 105"/>
                  <a:gd name="T16" fmla="*/ 16642 w 294"/>
                  <a:gd name="T17" fmla="*/ 0 h 105"/>
                  <a:gd name="T18" fmla="*/ 16642 w 294"/>
                  <a:gd name="T19" fmla="*/ 0 h 105"/>
                  <a:gd name="T20" fmla="*/ 0 w 294"/>
                  <a:gd name="T21" fmla="*/ 16329 h 105"/>
                  <a:gd name="T22" fmla="*/ 0 w 294"/>
                  <a:gd name="T23" fmla="*/ 21046 h 10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94" h="105">
                    <a:moveTo>
                      <a:pt x="0" y="58"/>
                    </a:moveTo>
                    <a:lnTo>
                      <a:pt x="0" y="58"/>
                    </a:lnTo>
                    <a:cubicBezTo>
                      <a:pt x="0" y="83"/>
                      <a:pt x="21" y="103"/>
                      <a:pt x="46" y="103"/>
                    </a:cubicBezTo>
                    <a:lnTo>
                      <a:pt x="248" y="104"/>
                    </a:lnTo>
                    <a:cubicBezTo>
                      <a:pt x="272" y="104"/>
                      <a:pt x="293" y="88"/>
                      <a:pt x="293" y="69"/>
                    </a:cubicBezTo>
                    <a:cubicBezTo>
                      <a:pt x="293" y="50"/>
                      <a:pt x="272" y="0"/>
                      <a:pt x="248" y="0"/>
                    </a:cubicBezTo>
                    <a:lnTo>
                      <a:pt x="46" y="0"/>
                    </a:lnTo>
                    <a:cubicBezTo>
                      <a:pt x="21" y="0"/>
                      <a:pt x="0" y="21"/>
                      <a:pt x="0" y="45"/>
                    </a:cubicBez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241" name="Freeform 11">
                <a:extLst>
                  <a:ext uri="{FF2B5EF4-FFF2-40B4-BE49-F238E27FC236}">
                    <a16:creationId xmlns:a16="http://schemas.microsoft.com/office/drawing/2014/main" id="{7C526D28-1B62-7F48-B3FF-EB5BFAA808BE}"/>
                  </a:ext>
                </a:extLst>
              </p:cNvPr>
              <p:cNvSpPr>
                <a:spLocks noChangeArrowheads="1"/>
              </p:cNvSpPr>
              <p:nvPr/>
            </p:nvSpPr>
            <p:spPr bwMode="auto">
              <a:xfrm>
                <a:off x="3297238" y="3898900"/>
                <a:ext cx="92075" cy="92075"/>
              </a:xfrm>
              <a:custGeom>
                <a:avLst/>
                <a:gdLst>
                  <a:gd name="T0" fmla="*/ 10032 w 257"/>
                  <a:gd name="T1" fmla="*/ 85601 h 256"/>
                  <a:gd name="T2" fmla="*/ 10032 w 257"/>
                  <a:gd name="T3" fmla="*/ 85601 h 256"/>
                  <a:gd name="T4" fmla="*/ 32961 w 257"/>
                  <a:gd name="T5" fmla="*/ 85601 h 256"/>
                  <a:gd name="T6" fmla="*/ 84193 w 257"/>
                  <a:gd name="T7" fmla="*/ 33809 h 256"/>
                  <a:gd name="T8" fmla="*/ 84193 w 257"/>
                  <a:gd name="T9" fmla="*/ 33809 h 256"/>
                  <a:gd name="T10" fmla="*/ 87059 w 257"/>
                  <a:gd name="T11" fmla="*/ 13308 h 256"/>
                  <a:gd name="T12" fmla="*/ 82760 w 257"/>
                  <a:gd name="T13" fmla="*/ 8632 h 256"/>
                  <a:gd name="T14" fmla="*/ 78461 w 257"/>
                  <a:gd name="T15" fmla="*/ 4676 h 256"/>
                  <a:gd name="T16" fmla="*/ 78461 w 257"/>
                  <a:gd name="T17" fmla="*/ 4676 h 256"/>
                  <a:gd name="T18" fmla="*/ 57681 w 257"/>
                  <a:gd name="T19" fmla="*/ 7553 h 256"/>
                  <a:gd name="T20" fmla="*/ 6449 w 257"/>
                  <a:gd name="T21" fmla="*/ 58986 h 256"/>
                  <a:gd name="T22" fmla="*/ 6449 w 257"/>
                  <a:gd name="T23" fmla="*/ 58986 h 256"/>
                  <a:gd name="T24" fmla="*/ 6449 w 257"/>
                  <a:gd name="T25" fmla="*/ 82004 h 256"/>
                  <a:gd name="T26" fmla="*/ 10032 w 257"/>
                  <a:gd name="T27" fmla="*/ 85601 h 25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57" h="256">
                    <a:moveTo>
                      <a:pt x="28" y="238"/>
                    </a:moveTo>
                    <a:lnTo>
                      <a:pt x="28" y="238"/>
                    </a:lnTo>
                    <a:cubicBezTo>
                      <a:pt x="45" y="255"/>
                      <a:pt x="74" y="255"/>
                      <a:pt x="92" y="238"/>
                    </a:cubicBezTo>
                    <a:lnTo>
                      <a:pt x="235" y="94"/>
                    </a:lnTo>
                    <a:cubicBezTo>
                      <a:pt x="252" y="77"/>
                      <a:pt x="256" y="51"/>
                      <a:pt x="243" y="37"/>
                    </a:cubicBezTo>
                    <a:lnTo>
                      <a:pt x="231" y="24"/>
                    </a:lnTo>
                    <a:lnTo>
                      <a:pt x="219" y="13"/>
                    </a:lnTo>
                    <a:cubicBezTo>
                      <a:pt x="205" y="0"/>
                      <a:pt x="179" y="3"/>
                      <a:pt x="161" y="21"/>
                    </a:cubicBezTo>
                    <a:lnTo>
                      <a:pt x="18" y="164"/>
                    </a:lnTo>
                    <a:cubicBezTo>
                      <a:pt x="0" y="182"/>
                      <a:pt x="0" y="211"/>
                      <a:pt x="18" y="228"/>
                    </a:cubicBezTo>
                    <a:lnTo>
                      <a:pt x="28" y="23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242" name="Freeform 12">
                <a:extLst>
                  <a:ext uri="{FF2B5EF4-FFF2-40B4-BE49-F238E27FC236}">
                    <a16:creationId xmlns:a16="http://schemas.microsoft.com/office/drawing/2014/main" id="{783D262F-77AB-944E-9BE2-9174BF614790}"/>
                  </a:ext>
                </a:extLst>
              </p:cNvPr>
              <p:cNvSpPr>
                <a:spLocks noChangeArrowheads="1"/>
              </p:cNvSpPr>
              <p:nvPr/>
            </p:nvSpPr>
            <p:spPr bwMode="auto">
              <a:xfrm>
                <a:off x="2933700" y="3730625"/>
                <a:ext cx="38100" cy="104775"/>
              </a:xfrm>
              <a:custGeom>
                <a:avLst/>
                <a:gdLst>
                  <a:gd name="T0" fmla="*/ 21046 w 105"/>
                  <a:gd name="T1" fmla="*/ 104417 h 293"/>
                  <a:gd name="T2" fmla="*/ 21046 w 105"/>
                  <a:gd name="T3" fmla="*/ 104417 h 293"/>
                  <a:gd name="T4" fmla="*/ 37737 w 105"/>
                  <a:gd name="T5" fmla="*/ 88326 h 293"/>
                  <a:gd name="T6" fmla="*/ 37737 w 105"/>
                  <a:gd name="T7" fmla="*/ 16449 h 293"/>
                  <a:gd name="T8" fmla="*/ 37737 w 105"/>
                  <a:gd name="T9" fmla="*/ 16449 h 293"/>
                  <a:gd name="T10" fmla="*/ 25037 w 105"/>
                  <a:gd name="T11" fmla="*/ 0 h 293"/>
                  <a:gd name="T12" fmla="*/ 25037 w 105"/>
                  <a:gd name="T13" fmla="*/ 0 h 293"/>
                  <a:gd name="T14" fmla="*/ 0 w 105"/>
                  <a:gd name="T15" fmla="*/ 16449 h 293"/>
                  <a:gd name="T16" fmla="*/ 0 w 105"/>
                  <a:gd name="T17" fmla="*/ 88326 h 293"/>
                  <a:gd name="T18" fmla="*/ 0 w 105"/>
                  <a:gd name="T19" fmla="*/ 88326 h 293"/>
                  <a:gd name="T20" fmla="*/ 16329 w 105"/>
                  <a:gd name="T21" fmla="*/ 104417 h 293"/>
                  <a:gd name="T22" fmla="*/ 21046 w 105"/>
                  <a:gd name="T23" fmla="*/ 104417 h 29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05" h="293">
                    <a:moveTo>
                      <a:pt x="58" y="292"/>
                    </a:moveTo>
                    <a:lnTo>
                      <a:pt x="58" y="292"/>
                    </a:lnTo>
                    <a:cubicBezTo>
                      <a:pt x="83" y="292"/>
                      <a:pt x="104" y="272"/>
                      <a:pt x="104" y="247"/>
                    </a:cubicBezTo>
                    <a:lnTo>
                      <a:pt x="104" y="46"/>
                    </a:lnTo>
                    <a:cubicBezTo>
                      <a:pt x="104" y="21"/>
                      <a:pt x="88" y="1"/>
                      <a:pt x="69" y="0"/>
                    </a:cubicBezTo>
                    <a:cubicBezTo>
                      <a:pt x="50" y="0"/>
                      <a:pt x="0" y="21"/>
                      <a:pt x="0" y="46"/>
                    </a:cubicBezTo>
                    <a:lnTo>
                      <a:pt x="0" y="247"/>
                    </a:lnTo>
                    <a:cubicBezTo>
                      <a:pt x="0" y="272"/>
                      <a:pt x="20" y="292"/>
                      <a:pt x="45" y="292"/>
                    </a:cubicBezTo>
                    <a:lnTo>
                      <a:pt x="58" y="29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243" name="Freeform 13">
                <a:extLst>
                  <a:ext uri="{FF2B5EF4-FFF2-40B4-BE49-F238E27FC236}">
                    <a16:creationId xmlns:a16="http://schemas.microsoft.com/office/drawing/2014/main" id="{70D5E453-A611-B647-A5E5-83F0BADFBA1D}"/>
                  </a:ext>
                </a:extLst>
              </p:cNvPr>
              <p:cNvSpPr>
                <a:spLocks noChangeArrowheads="1"/>
              </p:cNvSpPr>
              <p:nvPr/>
            </p:nvSpPr>
            <p:spPr bwMode="auto">
              <a:xfrm>
                <a:off x="2760663" y="4143375"/>
                <a:ext cx="250825" cy="250825"/>
              </a:xfrm>
              <a:custGeom>
                <a:avLst/>
                <a:gdLst>
                  <a:gd name="T0" fmla="*/ 237529 w 698"/>
                  <a:gd name="T1" fmla="*/ 185064 h 698"/>
                  <a:gd name="T2" fmla="*/ 237529 w 698"/>
                  <a:gd name="T3" fmla="*/ 185064 h 698"/>
                  <a:gd name="T4" fmla="*/ 237529 w 698"/>
                  <a:gd name="T5" fmla="*/ 231420 h 698"/>
                  <a:gd name="T6" fmla="*/ 230702 w 698"/>
                  <a:gd name="T7" fmla="*/ 237888 h 698"/>
                  <a:gd name="T8" fmla="*/ 230702 w 698"/>
                  <a:gd name="T9" fmla="*/ 237888 h 698"/>
                  <a:gd name="T10" fmla="*/ 185064 w 698"/>
                  <a:gd name="T11" fmla="*/ 237888 h 698"/>
                  <a:gd name="T12" fmla="*/ 23717 w 698"/>
                  <a:gd name="T13" fmla="*/ 76901 h 698"/>
                  <a:gd name="T14" fmla="*/ 23717 w 698"/>
                  <a:gd name="T15" fmla="*/ 76901 h 698"/>
                  <a:gd name="T16" fmla="*/ 0 w 698"/>
                  <a:gd name="T17" fmla="*/ 26951 h 698"/>
                  <a:gd name="T18" fmla="*/ 0 w 698"/>
                  <a:gd name="T19" fmla="*/ 26951 h 698"/>
                  <a:gd name="T20" fmla="*/ 26592 w 698"/>
                  <a:gd name="T21" fmla="*/ 719 h 698"/>
                  <a:gd name="T22" fmla="*/ 26592 w 698"/>
                  <a:gd name="T23" fmla="*/ 719 h 698"/>
                  <a:gd name="T24" fmla="*/ 76182 w 698"/>
                  <a:gd name="T25" fmla="*/ 24076 h 698"/>
                  <a:gd name="T26" fmla="*/ 237529 w 698"/>
                  <a:gd name="T27" fmla="*/ 185064 h 69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698" h="698">
                    <a:moveTo>
                      <a:pt x="661" y="515"/>
                    </a:moveTo>
                    <a:lnTo>
                      <a:pt x="661" y="515"/>
                    </a:lnTo>
                    <a:cubicBezTo>
                      <a:pt x="697" y="551"/>
                      <a:pt x="697" y="608"/>
                      <a:pt x="661" y="644"/>
                    </a:cubicBezTo>
                    <a:lnTo>
                      <a:pt x="642" y="662"/>
                    </a:lnTo>
                    <a:cubicBezTo>
                      <a:pt x="608" y="697"/>
                      <a:pt x="550" y="697"/>
                      <a:pt x="515" y="662"/>
                    </a:cubicBezTo>
                    <a:lnTo>
                      <a:pt x="66" y="214"/>
                    </a:lnTo>
                    <a:cubicBezTo>
                      <a:pt x="31" y="178"/>
                      <a:pt x="2" y="116"/>
                      <a:pt x="0" y="75"/>
                    </a:cubicBezTo>
                    <a:cubicBezTo>
                      <a:pt x="0" y="34"/>
                      <a:pt x="33" y="0"/>
                      <a:pt x="74" y="2"/>
                    </a:cubicBezTo>
                    <a:cubicBezTo>
                      <a:pt x="115" y="2"/>
                      <a:pt x="177" y="32"/>
                      <a:pt x="212" y="67"/>
                    </a:cubicBezTo>
                    <a:lnTo>
                      <a:pt x="661" y="515"/>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244" name="Freeform 14">
                <a:extLst>
                  <a:ext uri="{FF2B5EF4-FFF2-40B4-BE49-F238E27FC236}">
                    <a16:creationId xmlns:a16="http://schemas.microsoft.com/office/drawing/2014/main" id="{5F5637F0-D450-EF4D-BCC4-8DA056E5A90E}"/>
                  </a:ext>
                </a:extLst>
              </p:cNvPr>
              <p:cNvSpPr>
                <a:spLocks noChangeArrowheads="1"/>
              </p:cNvSpPr>
              <p:nvPr/>
            </p:nvSpPr>
            <p:spPr bwMode="auto">
              <a:xfrm>
                <a:off x="2889250" y="4049713"/>
                <a:ext cx="349250" cy="349250"/>
              </a:xfrm>
              <a:custGeom>
                <a:avLst/>
                <a:gdLst>
                  <a:gd name="T0" fmla="*/ 52154 w 971"/>
                  <a:gd name="T1" fmla="*/ 334518 h 972"/>
                  <a:gd name="T2" fmla="*/ 52154 w 971"/>
                  <a:gd name="T3" fmla="*/ 334518 h 972"/>
                  <a:gd name="T4" fmla="*/ 10071 w 971"/>
                  <a:gd name="T5" fmla="*/ 338471 h 972"/>
                  <a:gd name="T6" fmla="*/ 10071 w 971"/>
                  <a:gd name="T7" fmla="*/ 338471 h 972"/>
                  <a:gd name="T8" fmla="*/ 14387 w 971"/>
                  <a:gd name="T9" fmla="*/ 296431 h 972"/>
                  <a:gd name="T10" fmla="*/ 287745 w 971"/>
                  <a:gd name="T11" fmla="*/ 23715 h 972"/>
                  <a:gd name="T12" fmla="*/ 287745 w 971"/>
                  <a:gd name="T13" fmla="*/ 23715 h 972"/>
                  <a:gd name="T14" fmla="*/ 329827 w 971"/>
                  <a:gd name="T15" fmla="*/ 359 h 972"/>
                  <a:gd name="T16" fmla="*/ 329827 w 971"/>
                  <a:gd name="T17" fmla="*/ 359 h 972"/>
                  <a:gd name="T18" fmla="*/ 348890 w 971"/>
                  <a:gd name="T19" fmla="*/ 19403 h 972"/>
                  <a:gd name="T20" fmla="*/ 348890 w 971"/>
                  <a:gd name="T21" fmla="*/ 19403 h 972"/>
                  <a:gd name="T22" fmla="*/ 325511 w 971"/>
                  <a:gd name="T23" fmla="*/ 61801 h 972"/>
                  <a:gd name="T24" fmla="*/ 52154 w 971"/>
                  <a:gd name="T25" fmla="*/ 334518 h 9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71" h="972">
                    <a:moveTo>
                      <a:pt x="145" y="931"/>
                    </a:moveTo>
                    <a:lnTo>
                      <a:pt x="145" y="931"/>
                    </a:lnTo>
                    <a:cubicBezTo>
                      <a:pt x="110" y="966"/>
                      <a:pt x="58" y="971"/>
                      <a:pt x="28" y="942"/>
                    </a:cubicBezTo>
                    <a:cubicBezTo>
                      <a:pt x="0" y="913"/>
                      <a:pt x="4" y="861"/>
                      <a:pt x="40" y="825"/>
                    </a:cubicBezTo>
                    <a:lnTo>
                      <a:pt x="800" y="66"/>
                    </a:lnTo>
                    <a:cubicBezTo>
                      <a:pt x="834" y="31"/>
                      <a:pt x="888" y="1"/>
                      <a:pt x="917" y="1"/>
                    </a:cubicBezTo>
                    <a:cubicBezTo>
                      <a:pt x="947" y="0"/>
                      <a:pt x="970" y="24"/>
                      <a:pt x="970" y="54"/>
                    </a:cubicBezTo>
                    <a:cubicBezTo>
                      <a:pt x="969" y="84"/>
                      <a:pt x="940" y="136"/>
                      <a:pt x="905" y="172"/>
                    </a:cubicBezTo>
                    <a:lnTo>
                      <a:pt x="145" y="931"/>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grpSp>
        <p:grpSp>
          <p:nvGrpSpPr>
            <p:cNvPr id="181" name="Group 4">
              <a:extLst>
                <a:ext uri="{FF2B5EF4-FFF2-40B4-BE49-F238E27FC236}">
                  <a16:creationId xmlns:a16="http://schemas.microsoft.com/office/drawing/2014/main" id="{55A168CE-F32B-CF47-AD06-BD76C47DF6F5}"/>
                </a:ext>
              </a:extLst>
            </p:cNvPr>
            <p:cNvGrpSpPr>
              <a:grpSpLocks/>
            </p:cNvGrpSpPr>
            <p:nvPr/>
          </p:nvGrpSpPr>
          <p:grpSpPr bwMode="auto">
            <a:xfrm>
              <a:off x="4752284" y="4443994"/>
              <a:ext cx="2250956" cy="1241410"/>
              <a:chOff x="5265738" y="5084763"/>
              <a:chExt cx="2481262" cy="1368425"/>
            </a:xfrm>
            <a:solidFill>
              <a:schemeClr val="accent3">
                <a:lumMod val="75000"/>
              </a:schemeClr>
            </a:solidFill>
          </p:grpSpPr>
          <p:sp>
            <p:nvSpPr>
              <p:cNvPr id="221" name="Freeform 20">
                <a:extLst>
                  <a:ext uri="{FF2B5EF4-FFF2-40B4-BE49-F238E27FC236}">
                    <a16:creationId xmlns:a16="http://schemas.microsoft.com/office/drawing/2014/main" id="{2FCC9248-9273-B54E-99F5-04FE885C943D}"/>
                  </a:ext>
                </a:extLst>
              </p:cNvPr>
              <p:cNvSpPr>
                <a:spLocks noChangeArrowheads="1"/>
              </p:cNvSpPr>
              <p:nvPr/>
            </p:nvSpPr>
            <p:spPr bwMode="auto">
              <a:xfrm>
                <a:off x="7173913" y="5557838"/>
                <a:ext cx="180975" cy="180975"/>
              </a:xfrm>
              <a:custGeom>
                <a:avLst/>
                <a:gdLst>
                  <a:gd name="T0" fmla="*/ 180614 w 502"/>
                  <a:gd name="T1" fmla="*/ 90307 h 501"/>
                  <a:gd name="T2" fmla="*/ 180614 w 502"/>
                  <a:gd name="T3" fmla="*/ 90307 h 501"/>
                  <a:gd name="T4" fmla="*/ 90488 w 502"/>
                  <a:gd name="T5" fmla="*/ 180614 h 501"/>
                  <a:gd name="T6" fmla="*/ 90488 w 502"/>
                  <a:gd name="T7" fmla="*/ 180614 h 501"/>
                  <a:gd name="T8" fmla="*/ 0 w 502"/>
                  <a:gd name="T9" fmla="*/ 90307 h 501"/>
                  <a:gd name="T10" fmla="*/ 0 w 502"/>
                  <a:gd name="T11" fmla="*/ 90307 h 501"/>
                  <a:gd name="T12" fmla="*/ 90488 w 502"/>
                  <a:gd name="T13" fmla="*/ 0 h 501"/>
                  <a:gd name="T14" fmla="*/ 90488 w 502"/>
                  <a:gd name="T15" fmla="*/ 0 h 501"/>
                  <a:gd name="T16" fmla="*/ 180614 w 502"/>
                  <a:gd name="T17" fmla="*/ 90307 h 50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02" h="501">
                    <a:moveTo>
                      <a:pt x="501" y="250"/>
                    </a:moveTo>
                    <a:lnTo>
                      <a:pt x="501" y="250"/>
                    </a:lnTo>
                    <a:cubicBezTo>
                      <a:pt x="501" y="388"/>
                      <a:pt x="389" y="500"/>
                      <a:pt x="251" y="500"/>
                    </a:cubicBezTo>
                    <a:cubicBezTo>
                      <a:pt x="112" y="500"/>
                      <a:pt x="0" y="388"/>
                      <a:pt x="0" y="250"/>
                    </a:cubicBezTo>
                    <a:cubicBezTo>
                      <a:pt x="0" y="111"/>
                      <a:pt x="112" y="0"/>
                      <a:pt x="251" y="0"/>
                    </a:cubicBezTo>
                    <a:cubicBezTo>
                      <a:pt x="389" y="0"/>
                      <a:pt x="501" y="111"/>
                      <a:pt x="501" y="25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222" name="Freeform 25">
                <a:extLst>
                  <a:ext uri="{FF2B5EF4-FFF2-40B4-BE49-F238E27FC236}">
                    <a16:creationId xmlns:a16="http://schemas.microsoft.com/office/drawing/2014/main" id="{3F9BAD86-FD8B-0546-9398-33AEFF3B8891}"/>
                  </a:ext>
                </a:extLst>
              </p:cNvPr>
              <p:cNvSpPr>
                <a:spLocks noChangeArrowheads="1"/>
              </p:cNvSpPr>
              <p:nvPr/>
            </p:nvSpPr>
            <p:spPr bwMode="auto">
              <a:xfrm>
                <a:off x="5627688" y="5230813"/>
                <a:ext cx="180975" cy="180975"/>
              </a:xfrm>
              <a:custGeom>
                <a:avLst/>
                <a:gdLst>
                  <a:gd name="T0" fmla="*/ 0 w 501"/>
                  <a:gd name="T1" fmla="*/ 180614 h 501"/>
                  <a:gd name="T2" fmla="*/ 180614 w 501"/>
                  <a:gd name="T3" fmla="*/ 0 h 501"/>
                  <a:gd name="T4" fmla="*/ 0 w 501"/>
                  <a:gd name="T5" fmla="*/ 0 h 501"/>
                  <a:gd name="T6" fmla="*/ 0 w 501"/>
                  <a:gd name="T7" fmla="*/ 180614 h 50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01" h="501">
                    <a:moveTo>
                      <a:pt x="0" y="500"/>
                    </a:moveTo>
                    <a:lnTo>
                      <a:pt x="500" y="0"/>
                    </a:lnTo>
                    <a:lnTo>
                      <a:pt x="0" y="0"/>
                    </a:lnTo>
                    <a:lnTo>
                      <a:pt x="0" y="50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223" name="Freeform 26">
                <a:extLst>
                  <a:ext uri="{FF2B5EF4-FFF2-40B4-BE49-F238E27FC236}">
                    <a16:creationId xmlns:a16="http://schemas.microsoft.com/office/drawing/2014/main" id="{1F98110C-CFBD-F541-B2D4-8F2D41668093}"/>
                  </a:ext>
                </a:extLst>
              </p:cNvPr>
              <p:cNvSpPr>
                <a:spLocks noChangeArrowheads="1"/>
              </p:cNvSpPr>
              <p:nvPr/>
            </p:nvSpPr>
            <p:spPr bwMode="auto">
              <a:xfrm>
                <a:off x="5627688" y="5884863"/>
                <a:ext cx="180975" cy="180975"/>
              </a:xfrm>
              <a:custGeom>
                <a:avLst/>
                <a:gdLst>
                  <a:gd name="T0" fmla="*/ 180614 w 501"/>
                  <a:gd name="T1" fmla="*/ 180614 h 502"/>
                  <a:gd name="T2" fmla="*/ 0 w 501"/>
                  <a:gd name="T3" fmla="*/ 0 h 502"/>
                  <a:gd name="T4" fmla="*/ 0 w 501"/>
                  <a:gd name="T5" fmla="*/ 180614 h 502"/>
                  <a:gd name="T6" fmla="*/ 180614 w 501"/>
                  <a:gd name="T7" fmla="*/ 180614 h 50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01" h="502">
                    <a:moveTo>
                      <a:pt x="500" y="501"/>
                    </a:moveTo>
                    <a:lnTo>
                      <a:pt x="0" y="0"/>
                    </a:lnTo>
                    <a:lnTo>
                      <a:pt x="0" y="501"/>
                    </a:lnTo>
                    <a:lnTo>
                      <a:pt x="500" y="501"/>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224" name="Freeform 27">
                <a:extLst>
                  <a:ext uri="{FF2B5EF4-FFF2-40B4-BE49-F238E27FC236}">
                    <a16:creationId xmlns:a16="http://schemas.microsoft.com/office/drawing/2014/main" id="{40A42C19-0DEF-E446-A734-10DC602576AA}"/>
                  </a:ext>
                </a:extLst>
              </p:cNvPr>
              <p:cNvSpPr>
                <a:spLocks noChangeArrowheads="1"/>
              </p:cNvSpPr>
              <p:nvPr/>
            </p:nvSpPr>
            <p:spPr bwMode="auto">
              <a:xfrm>
                <a:off x="7432675" y="5884863"/>
                <a:ext cx="180975" cy="180975"/>
              </a:xfrm>
              <a:custGeom>
                <a:avLst/>
                <a:gdLst>
                  <a:gd name="T0" fmla="*/ 180614 w 502"/>
                  <a:gd name="T1" fmla="*/ 0 h 502"/>
                  <a:gd name="T2" fmla="*/ 0 w 502"/>
                  <a:gd name="T3" fmla="*/ 180614 h 502"/>
                  <a:gd name="T4" fmla="*/ 180614 w 502"/>
                  <a:gd name="T5" fmla="*/ 180614 h 502"/>
                  <a:gd name="T6" fmla="*/ 180614 w 502"/>
                  <a:gd name="T7" fmla="*/ 0 h 50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02" h="502">
                    <a:moveTo>
                      <a:pt x="501" y="0"/>
                    </a:moveTo>
                    <a:lnTo>
                      <a:pt x="0" y="501"/>
                    </a:lnTo>
                    <a:lnTo>
                      <a:pt x="501" y="501"/>
                    </a:lnTo>
                    <a:lnTo>
                      <a:pt x="501"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225" name="Freeform 15">
                <a:extLst>
                  <a:ext uri="{FF2B5EF4-FFF2-40B4-BE49-F238E27FC236}">
                    <a16:creationId xmlns:a16="http://schemas.microsoft.com/office/drawing/2014/main" id="{FFB2DB56-9993-BB44-9F28-AF9EDF281088}"/>
                  </a:ext>
                </a:extLst>
              </p:cNvPr>
              <p:cNvSpPr>
                <a:spLocks noChangeArrowheads="1"/>
              </p:cNvSpPr>
              <p:nvPr/>
            </p:nvSpPr>
            <p:spPr bwMode="auto">
              <a:xfrm>
                <a:off x="5265738" y="5329238"/>
                <a:ext cx="2252662" cy="1123950"/>
              </a:xfrm>
              <a:custGeom>
                <a:avLst/>
                <a:gdLst>
                  <a:gd name="T0" fmla="*/ 2219905 w 6258"/>
                  <a:gd name="T1" fmla="*/ 1123590 h 3124"/>
                  <a:gd name="T2" fmla="*/ 64794 w 6258"/>
                  <a:gd name="T3" fmla="*/ 1123590 h 3124"/>
                  <a:gd name="T4" fmla="*/ 64794 w 6258"/>
                  <a:gd name="T5" fmla="*/ 1123590 h 3124"/>
                  <a:gd name="T6" fmla="*/ 0 w 6258"/>
                  <a:gd name="T7" fmla="*/ 1058470 h 3124"/>
                  <a:gd name="T8" fmla="*/ 0 w 6258"/>
                  <a:gd name="T9" fmla="*/ 32380 h 3124"/>
                  <a:gd name="T10" fmla="*/ 0 w 6258"/>
                  <a:gd name="T11" fmla="*/ 32380 h 3124"/>
                  <a:gd name="T12" fmla="*/ 32397 w 6258"/>
                  <a:gd name="T13" fmla="*/ 0 h 3124"/>
                  <a:gd name="T14" fmla="*/ 32397 w 6258"/>
                  <a:gd name="T15" fmla="*/ 0 h 3124"/>
                  <a:gd name="T16" fmla="*/ 64794 w 6258"/>
                  <a:gd name="T17" fmla="*/ 32380 h 3124"/>
                  <a:gd name="T18" fmla="*/ 64794 w 6258"/>
                  <a:gd name="T19" fmla="*/ 1058470 h 3124"/>
                  <a:gd name="T20" fmla="*/ 2219905 w 6258"/>
                  <a:gd name="T21" fmla="*/ 1058470 h 3124"/>
                  <a:gd name="T22" fmla="*/ 2219905 w 6258"/>
                  <a:gd name="T23" fmla="*/ 1058470 h 3124"/>
                  <a:gd name="T24" fmla="*/ 2252302 w 6258"/>
                  <a:gd name="T25" fmla="*/ 1090850 h 3124"/>
                  <a:gd name="T26" fmla="*/ 2252302 w 6258"/>
                  <a:gd name="T27" fmla="*/ 1090850 h 3124"/>
                  <a:gd name="T28" fmla="*/ 2219905 w 6258"/>
                  <a:gd name="T29" fmla="*/ 1123590 h 312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6258" h="3124">
                    <a:moveTo>
                      <a:pt x="6167" y="3123"/>
                    </a:moveTo>
                    <a:lnTo>
                      <a:pt x="180" y="3123"/>
                    </a:lnTo>
                    <a:cubicBezTo>
                      <a:pt x="81" y="3123"/>
                      <a:pt x="0" y="3042"/>
                      <a:pt x="0" y="2942"/>
                    </a:cubicBezTo>
                    <a:lnTo>
                      <a:pt x="0" y="90"/>
                    </a:lnTo>
                    <a:cubicBezTo>
                      <a:pt x="0" y="40"/>
                      <a:pt x="40" y="0"/>
                      <a:pt x="90" y="0"/>
                    </a:cubicBezTo>
                    <a:cubicBezTo>
                      <a:pt x="140" y="0"/>
                      <a:pt x="180" y="40"/>
                      <a:pt x="180" y="90"/>
                    </a:cubicBezTo>
                    <a:lnTo>
                      <a:pt x="180" y="2942"/>
                    </a:lnTo>
                    <a:lnTo>
                      <a:pt x="6167" y="2942"/>
                    </a:lnTo>
                    <a:cubicBezTo>
                      <a:pt x="6217" y="2942"/>
                      <a:pt x="6257" y="2982"/>
                      <a:pt x="6257" y="3032"/>
                    </a:cubicBezTo>
                    <a:cubicBezTo>
                      <a:pt x="6257" y="3082"/>
                      <a:pt x="6217" y="3123"/>
                      <a:pt x="6167" y="31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226" name="Freeform 16">
                <a:extLst>
                  <a:ext uri="{FF2B5EF4-FFF2-40B4-BE49-F238E27FC236}">
                    <a16:creationId xmlns:a16="http://schemas.microsoft.com/office/drawing/2014/main" id="{DF0C7E35-594C-6641-9C92-6336FBEE9862}"/>
                  </a:ext>
                </a:extLst>
              </p:cNvPr>
              <p:cNvSpPr>
                <a:spLocks noChangeArrowheads="1"/>
              </p:cNvSpPr>
              <p:nvPr/>
            </p:nvSpPr>
            <p:spPr bwMode="auto">
              <a:xfrm>
                <a:off x="5380038" y="5214938"/>
                <a:ext cx="2254250" cy="1123950"/>
              </a:xfrm>
              <a:custGeom>
                <a:avLst/>
                <a:gdLst>
                  <a:gd name="T0" fmla="*/ 2221120 w 6260"/>
                  <a:gd name="T1" fmla="*/ 1123590 h 3124"/>
                  <a:gd name="T2" fmla="*/ 65179 w 6260"/>
                  <a:gd name="T3" fmla="*/ 1123590 h 3124"/>
                  <a:gd name="T4" fmla="*/ 65179 w 6260"/>
                  <a:gd name="T5" fmla="*/ 1123590 h 3124"/>
                  <a:gd name="T6" fmla="*/ 0 w 6260"/>
                  <a:gd name="T7" fmla="*/ 1058470 h 3124"/>
                  <a:gd name="T8" fmla="*/ 0 w 6260"/>
                  <a:gd name="T9" fmla="*/ 32740 h 3124"/>
                  <a:gd name="T10" fmla="*/ 0 w 6260"/>
                  <a:gd name="T11" fmla="*/ 32740 h 3124"/>
                  <a:gd name="T12" fmla="*/ 32769 w 6260"/>
                  <a:gd name="T13" fmla="*/ 0 h 3124"/>
                  <a:gd name="T14" fmla="*/ 32769 w 6260"/>
                  <a:gd name="T15" fmla="*/ 0 h 3124"/>
                  <a:gd name="T16" fmla="*/ 65179 w 6260"/>
                  <a:gd name="T17" fmla="*/ 32740 h 3124"/>
                  <a:gd name="T18" fmla="*/ 65179 w 6260"/>
                  <a:gd name="T19" fmla="*/ 1058470 h 3124"/>
                  <a:gd name="T20" fmla="*/ 2221120 w 6260"/>
                  <a:gd name="T21" fmla="*/ 1058470 h 3124"/>
                  <a:gd name="T22" fmla="*/ 2221120 w 6260"/>
                  <a:gd name="T23" fmla="*/ 1058470 h 3124"/>
                  <a:gd name="T24" fmla="*/ 2253890 w 6260"/>
                  <a:gd name="T25" fmla="*/ 1091210 h 3124"/>
                  <a:gd name="T26" fmla="*/ 2253890 w 6260"/>
                  <a:gd name="T27" fmla="*/ 1091210 h 3124"/>
                  <a:gd name="T28" fmla="*/ 2221120 w 6260"/>
                  <a:gd name="T29" fmla="*/ 1123590 h 312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6260" h="3124">
                    <a:moveTo>
                      <a:pt x="6168" y="3123"/>
                    </a:moveTo>
                    <a:lnTo>
                      <a:pt x="181" y="3123"/>
                    </a:lnTo>
                    <a:cubicBezTo>
                      <a:pt x="81" y="3123"/>
                      <a:pt x="0" y="3042"/>
                      <a:pt x="0" y="2942"/>
                    </a:cubicBezTo>
                    <a:lnTo>
                      <a:pt x="0" y="91"/>
                    </a:lnTo>
                    <a:cubicBezTo>
                      <a:pt x="0" y="41"/>
                      <a:pt x="41" y="0"/>
                      <a:pt x="91" y="0"/>
                    </a:cubicBezTo>
                    <a:cubicBezTo>
                      <a:pt x="141" y="0"/>
                      <a:pt x="181" y="41"/>
                      <a:pt x="181" y="91"/>
                    </a:cubicBezTo>
                    <a:lnTo>
                      <a:pt x="181" y="2942"/>
                    </a:lnTo>
                    <a:lnTo>
                      <a:pt x="6168" y="2942"/>
                    </a:lnTo>
                    <a:cubicBezTo>
                      <a:pt x="6218" y="2942"/>
                      <a:pt x="6259" y="2983"/>
                      <a:pt x="6259" y="3033"/>
                    </a:cubicBezTo>
                    <a:cubicBezTo>
                      <a:pt x="6259" y="3083"/>
                      <a:pt x="6218" y="3123"/>
                      <a:pt x="6168" y="31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227" name="Freeform 17">
                <a:extLst>
                  <a:ext uri="{FF2B5EF4-FFF2-40B4-BE49-F238E27FC236}">
                    <a16:creationId xmlns:a16="http://schemas.microsoft.com/office/drawing/2014/main" id="{840C4813-D586-D143-9F61-9B41905A2EED}"/>
                  </a:ext>
                </a:extLst>
              </p:cNvPr>
              <p:cNvSpPr>
                <a:spLocks noChangeArrowheads="1"/>
              </p:cNvSpPr>
              <p:nvPr/>
            </p:nvSpPr>
            <p:spPr bwMode="auto">
              <a:xfrm>
                <a:off x="5594350" y="5195888"/>
                <a:ext cx="2051050" cy="903287"/>
              </a:xfrm>
              <a:custGeom>
                <a:avLst/>
                <a:gdLst>
                  <a:gd name="T0" fmla="*/ 65141 w 5699"/>
                  <a:gd name="T1" fmla="*/ 65215 h 2507"/>
                  <a:gd name="T2" fmla="*/ 65141 w 5699"/>
                  <a:gd name="T3" fmla="*/ 837711 h 2507"/>
                  <a:gd name="T4" fmla="*/ 1985549 w 5699"/>
                  <a:gd name="T5" fmla="*/ 837711 h 2507"/>
                  <a:gd name="T6" fmla="*/ 1985549 w 5699"/>
                  <a:gd name="T7" fmla="*/ 65215 h 2507"/>
                  <a:gd name="T8" fmla="*/ 65141 w 5699"/>
                  <a:gd name="T9" fmla="*/ 65215 h 2507"/>
                  <a:gd name="T10" fmla="*/ 1985549 w 5699"/>
                  <a:gd name="T11" fmla="*/ 837711 h 2507"/>
                  <a:gd name="T12" fmla="*/ 1985549 w 5699"/>
                  <a:gd name="T13" fmla="*/ 870499 h 2507"/>
                  <a:gd name="T14" fmla="*/ 1985549 w 5699"/>
                  <a:gd name="T15" fmla="*/ 837711 h 2507"/>
                  <a:gd name="T16" fmla="*/ 1985549 w 5699"/>
                  <a:gd name="T17" fmla="*/ 902927 h 2507"/>
                  <a:gd name="T18" fmla="*/ 65141 w 5699"/>
                  <a:gd name="T19" fmla="*/ 902927 h 2507"/>
                  <a:gd name="T20" fmla="*/ 65141 w 5699"/>
                  <a:gd name="T21" fmla="*/ 902927 h 2507"/>
                  <a:gd name="T22" fmla="*/ 0 w 5699"/>
                  <a:gd name="T23" fmla="*/ 837711 h 2507"/>
                  <a:gd name="T24" fmla="*/ 0 w 5699"/>
                  <a:gd name="T25" fmla="*/ 65215 h 2507"/>
                  <a:gd name="T26" fmla="*/ 0 w 5699"/>
                  <a:gd name="T27" fmla="*/ 65215 h 2507"/>
                  <a:gd name="T28" fmla="*/ 65141 w 5699"/>
                  <a:gd name="T29" fmla="*/ 0 h 2507"/>
                  <a:gd name="T30" fmla="*/ 1985549 w 5699"/>
                  <a:gd name="T31" fmla="*/ 0 h 2507"/>
                  <a:gd name="T32" fmla="*/ 1985549 w 5699"/>
                  <a:gd name="T33" fmla="*/ 0 h 2507"/>
                  <a:gd name="T34" fmla="*/ 2050690 w 5699"/>
                  <a:gd name="T35" fmla="*/ 65215 h 2507"/>
                  <a:gd name="T36" fmla="*/ 2050690 w 5699"/>
                  <a:gd name="T37" fmla="*/ 837711 h 2507"/>
                  <a:gd name="T38" fmla="*/ 2050690 w 5699"/>
                  <a:gd name="T39" fmla="*/ 837711 h 2507"/>
                  <a:gd name="T40" fmla="*/ 1985549 w 5699"/>
                  <a:gd name="T41" fmla="*/ 902927 h 250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699" h="2507">
                    <a:moveTo>
                      <a:pt x="181" y="181"/>
                    </a:moveTo>
                    <a:lnTo>
                      <a:pt x="181" y="2325"/>
                    </a:lnTo>
                    <a:lnTo>
                      <a:pt x="5517" y="2325"/>
                    </a:lnTo>
                    <a:lnTo>
                      <a:pt x="5517" y="181"/>
                    </a:lnTo>
                    <a:lnTo>
                      <a:pt x="181" y="181"/>
                    </a:lnTo>
                    <a:close/>
                    <a:moveTo>
                      <a:pt x="5517" y="2325"/>
                    </a:moveTo>
                    <a:lnTo>
                      <a:pt x="5517" y="2416"/>
                    </a:lnTo>
                    <a:lnTo>
                      <a:pt x="5517" y="2325"/>
                    </a:lnTo>
                    <a:close/>
                    <a:moveTo>
                      <a:pt x="5517" y="2506"/>
                    </a:moveTo>
                    <a:lnTo>
                      <a:pt x="181" y="2506"/>
                    </a:lnTo>
                    <a:cubicBezTo>
                      <a:pt x="81" y="2506"/>
                      <a:pt x="0" y="2425"/>
                      <a:pt x="0" y="2325"/>
                    </a:cubicBezTo>
                    <a:lnTo>
                      <a:pt x="0" y="181"/>
                    </a:lnTo>
                    <a:cubicBezTo>
                      <a:pt x="0" y="81"/>
                      <a:pt x="81" y="0"/>
                      <a:pt x="181" y="0"/>
                    </a:cubicBezTo>
                    <a:lnTo>
                      <a:pt x="5517" y="0"/>
                    </a:lnTo>
                    <a:cubicBezTo>
                      <a:pt x="5617" y="0"/>
                      <a:pt x="5698" y="81"/>
                      <a:pt x="5698" y="181"/>
                    </a:cubicBezTo>
                    <a:lnTo>
                      <a:pt x="5698" y="2325"/>
                    </a:lnTo>
                    <a:cubicBezTo>
                      <a:pt x="5698" y="2425"/>
                      <a:pt x="5617" y="2506"/>
                      <a:pt x="5517" y="2506"/>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228" name="Freeform 18">
                <a:extLst>
                  <a:ext uri="{FF2B5EF4-FFF2-40B4-BE49-F238E27FC236}">
                    <a16:creationId xmlns:a16="http://schemas.microsoft.com/office/drawing/2014/main" id="{A1B5A633-2AFC-F848-BB36-879CB8765679}"/>
                  </a:ext>
                </a:extLst>
              </p:cNvPr>
              <p:cNvSpPr>
                <a:spLocks noChangeArrowheads="1"/>
              </p:cNvSpPr>
              <p:nvPr/>
            </p:nvSpPr>
            <p:spPr bwMode="auto">
              <a:xfrm>
                <a:off x="5494338" y="5084763"/>
                <a:ext cx="2252662" cy="1123950"/>
              </a:xfrm>
              <a:custGeom>
                <a:avLst/>
                <a:gdLst>
                  <a:gd name="T0" fmla="*/ 65143 w 6259"/>
                  <a:gd name="T1" fmla="*/ 64781 h 3123"/>
                  <a:gd name="T2" fmla="*/ 65143 w 6259"/>
                  <a:gd name="T3" fmla="*/ 1058809 h 3123"/>
                  <a:gd name="T4" fmla="*/ 2187519 w 6259"/>
                  <a:gd name="T5" fmla="*/ 1058809 h 3123"/>
                  <a:gd name="T6" fmla="*/ 2187519 w 6259"/>
                  <a:gd name="T7" fmla="*/ 64781 h 3123"/>
                  <a:gd name="T8" fmla="*/ 65143 w 6259"/>
                  <a:gd name="T9" fmla="*/ 64781 h 3123"/>
                  <a:gd name="T10" fmla="*/ 2187519 w 6259"/>
                  <a:gd name="T11" fmla="*/ 1058809 h 3123"/>
                  <a:gd name="T12" fmla="*/ 2187519 w 6259"/>
                  <a:gd name="T13" fmla="*/ 1091200 h 3123"/>
                  <a:gd name="T14" fmla="*/ 2187519 w 6259"/>
                  <a:gd name="T15" fmla="*/ 1058809 h 3123"/>
                  <a:gd name="T16" fmla="*/ 2187519 w 6259"/>
                  <a:gd name="T17" fmla="*/ 1123590 h 3123"/>
                  <a:gd name="T18" fmla="*/ 65143 w 6259"/>
                  <a:gd name="T19" fmla="*/ 1123590 h 3123"/>
                  <a:gd name="T20" fmla="*/ 65143 w 6259"/>
                  <a:gd name="T21" fmla="*/ 1123590 h 3123"/>
                  <a:gd name="T22" fmla="*/ 0 w 6259"/>
                  <a:gd name="T23" fmla="*/ 1058809 h 3123"/>
                  <a:gd name="T24" fmla="*/ 0 w 6259"/>
                  <a:gd name="T25" fmla="*/ 64781 h 3123"/>
                  <a:gd name="T26" fmla="*/ 0 w 6259"/>
                  <a:gd name="T27" fmla="*/ 64781 h 3123"/>
                  <a:gd name="T28" fmla="*/ 65143 w 6259"/>
                  <a:gd name="T29" fmla="*/ 0 h 3123"/>
                  <a:gd name="T30" fmla="*/ 2187519 w 6259"/>
                  <a:gd name="T31" fmla="*/ 0 h 3123"/>
                  <a:gd name="T32" fmla="*/ 2187519 w 6259"/>
                  <a:gd name="T33" fmla="*/ 0 h 3123"/>
                  <a:gd name="T34" fmla="*/ 2252302 w 6259"/>
                  <a:gd name="T35" fmla="*/ 64781 h 3123"/>
                  <a:gd name="T36" fmla="*/ 2252302 w 6259"/>
                  <a:gd name="T37" fmla="*/ 1058809 h 3123"/>
                  <a:gd name="T38" fmla="*/ 2252302 w 6259"/>
                  <a:gd name="T39" fmla="*/ 1058809 h 3123"/>
                  <a:gd name="T40" fmla="*/ 2187519 w 6259"/>
                  <a:gd name="T41" fmla="*/ 1123590 h 312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6259" h="3123">
                    <a:moveTo>
                      <a:pt x="181" y="180"/>
                    </a:moveTo>
                    <a:lnTo>
                      <a:pt x="181" y="2942"/>
                    </a:lnTo>
                    <a:lnTo>
                      <a:pt x="6078" y="2942"/>
                    </a:lnTo>
                    <a:lnTo>
                      <a:pt x="6078" y="180"/>
                    </a:lnTo>
                    <a:lnTo>
                      <a:pt x="181" y="180"/>
                    </a:lnTo>
                    <a:close/>
                    <a:moveTo>
                      <a:pt x="6078" y="2942"/>
                    </a:moveTo>
                    <a:lnTo>
                      <a:pt x="6078" y="3032"/>
                    </a:lnTo>
                    <a:lnTo>
                      <a:pt x="6078" y="2942"/>
                    </a:lnTo>
                    <a:close/>
                    <a:moveTo>
                      <a:pt x="6078" y="3122"/>
                    </a:moveTo>
                    <a:lnTo>
                      <a:pt x="181" y="3122"/>
                    </a:lnTo>
                    <a:cubicBezTo>
                      <a:pt x="81" y="3122"/>
                      <a:pt x="0" y="3041"/>
                      <a:pt x="0" y="2942"/>
                    </a:cubicBezTo>
                    <a:lnTo>
                      <a:pt x="0" y="180"/>
                    </a:lnTo>
                    <a:cubicBezTo>
                      <a:pt x="0" y="81"/>
                      <a:pt x="81" y="0"/>
                      <a:pt x="181" y="0"/>
                    </a:cubicBezTo>
                    <a:lnTo>
                      <a:pt x="6078" y="0"/>
                    </a:lnTo>
                    <a:cubicBezTo>
                      <a:pt x="6177" y="0"/>
                      <a:pt x="6258" y="81"/>
                      <a:pt x="6258" y="180"/>
                    </a:cubicBezTo>
                    <a:lnTo>
                      <a:pt x="6258" y="2942"/>
                    </a:lnTo>
                    <a:cubicBezTo>
                      <a:pt x="6258" y="3041"/>
                      <a:pt x="6177" y="3122"/>
                      <a:pt x="6078" y="312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229" name="Freeform 19">
                <a:extLst>
                  <a:ext uri="{FF2B5EF4-FFF2-40B4-BE49-F238E27FC236}">
                    <a16:creationId xmlns:a16="http://schemas.microsoft.com/office/drawing/2014/main" id="{4B61EB88-4BC6-0349-88C6-BCC5B000279F}"/>
                  </a:ext>
                </a:extLst>
              </p:cNvPr>
              <p:cNvSpPr>
                <a:spLocks noChangeArrowheads="1"/>
              </p:cNvSpPr>
              <p:nvPr/>
            </p:nvSpPr>
            <p:spPr bwMode="auto">
              <a:xfrm>
                <a:off x="6300788" y="5273675"/>
                <a:ext cx="639762" cy="747713"/>
              </a:xfrm>
              <a:custGeom>
                <a:avLst/>
                <a:gdLst>
                  <a:gd name="T0" fmla="*/ 319521 w 1778"/>
                  <a:gd name="T1" fmla="*/ 65159 h 2077"/>
                  <a:gd name="T2" fmla="*/ 319521 w 1778"/>
                  <a:gd name="T3" fmla="*/ 65159 h 2077"/>
                  <a:gd name="T4" fmla="*/ 64768 w 1778"/>
                  <a:gd name="T5" fmla="*/ 373677 h 2077"/>
                  <a:gd name="T6" fmla="*/ 64768 w 1778"/>
                  <a:gd name="T7" fmla="*/ 373677 h 2077"/>
                  <a:gd name="T8" fmla="*/ 319521 w 1778"/>
                  <a:gd name="T9" fmla="*/ 682194 h 2077"/>
                  <a:gd name="T10" fmla="*/ 319521 w 1778"/>
                  <a:gd name="T11" fmla="*/ 682194 h 2077"/>
                  <a:gd name="T12" fmla="*/ 574275 w 1778"/>
                  <a:gd name="T13" fmla="*/ 373677 h 2077"/>
                  <a:gd name="T14" fmla="*/ 574275 w 1778"/>
                  <a:gd name="T15" fmla="*/ 373677 h 2077"/>
                  <a:gd name="T16" fmla="*/ 319521 w 1778"/>
                  <a:gd name="T17" fmla="*/ 65159 h 2077"/>
                  <a:gd name="T18" fmla="*/ 319521 w 1778"/>
                  <a:gd name="T19" fmla="*/ 747353 h 2077"/>
                  <a:gd name="T20" fmla="*/ 319521 w 1778"/>
                  <a:gd name="T21" fmla="*/ 747353 h 2077"/>
                  <a:gd name="T22" fmla="*/ 0 w 1778"/>
                  <a:gd name="T23" fmla="*/ 373677 h 2077"/>
                  <a:gd name="T24" fmla="*/ 0 w 1778"/>
                  <a:gd name="T25" fmla="*/ 373677 h 2077"/>
                  <a:gd name="T26" fmla="*/ 319521 w 1778"/>
                  <a:gd name="T27" fmla="*/ 0 h 2077"/>
                  <a:gd name="T28" fmla="*/ 319521 w 1778"/>
                  <a:gd name="T29" fmla="*/ 0 h 2077"/>
                  <a:gd name="T30" fmla="*/ 639402 w 1778"/>
                  <a:gd name="T31" fmla="*/ 373677 h 2077"/>
                  <a:gd name="T32" fmla="*/ 639402 w 1778"/>
                  <a:gd name="T33" fmla="*/ 373677 h 2077"/>
                  <a:gd name="T34" fmla="*/ 319521 w 1778"/>
                  <a:gd name="T35" fmla="*/ 747353 h 207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778" h="2077">
                    <a:moveTo>
                      <a:pt x="888" y="181"/>
                    </a:moveTo>
                    <a:lnTo>
                      <a:pt x="888" y="181"/>
                    </a:lnTo>
                    <a:cubicBezTo>
                      <a:pt x="498" y="181"/>
                      <a:pt x="180" y="565"/>
                      <a:pt x="180" y="1038"/>
                    </a:cubicBezTo>
                    <a:cubicBezTo>
                      <a:pt x="180" y="1510"/>
                      <a:pt x="498" y="1895"/>
                      <a:pt x="888" y="1895"/>
                    </a:cubicBezTo>
                    <a:cubicBezTo>
                      <a:pt x="1279" y="1895"/>
                      <a:pt x="1596" y="1510"/>
                      <a:pt x="1596" y="1038"/>
                    </a:cubicBezTo>
                    <a:cubicBezTo>
                      <a:pt x="1596" y="565"/>
                      <a:pt x="1279" y="181"/>
                      <a:pt x="888" y="181"/>
                    </a:cubicBezTo>
                    <a:close/>
                    <a:moveTo>
                      <a:pt x="888" y="2076"/>
                    </a:moveTo>
                    <a:lnTo>
                      <a:pt x="888" y="2076"/>
                    </a:lnTo>
                    <a:cubicBezTo>
                      <a:pt x="398" y="2076"/>
                      <a:pt x="0" y="1610"/>
                      <a:pt x="0" y="1038"/>
                    </a:cubicBezTo>
                    <a:cubicBezTo>
                      <a:pt x="0" y="466"/>
                      <a:pt x="398" y="0"/>
                      <a:pt x="888" y="0"/>
                    </a:cubicBezTo>
                    <a:cubicBezTo>
                      <a:pt x="1379" y="0"/>
                      <a:pt x="1777" y="466"/>
                      <a:pt x="1777" y="1038"/>
                    </a:cubicBezTo>
                    <a:cubicBezTo>
                      <a:pt x="1777" y="1610"/>
                      <a:pt x="1379" y="2076"/>
                      <a:pt x="888" y="2076"/>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230" name="Freeform 21">
                <a:extLst>
                  <a:ext uri="{FF2B5EF4-FFF2-40B4-BE49-F238E27FC236}">
                    <a16:creationId xmlns:a16="http://schemas.microsoft.com/office/drawing/2014/main" id="{374B7D65-9B57-B04F-B597-0CA541916CEB}"/>
                  </a:ext>
                </a:extLst>
              </p:cNvPr>
              <p:cNvSpPr>
                <a:spLocks noChangeArrowheads="1"/>
              </p:cNvSpPr>
              <p:nvPr/>
            </p:nvSpPr>
            <p:spPr bwMode="auto">
              <a:xfrm>
                <a:off x="5886450" y="5557838"/>
                <a:ext cx="180975" cy="180975"/>
              </a:xfrm>
              <a:custGeom>
                <a:avLst/>
                <a:gdLst>
                  <a:gd name="T0" fmla="*/ 180614 w 502"/>
                  <a:gd name="T1" fmla="*/ 90307 h 501"/>
                  <a:gd name="T2" fmla="*/ 180614 w 502"/>
                  <a:gd name="T3" fmla="*/ 90307 h 501"/>
                  <a:gd name="T4" fmla="*/ 90488 w 502"/>
                  <a:gd name="T5" fmla="*/ 180614 h 501"/>
                  <a:gd name="T6" fmla="*/ 90488 w 502"/>
                  <a:gd name="T7" fmla="*/ 180614 h 501"/>
                  <a:gd name="T8" fmla="*/ 0 w 502"/>
                  <a:gd name="T9" fmla="*/ 90307 h 501"/>
                  <a:gd name="T10" fmla="*/ 0 w 502"/>
                  <a:gd name="T11" fmla="*/ 90307 h 501"/>
                  <a:gd name="T12" fmla="*/ 90488 w 502"/>
                  <a:gd name="T13" fmla="*/ 0 h 501"/>
                  <a:gd name="T14" fmla="*/ 90488 w 502"/>
                  <a:gd name="T15" fmla="*/ 0 h 501"/>
                  <a:gd name="T16" fmla="*/ 180614 w 502"/>
                  <a:gd name="T17" fmla="*/ 90307 h 50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02" h="501">
                    <a:moveTo>
                      <a:pt x="501" y="250"/>
                    </a:moveTo>
                    <a:lnTo>
                      <a:pt x="501" y="250"/>
                    </a:lnTo>
                    <a:cubicBezTo>
                      <a:pt x="501" y="388"/>
                      <a:pt x="389" y="500"/>
                      <a:pt x="251" y="500"/>
                    </a:cubicBezTo>
                    <a:cubicBezTo>
                      <a:pt x="112" y="500"/>
                      <a:pt x="0" y="388"/>
                      <a:pt x="0" y="250"/>
                    </a:cubicBezTo>
                    <a:cubicBezTo>
                      <a:pt x="0" y="111"/>
                      <a:pt x="112" y="0"/>
                      <a:pt x="251" y="0"/>
                    </a:cubicBezTo>
                    <a:cubicBezTo>
                      <a:pt x="389" y="0"/>
                      <a:pt x="501" y="111"/>
                      <a:pt x="501" y="25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231" name="Freeform 22">
                <a:extLst>
                  <a:ext uri="{FF2B5EF4-FFF2-40B4-BE49-F238E27FC236}">
                    <a16:creationId xmlns:a16="http://schemas.microsoft.com/office/drawing/2014/main" id="{09C4F9CD-CFD4-C546-B3A0-5F57321DF650}"/>
                  </a:ext>
                </a:extLst>
              </p:cNvPr>
              <p:cNvSpPr>
                <a:spLocks noChangeArrowheads="1"/>
              </p:cNvSpPr>
              <p:nvPr/>
            </p:nvSpPr>
            <p:spPr bwMode="auto">
              <a:xfrm>
                <a:off x="6350000" y="5665788"/>
                <a:ext cx="541338" cy="322262"/>
              </a:xfrm>
              <a:custGeom>
                <a:avLst/>
                <a:gdLst>
                  <a:gd name="T0" fmla="*/ 270489 w 1503"/>
                  <a:gd name="T1" fmla="*/ 0 h 895"/>
                  <a:gd name="T2" fmla="*/ 270489 w 1503"/>
                  <a:gd name="T3" fmla="*/ 0 h 895"/>
                  <a:gd name="T4" fmla="*/ 0 w 1503"/>
                  <a:gd name="T5" fmla="*/ 97219 h 895"/>
                  <a:gd name="T6" fmla="*/ 0 w 1503"/>
                  <a:gd name="T7" fmla="*/ 97219 h 895"/>
                  <a:gd name="T8" fmla="*/ 270489 w 1503"/>
                  <a:gd name="T9" fmla="*/ 321902 h 895"/>
                  <a:gd name="T10" fmla="*/ 270489 w 1503"/>
                  <a:gd name="T11" fmla="*/ 321902 h 895"/>
                  <a:gd name="T12" fmla="*/ 540978 w 1503"/>
                  <a:gd name="T13" fmla="*/ 97219 h 895"/>
                  <a:gd name="T14" fmla="*/ 540978 w 1503"/>
                  <a:gd name="T15" fmla="*/ 97219 h 895"/>
                  <a:gd name="T16" fmla="*/ 270489 w 1503"/>
                  <a:gd name="T17" fmla="*/ 0 h 89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503" h="895">
                    <a:moveTo>
                      <a:pt x="751" y="0"/>
                    </a:moveTo>
                    <a:lnTo>
                      <a:pt x="751" y="0"/>
                    </a:lnTo>
                    <a:cubicBezTo>
                      <a:pt x="466" y="0"/>
                      <a:pt x="204" y="102"/>
                      <a:pt x="0" y="270"/>
                    </a:cubicBezTo>
                    <a:cubicBezTo>
                      <a:pt x="112" y="634"/>
                      <a:pt x="406" y="894"/>
                      <a:pt x="751" y="894"/>
                    </a:cubicBezTo>
                    <a:cubicBezTo>
                      <a:pt x="1097" y="894"/>
                      <a:pt x="1391" y="634"/>
                      <a:pt x="1502" y="270"/>
                    </a:cubicBezTo>
                    <a:cubicBezTo>
                      <a:pt x="1298" y="102"/>
                      <a:pt x="1037" y="0"/>
                      <a:pt x="751"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232" name="Freeform 24">
                <a:extLst>
                  <a:ext uri="{FF2B5EF4-FFF2-40B4-BE49-F238E27FC236}">
                    <a16:creationId xmlns:a16="http://schemas.microsoft.com/office/drawing/2014/main" id="{BA3474E2-195B-2E42-8CD3-6F7FC732E63F}"/>
                  </a:ext>
                </a:extLst>
              </p:cNvPr>
              <p:cNvSpPr>
                <a:spLocks noChangeArrowheads="1"/>
              </p:cNvSpPr>
              <p:nvPr/>
            </p:nvSpPr>
            <p:spPr bwMode="auto">
              <a:xfrm>
                <a:off x="6492875" y="5381625"/>
                <a:ext cx="255588" cy="255588"/>
              </a:xfrm>
              <a:custGeom>
                <a:avLst/>
                <a:gdLst>
                  <a:gd name="T0" fmla="*/ 255229 w 711"/>
                  <a:gd name="T1" fmla="*/ 127614 h 711"/>
                  <a:gd name="T2" fmla="*/ 255229 w 711"/>
                  <a:gd name="T3" fmla="*/ 127614 h 711"/>
                  <a:gd name="T4" fmla="*/ 127614 w 711"/>
                  <a:gd name="T5" fmla="*/ 255229 h 711"/>
                  <a:gd name="T6" fmla="*/ 127614 w 711"/>
                  <a:gd name="T7" fmla="*/ 255229 h 711"/>
                  <a:gd name="T8" fmla="*/ 0 w 711"/>
                  <a:gd name="T9" fmla="*/ 127614 h 711"/>
                  <a:gd name="T10" fmla="*/ 0 w 711"/>
                  <a:gd name="T11" fmla="*/ 127614 h 711"/>
                  <a:gd name="T12" fmla="*/ 127614 w 711"/>
                  <a:gd name="T13" fmla="*/ 0 h 711"/>
                  <a:gd name="T14" fmla="*/ 127614 w 711"/>
                  <a:gd name="T15" fmla="*/ 0 h 711"/>
                  <a:gd name="T16" fmla="*/ 255229 w 711"/>
                  <a:gd name="T17" fmla="*/ 127614 h 7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11" h="711">
                    <a:moveTo>
                      <a:pt x="710" y="355"/>
                    </a:moveTo>
                    <a:lnTo>
                      <a:pt x="710" y="355"/>
                    </a:lnTo>
                    <a:cubicBezTo>
                      <a:pt x="710" y="552"/>
                      <a:pt x="551" y="710"/>
                      <a:pt x="355" y="710"/>
                    </a:cubicBezTo>
                    <a:cubicBezTo>
                      <a:pt x="159" y="710"/>
                      <a:pt x="0" y="552"/>
                      <a:pt x="0" y="355"/>
                    </a:cubicBezTo>
                    <a:cubicBezTo>
                      <a:pt x="0" y="159"/>
                      <a:pt x="159" y="0"/>
                      <a:pt x="355" y="0"/>
                    </a:cubicBezTo>
                    <a:cubicBezTo>
                      <a:pt x="551" y="0"/>
                      <a:pt x="710" y="159"/>
                      <a:pt x="710" y="355"/>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233" name="Freeform 28">
                <a:extLst>
                  <a:ext uri="{FF2B5EF4-FFF2-40B4-BE49-F238E27FC236}">
                    <a16:creationId xmlns:a16="http://schemas.microsoft.com/office/drawing/2014/main" id="{87DDBDAC-D529-F34D-ACDE-A1C54CCA01CD}"/>
                  </a:ext>
                </a:extLst>
              </p:cNvPr>
              <p:cNvSpPr>
                <a:spLocks noChangeArrowheads="1"/>
              </p:cNvSpPr>
              <p:nvPr/>
            </p:nvSpPr>
            <p:spPr bwMode="auto">
              <a:xfrm>
                <a:off x="7432675" y="5230813"/>
                <a:ext cx="180975" cy="180975"/>
              </a:xfrm>
              <a:custGeom>
                <a:avLst/>
                <a:gdLst>
                  <a:gd name="T0" fmla="*/ 0 w 502"/>
                  <a:gd name="T1" fmla="*/ 0 h 501"/>
                  <a:gd name="T2" fmla="*/ 180614 w 502"/>
                  <a:gd name="T3" fmla="*/ 180614 h 501"/>
                  <a:gd name="T4" fmla="*/ 180614 w 502"/>
                  <a:gd name="T5" fmla="*/ 0 h 501"/>
                  <a:gd name="T6" fmla="*/ 0 w 502"/>
                  <a:gd name="T7" fmla="*/ 0 h 50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02" h="501">
                    <a:moveTo>
                      <a:pt x="0" y="0"/>
                    </a:moveTo>
                    <a:lnTo>
                      <a:pt x="501" y="500"/>
                    </a:lnTo>
                    <a:lnTo>
                      <a:pt x="501" y="0"/>
                    </a:lnTo>
                    <a:lnTo>
                      <a:pt x="0"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grpSp>
        <p:sp>
          <p:nvSpPr>
            <p:cNvPr id="182" name="Freeform 29">
              <a:extLst>
                <a:ext uri="{FF2B5EF4-FFF2-40B4-BE49-F238E27FC236}">
                  <a16:creationId xmlns:a16="http://schemas.microsoft.com/office/drawing/2014/main" id="{9FC60E89-AE8F-5A45-A830-D370ED5FD94E}"/>
                </a:ext>
              </a:extLst>
            </p:cNvPr>
            <p:cNvSpPr>
              <a:spLocks noChangeArrowheads="1"/>
            </p:cNvSpPr>
            <p:nvPr/>
          </p:nvSpPr>
          <p:spPr bwMode="auto">
            <a:xfrm>
              <a:off x="1892145" y="1988535"/>
              <a:ext cx="993704" cy="1005226"/>
            </a:xfrm>
            <a:custGeom>
              <a:avLst/>
              <a:gdLst>
                <a:gd name="T0" fmla="*/ 403066 w 3041"/>
                <a:gd name="T1" fmla="*/ 553858 h 3079"/>
                <a:gd name="T2" fmla="*/ 551470 w 3041"/>
                <a:gd name="T3" fmla="*/ 702848 h 3079"/>
                <a:gd name="T4" fmla="*/ 551470 w 3041"/>
                <a:gd name="T5" fmla="*/ 405227 h 3079"/>
                <a:gd name="T6" fmla="*/ 337870 w 3041"/>
                <a:gd name="T7" fmla="*/ 553858 h 3079"/>
                <a:gd name="T8" fmla="*/ 551470 w 3041"/>
                <a:gd name="T9" fmla="*/ 340088 h 3079"/>
                <a:gd name="T10" fmla="*/ 551470 w 3041"/>
                <a:gd name="T11" fmla="*/ 767987 h 3079"/>
                <a:gd name="T12" fmla="*/ 320580 w 3041"/>
                <a:gd name="T13" fmla="*/ 843562 h 3079"/>
                <a:gd name="T14" fmla="*/ 416394 w 3041"/>
                <a:gd name="T15" fmla="*/ 898984 h 3079"/>
                <a:gd name="T16" fmla="*/ 436925 w 3041"/>
                <a:gd name="T17" fmla="*/ 1026742 h 3079"/>
                <a:gd name="T18" fmla="*/ 650525 w 3041"/>
                <a:gd name="T19" fmla="*/ 1042577 h 3079"/>
                <a:gd name="T20" fmla="*/ 666374 w 3041"/>
                <a:gd name="T21" fmla="*/ 929214 h 3079"/>
                <a:gd name="T22" fmla="*/ 782719 w 3041"/>
                <a:gd name="T23" fmla="*/ 843562 h 3079"/>
                <a:gd name="T24" fmla="*/ 904108 w 3041"/>
                <a:gd name="T25" fmla="*/ 889987 h 3079"/>
                <a:gd name="T26" fmla="*/ 912032 w 3041"/>
                <a:gd name="T27" fmla="*/ 892146 h 3079"/>
                <a:gd name="T28" fmla="*/ 1024775 w 3041"/>
                <a:gd name="T29" fmla="*/ 712925 h 3079"/>
                <a:gd name="T30" fmla="*/ 1019012 w 3041"/>
                <a:gd name="T31" fmla="*/ 691332 h 3079"/>
                <a:gd name="T32" fmla="*/ 918516 w 3041"/>
                <a:gd name="T33" fmla="*/ 609279 h 3079"/>
                <a:gd name="T34" fmla="*/ 922478 w 3041"/>
                <a:gd name="T35" fmla="*/ 553858 h 3079"/>
                <a:gd name="T36" fmla="*/ 934365 w 3041"/>
                <a:gd name="T37" fmla="*/ 466046 h 3079"/>
                <a:gd name="T38" fmla="*/ 1026216 w 3041"/>
                <a:gd name="T39" fmla="*/ 407386 h 3079"/>
                <a:gd name="T40" fmla="*/ 925720 w 3041"/>
                <a:gd name="T41" fmla="*/ 224206 h 3079"/>
                <a:gd name="T42" fmla="*/ 912032 w 3041"/>
                <a:gd name="T43" fmla="*/ 216289 h 3079"/>
                <a:gd name="T44" fmla="*/ 819460 w 3041"/>
                <a:gd name="T45" fmla="*/ 267032 h 3079"/>
                <a:gd name="T46" fmla="*/ 687266 w 3041"/>
                <a:gd name="T47" fmla="*/ 209091 h 3079"/>
                <a:gd name="T48" fmla="*/ 666374 w 3041"/>
                <a:gd name="T49" fmla="*/ 80973 h 3079"/>
                <a:gd name="T50" fmla="*/ 452774 w 3041"/>
                <a:gd name="T51" fmla="*/ 65139 h 3079"/>
                <a:gd name="T52" fmla="*/ 436925 w 3041"/>
                <a:gd name="T53" fmla="*/ 178861 h 3079"/>
                <a:gd name="T54" fmla="*/ 416394 w 3041"/>
                <a:gd name="T55" fmla="*/ 209091 h 3079"/>
                <a:gd name="T56" fmla="*/ 283839 w 3041"/>
                <a:gd name="T57" fmla="*/ 267032 h 3079"/>
                <a:gd name="T58" fmla="*/ 191267 w 3041"/>
                <a:gd name="T59" fmla="*/ 216289 h 3079"/>
                <a:gd name="T60" fmla="*/ 78524 w 3041"/>
                <a:gd name="T61" fmla="*/ 395150 h 3079"/>
                <a:gd name="T62" fmla="*/ 77083 w 3041"/>
                <a:gd name="T63" fmla="*/ 407386 h 3079"/>
                <a:gd name="T64" fmla="*/ 169295 w 3041"/>
                <a:gd name="T65" fmla="*/ 465687 h 3079"/>
                <a:gd name="T66" fmla="*/ 180822 w 3041"/>
                <a:gd name="T67" fmla="*/ 553858 h 3079"/>
                <a:gd name="T68" fmla="*/ 184784 w 3041"/>
                <a:gd name="T69" fmla="*/ 609279 h 3079"/>
                <a:gd name="T70" fmla="*/ 84287 w 3041"/>
                <a:gd name="T71" fmla="*/ 691332 h 3079"/>
                <a:gd name="T72" fmla="*/ 177580 w 3041"/>
                <a:gd name="T73" fmla="*/ 883869 h 3079"/>
                <a:gd name="T74" fmla="*/ 199192 w 3041"/>
                <a:gd name="T75" fmla="*/ 889987 h 3079"/>
                <a:gd name="T76" fmla="*/ 300409 w 3041"/>
                <a:gd name="T77" fmla="*/ 836724 h 3079"/>
                <a:gd name="T78" fmla="*/ 452774 w 3041"/>
                <a:gd name="T79" fmla="*/ 1107715 h 3079"/>
                <a:gd name="T80" fmla="*/ 371729 w 3041"/>
                <a:gd name="T81" fmla="*/ 950807 h 3079"/>
                <a:gd name="T82" fmla="*/ 231610 w 3041"/>
                <a:gd name="T83" fmla="*/ 946128 h 3079"/>
                <a:gd name="T84" fmla="*/ 121028 w 3041"/>
                <a:gd name="T85" fmla="*/ 916618 h 3079"/>
                <a:gd name="T86" fmla="*/ 51869 w 3041"/>
                <a:gd name="T87" fmla="*/ 634831 h 3079"/>
                <a:gd name="T88" fmla="*/ 115625 w 3041"/>
                <a:gd name="T89" fmla="*/ 553858 h 3079"/>
                <a:gd name="T90" fmla="*/ 51869 w 3041"/>
                <a:gd name="T91" fmla="*/ 473244 h 3079"/>
                <a:gd name="T92" fmla="*/ 14048 w 3041"/>
                <a:gd name="T93" fmla="*/ 424300 h 3079"/>
                <a:gd name="T94" fmla="*/ 121028 w 3041"/>
                <a:gd name="T95" fmla="*/ 191457 h 3079"/>
                <a:gd name="T96" fmla="*/ 231610 w 3041"/>
                <a:gd name="T97" fmla="*/ 161947 h 3079"/>
                <a:gd name="T98" fmla="*/ 371729 w 3041"/>
                <a:gd name="T99" fmla="*/ 157268 h 3079"/>
                <a:gd name="T100" fmla="*/ 452774 w 3041"/>
                <a:gd name="T101" fmla="*/ 0 h 3079"/>
                <a:gd name="T102" fmla="*/ 731571 w 3041"/>
                <a:gd name="T103" fmla="*/ 80973 h 3079"/>
                <a:gd name="T104" fmla="*/ 805412 w 3041"/>
                <a:gd name="T105" fmla="*/ 200094 h 3079"/>
                <a:gd name="T106" fmla="*/ 912032 w 3041"/>
                <a:gd name="T107" fmla="*/ 151150 h 3079"/>
                <a:gd name="T108" fmla="*/ 1080967 w 3041"/>
                <a:gd name="T109" fmla="*/ 362761 h 3079"/>
                <a:gd name="T110" fmla="*/ 1089252 w 3041"/>
                <a:gd name="T111" fmla="*/ 424300 h 3079"/>
                <a:gd name="T112" fmla="*/ 985513 w 3041"/>
                <a:gd name="T113" fmla="*/ 511392 h 3079"/>
                <a:gd name="T114" fmla="*/ 985513 w 3041"/>
                <a:gd name="T115" fmla="*/ 596683 h 3079"/>
                <a:gd name="T116" fmla="*/ 1089252 w 3041"/>
                <a:gd name="T117" fmla="*/ 684135 h 3079"/>
                <a:gd name="T118" fmla="*/ 982271 w 3041"/>
                <a:gd name="T119" fmla="*/ 916618 h 3079"/>
                <a:gd name="T120" fmla="*/ 912032 w 3041"/>
                <a:gd name="T121" fmla="*/ 956925 h 3079"/>
                <a:gd name="T122" fmla="*/ 805412 w 3041"/>
                <a:gd name="T123" fmla="*/ 907981 h 3079"/>
                <a:gd name="T124" fmla="*/ 731571 w 3041"/>
                <a:gd name="T125" fmla="*/ 1026742 h 3079"/>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3041" h="3079">
                  <a:moveTo>
                    <a:pt x="1531" y="1126"/>
                  </a:moveTo>
                  <a:lnTo>
                    <a:pt x="1531" y="1126"/>
                  </a:lnTo>
                  <a:cubicBezTo>
                    <a:pt x="1303" y="1126"/>
                    <a:pt x="1119" y="1312"/>
                    <a:pt x="1119" y="1539"/>
                  </a:cubicBezTo>
                  <a:cubicBezTo>
                    <a:pt x="1119" y="1767"/>
                    <a:pt x="1303" y="1953"/>
                    <a:pt x="1531" y="1953"/>
                  </a:cubicBezTo>
                  <a:cubicBezTo>
                    <a:pt x="1759" y="1953"/>
                    <a:pt x="1945" y="1767"/>
                    <a:pt x="1945" y="1539"/>
                  </a:cubicBezTo>
                  <a:cubicBezTo>
                    <a:pt x="1945" y="1312"/>
                    <a:pt x="1759" y="1126"/>
                    <a:pt x="1531" y="1126"/>
                  </a:cubicBezTo>
                  <a:close/>
                  <a:moveTo>
                    <a:pt x="1531" y="2134"/>
                  </a:moveTo>
                  <a:lnTo>
                    <a:pt x="1531" y="2134"/>
                  </a:lnTo>
                  <a:cubicBezTo>
                    <a:pt x="1204" y="2134"/>
                    <a:pt x="938" y="1867"/>
                    <a:pt x="938" y="1539"/>
                  </a:cubicBezTo>
                  <a:cubicBezTo>
                    <a:pt x="938" y="1212"/>
                    <a:pt x="1204" y="945"/>
                    <a:pt x="1531" y="945"/>
                  </a:cubicBezTo>
                  <a:cubicBezTo>
                    <a:pt x="1859" y="945"/>
                    <a:pt x="2126" y="1212"/>
                    <a:pt x="2126" y="1539"/>
                  </a:cubicBezTo>
                  <a:cubicBezTo>
                    <a:pt x="2126" y="1867"/>
                    <a:pt x="1859" y="2134"/>
                    <a:pt x="1531" y="2134"/>
                  </a:cubicBezTo>
                  <a:close/>
                  <a:moveTo>
                    <a:pt x="834" y="2325"/>
                  </a:moveTo>
                  <a:lnTo>
                    <a:pt x="834" y="2325"/>
                  </a:lnTo>
                  <a:cubicBezTo>
                    <a:pt x="854" y="2325"/>
                    <a:pt x="874" y="2331"/>
                    <a:pt x="890" y="2344"/>
                  </a:cubicBezTo>
                  <a:cubicBezTo>
                    <a:pt x="970" y="2409"/>
                    <a:pt x="1060" y="2460"/>
                    <a:pt x="1156" y="2498"/>
                  </a:cubicBezTo>
                  <a:cubicBezTo>
                    <a:pt x="1190" y="2511"/>
                    <a:pt x="1213" y="2545"/>
                    <a:pt x="1213" y="2582"/>
                  </a:cubicBezTo>
                  <a:lnTo>
                    <a:pt x="1213" y="2853"/>
                  </a:lnTo>
                  <a:cubicBezTo>
                    <a:pt x="1213" y="2877"/>
                    <a:pt x="1233" y="2897"/>
                    <a:pt x="1257" y="2897"/>
                  </a:cubicBezTo>
                  <a:lnTo>
                    <a:pt x="1806" y="2897"/>
                  </a:lnTo>
                  <a:cubicBezTo>
                    <a:pt x="1830" y="2897"/>
                    <a:pt x="1850" y="2877"/>
                    <a:pt x="1850" y="2853"/>
                  </a:cubicBezTo>
                  <a:lnTo>
                    <a:pt x="1850" y="2582"/>
                  </a:lnTo>
                  <a:cubicBezTo>
                    <a:pt x="1850" y="2545"/>
                    <a:pt x="1873" y="2511"/>
                    <a:pt x="1908" y="2498"/>
                  </a:cubicBezTo>
                  <a:cubicBezTo>
                    <a:pt x="2003" y="2460"/>
                    <a:pt x="2093" y="2409"/>
                    <a:pt x="2173" y="2344"/>
                  </a:cubicBezTo>
                  <a:cubicBezTo>
                    <a:pt x="2202" y="2321"/>
                    <a:pt x="2243" y="2318"/>
                    <a:pt x="2275" y="2337"/>
                  </a:cubicBezTo>
                  <a:lnTo>
                    <a:pt x="2510" y="2473"/>
                  </a:lnTo>
                  <a:cubicBezTo>
                    <a:pt x="2517" y="2476"/>
                    <a:pt x="2524" y="2479"/>
                    <a:pt x="2532" y="2479"/>
                  </a:cubicBezTo>
                  <a:cubicBezTo>
                    <a:pt x="2545" y="2479"/>
                    <a:pt x="2561" y="2473"/>
                    <a:pt x="2570" y="2456"/>
                  </a:cubicBezTo>
                  <a:lnTo>
                    <a:pt x="2845" y="1981"/>
                  </a:lnTo>
                  <a:cubicBezTo>
                    <a:pt x="2853" y="1967"/>
                    <a:pt x="2851" y="1954"/>
                    <a:pt x="2849" y="1947"/>
                  </a:cubicBezTo>
                  <a:cubicBezTo>
                    <a:pt x="2848" y="1941"/>
                    <a:pt x="2842" y="1928"/>
                    <a:pt x="2829" y="1921"/>
                  </a:cubicBezTo>
                  <a:lnTo>
                    <a:pt x="2594" y="1785"/>
                  </a:lnTo>
                  <a:cubicBezTo>
                    <a:pt x="2561" y="1766"/>
                    <a:pt x="2544" y="1730"/>
                    <a:pt x="2550" y="1693"/>
                  </a:cubicBezTo>
                  <a:cubicBezTo>
                    <a:pt x="2557" y="1642"/>
                    <a:pt x="2561" y="1590"/>
                    <a:pt x="2561" y="1539"/>
                  </a:cubicBezTo>
                  <a:cubicBezTo>
                    <a:pt x="2561" y="1488"/>
                    <a:pt x="2557" y="1437"/>
                    <a:pt x="2550" y="1386"/>
                  </a:cubicBezTo>
                  <a:cubicBezTo>
                    <a:pt x="2544" y="1349"/>
                    <a:pt x="2561" y="1313"/>
                    <a:pt x="2594" y="1295"/>
                  </a:cubicBezTo>
                  <a:lnTo>
                    <a:pt x="2829" y="1158"/>
                  </a:lnTo>
                  <a:cubicBezTo>
                    <a:pt x="2842" y="1151"/>
                    <a:pt x="2848" y="1138"/>
                    <a:pt x="2849" y="1132"/>
                  </a:cubicBezTo>
                  <a:cubicBezTo>
                    <a:pt x="2851" y="1125"/>
                    <a:pt x="2853" y="1112"/>
                    <a:pt x="2845" y="1098"/>
                  </a:cubicBezTo>
                  <a:lnTo>
                    <a:pt x="2570" y="623"/>
                  </a:lnTo>
                  <a:cubicBezTo>
                    <a:pt x="2561" y="607"/>
                    <a:pt x="2545" y="601"/>
                    <a:pt x="2532" y="601"/>
                  </a:cubicBezTo>
                  <a:cubicBezTo>
                    <a:pt x="2524" y="601"/>
                    <a:pt x="2517" y="603"/>
                    <a:pt x="2510" y="607"/>
                  </a:cubicBezTo>
                  <a:lnTo>
                    <a:pt x="2275" y="742"/>
                  </a:lnTo>
                  <a:cubicBezTo>
                    <a:pt x="2243" y="760"/>
                    <a:pt x="2202" y="758"/>
                    <a:pt x="2173" y="735"/>
                  </a:cubicBezTo>
                  <a:cubicBezTo>
                    <a:pt x="2092" y="670"/>
                    <a:pt x="2003" y="618"/>
                    <a:pt x="1908" y="581"/>
                  </a:cubicBezTo>
                  <a:cubicBezTo>
                    <a:pt x="1873" y="567"/>
                    <a:pt x="1850" y="535"/>
                    <a:pt x="1850" y="497"/>
                  </a:cubicBezTo>
                  <a:lnTo>
                    <a:pt x="1850" y="225"/>
                  </a:lnTo>
                  <a:cubicBezTo>
                    <a:pt x="1850" y="201"/>
                    <a:pt x="1830" y="181"/>
                    <a:pt x="1806" y="181"/>
                  </a:cubicBezTo>
                  <a:lnTo>
                    <a:pt x="1257" y="181"/>
                  </a:lnTo>
                  <a:cubicBezTo>
                    <a:pt x="1233" y="181"/>
                    <a:pt x="1213" y="201"/>
                    <a:pt x="1213" y="225"/>
                  </a:cubicBezTo>
                  <a:lnTo>
                    <a:pt x="1213" y="497"/>
                  </a:lnTo>
                  <a:cubicBezTo>
                    <a:pt x="1213" y="535"/>
                    <a:pt x="1190" y="567"/>
                    <a:pt x="1156" y="581"/>
                  </a:cubicBezTo>
                  <a:cubicBezTo>
                    <a:pt x="1060" y="618"/>
                    <a:pt x="970" y="670"/>
                    <a:pt x="890" y="735"/>
                  </a:cubicBezTo>
                  <a:cubicBezTo>
                    <a:pt x="861" y="758"/>
                    <a:pt x="821" y="760"/>
                    <a:pt x="788" y="742"/>
                  </a:cubicBezTo>
                  <a:lnTo>
                    <a:pt x="553" y="607"/>
                  </a:lnTo>
                  <a:cubicBezTo>
                    <a:pt x="546" y="603"/>
                    <a:pt x="539" y="601"/>
                    <a:pt x="531" y="601"/>
                  </a:cubicBezTo>
                  <a:cubicBezTo>
                    <a:pt x="519" y="601"/>
                    <a:pt x="502" y="607"/>
                    <a:pt x="493" y="623"/>
                  </a:cubicBezTo>
                  <a:lnTo>
                    <a:pt x="218" y="1098"/>
                  </a:lnTo>
                  <a:cubicBezTo>
                    <a:pt x="210" y="1112"/>
                    <a:pt x="212" y="1125"/>
                    <a:pt x="214" y="1132"/>
                  </a:cubicBezTo>
                  <a:cubicBezTo>
                    <a:pt x="216" y="1138"/>
                    <a:pt x="220" y="1151"/>
                    <a:pt x="234" y="1158"/>
                  </a:cubicBezTo>
                  <a:lnTo>
                    <a:pt x="470" y="1294"/>
                  </a:lnTo>
                  <a:cubicBezTo>
                    <a:pt x="502" y="1313"/>
                    <a:pt x="519" y="1349"/>
                    <a:pt x="513" y="1386"/>
                  </a:cubicBezTo>
                  <a:cubicBezTo>
                    <a:pt x="506" y="1437"/>
                    <a:pt x="502" y="1488"/>
                    <a:pt x="502" y="1539"/>
                  </a:cubicBezTo>
                  <a:cubicBezTo>
                    <a:pt x="502" y="1590"/>
                    <a:pt x="506" y="1642"/>
                    <a:pt x="513" y="1693"/>
                  </a:cubicBezTo>
                  <a:cubicBezTo>
                    <a:pt x="519" y="1730"/>
                    <a:pt x="501" y="1766"/>
                    <a:pt x="470" y="1785"/>
                  </a:cubicBezTo>
                  <a:lnTo>
                    <a:pt x="234" y="1921"/>
                  </a:lnTo>
                  <a:cubicBezTo>
                    <a:pt x="213" y="1932"/>
                    <a:pt x="206" y="1960"/>
                    <a:pt x="218" y="1981"/>
                  </a:cubicBezTo>
                  <a:lnTo>
                    <a:pt x="493" y="2456"/>
                  </a:lnTo>
                  <a:cubicBezTo>
                    <a:pt x="502" y="2473"/>
                    <a:pt x="519" y="2479"/>
                    <a:pt x="531" y="2479"/>
                  </a:cubicBezTo>
                  <a:cubicBezTo>
                    <a:pt x="539" y="2479"/>
                    <a:pt x="546" y="2476"/>
                    <a:pt x="553" y="2473"/>
                  </a:cubicBezTo>
                  <a:lnTo>
                    <a:pt x="788" y="2337"/>
                  </a:lnTo>
                  <a:cubicBezTo>
                    <a:pt x="803" y="2328"/>
                    <a:pt x="818" y="2325"/>
                    <a:pt x="834" y="2325"/>
                  </a:cubicBezTo>
                  <a:close/>
                  <a:moveTo>
                    <a:pt x="1806" y="3078"/>
                  </a:moveTo>
                  <a:lnTo>
                    <a:pt x="1257" y="3078"/>
                  </a:lnTo>
                  <a:cubicBezTo>
                    <a:pt x="1133" y="3078"/>
                    <a:pt x="1032" y="2978"/>
                    <a:pt x="1032" y="2853"/>
                  </a:cubicBezTo>
                  <a:lnTo>
                    <a:pt x="1032" y="2642"/>
                  </a:lnTo>
                  <a:cubicBezTo>
                    <a:pt x="960" y="2609"/>
                    <a:pt x="891" y="2570"/>
                    <a:pt x="827" y="2523"/>
                  </a:cubicBezTo>
                  <a:lnTo>
                    <a:pt x="643" y="2629"/>
                  </a:lnTo>
                  <a:cubicBezTo>
                    <a:pt x="609" y="2649"/>
                    <a:pt x="571" y="2659"/>
                    <a:pt x="531" y="2659"/>
                  </a:cubicBezTo>
                  <a:cubicBezTo>
                    <a:pt x="451" y="2659"/>
                    <a:pt x="376" y="2616"/>
                    <a:pt x="336" y="2547"/>
                  </a:cubicBezTo>
                  <a:lnTo>
                    <a:pt x="61" y="2071"/>
                  </a:lnTo>
                  <a:cubicBezTo>
                    <a:pt x="0" y="1963"/>
                    <a:pt x="37" y="1826"/>
                    <a:pt x="144" y="1764"/>
                  </a:cubicBezTo>
                  <a:lnTo>
                    <a:pt x="327" y="1658"/>
                  </a:lnTo>
                  <a:cubicBezTo>
                    <a:pt x="323" y="1619"/>
                    <a:pt x="321" y="1579"/>
                    <a:pt x="321" y="1539"/>
                  </a:cubicBezTo>
                  <a:cubicBezTo>
                    <a:pt x="321" y="1500"/>
                    <a:pt x="323" y="1460"/>
                    <a:pt x="327" y="1421"/>
                  </a:cubicBezTo>
                  <a:lnTo>
                    <a:pt x="144" y="1315"/>
                  </a:lnTo>
                  <a:cubicBezTo>
                    <a:pt x="92" y="1285"/>
                    <a:pt x="55" y="1237"/>
                    <a:pt x="39" y="1179"/>
                  </a:cubicBezTo>
                  <a:cubicBezTo>
                    <a:pt x="24" y="1121"/>
                    <a:pt x="32" y="1060"/>
                    <a:pt x="62" y="1008"/>
                  </a:cubicBezTo>
                  <a:lnTo>
                    <a:pt x="336" y="532"/>
                  </a:lnTo>
                  <a:cubicBezTo>
                    <a:pt x="376" y="463"/>
                    <a:pt x="451" y="420"/>
                    <a:pt x="531" y="420"/>
                  </a:cubicBezTo>
                  <a:cubicBezTo>
                    <a:pt x="571" y="420"/>
                    <a:pt x="609" y="431"/>
                    <a:pt x="643" y="450"/>
                  </a:cubicBezTo>
                  <a:lnTo>
                    <a:pt x="827" y="556"/>
                  </a:lnTo>
                  <a:cubicBezTo>
                    <a:pt x="891" y="509"/>
                    <a:pt x="960" y="470"/>
                    <a:pt x="1032" y="437"/>
                  </a:cubicBezTo>
                  <a:lnTo>
                    <a:pt x="1032" y="225"/>
                  </a:lnTo>
                  <a:cubicBezTo>
                    <a:pt x="1032" y="102"/>
                    <a:pt x="1133" y="0"/>
                    <a:pt x="1257" y="0"/>
                  </a:cubicBezTo>
                  <a:lnTo>
                    <a:pt x="1806" y="0"/>
                  </a:lnTo>
                  <a:cubicBezTo>
                    <a:pt x="1930" y="0"/>
                    <a:pt x="2031" y="102"/>
                    <a:pt x="2031" y="225"/>
                  </a:cubicBezTo>
                  <a:lnTo>
                    <a:pt x="2031" y="437"/>
                  </a:lnTo>
                  <a:cubicBezTo>
                    <a:pt x="2103" y="470"/>
                    <a:pt x="2172" y="510"/>
                    <a:pt x="2236" y="556"/>
                  </a:cubicBezTo>
                  <a:lnTo>
                    <a:pt x="2420" y="450"/>
                  </a:lnTo>
                  <a:cubicBezTo>
                    <a:pt x="2454" y="431"/>
                    <a:pt x="2493" y="420"/>
                    <a:pt x="2532" y="420"/>
                  </a:cubicBezTo>
                  <a:cubicBezTo>
                    <a:pt x="2612" y="420"/>
                    <a:pt x="2687" y="463"/>
                    <a:pt x="2727" y="532"/>
                  </a:cubicBezTo>
                  <a:lnTo>
                    <a:pt x="3001" y="1008"/>
                  </a:lnTo>
                  <a:cubicBezTo>
                    <a:pt x="3031" y="1060"/>
                    <a:pt x="3040" y="1121"/>
                    <a:pt x="3024" y="1179"/>
                  </a:cubicBezTo>
                  <a:cubicBezTo>
                    <a:pt x="3009" y="1236"/>
                    <a:pt x="2971" y="1285"/>
                    <a:pt x="2919" y="1315"/>
                  </a:cubicBezTo>
                  <a:lnTo>
                    <a:pt x="2736" y="1421"/>
                  </a:lnTo>
                  <a:cubicBezTo>
                    <a:pt x="2740" y="1460"/>
                    <a:pt x="2742" y="1500"/>
                    <a:pt x="2742" y="1539"/>
                  </a:cubicBezTo>
                  <a:cubicBezTo>
                    <a:pt x="2742" y="1579"/>
                    <a:pt x="2740" y="1619"/>
                    <a:pt x="2736" y="1658"/>
                  </a:cubicBezTo>
                  <a:lnTo>
                    <a:pt x="2919" y="1764"/>
                  </a:lnTo>
                  <a:cubicBezTo>
                    <a:pt x="2971" y="1794"/>
                    <a:pt x="3009" y="1842"/>
                    <a:pt x="3024" y="1901"/>
                  </a:cubicBezTo>
                  <a:cubicBezTo>
                    <a:pt x="3040" y="1959"/>
                    <a:pt x="3031" y="2019"/>
                    <a:pt x="3001" y="2071"/>
                  </a:cubicBezTo>
                  <a:lnTo>
                    <a:pt x="2727" y="2547"/>
                  </a:lnTo>
                  <a:cubicBezTo>
                    <a:pt x="2687" y="2616"/>
                    <a:pt x="2612" y="2659"/>
                    <a:pt x="2532" y="2659"/>
                  </a:cubicBezTo>
                  <a:cubicBezTo>
                    <a:pt x="2493" y="2659"/>
                    <a:pt x="2454" y="2649"/>
                    <a:pt x="2420" y="2629"/>
                  </a:cubicBezTo>
                  <a:lnTo>
                    <a:pt x="2236" y="2523"/>
                  </a:lnTo>
                  <a:cubicBezTo>
                    <a:pt x="2172" y="2570"/>
                    <a:pt x="2103" y="2609"/>
                    <a:pt x="2031" y="2642"/>
                  </a:cubicBezTo>
                  <a:lnTo>
                    <a:pt x="2031" y="2853"/>
                  </a:lnTo>
                  <a:cubicBezTo>
                    <a:pt x="2031" y="2978"/>
                    <a:pt x="1930" y="3078"/>
                    <a:pt x="1806" y="3078"/>
                  </a:cubicBezTo>
                  <a:close/>
                </a:path>
              </a:pathLst>
            </a:custGeom>
            <a:solidFill>
              <a:schemeClr val="accent6">
                <a:lumMod val="75000"/>
              </a:schemeClr>
            </a:solidFill>
            <a:ln>
              <a:noFill/>
            </a:ln>
            <a:effectLst/>
          </p:spPr>
          <p:txBody>
            <a:bodyPr wrap="none" anchor="ctr"/>
            <a:lstStyle/>
            <a:p>
              <a:endParaRPr lang="es-ES_tradnl" sz="1633"/>
            </a:p>
          </p:txBody>
        </p:sp>
        <p:sp>
          <p:nvSpPr>
            <p:cNvPr id="183" name="Freeform 30">
              <a:extLst>
                <a:ext uri="{FF2B5EF4-FFF2-40B4-BE49-F238E27FC236}">
                  <a16:creationId xmlns:a16="http://schemas.microsoft.com/office/drawing/2014/main" id="{55A72BD4-B5F0-3D49-9E21-4C7CD48D8A06}"/>
                </a:ext>
              </a:extLst>
            </p:cNvPr>
            <p:cNvSpPr>
              <a:spLocks noChangeArrowheads="1"/>
            </p:cNvSpPr>
            <p:nvPr/>
          </p:nvSpPr>
          <p:spPr bwMode="auto">
            <a:xfrm>
              <a:off x="1337685" y="3996106"/>
              <a:ext cx="1751224" cy="1709460"/>
            </a:xfrm>
            <a:custGeom>
              <a:avLst/>
              <a:gdLst>
                <a:gd name="T0" fmla="*/ 1748198 w 5361"/>
                <a:gd name="T1" fmla="*/ 1076676 h 5233"/>
                <a:gd name="T2" fmla="*/ 1662139 w 5361"/>
                <a:gd name="T3" fmla="*/ 1002857 h 5233"/>
                <a:gd name="T4" fmla="*/ 1669701 w 5361"/>
                <a:gd name="T5" fmla="*/ 897710 h 5233"/>
                <a:gd name="T6" fmla="*/ 1677982 w 5361"/>
                <a:gd name="T7" fmla="*/ 759435 h 5233"/>
                <a:gd name="T8" fmla="*/ 1858744 w 5361"/>
                <a:gd name="T9" fmla="*/ 636283 h 5233"/>
                <a:gd name="T10" fmla="*/ 1785647 w 5361"/>
                <a:gd name="T11" fmla="*/ 476762 h 5233"/>
                <a:gd name="T12" fmla="*/ 1797530 w 5361"/>
                <a:gd name="T13" fmla="*/ 432471 h 5233"/>
                <a:gd name="T14" fmla="*/ 1909515 w 5361"/>
                <a:gd name="T15" fmla="*/ 561384 h 5233"/>
                <a:gd name="T16" fmla="*/ 1865225 w 5361"/>
                <a:gd name="T17" fmla="*/ 726306 h 5233"/>
                <a:gd name="T18" fmla="*/ 1734875 w 5361"/>
                <a:gd name="T19" fmla="*/ 897710 h 5233"/>
                <a:gd name="T20" fmla="*/ 1780966 w 5361"/>
                <a:gd name="T21" fmla="*/ 1020141 h 5233"/>
                <a:gd name="T22" fmla="*/ 1792489 w 5361"/>
                <a:gd name="T23" fmla="*/ 1064433 h 5233"/>
                <a:gd name="T24" fmla="*/ 965020 w 5361"/>
                <a:gd name="T25" fmla="*/ 598473 h 5233"/>
                <a:gd name="T26" fmla="*/ 965020 w 5361"/>
                <a:gd name="T27" fmla="*/ 1196587 h 5233"/>
                <a:gd name="T28" fmla="*/ 1263888 w 5361"/>
                <a:gd name="T29" fmla="*/ 897710 h 5233"/>
                <a:gd name="T30" fmla="*/ 965020 w 5361"/>
                <a:gd name="T31" fmla="*/ 1261763 h 5233"/>
                <a:gd name="T32" fmla="*/ 965020 w 5361"/>
                <a:gd name="T33" fmla="*/ 533297 h 5233"/>
                <a:gd name="T34" fmla="*/ 1329063 w 5361"/>
                <a:gd name="T35" fmla="*/ 897710 h 5233"/>
                <a:gd name="T36" fmla="*/ 784259 w 5361"/>
                <a:gd name="T37" fmla="*/ 1884003 h 5233"/>
                <a:gd name="T38" fmla="*/ 662911 w 5361"/>
                <a:gd name="T39" fmla="*/ 1606012 h 5233"/>
                <a:gd name="T40" fmla="*/ 366564 w 5361"/>
                <a:gd name="T41" fmla="*/ 1591968 h 5233"/>
                <a:gd name="T42" fmla="*/ 275103 w 5361"/>
                <a:gd name="T43" fmla="*/ 1603851 h 5233"/>
                <a:gd name="T44" fmla="*/ 20165 w 5361"/>
                <a:gd name="T45" fmla="*/ 1234396 h 5233"/>
                <a:gd name="T46" fmla="*/ 64455 w 5361"/>
                <a:gd name="T47" fmla="*/ 1068754 h 5233"/>
                <a:gd name="T48" fmla="*/ 194804 w 5361"/>
                <a:gd name="T49" fmla="*/ 897710 h 5233"/>
                <a:gd name="T50" fmla="*/ 64815 w 5361"/>
                <a:gd name="T51" fmla="*/ 726306 h 5233"/>
                <a:gd name="T52" fmla="*/ 8642 w 5361"/>
                <a:gd name="T53" fmla="*/ 652847 h 5233"/>
                <a:gd name="T54" fmla="*/ 201286 w 5361"/>
                <a:gd name="T55" fmla="*/ 247744 h 5233"/>
                <a:gd name="T56" fmla="*/ 366564 w 5361"/>
                <a:gd name="T57" fmla="*/ 203452 h 5233"/>
                <a:gd name="T58" fmla="*/ 662911 w 5361"/>
                <a:gd name="T59" fmla="*/ 189409 h 5233"/>
                <a:gd name="T60" fmla="*/ 695679 w 5361"/>
                <a:gd name="T61" fmla="*/ 0 h 5233"/>
                <a:gd name="T62" fmla="*/ 728086 w 5361"/>
                <a:gd name="T63" fmla="*/ 211014 h 5233"/>
                <a:gd name="T64" fmla="*/ 707561 w 5361"/>
                <a:gd name="T65" fmla="*/ 241262 h 5233"/>
                <a:gd name="T66" fmla="*/ 488991 w 5361"/>
                <a:gd name="T67" fmla="*/ 349290 h 5233"/>
                <a:gd name="T68" fmla="*/ 291666 w 5361"/>
                <a:gd name="T69" fmla="*/ 254225 h 5233"/>
                <a:gd name="T70" fmla="*/ 76697 w 5361"/>
                <a:gd name="T71" fmla="*/ 593792 h 5233"/>
                <a:gd name="T72" fmla="*/ 71296 w 5361"/>
                <a:gd name="T73" fmla="*/ 636283 h 5233"/>
                <a:gd name="T74" fmla="*/ 252057 w 5361"/>
                <a:gd name="T75" fmla="*/ 759435 h 5233"/>
                <a:gd name="T76" fmla="*/ 259979 w 5361"/>
                <a:gd name="T77" fmla="*/ 897710 h 5233"/>
                <a:gd name="T78" fmla="*/ 267901 w 5361"/>
                <a:gd name="T79" fmla="*/ 1002857 h 5233"/>
                <a:gd name="T80" fmla="*/ 96862 w 5361"/>
                <a:gd name="T81" fmla="*/ 1125288 h 5233"/>
                <a:gd name="T82" fmla="*/ 76697 w 5361"/>
                <a:gd name="T83" fmla="*/ 1201628 h 5233"/>
                <a:gd name="T84" fmla="*/ 291666 w 5361"/>
                <a:gd name="T85" fmla="*/ 1540835 h 5233"/>
                <a:gd name="T86" fmla="*/ 488991 w 5361"/>
                <a:gd name="T87" fmla="*/ 1445771 h 5233"/>
                <a:gd name="T88" fmla="*/ 525720 w 5361"/>
                <a:gd name="T89" fmla="*/ 1448651 h 5233"/>
                <a:gd name="T90" fmla="*/ 728086 w 5361"/>
                <a:gd name="T91" fmla="*/ 1584406 h 5233"/>
                <a:gd name="T92" fmla="*/ 784259 w 5361"/>
                <a:gd name="T93" fmla="*/ 1818826 h 5233"/>
                <a:gd name="T94" fmla="*/ 1201954 w 5361"/>
                <a:gd name="T95" fmla="*/ 1763012 h 5233"/>
                <a:gd name="T96" fmla="*/ 1222479 w 5361"/>
                <a:gd name="T97" fmla="*/ 1553798 h 5233"/>
                <a:gd name="T98" fmla="*/ 1404320 w 5361"/>
                <a:gd name="T99" fmla="*/ 1448651 h 5233"/>
                <a:gd name="T100" fmla="*/ 1595884 w 5361"/>
                <a:gd name="T101" fmla="*/ 1535434 h 5233"/>
                <a:gd name="T102" fmla="*/ 1744238 w 5361"/>
                <a:gd name="T103" fmla="*/ 1391037 h 5233"/>
                <a:gd name="T104" fmla="*/ 1800410 w 5361"/>
                <a:gd name="T105" fmla="*/ 1423085 h 5233"/>
                <a:gd name="T106" fmla="*/ 1563116 w 5361"/>
                <a:gd name="T107" fmla="*/ 1591968 h 5233"/>
                <a:gd name="T108" fmla="*/ 1266769 w 5361"/>
                <a:gd name="T109" fmla="*/ 1606012 h 5233"/>
                <a:gd name="T110" fmla="*/ 1145781 w 5361"/>
                <a:gd name="T111" fmla="*/ 1884003 h 5233"/>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5361" h="5233">
                  <a:moveTo>
                    <a:pt x="4901" y="3002"/>
                  </a:moveTo>
                  <a:lnTo>
                    <a:pt x="4901" y="3002"/>
                  </a:lnTo>
                  <a:cubicBezTo>
                    <a:pt x="4885" y="3002"/>
                    <a:pt x="4869" y="2998"/>
                    <a:pt x="4855" y="2990"/>
                  </a:cubicBezTo>
                  <a:lnTo>
                    <a:pt x="4660" y="2876"/>
                  </a:lnTo>
                  <a:cubicBezTo>
                    <a:pt x="4627" y="2858"/>
                    <a:pt x="4610" y="2822"/>
                    <a:pt x="4616" y="2785"/>
                  </a:cubicBezTo>
                  <a:cubicBezTo>
                    <a:pt x="4630" y="2689"/>
                    <a:pt x="4637" y="2591"/>
                    <a:pt x="4637" y="2493"/>
                  </a:cubicBezTo>
                  <a:cubicBezTo>
                    <a:pt x="4637" y="2396"/>
                    <a:pt x="4630" y="2297"/>
                    <a:pt x="4616" y="2201"/>
                  </a:cubicBezTo>
                  <a:cubicBezTo>
                    <a:pt x="4610" y="2164"/>
                    <a:pt x="4627" y="2128"/>
                    <a:pt x="4660" y="2109"/>
                  </a:cubicBezTo>
                  <a:lnTo>
                    <a:pt x="5089" y="1861"/>
                  </a:lnTo>
                  <a:cubicBezTo>
                    <a:pt x="5126" y="1841"/>
                    <a:pt x="5151" y="1807"/>
                    <a:pt x="5162" y="1767"/>
                  </a:cubicBezTo>
                  <a:cubicBezTo>
                    <a:pt x="5172" y="1727"/>
                    <a:pt x="5167" y="1684"/>
                    <a:pt x="5147" y="1649"/>
                  </a:cubicBezTo>
                  <a:lnTo>
                    <a:pt x="4959" y="1324"/>
                  </a:lnTo>
                  <a:cubicBezTo>
                    <a:pt x="4934" y="1281"/>
                    <a:pt x="4949" y="1225"/>
                    <a:pt x="4992" y="1201"/>
                  </a:cubicBezTo>
                  <a:cubicBezTo>
                    <a:pt x="5036" y="1176"/>
                    <a:pt x="5091" y="1190"/>
                    <a:pt x="5116" y="1234"/>
                  </a:cubicBezTo>
                  <a:lnTo>
                    <a:pt x="5303" y="1559"/>
                  </a:lnTo>
                  <a:cubicBezTo>
                    <a:pt x="5348" y="1636"/>
                    <a:pt x="5360" y="1727"/>
                    <a:pt x="5336" y="1813"/>
                  </a:cubicBezTo>
                  <a:cubicBezTo>
                    <a:pt x="5313" y="1900"/>
                    <a:pt x="5258" y="1973"/>
                    <a:pt x="5180" y="2017"/>
                  </a:cubicBezTo>
                  <a:lnTo>
                    <a:pt x="4802" y="2236"/>
                  </a:lnTo>
                  <a:cubicBezTo>
                    <a:pt x="4813" y="2321"/>
                    <a:pt x="4818" y="2407"/>
                    <a:pt x="4818" y="2493"/>
                  </a:cubicBezTo>
                  <a:cubicBezTo>
                    <a:pt x="4818" y="2579"/>
                    <a:pt x="4813" y="2665"/>
                    <a:pt x="4802" y="2750"/>
                  </a:cubicBezTo>
                  <a:lnTo>
                    <a:pt x="4946" y="2833"/>
                  </a:lnTo>
                  <a:cubicBezTo>
                    <a:pt x="4989" y="2858"/>
                    <a:pt x="5004" y="2914"/>
                    <a:pt x="4978" y="2956"/>
                  </a:cubicBezTo>
                  <a:cubicBezTo>
                    <a:pt x="4962" y="2986"/>
                    <a:pt x="4932" y="3002"/>
                    <a:pt x="4901" y="3002"/>
                  </a:cubicBezTo>
                  <a:close/>
                  <a:moveTo>
                    <a:pt x="2680" y="1662"/>
                  </a:moveTo>
                  <a:lnTo>
                    <a:pt x="2680" y="1662"/>
                  </a:lnTo>
                  <a:cubicBezTo>
                    <a:pt x="2222" y="1662"/>
                    <a:pt x="1849" y="2035"/>
                    <a:pt x="1849" y="2493"/>
                  </a:cubicBezTo>
                  <a:cubicBezTo>
                    <a:pt x="1849" y="2951"/>
                    <a:pt x="2222" y="3323"/>
                    <a:pt x="2680" y="3323"/>
                  </a:cubicBezTo>
                  <a:cubicBezTo>
                    <a:pt x="3138" y="3323"/>
                    <a:pt x="3510" y="2951"/>
                    <a:pt x="3510" y="2493"/>
                  </a:cubicBezTo>
                  <a:cubicBezTo>
                    <a:pt x="3510" y="2035"/>
                    <a:pt x="3138" y="1662"/>
                    <a:pt x="2680" y="1662"/>
                  </a:cubicBezTo>
                  <a:close/>
                  <a:moveTo>
                    <a:pt x="2680" y="3504"/>
                  </a:moveTo>
                  <a:lnTo>
                    <a:pt x="2680" y="3504"/>
                  </a:lnTo>
                  <a:cubicBezTo>
                    <a:pt x="2122" y="3504"/>
                    <a:pt x="1668" y="3051"/>
                    <a:pt x="1668" y="2493"/>
                  </a:cubicBezTo>
                  <a:cubicBezTo>
                    <a:pt x="1668" y="1935"/>
                    <a:pt x="2122" y="1481"/>
                    <a:pt x="2680" y="1481"/>
                  </a:cubicBezTo>
                  <a:cubicBezTo>
                    <a:pt x="3237" y="1481"/>
                    <a:pt x="3691" y="1935"/>
                    <a:pt x="3691" y="2493"/>
                  </a:cubicBezTo>
                  <a:cubicBezTo>
                    <a:pt x="3691" y="3051"/>
                    <a:pt x="3237" y="3504"/>
                    <a:pt x="2680" y="3504"/>
                  </a:cubicBezTo>
                  <a:close/>
                  <a:moveTo>
                    <a:pt x="3182" y="5232"/>
                  </a:moveTo>
                  <a:lnTo>
                    <a:pt x="2178" y="5232"/>
                  </a:lnTo>
                  <a:cubicBezTo>
                    <a:pt x="1992" y="5232"/>
                    <a:pt x="1841" y="5081"/>
                    <a:pt x="1841" y="4896"/>
                  </a:cubicBezTo>
                  <a:lnTo>
                    <a:pt x="1841" y="4460"/>
                  </a:lnTo>
                  <a:cubicBezTo>
                    <a:pt x="1683" y="4393"/>
                    <a:pt x="1533" y="4306"/>
                    <a:pt x="1395" y="4203"/>
                  </a:cubicBezTo>
                  <a:lnTo>
                    <a:pt x="1018" y="4421"/>
                  </a:lnTo>
                  <a:cubicBezTo>
                    <a:pt x="941" y="4465"/>
                    <a:pt x="850" y="4477"/>
                    <a:pt x="764" y="4454"/>
                  </a:cubicBezTo>
                  <a:cubicBezTo>
                    <a:pt x="676" y="4431"/>
                    <a:pt x="604" y="4375"/>
                    <a:pt x="559" y="4298"/>
                  </a:cubicBezTo>
                  <a:lnTo>
                    <a:pt x="56" y="3428"/>
                  </a:lnTo>
                  <a:cubicBezTo>
                    <a:pt x="12" y="3350"/>
                    <a:pt x="0" y="3259"/>
                    <a:pt x="23" y="3173"/>
                  </a:cubicBezTo>
                  <a:cubicBezTo>
                    <a:pt x="46" y="3086"/>
                    <a:pt x="102" y="3013"/>
                    <a:pt x="179" y="2968"/>
                  </a:cubicBezTo>
                  <a:lnTo>
                    <a:pt x="557" y="2750"/>
                  </a:lnTo>
                  <a:cubicBezTo>
                    <a:pt x="547" y="2664"/>
                    <a:pt x="541" y="2578"/>
                    <a:pt x="541" y="2493"/>
                  </a:cubicBezTo>
                  <a:cubicBezTo>
                    <a:pt x="541" y="2407"/>
                    <a:pt x="547" y="2321"/>
                    <a:pt x="557" y="2236"/>
                  </a:cubicBezTo>
                  <a:lnTo>
                    <a:pt x="180" y="2017"/>
                  </a:lnTo>
                  <a:cubicBezTo>
                    <a:pt x="102" y="1973"/>
                    <a:pt x="46" y="1900"/>
                    <a:pt x="24" y="1813"/>
                  </a:cubicBezTo>
                  <a:cubicBezTo>
                    <a:pt x="0" y="1727"/>
                    <a:pt x="12" y="1636"/>
                    <a:pt x="56" y="1559"/>
                  </a:cubicBezTo>
                  <a:lnTo>
                    <a:pt x="559" y="688"/>
                  </a:lnTo>
                  <a:cubicBezTo>
                    <a:pt x="604" y="611"/>
                    <a:pt x="676" y="555"/>
                    <a:pt x="763" y="532"/>
                  </a:cubicBezTo>
                  <a:cubicBezTo>
                    <a:pt x="850" y="508"/>
                    <a:pt x="940" y="521"/>
                    <a:pt x="1018" y="565"/>
                  </a:cubicBezTo>
                  <a:lnTo>
                    <a:pt x="1396" y="783"/>
                  </a:lnTo>
                  <a:cubicBezTo>
                    <a:pt x="1533" y="679"/>
                    <a:pt x="1683" y="593"/>
                    <a:pt x="1841" y="526"/>
                  </a:cubicBezTo>
                  <a:lnTo>
                    <a:pt x="1841" y="90"/>
                  </a:lnTo>
                  <a:cubicBezTo>
                    <a:pt x="1841" y="40"/>
                    <a:pt x="1882" y="0"/>
                    <a:pt x="1932" y="0"/>
                  </a:cubicBezTo>
                  <a:cubicBezTo>
                    <a:pt x="1981" y="0"/>
                    <a:pt x="2022" y="40"/>
                    <a:pt x="2022" y="90"/>
                  </a:cubicBezTo>
                  <a:lnTo>
                    <a:pt x="2022" y="586"/>
                  </a:lnTo>
                  <a:cubicBezTo>
                    <a:pt x="2022" y="624"/>
                    <a:pt x="1999" y="657"/>
                    <a:pt x="1965" y="670"/>
                  </a:cubicBezTo>
                  <a:cubicBezTo>
                    <a:pt x="1783" y="742"/>
                    <a:pt x="1613" y="840"/>
                    <a:pt x="1460" y="962"/>
                  </a:cubicBezTo>
                  <a:cubicBezTo>
                    <a:pt x="1431" y="986"/>
                    <a:pt x="1390" y="989"/>
                    <a:pt x="1358" y="970"/>
                  </a:cubicBezTo>
                  <a:lnTo>
                    <a:pt x="927" y="722"/>
                  </a:lnTo>
                  <a:cubicBezTo>
                    <a:pt x="892" y="701"/>
                    <a:pt x="850" y="696"/>
                    <a:pt x="810" y="706"/>
                  </a:cubicBezTo>
                  <a:cubicBezTo>
                    <a:pt x="769" y="717"/>
                    <a:pt x="736" y="743"/>
                    <a:pt x="715" y="779"/>
                  </a:cubicBezTo>
                  <a:lnTo>
                    <a:pt x="213" y="1649"/>
                  </a:lnTo>
                  <a:cubicBezTo>
                    <a:pt x="193" y="1685"/>
                    <a:pt x="187" y="1727"/>
                    <a:pt x="198" y="1767"/>
                  </a:cubicBezTo>
                  <a:cubicBezTo>
                    <a:pt x="208" y="1807"/>
                    <a:pt x="234" y="1841"/>
                    <a:pt x="270" y="1861"/>
                  </a:cubicBezTo>
                  <a:lnTo>
                    <a:pt x="700" y="2109"/>
                  </a:lnTo>
                  <a:cubicBezTo>
                    <a:pt x="732" y="2128"/>
                    <a:pt x="749" y="2164"/>
                    <a:pt x="744" y="2201"/>
                  </a:cubicBezTo>
                  <a:cubicBezTo>
                    <a:pt x="729" y="2298"/>
                    <a:pt x="722" y="2396"/>
                    <a:pt x="722" y="2493"/>
                  </a:cubicBezTo>
                  <a:cubicBezTo>
                    <a:pt x="722" y="2590"/>
                    <a:pt x="729" y="2688"/>
                    <a:pt x="744" y="2785"/>
                  </a:cubicBezTo>
                  <a:cubicBezTo>
                    <a:pt x="749" y="2822"/>
                    <a:pt x="732" y="2858"/>
                    <a:pt x="700" y="2876"/>
                  </a:cubicBezTo>
                  <a:lnTo>
                    <a:pt x="269" y="3125"/>
                  </a:lnTo>
                  <a:cubicBezTo>
                    <a:pt x="234" y="3146"/>
                    <a:pt x="208" y="3179"/>
                    <a:pt x="198" y="3219"/>
                  </a:cubicBezTo>
                  <a:cubicBezTo>
                    <a:pt x="187" y="3259"/>
                    <a:pt x="193" y="3301"/>
                    <a:pt x="213" y="3337"/>
                  </a:cubicBezTo>
                  <a:lnTo>
                    <a:pt x="715" y="4208"/>
                  </a:lnTo>
                  <a:cubicBezTo>
                    <a:pt x="736" y="4243"/>
                    <a:pt x="769" y="4269"/>
                    <a:pt x="810" y="4279"/>
                  </a:cubicBezTo>
                  <a:cubicBezTo>
                    <a:pt x="850" y="4290"/>
                    <a:pt x="892" y="4284"/>
                    <a:pt x="927" y="4264"/>
                  </a:cubicBezTo>
                  <a:lnTo>
                    <a:pt x="1358" y="4015"/>
                  </a:lnTo>
                  <a:cubicBezTo>
                    <a:pt x="1390" y="3997"/>
                    <a:pt x="1431" y="4000"/>
                    <a:pt x="1460" y="4023"/>
                  </a:cubicBezTo>
                  <a:cubicBezTo>
                    <a:pt x="1612" y="4145"/>
                    <a:pt x="1782" y="4244"/>
                    <a:pt x="1965" y="4315"/>
                  </a:cubicBezTo>
                  <a:cubicBezTo>
                    <a:pt x="1999" y="4329"/>
                    <a:pt x="2022" y="4362"/>
                    <a:pt x="2022" y="4400"/>
                  </a:cubicBezTo>
                  <a:lnTo>
                    <a:pt x="2022" y="4896"/>
                  </a:lnTo>
                  <a:cubicBezTo>
                    <a:pt x="2022" y="4982"/>
                    <a:pt x="2092" y="5051"/>
                    <a:pt x="2178" y="5051"/>
                  </a:cubicBezTo>
                  <a:lnTo>
                    <a:pt x="3182" y="5051"/>
                  </a:lnTo>
                  <a:cubicBezTo>
                    <a:pt x="3268" y="5051"/>
                    <a:pt x="3338" y="4982"/>
                    <a:pt x="3338" y="4896"/>
                  </a:cubicBezTo>
                  <a:lnTo>
                    <a:pt x="3338" y="4400"/>
                  </a:lnTo>
                  <a:cubicBezTo>
                    <a:pt x="3338" y="4362"/>
                    <a:pt x="3360" y="4329"/>
                    <a:pt x="3395" y="4315"/>
                  </a:cubicBezTo>
                  <a:cubicBezTo>
                    <a:pt x="3577" y="4244"/>
                    <a:pt x="3747" y="4146"/>
                    <a:pt x="3900" y="4023"/>
                  </a:cubicBezTo>
                  <a:cubicBezTo>
                    <a:pt x="3929" y="4000"/>
                    <a:pt x="3970" y="3997"/>
                    <a:pt x="4001" y="4015"/>
                  </a:cubicBezTo>
                  <a:lnTo>
                    <a:pt x="4432" y="4264"/>
                  </a:lnTo>
                  <a:cubicBezTo>
                    <a:pt x="4506" y="4307"/>
                    <a:pt x="4602" y="4282"/>
                    <a:pt x="4644" y="4207"/>
                  </a:cubicBezTo>
                  <a:lnTo>
                    <a:pt x="4844" y="3863"/>
                  </a:lnTo>
                  <a:cubicBezTo>
                    <a:pt x="4868" y="3819"/>
                    <a:pt x="4923" y="3805"/>
                    <a:pt x="4967" y="3829"/>
                  </a:cubicBezTo>
                  <a:cubicBezTo>
                    <a:pt x="5010" y="3855"/>
                    <a:pt x="5025" y="3910"/>
                    <a:pt x="5000" y="3952"/>
                  </a:cubicBezTo>
                  <a:lnTo>
                    <a:pt x="4801" y="4298"/>
                  </a:lnTo>
                  <a:cubicBezTo>
                    <a:pt x="4708" y="4458"/>
                    <a:pt x="4502" y="4514"/>
                    <a:pt x="4341" y="4421"/>
                  </a:cubicBezTo>
                  <a:lnTo>
                    <a:pt x="3964" y="4203"/>
                  </a:lnTo>
                  <a:cubicBezTo>
                    <a:pt x="3826" y="4306"/>
                    <a:pt x="3677" y="4393"/>
                    <a:pt x="3518" y="4460"/>
                  </a:cubicBezTo>
                  <a:lnTo>
                    <a:pt x="3518" y="4896"/>
                  </a:lnTo>
                  <a:cubicBezTo>
                    <a:pt x="3518" y="5081"/>
                    <a:pt x="3368" y="5232"/>
                    <a:pt x="3182" y="5232"/>
                  </a:cubicBezTo>
                  <a:close/>
                </a:path>
              </a:pathLst>
            </a:custGeom>
            <a:solidFill>
              <a:schemeClr val="accent1">
                <a:lumMod val="75000"/>
              </a:schemeClr>
            </a:solidFill>
            <a:ln>
              <a:noFill/>
            </a:ln>
            <a:effectLst/>
          </p:spPr>
          <p:txBody>
            <a:bodyPr wrap="none" anchor="ctr"/>
            <a:lstStyle/>
            <a:p>
              <a:endParaRPr lang="es-ES_tradnl" sz="1633"/>
            </a:p>
          </p:txBody>
        </p:sp>
        <p:grpSp>
          <p:nvGrpSpPr>
            <p:cNvPr id="184" name="Group 6">
              <a:extLst>
                <a:ext uri="{FF2B5EF4-FFF2-40B4-BE49-F238E27FC236}">
                  <a16:creationId xmlns:a16="http://schemas.microsoft.com/office/drawing/2014/main" id="{A79A625A-14A4-D542-B1B3-D509CC3107DF}"/>
                </a:ext>
              </a:extLst>
            </p:cNvPr>
            <p:cNvGrpSpPr>
              <a:grpSpLocks/>
            </p:cNvGrpSpPr>
            <p:nvPr/>
          </p:nvGrpSpPr>
          <p:grpSpPr bwMode="auto">
            <a:xfrm>
              <a:off x="2978019" y="3569821"/>
              <a:ext cx="1666254" cy="2151586"/>
              <a:chOff x="3309938" y="4121150"/>
              <a:chExt cx="1836737" cy="2371725"/>
            </a:xfrm>
            <a:solidFill>
              <a:schemeClr val="accent2">
                <a:lumMod val="75000"/>
              </a:schemeClr>
            </a:solidFill>
          </p:grpSpPr>
          <p:sp>
            <p:nvSpPr>
              <p:cNvPr id="217" name="Freeform 1">
                <a:extLst>
                  <a:ext uri="{FF2B5EF4-FFF2-40B4-BE49-F238E27FC236}">
                    <a16:creationId xmlns:a16="http://schemas.microsoft.com/office/drawing/2014/main" id="{9AC9E7A1-2240-0044-893D-498BBB30E396}"/>
                  </a:ext>
                </a:extLst>
              </p:cNvPr>
              <p:cNvSpPr>
                <a:spLocks noChangeArrowheads="1"/>
              </p:cNvSpPr>
              <p:nvPr/>
            </p:nvSpPr>
            <p:spPr bwMode="auto">
              <a:xfrm>
                <a:off x="4108450" y="5248275"/>
                <a:ext cx="290513" cy="741363"/>
              </a:xfrm>
              <a:custGeom>
                <a:avLst/>
                <a:gdLst>
                  <a:gd name="T0" fmla="*/ 175099 w 808"/>
                  <a:gd name="T1" fmla="*/ 51798 h 2061"/>
                  <a:gd name="T2" fmla="*/ 175099 w 808"/>
                  <a:gd name="T3" fmla="*/ 51798 h 2061"/>
                  <a:gd name="T4" fmla="*/ 289075 w 808"/>
                  <a:gd name="T5" fmla="*/ 210431 h 2061"/>
                  <a:gd name="T6" fmla="*/ 289075 w 808"/>
                  <a:gd name="T7" fmla="*/ 227697 h 2061"/>
                  <a:gd name="T8" fmla="*/ 221840 w 808"/>
                  <a:gd name="T9" fmla="*/ 227697 h 2061"/>
                  <a:gd name="T10" fmla="*/ 221840 w 808"/>
                  <a:gd name="T11" fmla="*/ 205754 h 2061"/>
                  <a:gd name="T12" fmla="*/ 221840 w 808"/>
                  <a:gd name="T13" fmla="*/ 205754 h 2061"/>
                  <a:gd name="T14" fmla="*/ 147414 w 808"/>
                  <a:gd name="T15" fmla="*/ 113668 h 2061"/>
                  <a:gd name="T16" fmla="*/ 147414 w 808"/>
                  <a:gd name="T17" fmla="*/ 113668 h 2061"/>
                  <a:gd name="T18" fmla="*/ 73707 w 808"/>
                  <a:gd name="T19" fmla="*/ 205754 h 2061"/>
                  <a:gd name="T20" fmla="*/ 73707 w 808"/>
                  <a:gd name="T21" fmla="*/ 205754 h 2061"/>
                  <a:gd name="T22" fmla="*/ 290153 w 808"/>
                  <a:gd name="T23" fmla="*/ 532731 h 2061"/>
                  <a:gd name="T24" fmla="*/ 290153 w 808"/>
                  <a:gd name="T25" fmla="*/ 532731 h 2061"/>
                  <a:gd name="T26" fmla="*/ 175099 w 808"/>
                  <a:gd name="T27" fmla="*/ 692083 h 2061"/>
                  <a:gd name="T28" fmla="*/ 175099 w 808"/>
                  <a:gd name="T29" fmla="*/ 741003 h 2061"/>
                  <a:gd name="T30" fmla="*/ 116133 w 808"/>
                  <a:gd name="T31" fmla="*/ 741003 h 2061"/>
                  <a:gd name="T32" fmla="*/ 116133 w 808"/>
                  <a:gd name="T33" fmla="*/ 692083 h 2061"/>
                  <a:gd name="T34" fmla="*/ 116133 w 808"/>
                  <a:gd name="T35" fmla="*/ 692083 h 2061"/>
                  <a:gd name="T36" fmla="*/ 0 w 808"/>
                  <a:gd name="T37" fmla="*/ 532731 h 2061"/>
                  <a:gd name="T38" fmla="*/ 0 w 808"/>
                  <a:gd name="T39" fmla="*/ 493163 h 2061"/>
                  <a:gd name="T40" fmla="*/ 67235 w 808"/>
                  <a:gd name="T41" fmla="*/ 493163 h 2061"/>
                  <a:gd name="T42" fmla="*/ 67235 w 808"/>
                  <a:gd name="T43" fmla="*/ 537407 h 2061"/>
                  <a:gd name="T44" fmla="*/ 67235 w 808"/>
                  <a:gd name="T45" fmla="*/ 537407 h 2061"/>
                  <a:gd name="T46" fmla="*/ 142740 w 808"/>
                  <a:gd name="T47" fmla="*/ 628774 h 2061"/>
                  <a:gd name="T48" fmla="*/ 142740 w 808"/>
                  <a:gd name="T49" fmla="*/ 628774 h 2061"/>
                  <a:gd name="T50" fmla="*/ 218244 w 808"/>
                  <a:gd name="T51" fmla="*/ 537407 h 2061"/>
                  <a:gd name="T52" fmla="*/ 218244 w 808"/>
                  <a:gd name="T53" fmla="*/ 537407 h 2061"/>
                  <a:gd name="T54" fmla="*/ 2876 w 808"/>
                  <a:gd name="T55" fmla="*/ 210431 h 2061"/>
                  <a:gd name="T56" fmla="*/ 2876 w 808"/>
                  <a:gd name="T57" fmla="*/ 210431 h 2061"/>
                  <a:gd name="T58" fmla="*/ 116133 w 808"/>
                  <a:gd name="T59" fmla="*/ 51798 h 2061"/>
                  <a:gd name="T60" fmla="*/ 116133 w 808"/>
                  <a:gd name="T61" fmla="*/ 0 h 2061"/>
                  <a:gd name="T62" fmla="*/ 175099 w 808"/>
                  <a:gd name="T63" fmla="*/ 0 h 2061"/>
                  <a:gd name="T64" fmla="*/ 175099 w 808"/>
                  <a:gd name="T65" fmla="*/ 51798 h 206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808" h="2061">
                    <a:moveTo>
                      <a:pt x="487" y="144"/>
                    </a:moveTo>
                    <a:lnTo>
                      <a:pt x="487" y="144"/>
                    </a:lnTo>
                    <a:cubicBezTo>
                      <a:pt x="705" y="175"/>
                      <a:pt x="804" y="344"/>
                      <a:pt x="804" y="585"/>
                    </a:cubicBezTo>
                    <a:lnTo>
                      <a:pt x="804" y="633"/>
                    </a:lnTo>
                    <a:lnTo>
                      <a:pt x="617" y="633"/>
                    </a:lnTo>
                    <a:lnTo>
                      <a:pt x="617" y="572"/>
                    </a:lnTo>
                    <a:cubicBezTo>
                      <a:pt x="617" y="413"/>
                      <a:pt x="553" y="316"/>
                      <a:pt x="410" y="316"/>
                    </a:cubicBezTo>
                    <a:cubicBezTo>
                      <a:pt x="269" y="316"/>
                      <a:pt x="205" y="413"/>
                      <a:pt x="205" y="572"/>
                    </a:cubicBezTo>
                    <a:cubicBezTo>
                      <a:pt x="205" y="974"/>
                      <a:pt x="807" y="977"/>
                      <a:pt x="807" y="1481"/>
                    </a:cubicBezTo>
                    <a:cubicBezTo>
                      <a:pt x="807" y="1722"/>
                      <a:pt x="705" y="1893"/>
                      <a:pt x="487" y="1924"/>
                    </a:cubicBezTo>
                    <a:lnTo>
                      <a:pt x="487" y="2060"/>
                    </a:lnTo>
                    <a:lnTo>
                      <a:pt x="323" y="2060"/>
                    </a:lnTo>
                    <a:lnTo>
                      <a:pt x="323" y="1924"/>
                    </a:lnTo>
                    <a:cubicBezTo>
                      <a:pt x="100" y="1893"/>
                      <a:pt x="0" y="1724"/>
                      <a:pt x="0" y="1481"/>
                    </a:cubicBezTo>
                    <a:lnTo>
                      <a:pt x="0" y="1371"/>
                    </a:lnTo>
                    <a:lnTo>
                      <a:pt x="187" y="1371"/>
                    </a:lnTo>
                    <a:lnTo>
                      <a:pt x="187" y="1494"/>
                    </a:lnTo>
                    <a:cubicBezTo>
                      <a:pt x="187" y="1656"/>
                      <a:pt x="254" y="1748"/>
                      <a:pt x="397" y="1748"/>
                    </a:cubicBezTo>
                    <a:cubicBezTo>
                      <a:pt x="543" y="1748"/>
                      <a:pt x="607" y="1656"/>
                      <a:pt x="607" y="1494"/>
                    </a:cubicBezTo>
                    <a:cubicBezTo>
                      <a:pt x="607" y="1095"/>
                      <a:pt x="8" y="1089"/>
                      <a:pt x="8" y="585"/>
                    </a:cubicBezTo>
                    <a:cubicBezTo>
                      <a:pt x="8" y="339"/>
                      <a:pt x="107" y="177"/>
                      <a:pt x="323" y="144"/>
                    </a:cubicBezTo>
                    <a:lnTo>
                      <a:pt x="323" y="0"/>
                    </a:lnTo>
                    <a:lnTo>
                      <a:pt x="487" y="0"/>
                    </a:lnTo>
                    <a:lnTo>
                      <a:pt x="487" y="14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218" name="Freeform 31">
                <a:extLst>
                  <a:ext uri="{FF2B5EF4-FFF2-40B4-BE49-F238E27FC236}">
                    <a16:creationId xmlns:a16="http://schemas.microsoft.com/office/drawing/2014/main" id="{556E0FA4-A14D-4042-A768-01723B93DF9D}"/>
                  </a:ext>
                </a:extLst>
              </p:cNvPr>
              <p:cNvSpPr>
                <a:spLocks noChangeArrowheads="1"/>
              </p:cNvSpPr>
              <p:nvPr/>
            </p:nvSpPr>
            <p:spPr bwMode="auto">
              <a:xfrm>
                <a:off x="3309938" y="4754563"/>
                <a:ext cx="1836737" cy="1738312"/>
              </a:xfrm>
              <a:custGeom>
                <a:avLst/>
                <a:gdLst>
                  <a:gd name="T0" fmla="*/ 918008 w 5102"/>
                  <a:gd name="T1" fmla="*/ 64782 h 4830"/>
                  <a:gd name="T2" fmla="*/ 918008 w 5102"/>
                  <a:gd name="T3" fmla="*/ 64782 h 4830"/>
                  <a:gd name="T4" fmla="*/ 317163 w 5102"/>
                  <a:gd name="T5" fmla="*/ 396609 h 4830"/>
                  <a:gd name="T6" fmla="*/ 317163 w 5102"/>
                  <a:gd name="T7" fmla="*/ 396609 h 4830"/>
                  <a:gd name="T8" fmla="*/ 64801 w 5102"/>
                  <a:gd name="T9" fmla="*/ 1044787 h 4830"/>
                  <a:gd name="T10" fmla="*/ 64801 w 5102"/>
                  <a:gd name="T11" fmla="*/ 1044787 h 4830"/>
                  <a:gd name="T12" fmla="*/ 918008 w 5102"/>
                  <a:gd name="T13" fmla="*/ 1672810 h 4830"/>
                  <a:gd name="T14" fmla="*/ 918008 w 5102"/>
                  <a:gd name="T15" fmla="*/ 1672810 h 4830"/>
                  <a:gd name="T16" fmla="*/ 1771216 w 5102"/>
                  <a:gd name="T17" fmla="*/ 1044787 h 4830"/>
                  <a:gd name="T18" fmla="*/ 1771216 w 5102"/>
                  <a:gd name="T19" fmla="*/ 1044787 h 4830"/>
                  <a:gd name="T20" fmla="*/ 1518854 w 5102"/>
                  <a:gd name="T21" fmla="*/ 396609 h 4830"/>
                  <a:gd name="T22" fmla="*/ 1518854 w 5102"/>
                  <a:gd name="T23" fmla="*/ 396609 h 4830"/>
                  <a:gd name="T24" fmla="*/ 918008 w 5102"/>
                  <a:gd name="T25" fmla="*/ 64782 h 4830"/>
                  <a:gd name="T26" fmla="*/ 918008 w 5102"/>
                  <a:gd name="T27" fmla="*/ 1737952 h 4830"/>
                  <a:gd name="T28" fmla="*/ 918008 w 5102"/>
                  <a:gd name="T29" fmla="*/ 1737952 h 4830"/>
                  <a:gd name="T30" fmla="*/ 0 w 5102"/>
                  <a:gd name="T31" fmla="*/ 1044787 h 4830"/>
                  <a:gd name="T32" fmla="*/ 0 w 5102"/>
                  <a:gd name="T33" fmla="*/ 1044787 h 4830"/>
                  <a:gd name="T34" fmla="*/ 918008 w 5102"/>
                  <a:gd name="T35" fmla="*/ 0 h 4830"/>
                  <a:gd name="T36" fmla="*/ 918008 w 5102"/>
                  <a:gd name="T37" fmla="*/ 0 h 4830"/>
                  <a:gd name="T38" fmla="*/ 1569615 w 5102"/>
                  <a:gd name="T39" fmla="*/ 355940 h 4830"/>
                  <a:gd name="T40" fmla="*/ 1569615 w 5102"/>
                  <a:gd name="T41" fmla="*/ 355940 h 4830"/>
                  <a:gd name="T42" fmla="*/ 1836377 w 5102"/>
                  <a:gd name="T43" fmla="*/ 1044787 h 4830"/>
                  <a:gd name="T44" fmla="*/ 1836377 w 5102"/>
                  <a:gd name="T45" fmla="*/ 1044787 h 4830"/>
                  <a:gd name="T46" fmla="*/ 918008 w 5102"/>
                  <a:gd name="T47" fmla="*/ 1737952 h 483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5102" h="4830">
                    <a:moveTo>
                      <a:pt x="2550" y="180"/>
                    </a:moveTo>
                    <a:lnTo>
                      <a:pt x="2550" y="180"/>
                    </a:lnTo>
                    <a:cubicBezTo>
                      <a:pt x="1952" y="180"/>
                      <a:pt x="1360" y="507"/>
                      <a:pt x="881" y="1102"/>
                    </a:cubicBezTo>
                    <a:cubicBezTo>
                      <a:pt x="449" y="1638"/>
                      <a:pt x="180" y="2329"/>
                      <a:pt x="180" y="2903"/>
                    </a:cubicBezTo>
                    <a:cubicBezTo>
                      <a:pt x="180" y="3963"/>
                      <a:pt x="1111" y="4648"/>
                      <a:pt x="2550" y="4648"/>
                    </a:cubicBezTo>
                    <a:cubicBezTo>
                      <a:pt x="3989" y="4648"/>
                      <a:pt x="4920" y="3963"/>
                      <a:pt x="4920" y="2903"/>
                    </a:cubicBezTo>
                    <a:cubicBezTo>
                      <a:pt x="4920" y="2329"/>
                      <a:pt x="4651" y="1638"/>
                      <a:pt x="4219" y="1102"/>
                    </a:cubicBezTo>
                    <a:cubicBezTo>
                      <a:pt x="3741" y="507"/>
                      <a:pt x="3149" y="180"/>
                      <a:pt x="2550" y="180"/>
                    </a:cubicBezTo>
                    <a:close/>
                    <a:moveTo>
                      <a:pt x="2550" y="4829"/>
                    </a:moveTo>
                    <a:lnTo>
                      <a:pt x="2550" y="4829"/>
                    </a:lnTo>
                    <a:cubicBezTo>
                      <a:pt x="1001" y="4829"/>
                      <a:pt x="0" y="4072"/>
                      <a:pt x="0" y="2903"/>
                    </a:cubicBezTo>
                    <a:cubicBezTo>
                      <a:pt x="0" y="1596"/>
                      <a:pt x="1176" y="0"/>
                      <a:pt x="2550" y="0"/>
                    </a:cubicBezTo>
                    <a:cubicBezTo>
                      <a:pt x="3204" y="0"/>
                      <a:pt x="3846" y="351"/>
                      <a:pt x="4360" y="989"/>
                    </a:cubicBezTo>
                    <a:cubicBezTo>
                      <a:pt x="4823" y="1564"/>
                      <a:pt x="5101" y="2280"/>
                      <a:pt x="5101" y="2903"/>
                    </a:cubicBezTo>
                    <a:cubicBezTo>
                      <a:pt x="5101" y="4072"/>
                      <a:pt x="4099" y="4829"/>
                      <a:pt x="2550" y="4829"/>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219" name="Freeform 32">
                <a:extLst>
                  <a:ext uri="{FF2B5EF4-FFF2-40B4-BE49-F238E27FC236}">
                    <a16:creationId xmlns:a16="http://schemas.microsoft.com/office/drawing/2014/main" id="{791B4BCA-B0C3-6B46-A526-914D1DFE4431}"/>
                  </a:ext>
                </a:extLst>
              </p:cNvPr>
              <p:cNvSpPr>
                <a:spLocks noChangeArrowheads="1"/>
              </p:cNvSpPr>
              <p:nvPr/>
            </p:nvSpPr>
            <p:spPr bwMode="auto">
              <a:xfrm>
                <a:off x="3843338" y="4121150"/>
                <a:ext cx="769937" cy="534988"/>
              </a:xfrm>
              <a:custGeom>
                <a:avLst/>
                <a:gdLst>
                  <a:gd name="T0" fmla="*/ 80705 w 2137"/>
                  <a:gd name="T1" fmla="*/ 65076 h 1488"/>
                  <a:gd name="T2" fmla="*/ 381546 w 2137"/>
                  <a:gd name="T3" fmla="*/ 466676 h 1488"/>
                  <a:gd name="T4" fmla="*/ 381546 w 2137"/>
                  <a:gd name="T5" fmla="*/ 466676 h 1488"/>
                  <a:gd name="T6" fmla="*/ 384788 w 2137"/>
                  <a:gd name="T7" fmla="*/ 469553 h 1488"/>
                  <a:gd name="T8" fmla="*/ 384788 w 2137"/>
                  <a:gd name="T9" fmla="*/ 469553 h 1488"/>
                  <a:gd name="T10" fmla="*/ 388031 w 2137"/>
                  <a:gd name="T11" fmla="*/ 466676 h 1488"/>
                  <a:gd name="T12" fmla="*/ 688872 w 2137"/>
                  <a:gd name="T13" fmla="*/ 65076 h 1488"/>
                  <a:gd name="T14" fmla="*/ 80705 w 2137"/>
                  <a:gd name="T15" fmla="*/ 65076 h 1488"/>
                  <a:gd name="T16" fmla="*/ 384788 w 2137"/>
                  <a:gd name="T17" fmla="*/ 534628 h 1488"/>
                  <a:gd name="T18" fmla="*/ 384788 w 2137"/>
                  <a:gd name="T19" fmla="*/ 534628 h 1488"/>
                  <a:gd name="T20" fmla="*/ 329664 w 2137"/>
                  <a:gd name="T21" fmla="*/ 505506 h 1488"/>
                  <a:gd name="T22" fmla="*/ 19095 w 2137"/>
                  <a:gd name="T23" fmla="*/ 90962 h 1488"/>
                  <a:gd name="T24" fmla="*/ 19095 w 2137"/>
                  <a:gd name="T25" fmla="*/ 90962 h 1488"/>
                  <a:gd name="T26" fmla="*/ 9728 w 2137"/>
                  <a:gd name="T27" fmla="*/ 29482 h 1488"/>
                  <a:gd name="T28" fmla="*/ 9728 w 2137"/>
                  <a:gd name="T29" fmla="*/ 29482 h 1488"/>
                  <a:gd name="T30" fmla="*/ 64852 w 2137"/>
                  <a:gd name="T31" fmla="*/ 0 h 1488"/>
                  <a:gd name="T32" fmla="*/ 705085 w 2137"/>
                  <a:gd name="T33" fmla="*/ 0 h 1488"/>
                  <a:gd name="T34" fmla="*/ 705085 w 2137"/>
                  <a:gd name="T35" fmla="*/ 0 h 1488"/>
                  <a:gd name="T36" fmla="*/ 760209 w 2137"/>
                  <a:gd name="T37" fmla="*/ 29482 h 1488"/>
                  <a:gd name="T38" fmla="*/ 760209 w 2137"/>
                  <a:gd name="T39" fmla="*/ 29482 h 1488"/>
                  <a:gd name="T40" fmla="*/ 750842 w 2137"/>
                  <a:gd name="T41" fmla="*/ 90962 h 1488"/>
                  <a:gd name="T42" fmla="*/ 440273 w 2137"/>
                  <a:gd name="T43" fmla="*/ 505506 h 1488"/>
                  <a:gd name="T44" fmla="*/ 440273 w 2137"/>
                  <a:gd name="T45" fmla="*/ 505506 h 1488"/>
                  <a:gd name="T46" fmla="*/ 384788 w 2137"/>
                  <a:gd name="T47" fmla="*/ 534628 h 148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2137" h="1488">
                    <a:moveTo>
                      <a:pt x="224" y="181"/>
                    </a:moveTo>
                    <a:lnTo>
                      <a:pt x="1059" y="1298"/>
                    </a:lnTo>
                    <a:cubicBezTo>
                      <a:pt x="1063" y="1303"/>
                      <a:pt x="1067" y="1305"/>
                      <a:pt x="1068" y="1306"/>
                    </a:cubicBezTo>
                    <a:cubicBezTo>
                      <a:pt x="1070" y="1305"/>
                      <a:pt x="1073" y="1303"/>
                      <a:pt x="1077" y="1298"/>
                    </a:cubicBezTo>
                    <a:lnTo>
                      <a:pt x="1912" y="181"/>
                    </a:lnTo>
                    <a:lnTo>
                      <a:pt x="224" y="181"/>
                    </a:lnTo>
                    <a:close/>
                    <a:moveTo>
                      <a:pt x="1068" y="1487"/>
                    </a:moveTo>
                    <a:lnTo>
                      <a:pt x="1068" y="1487"/>
                    </a:lnTo>
                    <a:cubicBezTo>
                      <a:pt x="1009" y="1487"/>
                      <a:pt x="953" y="1457"/>
                      <a:pt x="915" y="1406"/>
                    </a:cubicBezTo>
                    <a:lnTo>
                      <a:pt x="53" y="253"/>
                    </a:lnTo>
                    <a:cubicBezTo>
                      <a:pt x="10" y="197"/>
                      <a:pt x="0" y="134"/>
                      <a:pt x="27" y="82"/>
                    </a:cubicBezTo>
                    <a:cubicBezTo>
                      <a:pt x="53" y="30"/>
                      <a:pt x="108" y="0"/>
                      <a:pt x="180" y="0"/>
                    </a:cubicBezTo>
                    <a:lnTo>
                      <a:pt x="1957" y="0"/>
                    </a:lnTo>
                    <a:cubicBezTo>
                      <a:pt x="2028" y="0"/>
                      <a:pt x="2084" y="30"/>
                      <a:pt x="2110" y="82"/>
                    </a:cubicBezTo>
                    <a:cubicBezTo>
                      <a:pt x="2136" y="134"/>
                      <a:pt x="2126" y="197"/>
                      <a:pt x="2084" y="253"/>
                    </a:cubicBezTo>
                    <a:lnTo>
                      <a:pt x="1222" y="1406"/>
                    </a:lnTo>
                    <a:cubicBezTo>
                      <a:pt x="1183" y="1457"/>
                      <a:pt x="1128" y="1487"/>
                      <a:pt x="1068" y="1487"/>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220" name="Freeform 33">
                <a:extLst>
                  <a:ext uri="{FF2B5EF4-FFF2-40B4-BE49-F238E27FC236}">
                    <a16:creationId xmlns:a16="http://schemas.microsoft.com/office/drawing/2014/main" id="{89442CF1-533B-954E-957B-5A61CF088E8A}"/>
                  </a:ext>
                </a:extLst>
              </p:cNvPr>
              <p:cNvSpPr>
                <a:spLocks noChangeArrowheads="1"/>
              </p:cNvSpPr>
              <p:nvPr/>
            </p:nvSpPr>
            <p:spPr bwMode="auto">
              <a:xfrm>
                <a:off x="4024313" y="4597400"/>
                <a:ext cx="407987" cy="222250"/>
              </a:xfrm>
              <a:custGeom>
                <a:avLst/>
                <a:gdLst>
                  <a:gd name="T0" fmla="*/ 111007 w 1132"/>
                  <a:gd name="T1" fmla="*/ 64987 h 619"/>
                  <a:gd name="T2" fmla="*/ 111007 w 1132"/>
                  <a:gd name="T3" fmla="*/ 64987 h 619"/>
                  <a:gd name="T4" fmla="*/ 64874 w 1132"/>
                  <a:gd name="T5" fmla="*/ 110945 h 619"/>
                  <a:gd name="T6" fmla="*/ 64874 w 1132"/>
                  <a:gd name="T7" fmla="*/ 110945 h 619"/>
                  <a:gd name="T8" fmla="*/ 111007 w 1132"/>
                  <a:gd name="T9" fmla="*/ 157263 h 619"/>
                  <a:gd name="T10" fmla="*/ 296259 w 1132"/>
                  <a:gd name="T11" fmla="*/ 157263 h 619"/>
                  <a:gd name="T12" fmla="*/ 296259 w 1132"/>
                  <a:gd name="T13" fmla="*/ 157263 h 619"/>
                  <a:gd name="T14" fmla="*/ 342392 w 1132"/>
                  <a:gd name="T15" fmla="*/ 110945 h 619"/>
                  <a:gd name="T16" fmla="*/ 342392 w 1132"/>
                  <a:gd name="T17" fmla="*/ 110945 h 619"/>
                  <a:gd name="T18" fmla="*/ 296259 w 1132"/>
                  <a:gd name="T19" fmla="*/ 64987 h 619"/>
                  <a:gd name="T20" fmla="*/ 111007 w 1132"/>
                  <a:gd name="T21" fmla="*/ 64987 h 619"/>
                  <a:gd name="T22" fmla="*/ 296259 w 1132"/>
                  <a:gd name="T23" fmla="*/ 221891 h 619"/>
                  <a:gd name="T24" fmla="*/ 111007 w 1132"/>
                  <a:gd name="T25" fmla="*/ 221891 h 619"/>
                  <a:gd name="T26" fmla="*/ 111007 w 1132"/>
                  <a:gd name="T27" fmla="*/ 221891 h 619"/>
                  <a:gd name="T28" fmla="*/ 0 w 1132"/>
                  <a:gd name="T29" fmla="*/ 110945 h 619"/>
                  <a:gd name="T30" fmla="*/ 0 w 1132"/>
                  <a:gd name="T31" fmla="*/ 110945 h 619"/>
                  <a:gd name="T32" fmla="*/ 111007 w 1132"/>
                  <a:gd name="T33" fmla="*/ 0 h 619"/>
                  <a:gd name="T34" fmla="*/ 296259 w 1132"/>
                  <a:gd name="T35" fmla="*/ 0 h 619"/>
                  <a:gd name="T36" fmla="*/ 296259 w 1132"/>
                  <a:gd name="T37" fmla="*/ 0 h 619"/>
                  <a:gd name="T38" fmla="*/ 407627 w 1132"/>
                  <a:gd name="T39" fmla="*/ 110945 h 619"/>
                  <a:gd name="T40" fmla="*/ 407627 w 1132"/>
                  <a:gd name="T41" fmla="*/ 110945 h 619"/>
                  <a:gd name="T42" fmla="*/ 296259 w 1132"/>
                  <a:gd name="T43" fmla="*/ 221891 h 61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132" h="619">
                    <a:moveTo>
                      <a:pt x="308" y="181"/>
                    </a:moveTo>
                    <a:lnTo>
                      <a:pt x="308" y="181"/>
                    </a:lnTo>
                    <a:cubicBezTo>
                      <a:pt x="237" y="181"/>
                      <a:pt x="180" y="239"/>
                      <a:pt x="180" y="309"/>
                    </a:cubicBezTo>
                    <a:cubicBezTo>
                      <a:pt x="180" y="380"/>
                      <a:pt x="237" y="438"/>
                      <a:pt x="308" y="438"/>
                    </a:cubicBezTo>
                    <a:lnTo>
                      <a:pt x="822" y="438"/>
                    </a:lnTo>
                    <a:cubicBezTo>
                      <a:pt x="893" y="438"/>
                      <a:pt x="950" y="380"/>
                      <a:pt x="950" y="309"/>
                    </a:cubicBezTo>
                    <a:cubicBezTo>
                      <a:pt x="950" y="239"/>
                      <a:pt x="893" y="181"/>
                      <a:pt x="822" y="181"/>
                    </a:cubicBezTo>
                    <a:lnTo>
                      <a:pt x="308" y="181"/>
                    </a:lnTo>
                    <a:close/>
                    <a:moveTo>
                      <a:pt x="822" y="618"/>
                    </a:moveTo>
                    <a:lnTo>
                      <a:pt x="308" y="618"/>
                    </a:lnTo>
                    <a:cubicBezTo>
                      <a:pt x="138" y="618"/>
                      <a:pt x="0" y="480"/>
                      <a:pt x="0" y="309"/>
                    </a:cubicBezTo>
                    <a:cubicBezTo>
                      <a:pt x="0" y="139"/>
                      <a:pt x="138" y="0"/>
                      <a:pt x="308" y="0"/>
                    </a:cubicBezTo>
                    <a:lnTo>
                      <a:pt x="822" y="0"/>
                    </a:lnTo>
                    <a:cubicBezTo>
                      <a:pt x="993" y="0"/>
                      <a:pt x="1131" y="139"/>
                      <a:pt x="1131" y="309"/>
                    </a:cubicBezTo>
                    <a:cubicBezTo>
                      <a:pt x="1131" y="480"/>
                      <a:pt x="993" y="618"/>
                      <a:pt x="822" y="61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grpSp>
        <p:grpSp>
          <p:nvGrpSpPr>
            <p:cNvPr id="185" name="Group 9">
              <a:extLst>
                <a:ext uri="{FF2B5EF4-FFF2-40B4-BE49-F238E27FC236}">
                  <a16:creationId xmlns:a16="http://schemas.microsoft.com/office/drawing/2014/main" id="{DCE9D629-3CE3-B449-9860-264454196063}"/>
                </a:ext>
              </a:extLst>
            </p:cNvPr>
            <p:cNvGrpSpPr>
              <a:grpSpLocks/>
            </p:cNvGrpSpPr>
            <p:nvPr/>
          </p:nvGrpSpPr>
          <p:grpSpPr bwMode="auto">
            <a:xfrm>
              <a:off x="4971188" y="1326066"/>
              <a:ext cx="1690738" cy="966342"/>
              <a:chOff x="5507038" y="1647825"/>
              <a:chExt cx="1863725" cy="1065213"/>
            </a:xfrm>
            <a:solidFill>
              <a:schemeClr val="accent2">
                <a:lumMod val="75000"/>
              </a:schemeClr>
            </a:solidFill>
          </p:grpSpPr>
          <p:sp>
            <p:nvSpPr>
              <p:cNvPr id="215" name="Freeform 34">
                <a:extLst>
                  <a:ext uri="{FF2B5EF4-FFF2-40B4-BE49-F238E27FC236}">
                    <a16:creationId xmlns:a16="http://schemas.microsoft.com/office/drawing/2014/main" id="{10D4BF76-C859-F14F-B2BA-0674C0FE099B}"/>
                  </a:ext>
                </a:extLst>
              </p:cNvPr>
              <p:cNvSpPr>
                <a:spLocks noChangeArrowheads="1"/>
              </p:cNvSpPr>
              <p:nvPr/>
            </p:nvSpPr>
            <p:spPr bwMode="auto">
              <a:xfrm>
                <a:off x="7092950" y="1647825"/>
                <a:ext cx="277813" cy="246063"/>
              </a:xfrm>
              <a:custGeom>
                <a:avLst/>
                <a:gdLst>
                  <a:gd name="T0" fmla="*/ 15474 w 772"/>
                  <a:gd name="T1" fmla="*/ 110764 h 682"/>
                  <a:gd name="T2" fmla="*/ 15474 w 772"/>
                  <a:gd name="T3" fmla="*/ 110764 h 682"/>
                  <a:gd name="T4" fmla="*/ 17273 w 772"/>
                  <a:gd name="T5" fmla="*/ 139989 h 682"/>
                  <a:gd name="T6" fmla="*/ 250823 w 772"/>
                  <a:gd name="T7" fmla="*/ 238486 h 682"/>
                  <a:gd name="T8" fmla="*/ 250823 w 772"/>
                  <a:gd name="T9" fmla="*/ 238486 h 682"/>
                  <a:gd name="T10" fmla="*/ 272775 w 772"/>
                  <a:gd name="T11" fmla="*/ 219725 h 682"/>
                  <a:gd name="T12" fmla="*/ 224554 w 772"/>
                  <a:gd name="T13" fmla="*/ 24173 h 682"/>
                  <a:gd name="T14" fmla="*/ 224554 w 772"/>
                  <a:gd name="T15" fmla="*/ 24173 h 682"/>
                  <a:gd name="T16" fmla="*/ 188927 w 772"/>
                  <a:gd name="T17" fmla="*/ 9020 h 682"/>
                  <a:gd name="T18" fmla="*/ 15474 w 772"/>
                  <a:gd name="T19" fmla="*/ 110764 h 68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72" h="682">
                    <a:moveTo>
                      <a:pt x="43" y="307"/>
                    </a:moveTo>
                    <a:lnTo>
                      <a:pt x="43" y="307"/>
                    </a:lnTo>
                    <a:cubicBezTo>
                      <a:pt x="0" y="332"/>
                      <a:pt x="2" y="368"/>
                      <a:pt x="48" y="388"/>
                    </a:cubicBezTo>
                    <a:lnTo>
                      <a:pt x="697" y="661"/>
                    </a:lnTo>
                    <a:cubicBezTo>
                      <a:pt x="743" y="681"/>
                      <a:pt x="771" y="657"/>
                      <a:pt x="758" y="609"/>
                    </a:cubicBezTo>
                    <a:lnTo>
                      <a:pt x="624" y="67"/>
                    </a:lnTo>
                    <a:cubicBezTo>
                      <a:pt x="612" y="19"/>
                      <a:pt x="567" y="0"/>
                      <a:pt x="525" y="25"/>
                    </a:cubicBezTo>
                    <a:lnTo>
                      <a:pt x="43" y="30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216" name="Freeform 35">
                <a:extLst>
                  <a:ext uri="{FF2B5EF4-FFF2-40B4-BE49-F238E27FC236}">
                    <a16:creationId xmlns:a16="http://schemas.microsoft.com/office/drawing/2014/main" id="{56164AE1-1449-2F4E-87E0-91B40F189E4F}"/>
                  </a:ext>
                </a:extLst>
              </p:cNvPr>
              <p:cNvSpPr>
                <a:spLocks noChangeArrowheads="1"/>
              </p:cNvSpPr>
              <p:nvPr/>
            </p:nvSpPr>
            <p:spPr bwMode="auto">
              <a:xfrm>
                <a:off x="5507038" y="1752600"/>
                <a:ext cx="1771650" cy="960438"/>
              </a:xfrm>
              <a:custGeom>
                <a:avLst/>
                <a:gdLst>
                  <a:gd name="T0" fmla="*/ 37067 w 4923"/>
                  <a:gd name="T1" fmla="*/ 960078 h 2666"/>
                  <a:gd name="T2" fmla="*/ 37067 w 4923"/>
                  <a:gd name="T3" fmla="*/ 960078 h 2666"/>
                  <a:gd name="T4" fmla="*/ 20873 w 4923"/>
                  <a:gd name="T5" fmla="*/ 955755 h 2666"/>
                  <a:gd name="T6" fmla="*/ 20873 w 4923"/>
                  <a:gd name="T7" fmla="*/ 955755 h 2666"/>
                  <a:gd name="T8" fmla="*/ 8637 w 4923"/>
                  <a:gd name="T9" fmla="*/ 911443 h 2666"/>
                  <a:gd name="T10" fmla="*/ 393340 w 4923"/>
                  <a:gd name="T11" fmla="*/ 235967 h 2666"/>
                  <a:gd name="T12" fmla="*/ 393340 w 4923"/>
                  <a:gd name="T13" fmla="*/ 235967 h 2666"/>
                  <a:gd name="T14" fmla="*/ 445522 w 4923"/>
                  <a:gd name="T15" fmla="*/ 201742 h 2666"/>
                  <a:gd name="T16" fmla="*/ 445522 w 4923"/>
                  <a:gd name="T17" fmla="*/ 201742 h 2666"/>
                  <a:gd name="T18" fmla="*/ 499143 w 4923"/>
                  <a:gd name="T19" fmla="*/ 233805 h 2666"/>
                  <a:gd name="T20" fmla="*/ 747814 w 4923"/>
                  <a:gd name="T21" fmla="*/ 631526 h 2666"/>
                  <a:gd name="T22" fmla="*/ 987129 w 4923"/>
                  <a:gd name="T23" fmla="*/ 284241 h 2666"/>
                  <a:gd name="T24" fmla="*/ 987129 w 4923"/>
                  <a:gd name="T25" fmla="*/ 284241 h 2666"/>
                  <a:gd name="T26" fmla="*/ 1040390 w 4923"/>
                  <a:gd name="T27" fmla="*/ 253979 h 2666"/>
                  <a:gd name="T28" fmla="*/ 1040390 w 4923"/>
                  <a:gd name="T29" fmla="*/ 253979 h 2666"/>
                  <a:gd name="T30" fmla="*/ 1041830 w 4923"/>
                  <a:gd name="T31" fmla="*/ 253979 h 2666"/>
                  <a:gd name="T32" fmla="*/ 1041830 w 4923"/>
                  <a:gd name="T33" fmla="*/ 253979 h 2666"/>
                  <a:gd name="T34" fmla="*/ 1095091 w 4923"/>
                  <a:gd name="T35" fmla="*/ 286402 h 2666"/>
                  <a:gd name="T36" fmla="*/ 1373991 w 4923"/>
                  <a:gd name="T37" fmla="*/ 730956 h 2666"/>
                  <a:gd name="T38" fmla="*/ 1704714 w 4923"/>
                  <a:gd name="T39" fmla="*/ 23056 h 2666"/>
                  <a:gd name="T40" fmla="*/ 1704714 w 4923"/>
                  <a:gd name="T41" fmla="*/ 23056 h 2666"/>
                  <a:gd name="T42" fmla="*/ 1747898 w 4923"/>
                  <a:gd name="T43" fmla="*/ 7565 h 2666"/>
                  <a:gd name="T44" fmla="*/ 1747898 w 4923"/>
                  <a:gd name="T45" fmla="*/ 7565 h 2666"/>
                  <a:gd name="T46" fmla="*/ 1763733 w 4923"/>
                  <a:gd name="T47" fmla="*/ 50796 h 2666"/>
                  <a:gd name="T48" fmla="*/ 1428332 w 4923"/>
                  <a:gd name="T49" fmla="*/ 768422 h 2666"/>
                  <a:gd name="T50" fmla="*/ 1428332 w 4923"/>
                  <a:gd name="T51" fmla="*/ 768422 h 2666"/>
                  <a:gd name="T52" fmla="*/ 1378670 w 4923"/>
                  <a:gd name="T53" fmla="*/ 806249 h 2666"/>
                  <a:gd name="T54" fmla="*/ 1378670 w 4923"/>
                  <a:gd name="T55" fmla="*/ 806249 h 2666"/>
                  <a:gd name="T56" fmla="*/ 1324329 w 4923"/>
                  <a:gd name="T57" fmla="*/ 774907 h 2666"/>
                  <a:gd name="T58" fmla="*/ 1040390 w 4923"/>
                  <a:gd name="T59" fmla="*/ 321707 h 2666"/>
                  <a:gd name="T60" fmla="*/ 801075 w 4923"/>
                  <a:gd name="T61" fmla="*/ 668992 h 2666"/>
                  <a:gd name="T62" fmla="*/ 801075 w 4923"/>
                  <a:gd name="T63" fmla="*/ 668992 h 2666"/>
                  <a:gd name="T64" fmla="*/ 746015 w 4923"/>
                  <a:gd name="T65" fmla="*/ 698893 h 2666"/>
                  <a:gd name="T66" fmla="*/ 746015 w 4923"/>
                  <a:gd name="T67" fmla="*/ 698893 h 2666"/>
                  <a:gd name="T68" fmla="*/ 692754 w 4923"/>
                  <a:gd name="T69" fmla="*/ 666470 h 2666"/>
                  <a:gd name="T70" fmla="*/ 446961 w 4923"/>
                  <a:gd name="T71" fmla="*/ 273073 h 2666"/>
                  <a:gd name="T72" fmla="*/ 65497 w 4923"/>
                  <a:gd name="T73" fmla="*/ 943506 h 2666"/>
                  <a:gd name="T74" fmla="*/ 65497 w 4923"/>
                  <a:gd name="T75" fmla="*/ 943506 h 2666"/>
                  <a:gd name="T76" fmla="*/ 37067 w 4923"/>
                  <a:gd name="T77" fmla="*/ 960078 h 266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4923" h="2666">
                    <a:moveTo>
                      <a:pt x="103" y="2665"/>
                    </a:moveTo>
                    <a:lnTo>
                      <a:pt x="103" y="2665"/>
                    </a:lnTo>
                    <a:cubicBezTo>
                      <a:pt x="88" y="2665"/>
                      <a:pt x="73" y="2661"/>
                      <a:pt x="58" y="2653"/>
                    </a:cubicBezTo>
                    <a:cubicBezTo>
                      <a:pt x="15" y="2628"/>
                      <a:pt x="0" y="2573"/>
                      <a:pt x="24" y="2530"/>
                    </a:cubicBezTo>
                    <a:lnTo>
                      <a:pt x="1093" y="655"/>
                    </a:lnTo>
                    <a:cubicBezTo>
                      <a:pt x="1127" y="596"/>
                      <a:pt x="1179" y="561"/>
                      <a:pt x="1238" y="560"/>
                    </a:cubicBezTo>
                    <a:cubicBezTo>
                      <a:pt x="1297" y="560"/>
                      <a:pt x="1351" y="591"/>
                      <a:pt x="1387" y="649"/>
                    </a:cubicBezTo>
                    <a:lnTo>
                      <a:pt x="2078" y="1753"/>
                    </a:lnTo>
                    <a:lnTo>
                      <a:pt x="2743" y="789"/>
                    </a:lnTo>
                    <a:cubicBezTo>
                      <a:pt x="2780" y="735"/>
                      <a:pt x="2834" y="705"/>
                      <a:pt x="2891" y="705"/>
                    </a:cubicBezTo>
                    <a:cubicBezTo>
                      <a:pt x="2893" y="705"/>
                      <a:pt x="2894" y="705"/>
                      <a:pt x="2895" y="705"/>
                    </a:cubicBezTo>
                    <a:cubicBezTo>
                      <a:pt x="2954" y="706"/>
                      <a:pt x="3008" y="739"/>
                      <a:pt x="3043" y="795"/>
                    </a:cubicBezTo>
                    <a:lnTo>
                      <a:pt x="3818" y="2029"/>
                    </a:lnTo>
                    <a:lnTo>
                      <a:pt x="4737" y="64"/>
                    </a:lnTo>
                    <a:cubicBezTo>
                      <a:pt x="4758" y="19"/>
                      <a:pt x="4812" y="0"/>
                      <a:pt x="4857" y="21"/>
                    </a:cubicBezTo>
                    <a:cubicBezTo>
                      <a:pt x="4903" y="42"/>
                      <a:pt x="4922" y="95"/>
                      <a:pt x="4901" y="141"/>
                    </a:cubicBezTo>
                    <a:lnTo>
                      <a:pt x="3969" y="2133"/>
                    </a:lnTo>
                    <a:cubicBezTo>
                      <a:pt x="3939" y="2197"/>
                      <a:pt x="3889" y="2235"/>
                      <a:pt x="3831" y="2238"/>
                    </a:cubicBezTo>
                    <a:cubicBezTo>
                      <a:pt x="3771" y="2242"/>
                      <a:pt x="3717" y="2210"/>
                      <a:pt x="3680" y="2151"/>
                    </a:cubicBezTo>
                    <a:lnTo>
                      <a:pt x="2891" y="893"/>
                    </a:lnTo>
                    <a:lnTo>
                      <a:pt x="2226" y="1857"/>
                    </a:lnTo>
                    <a:cubicBezTo>
                      <a:pt x="2188" y="1912"/>
                      <a:pt x="2134" y="1942"/>
                      <a:pt x="2073" y="1940"/>
                    </a:cubicBezTo>
                    <a:cubicBezTo>
                      <a:pt x="2015" y="1939"/>
                      <a:pt x="1961" y="1906"/>
                      <a:pt x="1925" y="1850"/>
                    </a:cubicBezTo>
                    <a:lnTo>
                      <a:pt x="1242" y="758"/>
                    </a:lnTo>
                    <a:lnTo>
                      <a:pt x="182" y="2619"/>
                    </a:lnTo>
                    <a:cubicBezTo>
                      <a:pt x="165" y="2648"/>
                      <a:pt x="134" y="2665"/>
                      <a:pt x="103" y="2665"/>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grpSp>
        <p:grpSp>
          <p:nvGrpSpPr>
            <p:cNvPr id="186" name="Group 5">
              <a:extLst>
                <a:ext uri="{FF2B5EF4-FFF2-40B4-BE49-F238E27FC236}">
                  <a16:creationId xmlns:a16="http://schemas.microsoft.com/office/drawing/2014/main" id="{D38E494A-CE1F-F64E-9B98-45B5B426E267}"/>
                </a:ext>
              </a:extLst>
            </p:cNvPr>
            <p:cNvGrpSpPr>
              <a:grpSpLocks/>
            </p:cNvGrpSpPr>
            <p:nvPr/>
          </p:nvGrpSpPr>
          <p:grpSpPr bwMode="auto">
            <a:xfrm>
              <a:off x="4413848" y="2845426"/>
              <a:ext cx="1474715" cy="1356622"/>
              <a:chOff x="4892675" y="3322638"/>
              <a:chExt cx="1625600" cy="1495425"/>
            </a:xfrm>
            <a:solidFill>
              <a:schemeClr val="accent1">
                <a:lumMod val="75000"/>
              </a:schemeClr>
            </a:solidFill>
          </p:grpSpPr>
          <p:sp>
            <p:nvSpPr>
              <p:cNvPr id="212" name="Freeform 2">
                <a:extLst>
                  <a:ext uri="{FF2B5EF4-FFF2-40B4-BE49-F238E27FC236}">
                    <a16:creationId xmlns:a16="http://schemas.microsoft.com/office/drawing/2014/main" id="{460A689A-6F3A-6F44-BDBB-7781D6A48533}"/>
                  </a:ext>
                </a:extLst>
              </p:cNvPr>
              <p:cNvSpPr>
                <a:spLocks noChangeArrowheads="1"/>
              </p:cNvSpPr>
              <p:nvPr/>
            </p:nvSpPr>
            <p:spPr bwMode="auto">
              <a:xfrm>
                <a:off x="5665788" y="3751263"/>
                <a:ext cx="252412" cy="642937"/>
              </a:xfrm>
              <a:custGeom>
                <a:avLst/>
                <a:gdLst>
                  <a:gd name="T0" fmla="*/ 152311 w 701"/>
                  <a:gd name="T1" fmla="*/ 44229 h 1788"/>
                  <a:gd name="T2" fmla="*/ 152311 w 701"/>
                  <a:gd name="T3" fmla="*/ 44229 h 1788"/>
                  <a:gd name="T4" fmla="*/ 251332 w 701"/>
                  <a:gd name="T5" fmla="*/ 181950 h 1788"/>
                  <a:gd name="T6" fmla="*/ 251332 w 701"/>
                  <a:gd name="T7" fmla="*/ 197052 h 1788"/>
                  <a:gd name="T8" fmla="*/ 193000 w 701"/>
                  <a:gd name="T9" fmla="*/ 197052 h 1788"/>
                  <a:gd name="T10" fmla="*/ 193000 w 701"/>
                  <a:gd name="T11" fmla="*/ 177994 h 1788"/>
                  <a:gd name="T12" fmla="*/ 193000 w 701"/>
                  <a:gd name="T13" fmla="*/ 177994 h 1788"/>
                  <a:gd name="T14" fmla="*/ 128186 w 701"/>
                  <a:gd name="T15" fmla="*/ 97807 h 1788"/>
                  <a:gd name="T16" fmla="*/ 128186 w 701"/>
                  <a:gd name="T17" fmla="*/ 97807 h 1788"/>
                  <a:gd name="T18" fmla="*/ 64093 w 701"/>
                  <a:gd name="T19" fmla="*/ 177994 h 1788"/>
                  <a:gd name="T20" fmla="*/ 64093 w 701"/>
                  <a:gd name="T21" fmla="*/ 177994 h 1788"/>
                  <a:gd name="T22" fmla="*/ 252052 w 701"/>
                  <a:gd name="T23" fmla="*/ 461706 h 1788"/>
                  <a:gd name="T24" fmla="*/ 252052 w 701"/>
                  <a:gd name="T25" fmla="*/ 461706 h 1788"/>
                  <a:gd name="T26" fmla="*/ 152311 w 701"/>
                  <a:gd name="T27" fmla="*/ 600146 h 1788"/>
                  <a:gd name="T28" fmla="*/ 152311 w 701"/>
                  <a:gd name="T29" fmla="*/ 642577 h 1788"/>
                  <a:gd name="T30" fmla="*/ 100821 w 701"/>
                  <a:gd name="T31" fmla="*/ 642577 h 1788"/>
                  <a:gd name="T32" fmla="*/ 100821 w 701"/>
                  <a:gd name="T33" fmla="*/ 600146 h 1788"/>
                  <a:gd name="T34" fmla="*/ 100821 w 701"/>
                  <a:gd name="T35" fmla="*/ 600146 h 1788"/>
                  <a:gd name="T36" fmla="*/ 0 w 701"/>
                  <a:gd name="T37" fmla="*/ 461706 h 1788"/>
                  <a:gd name="T38" fmla="*/ 0 w 701"/>
                  <a:gd name="T39" fmla="*/ 427186 h 1788"/>
                  <a:gd name="T40" fmla="*/ 58332 w 701"/>
                  <a:gd name="T41" fmla="*/ 427186 h 1788"/>
                  <a:gd name="T42" fmla="*/ 58332 w 701"/>
                  <a:gd name="T43" fmla="*/ 465662 h 1788"/>
                  <a:gd name="T44" fmla="*/ 58332 w 701"/>
                  <a:gd name="T45" fmla="*/ 465662 h 1788"/>
                  <a:gd name="T46" fmla="*/ 124226 w 701"/>
                  <a:gd name="T47" fmla="*/ 545130 h 1788"/>
                  <a:gd name="T48" fmla="*/ 124226 w 701"/>
                  <a:gd name="T49" fmla="*/ 545130 h 1788"/>
                  <a:gd name="T50" fmla="*/ 189759 w 701"/>
                  <a:gd name="T51" fmla="*/ 465662 h 1788"/>
                  <a:gd name="T52" fmla="*/ 189759 w 701"/>
                  <a:gd name="T53" fmla="*/ 465662 h 1788"/>
                  <a:gd name="T54" fmla="*/ 2521 w 701"/>
                  <a:gd name="T55" fmla="*/ 181950 h 1788"/>
                  <a:gd name="T56" fmla="*/ 2521 w 701"/>
                  <a:gd name="T57" fmla="*/ 181950 h 1788"/>
                  <a:gd name="T58" fmla="*/ 100821 w 701"/>
                  <a:gd name="T59" fmla="*/ 44229 h 1788"/>
                  <a:gd name="T60" fmla="*/ 100821 w 701"/>
                  <a:gd name="T61" fmla="*/ 0 h 1788"/>
                  <a:gd name="T62" fmla="*/ 152311 w 701"/>
                  <a:gd name="T63" fmla="*/ 0 h 1788"/>
                  <a:gd name="T64" fmla="*/ 152311 w 701"/>
                  <a:gd name="T65" fmla="*/ 44229 h 178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701" h="1788">
                    <a:moveTo>
                      <a:pt x="423" y="123"/>
                    </a:moveTo>
                    <a:lnTo>
                      <a:pt x="423" y="123"/>
                    </a:lnTo>
                    <a:cubicBezTo>
                      <a:pt x="612" y="150"/>
                      <a:pt x="698" y="297"/>
                      <a:pt x="698" y="506"/>
                    </a:cubicBezTo>
                    <a:lnTo>
                      <a:pt x="698" y="548"/>
                    </a:lnTo>
                    <a:lnTo>
                      <a:pt x="536" y="548"/>
                    </a:lnTo>
                    <a:lnTo>
                      <a:pt x="536" y="495"/>
                    </a:lnTo>
                    <a:cubicBezTo>
                      <a:pt x="536" y="357"/>
                      <a:pt x="481" y="272"/>
                      <a:pt x="356" y="272"/>
                    </a:cubicBezTo>
                    <a:cubicBezTo>
                      <a:pt x="233" y="272"/>
                      <a:pt x="178" y="357"/>
                      <a:pt x="178" y="495"/>
                    </a:cubicBezTo>
                    <a:cubicBezTo>
                      <a:pt x="178" y="844"/>
                      <a:pt x="700" y="846"/>
                      <a:pt x="700" y="1284"/>
                    </a:cubicBezTo>
                    <a:cubicBezTo>
                      <a:pt x="700" y="1493"/>
                      <a:pt x="612" y="1642"/>
                      <a:pt x="423" y="1669"/>
                    </a:cubicBezTo>
                    <a:lnTo>
                      <a:pt x="423" y="1787"/>
                    </a:lnTo>
                    <a:lnTo>
                      <a:pt x="280" y="1787"/>
                    </a:lnTo>
                    <a:lnTo>
                      <a:pt x="280" y="1669"/>
                    </a:lnTo>
                    <a:cubicBezTo>
                      <a:pt x="87" y="1642"/>
                      <a:pt x="0" y="1496"/>
                      <a:pt x="0" y="1284"/>
                    </a:cubicBezTo>
                    <a:lnTo>
                      <a:pt x="0" y="1188"/>
                    </a:lnTo>
                    <a:lnTo>
                      <a:pt x="162" y="1188"/>
                    </a:lnTo>
                    <a:lnTo>
                      <a:pt x="162" y="1295"/>
                    </a:lnTo>
                    <a:cubicBezTo>
                      <a:pt x="162" y="1435"/>
                      <a:pt x="221" y="1516"/>
                      <a:pt x="345" y="1516"/>
                    </a:cubicBezTo>
                    <a:cubicBezTo>
                      <a:pt x="471" y="1516"/>
                      <a:pt x="527" y="1435"/>
                      <a:pt x="527" y="1295"/>
                    </a:cubicBezTo>
                    <a:cubicBezTo>
                      <a:pt x="527" y="948"/>
                      <a:pt x="7" y="944"/>
                      <a:pt x="7" y="506"/>
                    </a:cubicBezTo>
                    <a:cubicBezTo>
                      <a:pt x="7" y="292"/>
                      <a:pt x="94" y="152"/>
                      <a:pt x="280" y="123"/>
                    </a:cubicBezTo>
                    <a:lnTo>
                      <a:pt x="280" y="0"/>
                    </a:lnTo>
                    <a:lnTo>
                      <a:pt x="423" y="0"/>
                    </a:lnTo>
                    <a:lnTo>
                      <a:pt x="423" y="123"/>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213" name="Freeform 36">
                <a:extLst>
                  <a:ext uri="{FF2B5EF4-FFF2-40B4-BE49-F238E27FC236}">
                    <a16:creationId xmlns:a16="http://schemas.microsoft.com/office/drawing/2014/main" id="{4D530BCE-6D99-474F-922C-DC9D702E7FD3}"/>
                  </a:ext>
                </a:extLst>
              </p:cNvPr>
              <p:cNvSpPr>
                <a:spLocks noChangeArrowheads="1"/>
              </p:cNvSpPr>
              <p:nvPr/>
            </p:nvSpPr>
            <p:spPr bwMode="auto">
              <a:xfrm>
                <a:off x="5022850" y="3322638"/>
                <a:ext cx="1495425" cy="1495425"/>
              </a:xfrm>
              <a:custGeom>
                <a:avLst/>
                <a:gdLst>
                  <a:gd name="T0" fmla="*/ 747353 w 4154"/>
                  <a:gd name="T1" fmla="*/ 65175 h 4153"/>
                  <a:gd name="T2" fmla="*/ 747353 w 4154"/>
                  <a:gd name="T3" fmla="*/ 65175 h 4153"/>
                  <a:gd name="T4" fmla="*/ 65159 w 4154"/>
                  <a:gd name="T5" fmla="*/ 747172 h 4153"/>
                  <a:gd name="T6" fmla="*/ 65159 w 4154"/>
                  <a:gd name="T7" fmla="*/ 747172 h 4153"/>
                  <a:gd name="T8" fmla="*/ 747353 w 4154"/>
                  <a:gd name="T9" fmla="*/ 1429890 h 4153"/>
                  <a:gd name="T10" fmla="*/ 747353 w 4154"/>
                  <a:gd name="T11" fmla="*/ 1429890 h 4153"/>
                  <a:gd name="T12" fmla="*/ 1429906 w 4154"/>
                  <a:gd name="T13" fmla="*/ 747172 h 4153"/>
                  <a:gd name="T14" fmla="*/ 1429906 w 4154"/>
                  <a:gd name="T15" fmla="*/ 747172 h 4153"/>
                  <a:gd name="T16" fmla="*/ 747353 w 4154"/>
                  <a:gd name="T17" fmla="*/ 65175 h 4153"/>
                  <a:gd name="T18" fmla="*/ 747353 w 4154"/>
                  <a:gd name="T19" fmla="*/ 1495065 h 4153"/>
                  <a:gd name="T20" fmla="*/ 747353 w 4154"/>
                  <a:gd name="T21" fmla="*/ 1495065 h 4153"/>
                  <a:gd name="T22" fmla="*/ 0 w 4154"/>
                  <a:gd name="T23" fmla="*/ 747172 h 4153"/>
                  <a:gd name="T24" fmla="*/ 0 w 4154"/>
                  <a:gd name="T25" fmla="*/ 747172 h 4153"/>
                  <a:gd name="T26" fmla="*/ 747353 w 4154"/>
                  <a:gd name="T27" fmla="*/ 0 h 4153"/>
                  <a:gd name="T28" fmla="*/ 747353 w 4154"/>
                  <a:gd name="T29" fmla="*/ 0 h 4153"/>
                  <a:gd name="T30" fmla="*/ 1495065 w 4154"/>
                  <a:gd name="T31" fmla="*/ 747172 h 4153"/>
                  <a:gd name="T32" fmla="*/ 1495065 w 4154"/>
                  <a:gd name="T33" fmla="*/ 747172 h 4153"/>
                  <a:gd name="T34" fmla="*/ 747353 w 4154"/>
                  <a:gd name="T35" fmla="*/ 1495065 h 415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4154" h="4153">
                    <a:moveTo>
                      <a:pt x="2076" y="181"/>
                    </a:moveTo>
                    <a:lnTo>
                      <a:pt x="2076" y="181"/>
                    </a:lnTo>
                    <a:cubicBezTo>
                      <a:pt x="1031" y="181"/>
                      <a:pt x="181" y="1032"/>
                      <a:pt x="181" y="2075"/>
                    </a:cubicBezTo>
                    <a:cubicBezTo>
                      <a:pt x="181" y="3121"/>
                      <a:pt x="1031" y="3971"/>
                      <a:pt x="2076" y="3971"/>
                    </a:cubicBezTo>
                    <a:cubicBezTo>
                      <a:pt x="3121" y="3971"/>
                      <a:pt x="3972" y="3121"/>
                      <a:pt x="3972" y="2075"/>
                    </a:cubicBezTo>
                    <a:cubicBezTo>
                      <a:pt x="3972" y="1032"/>
                      <a:pt x="3121" y="181"/>
                      <a:pt x="2076" y="181"/>
                    </a:cubicBezTo>
                    <a:close/>
                    <a:moveTo>
                      <a:pt x="2076" y="4152"/>
                    </a:moveTo>
                    <a:lnTo>
                      <a:pt x="2076" y="4152"/>
                    </a:lnTo>
                    <a:cubicBezTo>
                      <a:pt x="931" y="4152"/>
                      <a:pt x="0" y="3220"/>
                      <a:pt x="0" y="2075"/>
                    </a:cubicBezTo>
                    <a:cubicBezTo>
                      <a:pt x="0" y="932"/>
                      <a:pt x="931" y="0"/>
                      <a:pt x="2076" y="0"/>
                    </a:cubicBezTo>
                    <a:cubicBezTo>
                      <a:pt x="3221" y="0"/>
                      <a:pt x="4153" y="932"/>
                      <a:pt x="4153" y="2075"/>
                    </a:cubicBezTo>
                    <a:cubicBezTo>
                      <a:pt x="4153" y="3220"/>
                      <a:pt x="3221" y="4152"/>
                      <a:pt x="2076" y="415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214" name="Freeform 37">
                <a:extLst>
                  <a:ext uri="{FF2B5EF4-FFF2-40B4-BE49-F238E27FC236}">
                    <a16:creationId xmlns:a16="http://schemas.microsoft.com/office/drawing/2014/main" id="{11E24312-75B7-3D4A-BDA2-DE33E170D7FE}"/>
                  </a:ext>
                </a:extLst>
              </p:cNvPr>
              <p:cNvSpPr>
                <a:spLocks noChangeArrowheads="1"/>
              </p:cNvSpPr>
              <p:nvPr/>
            </p:nvSpPr>
            <p:spPr bwMode="auto">
              <a:xfrm>
                <a:off x="4892675" y="3322638"/>
                <a:ext cx="909638" cy="1495425"/>
              </a:xfrm>
              <a:custGeom>
                <a:avLst/>
                <a:gdLst>
                  <a:gd name="T0" fmla="*/ 876534 w 2528"/>
                  <a:gd name="T1" fmla="*/ 1495065 h 4153"/>
                  <a:gd name="T2" fmla="*/ 746997 w 2528"/>
                  <a:gd name="T3" fmla="*/ 1495065 h 4153"/>
                  <a:gd name="T4" fmla="*/ 746997 w 2528"/>
                  <a:gd name="T5" fmla="*/ 1495065 h 4153"/>
                  <a:gd name="T6" fmla="*/ 0 w 2528"/>
                  <a:gd name="T7" fmla="*/ 747172 h 4153"/>
                  <a:gd name="T8" fmla="*/ 0 w 2528"/>
                  <a:gd name="T9" fmla="*/ 747172 h 4153"/>
                  <a:gd name="T10" fmla="*/ 746997 w 2528"/>
                  <a:gd name="T11" fmla="*/ 0 h 4153"/>
                  <a:gd name="T12" fmla="*/ 876534 w 2528"/>
                  <a:gd name="T13" fmla="*/ 0 h 4153"/>
                  <a:gd name="T14" fmla="*/ 876534 w 2528"/>
                  <a:gd name="T15" fmla="*/ 0 h 4153"/>
                  <a:gd name="T16" fmla="*/ 909278 w 2528"/>
                  <a:gd name="T17" fmla="*/ 32768 h 4153"/>
                  <a:gd name="T18" fmla="*/ 909278 w 2528"/>
                  <a:gd name="T19" fmla="*/ 32768 h 4153"/>
                  <a:gd name="T20" fmla="*/ 876534 w 2528"/>
                  <a:gd name="T21" fmla="*/ 65175 h 4153"/>
                  <a:gd name="T22" fmla="*/ 746997 w 2528"/>
                  <a:gd name="T23" fmla="*/ 65175 h 4153"/>
                  <a:gd name="T24" fmla="*/ 746997 w 2528"/>
                  <a:gd name="T25" fmla="*/ 65175 h 4153"/>
                  <a:gd name="T26" fmla="*/ 64769 w 2528"/>
                  <a:gd name="T27" fmla="*/ 747172 h 4153"/>
                  <a:gd name="T28" fmla="*/ 64769 w 2528"/>
                  <a:gd name="T29" fmla="*/ 747172 h 4153"/>
                  <a:gd name="T30" fmla="*/ 746997 w 2528"/>
                  <a:gd name="T31" fmla="*/ 1429890 h 4153"/>
                  <a:gd name="T32" fmla="*/ 876534 w 2528"/>
                  <a:gd name="T33" fmla="*/ 1429890 h 4153"/>
                  <a:gd name="T34" fmla="*/ 876534 w 2528"/>
                  <a:gd name="T35" fmla="*/ 1429890 h 4153"/>
                  <a:gd name="T36" fmla="*/ 909278 w 2528"/>
                  <a:gd name="T37" fmla="*/ 1462297 h 4153"/>
                  <a:gd name="T38" fmla="*/ 909278 w 2528"/>
                  <a:gd name="T39" fmla="*/ 1462297 h 4153"/>
                  <a:gd name="T40" fmla="*/ 876534 w 2528"/>
                  <a:gd name="T41" fmla="*/ 1495065 h 415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528" h="4153">
                    <a:moveTo>
                      <a:pt x="2436" y="4152"/>
                    </a:moveTo>
                    <a:lnTo>
                      <a:pt x="2076" y="4152"/>
                    </a:lnTo>
                    <a:cubicBezTo>
                      <a:pt x="930" y="4152"/>
                      <a:pt x="0" y="3221"/>
                      <a:pt x="0" y="2075"/>
                    </a:cubicBezTo>
                    <a:cubicBezTo>
                      <a:pt x="0" y="932"/>
                      <a:pt x="930" y="0"/>
                      <a:pt x="2076" y="0"/>
                    </a:cubicBezTo>
                    <a:lnTo>
                      <a:pt x="2436" y="0"/>
                    </a:lnTo>
                    <a:cubicBezTo>
                      <a:pt x="2486" y="0"/>
                      <a:pt x="2527" y="41"/>
                      <a:pt x="2527" y="91"/>
                    </a:cubicBezTo>
                    <a:cubicBezTo>
                      <a:pt x="2527" y="141"/>
                      <a:pt x="2486" y="181"/>
                      <a:pt x="2436" y="181"/>
                    </a:cubicBezTo>
                    <a:lnTo>
                      <a:pt x="2076" y="181"/>
                    </a:lnTo>
                    <a:cubicBezTo>
                      <a:pt x="1030" y="181"/>
                      <a:pt x="180" y="1032"/>
                      <a:pt x="180" y="2075"/>
                    </a:cubicBezTo>
                    <a:cubicBezTo>
                      <a:pt x="180" y="3121"/>
                      <a:pt x="1030" y="3971"/>
                      <a:pt x="2076" y="3971"/>
                    </a:cubicBezTo>
                    <a:lnTo>
                      <a:pt x="2436" y="3971"/>
                    </a:lnTo>
                    <a:cubicBezTo>
                      <a:pt x="2486" y="3971"/>
                      <a:pt x="2527" y="4011"/>
                      <a:pt x="2527" y="4061"/>
                    </a:cubicBezTo>
                    <a:cubicBezTo>
                      <a:pt x="2527" y="4111"/>
                      <a:pt x="2486" y="4152"/>
                      <a:pt x="2436" y="4152"/>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grpSp>
        <p:grpSp>
          <p:nvGrpSpPr>
            <p:cNvPr id="187" name="Group 11">
              <a:extLst>
                <a:ext uri="{FF2B5EF4-FFF2-40B4-BE49-F238E27FC236}">
                  <a16:creationId xmlns:a16="http://schemas.microsoft.com/office/drawing/2014/main" id="{D7D6DDB0-6536-084A-A4A0-34920A75BCF7}"/>
                </a:ext>
              </a:extLst>
            </p:cNvPr>
            <p:cNvGrpSpPr>
              <a:grpSpLocks/>
            </p:cNvGrpSpPr>
            <p:nvPr/>
          </p:nvGrpSpPr>
          <p:grpSpPr bwMode="auto">
            <a:xfrm>
              <a:off x="2998181" y="1700505"/>
              <a:ext cx="1765625" cy="1659054"/>
              <a:chOff x="3332163" y="2060575"/>
              <a:chExt cx="1946275" cy="1828800"/>
            </a:xfrm>
            <a:solidFill>
              <a:schemeClr val="accent3">
                <a:lumMod val="75000"/>
              </a:schemeClr>
            </a:solidFill>
          </p:grpSpPr>
          <p:sp>
            <p:nvSpPr>
              <p:cNvPr id="205" name="Freeform 43">
                <a:extLst>
                  <a:ext uri="{FF2B5EF4-FFF2-40B4-BE49-F238E27FC236}">
                    <a16:creationId xmlns:a16="http://schemas.microsoft.com/office/drawing/2014/main" id="{06D6B721-74B1-AF4B-8956-B7053C54998B}"/>
                  </a:ext>
                </a:extLst>
              </p:cNvPr>
              <p:cNvSpPr>
                <a:spLocks noChangeArrowheads="1"/>
              </p:cNvSpPr>
              <p:nvPr/>
            </p:nvSpPr>
            <p:spPr bwMode="auto">
              <a:xfrm>
                <a:off x="4411663" y="2060575"/>
                <a:ext cx="273050" cy="481013"/>
              </a:xfrm>
              <a:custGeom>
                <a:avLst/>
                <a:gdLst>
                  <a:gd name="T0" fmla="*/ 65115 w 759"/>
                  <a:gd name="T1" fmla="*/ 415584 h 1338"/>
                  <a:gd name="T2" fmla="*/ 207935 w 759"/>
                  <a:gd name="T3" fmla="*/ 415584 h 1338"/>
                  <a:gd name="T4" fmla="*/ 207935 w 759"/>
                  <a:gd name="T5" fmla="*/ 68305 h 1338"/>
                  <a:gd name="T6" fmla="*/ 207935 w 759"/>
                  <a:gd name="T7" fmla="*/ 68305 h 1338"/>
                  <a:gd name="T8" fmla="*/ 65115 w 759"/>
                  <a:gd name="T9" fmla="*/ 240507 h 1338"/>
                  <a:gd name="T10" fmla="*/ 65115 w 759"/>
                  <a:gd name="T11" fmla="*/ 415584 h 1338"/>
                  <a:gd name="T12" fmla="*/ 240313 w 759"/>
                  <a:gd name="T13" fmla="*/ 480653 h 1338"/>
                  <a:gd name="T14" fmla="*/ 32377 w 759"/>
                  <a:gd name="T15" fmla="*/ 480653 h 1338"/>
                  <a:gd name="T16" fmla="*/ 32377 w 759"/>
                  <a:gd name="T17" fmla="*/ 480653 h 1338"/>
                  <a:gd name="T18" fmla="*/ 0 w 759"/>
                  <a:gd name="T19" fmla="*/ 448298 h 1338"/>
                  <a:gd name="T20" fmla="*/ 0 w 759"/>
                  <a:gd name="T21" fmla="*/ 240507 h 1338"/>
                  <a:gd name="T22" fmla="*/ 0 w 759"/>
                  <a:gd name="T23" fmla="*/ 240507 h 1338"/>
                  <a:gd name="T24" fmla="*/ 240313 w 759"/>
                  <a:gd name="T25" fmla="*/ 0 h 1338"/>
                  <a:gd name="T26" fmla="*/ 240313 w 759"/>
                  <a:gd name="T27" fmla="*/ 0 h 1338"/>
                  <a:gd name="T28" fmla="*/ 272690 w 759"/>
                  <a:gd name="T29" fmla="*/ 32715 h 1338"/>
                  <a:gd name="T30" fmla="*/ 272690 w 759"/>
                  <a:gd name="T31" fmla="*/ 448298 h 1338"/>
                  <a:gd name="T32" fmla="*/ 272690 w 759"/>
                  <a:gd name="T33" fmla="*/ 448298 h 1338"/>
                  <a:gd name="T34" fmla="*/ 240313 w 759"/>
                  <a:gd name="T35" fmla="*/ 480653 h 13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759" h="1338">
                    <a:moveTo>
                      <a:pt x="181" y="1156"/>
                    </a:moveTo>
                    <a:lnTo>
                      <a:pt x="578" y="1156"/>
                    </a:lnTo>
                    <a:lnTo>
                      <a:pt x="578" y="190"/>
                    </a:lnTo>
                    <a:cubicBezTo>
                      <a:pt x="352" y="232"/>
                      <a:pt x="181" y="431"/>
                      <a:pt x="181" y="669"/>
                    </a:cubicBezTo>
                    <a:lnTo>
                      <a:pt x="181" y="1156"/>
                    </a:lnTo>
                    <a:close/>
                    <a:moveTo>
                      <a:pt x="668" y="1337"/>
                    </a:moveTo>
                    <a:lnTo>
                      <a:pt x="90" y="1337"/>
                    </a:lnTo>
                    <a:cubicBezTo>
                      <a:pt x="40" y="1337"/>
                      <a:pt x="0" y="1297"/>
                      <a:pt x="0" y="1247"/>
                    </a:cubicBezTo>
                    <a:lnTo>
                      <a:pt x="0" y="669"/>
                    </a:lnTo>
                    <a:cubicBezTo>
                      <a:pt x="0" y="300"/>
                      <a:pt x="300" y="0"/>
                      <a:pt x="668" y="0"/>
                    </a:cubicBezTo>
                    <a:cubicBezTo>
                      <a:pt x="717" y="0"/>
                      <a:pt x="758" y="41"/>
                      <a:pt x="758" y="91"/>
                    </a:cubicBezTo>
                    <a:lnTo>
                      <a:pt x="758" y="1247"/>
                    </a:lnTo>
                    <a:cubicBezTo>
                      <a:pt x="758" y="1297"/>
                      <a:pt x="717" y="1337"/>
                      <a:pt x="668" y="1337"/>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206" name="Freeform 38">
                <a:extLst>
                  <a:ext uri="{FF2B5EF4-FFF2-40B4-BE49-F238E27FC236}">
                    <a16:creationId xmlns:a16="http://schemas.microsoft.com/office/drawing/2014/main" id="{3E907872-56F8-4840-82E6-7265D69DCA17}"/>
                  </a:ext>
                </a:extLst>
              </p:cNvPr>
              <p:cNvSpPr>
                <a:spLocks noChangeArrowheads="1"/>
              </p:cNvSpPr>
              <p:nvPr/>
            </p:nvSpPr>
            <p:spPr bwMode="auto">
              <a:xfrm>
                <a:off x="4991100" y="2716213"/>
                <a:ext cx="287338" cy="500062"/>
              </a:xfrm>
              <a:custGeom>
                <a:avLst/>
                <a:gdLst>
                  <a:gd name="T0" fmla="*/ 254530 w 797"/>
                  <a:gd name="T1" fmla="*/ 499702 h 1390"/>
                  <a:gd name="T2" fmla="*/ 32087 w 797"/>
                  <a:gd name="T3" fmla="*/ 499702 h 1390"/>
                  <a:gd name="T4" fmla="*/ 32087 w 797"/>
                  <a:gd name="T5" fmla="*/ 499702 h 1390"/>
                  <a:gd name="T6" fmla="*/ 0 w 797"/>
                  <a:gd name="T7" fmla="*/ 466964 h 1390"/>
                  <a:gd name="T8" fmla="*/ 0 w 797"/>
                  <a:gd name="T9" fmla="*/ 466964 h 1390"/>
                  <a:gd name="T10" fmla="*/ 32087 w 797"/>
                  <a:gd name="T11" fmla="*/ 434586 h 1390"/>
                  <a:gd name="T12" fmla="*/ 221723 w 797"/>
                  <a:gd name="T13" fmla="*/ 434586 h 1390"/>
                  <a:gd name="T14" fmla="*/ 221723 w 797"/>
                  <a:gd name="T15" fmla="*/ 64756 h 1390"/>
                  <a:gd name="T16" fmla="*/ 32087 w 797"/>
                  <a:gd name="T17" fmla="*/ 64756 h 1390"/>
                  <a:gd name="T18" fmla="*/ 32087 w 797"/>
                  <a:gd name="T19" fmla="*/ 64756 h 1390"/>
                  <a:gd name="T20" fmla="*/ 0 w 797"/>
                  <a:gd name="T21" fmla="*/ 32378 h 1390"/>
                  <a:gd name="T22" fmla="*/ 0 w 797"/>
                  <a:gd name="T23" fmla="*/ 32378 h 1390"/>
                  <a:gd name="T24" fmla="*/ 32087 w 797"/>
                  <a:gd name="T25" fmla="*/ 0 h 1390"/>
                  <a:gd name="T26" fmla="*/ 254530 w 797"/>
                  <a:gd name="T27" fmla="*/ 0 h 1390"/>
                  <a:gd name="T28" fmla="*/ 254530 w 797"/>
                  <a:gd name="T29" fmla="*/ 0 h 1390"/>
                  <a:gd name="T30" fmla="*/ 286977 w 797"/>
                  <a:gd name="T31" fmla="*/ 32378 h 1390"/>
                  <a:gd name="T32" fmla="*/ 286977 w 797"/>
                  <a:gd name="T33" fmla="*/ 466964 h 1390"/>
                  <a:gd name="T34" fmla="*/ 286977 w 797"/>
                  <a:gd name="T35" fmla="*/ 466964 h 1390"/>
                  <a:gd name="T36" fmla="*/ 254530 w 797"/>
                  <a:gd name="T37" fmla="*/ 499702 h 139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797" h="1390">
                    <a:moveTo>
                      <a:pt x="706" y="1389"/>
                    </a:moveTo>
                    <a:lnTo>
                      <a:pt x="89" y="1389"/>
                    </a:lnTo>
                    <a:cubicBezTo>
                      <a:pt x="40" y="1389"/>
                      <a:pt x="0" y="1348"/>
                      <a:pt x="0" y="1298"/>
                    </a:cubicBezTo>
                    <a:cubicBezTo>
                      <a:pt x="0" y="1248"/>
                      <a:pt x="40" y="1208"/>
                      <a:pt x="89" y="1208"/>
                    </a:cubicBezTo>
                    <a:lnTo>
                      <a:pt x="615" y="1208"/>
                    </a:lnTo>
                    <a:lnTo>
                      <a:pt x="615" y="180"/>
                    </a:lnTo>
                    <a:lnTo>
                      <a:pt x="89" y="180"/>
                    </a:lnTo>
                    <a:cubicBezTo>
                      <a:pt x="40" y="180"/>
                      <a:pt x="0" y="140"/>
                      <a:pt x="0" y="90"/>
                    </a:cubicBezTo>
                    <a:cubicBezTo>
                      <a:pt x="0" y="40"/>
                      <a:pt x="40" y="0"/>
                      <a:pt x="89" y="0"/>
                    </a:cubicBezTo>
                    <a:lnTo>
                      <a:pt x="706" y="0"/>
                    </a:lnTo>
                    <a:cubicBezTo>
                      <a:pt x="756" y="0"/>
                      <a:pt x="796" y="40"/>
                      <a:pt x="796" y="90"/>
                    </a:cubicBezTo>
                    <a:lnTo>
                      <a:pt x="796" y="1298"/>
                    </a:lnTo>
                    <a:cubicBezTo>
                      <a:pt x="796" y="1348"/>
                      <a:pt x="756" y="1389"/>
                      <a:pt x="706" y="1389"/>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207" name="Freeform 39">
                <a:extLst>
                  <a:ext uri="{FF2B5EF4-FFF2-40B4-BE49-F238E27FC236}">
                    <a16:creationId xmlns:a16="http://schemas.microsoft.com/office/drawing/2014/main" id="{B87D4B9F-63DD-B945-A8D3-BB7C1607591C}"/>
                  </a:ext>
                </a:extLst>
              </p:cNvPr>
              <p:cNvSpPr>
                <a:spLocks noChangeArrowheads="1"/>
              </p:cNvSpPr>
              <p:nvPr/>
            </p:nvSpPr>
            <p:spPr bwMode="auto">
              <a:xfrm>
                <a:off x="4678363" y="2614613"/>
                <a:ext cx="153987" cy="153987"/>
              </a:xfrm>
              <a:custGeom>
                <a:avLst/>
                <a:gdLst>
                  <a:gd name="T0" fmla="*/ 153628 w 429"/>
                  <a:gd name="T1" fmla="*/ 76994 h 428"/>
                  <a:gd name="T2" fmla="*/ 153628 w 429"/>
                  <a:gd name="T3" fmla="*/ 76994 h 428"/>
                  <a:gd name="T4" fmla="*/ 76814 w 429"/>
                  <a:gd name="T5" fmla="*/ 153627 h 428"/>
                  <a:gd name="T6" fmla="*/ 76814 w 429"/>
                  <a:gd name="T7" fmla="*/ 153627 h 428"/>
                  <a:gd name="T8" fmla="*/ 0 w 429"/>
                  <a:gd name="T9" fmla="*/ 76994 h 428"/>
                  <a:gd name="T10" fmla="*/ 0 w 429"/>
                  <a:gd name="T11" fmla="*/ 76994 h 428"/>
                  <a:gd name="T12" fmla="*/ 76814 w 429"/>
                  <a:gd name="T13" fmla="*/ 0 h 428"/>
                  <a:gd name="T14" fmla="*/ 76814 w 429"/>
                  <a:gd name="T15" fmla="*/ 0 h 428"/>
                  <a:gd name="T16" fmla="*/ 153628 w 429"/>
                  <a:gd name="T17" fmla="*/ 76994 h 42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29" h="428">
                    <a:moveTo>
                      <a:pt x="428" y="214"/>
                    </a:moveTo>
                    <a:lnTo>
                      <a:pt x="428" y="214"/>
                    </a:lnTo>
                    <a:cubicBezTo>
                      <a:pt x="428" y="332"/>
                      <a:pt x="332" y="427"/>
                      <a:pt x="214" y="427"/>
                    </a:cubicBezTo>
                    <a:cubicBezTo>
                      <a:pt x="96" y="427"/>
                      <a:pt x="0" y="332"/>
                      <a:pt x="0" y="214"/>
                    </a:cubicBezTo>
                    <a:cubicBezTo>
                      <a:pt x="0" y="96"/>
                      <a:pt x="96" y="0"/>
                      <a:pt x="214" y="0"/>
                    </a:cubicBezTo>
                    <a:cubicBezTo>
                      <a:pt x="332" y="0"/>
                      <a:pt x="428" y="96"/>
                      <a:pt x="428" y="21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208" name="Freeform 40">
                <a:extLst>
                  <a:ext uri="{FF2B5EF4-FFF2-40B4-BE49-F238E27FC236}">
                    <a16:creationId xmlns:a16="http://schemas.microsoft.com/office/drawing/2014/main" id="{FB12E68D-58C2-0848-A0A7-DF926D38CACD}"/>
                  </a:ext>
                </a:extLst>
              </p:cNvPr>
              <p:cNvSpPr>
                <a:spLocks noChangeArrowheads="1"/>
              </p:cNvSpPr>
              <p:nvPr/>
            </p:nvSpPr>
            <p:spPr bwMode="auto">
              <a:xfrm>
                <a:off x="3838575" y="3552825"/>
                <a:ext cx="355600" cy="336550"/>
              </a:xfrm>
              <a:custGeom>
                <a:avLst/>
                <a:gdLst>
                  <a:gd name="T0" fmla="*/ 322847 w 988"/>
                  <a:gd name="T1" fmla="*/ 336190 h 936"/>
                  <a:gd name="T2" fmla="*/ 32393 w 988"/>
                  <a:gd name="T3" fmla="*/ 336190 h 936"/>
                  <a:gd name="T4" fmla="*/ 32393 w 988"/>
                  <a:gd name="T5" fmla="*/ 336190 h 936"/>
                  <a:gd name="T6" fmla="*/ 0 w 988"/>
                  <a:gd name="T7" fmla="*/ 303830 h 936"/>
                  <a:gd name="T8" fmla="*/ 0 w 988"/>
                  <a:gd name="T9" fmla="*/ 32720 h 936"/>
                  <a:gd name="T10" fmla="*/ 0 w 988"/>
                  <a:gd name="T11" fmla="*/ 32720 h 936"/>
                  <a:gd name="T12" fmla="*/ 32393 w 988"/>
                  <a:gd name="T13" fmla="*/ 0 h 936"/>
                  <a:gd name="T14" fmla="*/ 32393 w 988"/>
                  <a:gd name="T15" fmla="*/ 0 h 936"/>
                  <a:gd name="T16" fmla="*/ 65145 w 988"/>
                  <a:gd name="T17" fmla="*/ 32720 h 936"/>
                  <a:gd name="T18" fmla="*/ 65145 w 988"/>
                  <a:gd name="T19" fmla="*/ 271469 h 936"/>
                  <a:gd name="T20" fmla="*/ 290095 w 988"/>
                  <a:gd name="T21" fmla="*/ 271469 h 936"/>
                  <a:gd name="T22" fmla="*/ 290095 w 988"/>
                  <a:gd name="T23" fmla="*/ 154612 h 936"/>
                  <a:gd name="T24" fmla="*/ 290095 w 988"/>
                  <a:gd name="T25" fmla="*/ 154612 h 936"/>
                  <a:gd name="T26" fmla="*/ 322847 w 988"/>
                  <a:gd name="T27" fmla="*/ 121892 h 936"/>
                  <a:gd name="T28" fmla="*/ 322847 w 988"/>
                  <a:gd name="T29" fmla="*/ 121892 h 936"/>
                  <a:gd name="T30" fmla="*/ 355240 w 988"/>
                  <a:gd name="T31" fmla="*/ 154612 h 936"/>
                  <a:gd name="T32" fmla="*/ 355240 w 988"/>
                  <a:gd name="T33" fmla="*/ 303830 h 936"/>
                  <a:gd name="T34" fmla="*/ 355240 w 988"/>
                  <a:gd name="T35" fmla="*/ 303830 h 936"/>
                  <a:gd name="T36" fmla="*/ 322847 w 988"/>
                  <a:gd name="T37" fmla="*/ 336190 h 9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88" h="936">
                    <a:moveTo>
                      <a:pt x="897" y="935"/>
                    </a:moveTo>
                    <a:lnTo>
                      <a:pt x="90" y="935"/>
                    </a:lnTo>
                    <a:cubicBezTo>
                      <a:pt x="41" y="935"/>
                      <a:pt x="0" y="894"/>
                      <a:pt x="0" y="845"/>
                    </a:cubicBezTo>
                    <a:lnTo>
                      <a:pt x="0" y="91"/>
                    </a:lnTo>
                    <a:cubicBezTo>
                      <a:pt x="0" y="41"/>
                      <a:pt x="41" y="0"/>
                      <a:pt x="90" y="0"/>
                    </a:cubicBezTo>
                    <a:cubicBezTo>
                      <a:pt x="140" y="0"/>
                      <a:pt x="181" y="41"/>
                      <a:pt x="181" y="91"/>
                    </a:cubicBezTo>
                    <a:lnTo>
                      <a:pt x="181" y="755"/>
                    </a:lnTo>
                    <a:lnTo>
                      <a:pt x="806" y="755"/>
                    </a:lnTo>
                    <a:lnTo>
                      <a:pt x="806" y="430"/>
                    </a:lnTo>
                    <a:cubicBezTo>
                      <a:pt x="806" y="380"/>
                      <a:pt x="847" y="339"/>
                      <a:pt x="897" y="339"/>
                    </a:cubicBezTo>
                    <a:cubicBezTo>
                      <a:pt x="947" y="339"/>
                      <a:pt x="987" y="380"/>
                      <a:pt x="987" y="430"/>
                    </a:cubicBezTo>
                    <a:lnTo>
                      <a:pt x="987" y="845"/>
                    </a:lnTo>
                    <a:cubicBezTo>
                      <a:pt x="987" y="894"/>
                      <a:pt x="947" y="935"/>
                      <a:pt x="897" y="935"/>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209" name="Freeform 41">
                <a:extLst>
                  <a:ext uri="{FF2B5EF4-FFF2-40B4-BE49-F238E27FC236}">
                    <a16:creationId xmlns:a16="http://schemas.microsoft.com/office/drawing/2014/main" id="{53530968-6950-AB44-8644-F968660CC5A7}"/>
                  </a:ext>
                </a:extLst>
              </p:cNvPr>
              <p:cNvSpPr>
                <a:spLocks noChangeArrowheads="1"/>
              </p:cNvSpPr>
              <p:nvPr/>
            </p:nvSpPr>
            <p:spPr bwMode="auto">
              <a:xfrm>
                <a:off x="4408488" y="3552825"/>
                <a:ext cx="355600" cy="336550"/>
              </a:xfrm>
              <a:custGeom>
                <a:avLst/>
                <a:gdLst>
                  <a:gd name="T0" fmla="*/ 322814 w 987"/>
                  <a:gd name="T1" fmla="*/ 336190 h 936"/>
                  <a:gd name="T2" fmla="*/ 32426 w 987"/>
                  <a:gd name="T3" fmla="*/ 336190 h 936"/>
                  <a:gd name="T4" fmla="*/ 32426 w 987"/>
                  <a:gd name="T5" fmla="*/ 336190 h 936"/>
                  <a:gd name="T6" fmla="*/ 0 w 987"/>
                  <a:gd name="T7" fmla="*/ 303830 h 936"/>
                  <a:gd name="T8" fmla="*/ 0 w 987"/>
                  <a:gd name="T9" fmla="*/ 154612 h 936"/>
                  <a:gd name="T10" fmla="*/ 0 w 987"/>
                  <a:gd name="T11" fmla="*/ 154612 h 936"/>
                  <a:gd name="T12" fmla="*/ 32426 w 987"/>
                  <a:gd name="T13" fmla="*/ 121892 h 936"/>
                  <a:gd name="T14" fmla="*/ 32426 w 987"/>
                  <a:gd name="T15" fmla="*/ 121892 h 936"/>
                  <a:gd name="T16" fmla="*/ 65211 w 987"/>
                  <a:gd name="T17" fmla="*/ 154612 h 936"/>
                  <a:gd name="T18" fmla="*/ 65211 w 987"/>
                  <a:gd name="T19" fmla="*/ 271469 h 936"/>
                  <a:gd name="T20" fmla="*/ 290028 w 987"/>
                  <a:gd name="T21" fmla="*/ 271469 h 936"/>
                  <a:gd name="T22" fmla="*/ 290028 w 987"/>
                  <a:gd name="T23" fmla="*/ 32720 h 936"/>
                  <a:gd name="T24" fmla="*/ 290028 w 987"/>
                  <a:gd name="T25" fmla="*/ 32720 h 936"/>
                  <a:gd name="T26" fmla="*/ 322814 w 987"/>
                  <a:gd name="T27" fmla="*/ 0 h 936"/>
                  <a:gd name="T28" fmla="*/ 322814 w 987"/>
                  <a:gd name="T29" fmla="*/ 0 h 936"/>
                  <a:gd name="T30" fmla="*/ 355240 w 987"/>
                  <a:gd name="T31" fmla="*/ 32720 h 936"/>
                  <a:gd name="T32" fmla="*/ 355240 w 987"/>
                  <a:gd name="T33" fmla="*/ 303830 h 936"/>
                  <a:gd name="T34" fmla="*/ 355240 w 987"/>
                  <a:gd name="T35" fmla="*/ 303830 h 936"/>
                  <a:gd name="T36" fmla="*/ 322814 w 987"/>
                  <a:gd name="T37" fmla="*/ 336190 h 9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87" h="936">
                    <a:moveTo>
                      <a:pt x="896" y="935"/>
                    </a:moveTo>
                    <a:lnTo>
                      <a:pt x="90" y="935"/>
                    </a:lnTo>
                    <a:cubicBezTo>
                      <a:pt x="40" y="935"/>
                      <a:pt x="0" y="894"/>
                      <a:pt x="0" y="845"/>
                    </a:cubicBezTo>
                    <a:lnTo>
                      <a:pt x="0" y="430"/>
                    </a:lnTo>
                    <a:cubicBezTo>
                      <a:pt x="0" y="380"/>
                      <a:pt x="40" y="339"/>
                      <a:pt x="90" y="339"/>
                    </a:cubicBezTo>
                    <a:cubicBezTo>
                      <a:pt x="140" y="339"/>
                      <a:pt x="181" y="380"/>
                      <a:pt x="181" y="430"/>
                    </a:cubicBezTo>
                    <a:lnTo>
                      <a:pt x="181" y="755"/>
                    </a:lnTo>
                    <a:lnTo>
                      <a:pt x="805" y="755"/>
                    </a:lnTo>
                    <a:lnTo>
                      <a:pt x="805" y="91"/>
                    </a:lnTo>
                    <a:cubicBezTo>
                      <a:pt x="805" y="41"/>
                      <a:pt x="846" y="0"/>
                      <a:pt x="896" y="0"/>
                    </a:cubicBezTo>
                    <a:cubicBezTo>
                      <a:pt x="946" y="0"/>
                      <a:pt x="986" y="41"/>
                      <a:pt x="986" y="91"/>
                    </a:cubicBezTo>
                    <a:lnTo>
                      <a:pt x="986" y="845"/>
                    </a:lnTo>
                    <a:cubicBezTo>
                      <a:pt x="986" y="894"/>
                      <a:pt x="946" y="935"/>
                      <a:pt x="896" y="935"/>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210" name="Freeform 42">
                <a:extLst>
                  <a:ext uri="{FF2B5EF4-FFF2-40B4-BE49-F238E27FC236}">
                    <a16:creationId xmlns:a16="http://schemas.microsoft.com/office/drawing/2014/main" id="{33D08206-D419-6C44-B73E-8CA1B67C3C95}"/>
                  </a:ext>
                </a:extLst>
              </p:cNvPr>
              <p:cNvSpPr>
                <a:spLocks noChangeArrowheads="1"/>
              </p:cNvSpPr>
              <p:nvPr/>
            </p:nvSpPr>
            <p:spPr bwMode="auto">
              <a:xfrm>
                <a:off x="3332163" y="2924175"/>
                <a:ext cx="236537" cy="65088"/>
              </a:xfrm>
              <a:custGeom>
                <a:avLst/>
                <a:gdLst>
                  <a:gd name="T0" fmla="*/ 203775 w 657"/>
                  <a:gd name="T1" fmla="*/ 64730 h 182"/>
                  <a:gd name="T2" fmla="*/ 32402 w 657"/>
                  <a:gd name="T3" fmla="*/ 64730 h 182"/>
                  <a:gd name="T4" fmla="*/ 32402 w 657"/>
                  <a:gd name="T5" fmla="*/ 64730 h 182"/>
                  <a:gd name="T6" fmla="*/ 0 w 657"/>
                  <a:gd name="T7" fmla="*/ 32544 h 182"/>
                  <a:gd name="T8" fmla="*/ 0 w 657"/>
                  <a:gd name="T9" fmla="*/ 32544 h 182"/>
                  <a:gd name="T10" fmla="*/ 32402 w 657"/>
                  <a:gd name="T11" fmla="*/ 0 h 182"/>
                  <a:gd name="T12" fmla="*/ 203775 w 657"/>
                  <a:gd name="T13" fmla="*/ 0 h 182"/>
                  <a:gd name="T14" fmla="*/ 203775 w 657"/>
                  <a:gd name="T15" fmla="*/ 0 h 182"/>
                  <a:gd name="T16" fmla="*/ 236177 w 657"/>
                  <a:gd name="T17" fmla="*/ 32544 h 182"/>
                  <a:gd name="T18" fmla="*/ 236177 w 657"/>
                  <a:gd name="T19" fmla="*/ 32544 h 182"/>
                  <a:gd name="T20" fmla="*/ 203775 w 657"/>
                  <a:gd name="T21" fmla="*/ 64730 h 18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57" h="182">
                    <a:moveTo>
                      <a:pt x="566" y="181"/>
                    </a:moveTo>
                    <a:lnTo>
                      <a:pt x="90" y="181"/>
                    </a:lnTo>
                    <a:cubicBezTo>
                      <a:pt x="40" y="181"/>
                      <a:pt x="0" y="141"/>
                      <a:pt x="0" y="91"/>
                    </a:cubicBezTo>
                    <a:cubicBezTo>
                      <a:pt x="0" y="41"/>
                      <a:pt x="40" y="0"/>
                      <a:pt x="90" y="0"/>
                    </a:cubicBezTo>
                    <a:lnTo>
                      <a:pt x="566" y="0"/>
                    </a:lnTo>
                    <a:cubicBezTo>
                      <a:pt x="616" y="0"/>
                      <a:pt x="656" y="41"/>
                      <a:pt x="656" y="91"/>
                    </a:cubicBezTo>
                    <a:cubicBezTo>
                      <a:pt x="656" y="141"/>
                      <a:pt x="616" y="181"/>
                      <a:pt x="566" y="181"/>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211" name="Freeform 44">
                <a:extLst>
                  <a:ext uri="{FF2B5EF4-FFF2-40B4-BE49-F238E27FC236}">
                    <a16:creationId xmlns:a16="http://schemas.microsoft.com/office/drawing/2014/main" id="{C1DBF33F-EF1C-4C4B-8B31-B5CD539D39CD}"/>
                  </a:ext>
                </a:extLst>
              </p:cNvPr>
              <p:cNvSpPr>
                <a:spLocks noChangeArrowheads="1"/>
              </p:cNvSpPr>
              <p:nvPr/>
            </p:nvSpPr>
            <p:spPr bwMode="auto">
              <a:xfrm>
                <a:off x="3503613" y="2165350"/>
                <a:ext cx="1581150" cy="1581150"/>
              </a:xfrm>
              <a:custGeom>
                <a:avLst/>
                <a:gdLst>
                  <a:gd name="T0" fmla="*/ 790395 w 4393"/>
                  <a:gd name="T1" fmla="*/ 1580790 h 4394"/>
                  <a:gd name="T2" fmla="*/ 790395 w 4393"/>
                  <a:gd name="T3" fmla="*/ 1580790 h 4394"/>
                  <a:gd name="T4" fmla="*/ 0 w 4393"/>
                  <a:gd name="T5" fmla="*/ 790575 h 4394"/>
                  <a:gd name="T6" fmla="*/ 0 w 4393"/>
                  <a:gd name="T7" fmla="*/ 790575 h 4394"/>
                  <a:gd name="T8" fmla="*/ 790395 w 4393"/>
                  <a:gd name="T9" fmla="*/ 0 h 4394"/>
                  <a:gd name="T10" fmla="*/ 790395 w 4393"/>
                  <a:gd name="T11" fmla="*/ 0 h 4394"/>
                  <a:gd name="T12" fmla="*/ 965678 w 4393"/>
                  <a:gd name="T13" fmla="*/ 19432 h 4394"/>
                  <a:gd name="T14" fmla="*/ 965678 w 4393"/>
                  <a:gd name="T15" fmla="*/ 19432 h 4394"/>
                  <a:gd name="T16" fmla="*/ 990513 w 4393"/>
                  <a:gd name="T17" fmla="*/ 58295 h 4394"/>
                  <a:gd name="T18" fmla="*/ 990513 w 4393"/>
                  <a:gd name="T19" fmla="*/ 58295 h 4394"/>
                  <a:gd name="T20" fmla="*/ 951281 w 4393"/>
                  <a:gd name="T21" fmla="*/ 82764 h 4394"/>
                  <a:gd name="T22" fmla="*/ 951281 w 4393"/>
                  <a:gd name="T23" fmla="*/ 82764 h 4394"/>
                  <a:gd name="T24" fmla="*/ 790395 w 4393"/>
                  <a:gd name="T25" fmla="*/ 65132 h 4394"/>
                  <a:gd name="T26" fmla="*/ 790395 w 4393"/>
                  <a:gd name="T27" fmla="*/ 65132 h 4394"/>
                  <a:gd name="T28" fmla="*/ 65146 w 4393"/>
                  <a:gd name="T29" fmla="*/ 790575 h 4394"/>
                  <a:gd name="T30" fmla="*/ 65146 w 4393"/>
                  <a:gd name="T31" fmla="*/ 790575 h 4394"/>
                  <a:gd name="T32" fmla="*/ 790395 w 4393"/>
                  <a:gd name="T33" fmla="*/ 1515659 h 4394"/>
                  <a:gd name="T34" fmla="*/ 790395 w 4393"/>
                  <a:gd name="T35" fmla="*/ 1515659 h 4394"/>
                  <a:gd name="T36" fmla="*/ 1515644 w 4393"/>
                  <a:gd name="T37" fmla="*/ 790575 h 4394"/>
                  <a:gd name="T38" fmla="*/ 1515644 w 4393"/>
                  <a:gd name="T39" fmla="*/ 790575 h 4394"/>
                  <a:gd name="T40" fmla="*/ 1133403 w 4393"/>
                  <a:gd name="T41" fmla="*/ 150774 h 4394"/>
                  <a:gd name="T42" fmla="*/ 1133403 w 4393"/>
                  <a:gd name="T43" fmla="*/ 150774 h 4394"/>
                  <a:gd name="T44" fmla="*/ 1120086 w 4393"/>
                  <a:gd name="T45" fmla="*/ 106873 h 4394"/>
                  <a:gd name="T46" fmla="*/ 1120086 w 4393"/>
                  <a:gd name="T47" fmla="*/ 106873 h 4394"/>
                  <a:gd name="T48" fmla="*/ 1163637 w 4393"/>
                  <a:gd name="T49" fmla="*/ 93559 h 4394"/>
                  <a:gd name="T50" fmla="*/ 1163637 w 4393"/>
                  <a:gd name="T51" fmla="*/ 93559 h 4394"/>
                  <a:gd name="T52" fmla="*/ 1580790 w 4393"/>
                  <a:gd name="T53" fmla="*/ 790575 h 4394"/>
                  <a:gd name="T54" fmla="*/ 1580790 w 4393"/>
                  <a:gd name="T55" fmla="*/ 790575 h 4394"/>
                  <a:gd name="T56" fmla="*/ 790395 w 4393"/>
                  <a:gd name="T57" fmla="*/ 1580790 h 439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4393" h="4394">
                    <a:moveTo>
                      <a:pt x="2196" y="4393"/>
                    </a:moveTo>
                    <a:lnTo>
                      <a:pt x="2196" y="4393"/>
                    </a:lnTo>
                    <a:cubicBezTo>
                      <a:pt x="985" y="4393"/>
                      <a:pt x="0" y="3408"/>
                      <a:pt x="0" y="2197"/>
                    </a:cubicBezTo>
                    <a:cubicBezTo>
                      <a:pt x="0" y="985"/>
                      <a:pt x="985" y="0"/>
                      <a:pt x="2196" y="0"/>
                    </a:cubicBezTo>
                    <a:cubicBezTo>
                      <a:pt x="2361" y="0"/>
                      <a:pt x="2525" y="18"/>
                      <a:pt x="2683" y="54"/>
                    </a:cubicBezTo>
                    <a:cubicBezTo>
                      <a:pt x="2732" y="65"/>
                      <a:pt x="2763" y="113"/>
                      <a:pt x="2752" y="162"/>
                    </a:cubicBezTo>
                    <a:cubicBezTo>
                      <a:pt x="2740" y="211"/>
                      <a:pt x="2692" y="241"/>
                      <a:pt x="2643" y="230"/>
                    </a:cubicBezTo>
                    <a:cubicBezTo>
                      <a:pt x="2498" y="197"/>
                      <a:pt x="2347" y="181"/>
                      <a:pt x="2196" y="181"/>
                    </a:cubicBezTo>
                    <a:cubicBezTo>
                      <a:pt x="1085" y="181"/>
                      <a:pt x="181" y="1085"/>
                      <a:pt x="181" y="2197"/>
                    </a:cubicBezTo>
                    <a:cubicBezTo>
                      <a:pt x="181" y="3308"/>
                      <a:pt x="1085" y="4212"/>
                      <a:pt x="2196" y="4212"/>
                    </a:cubicBezTo>
                    <a:cubicBezTo>
                      <a:pt x="3307" y="4212"/>
                      <a:pt x="4211" y="3308"/>
                      <a:pt x="4211" y="2197"/>
                    </a:cubicBezTo>
                    <a:cubicBezTo>
                      <a:pt x="4211" y="1452"/>
                      <a:pt x="3804" y="772"/>
                      <a:pt x="3149" y="419"/>
                    </a:cubicBezTo>
                    <a:cubicBezTo>
                      <a:pt x="3105" y="396"/>
                      <a:pt x="3088" y="341"/>
                      <a:pt x="3112" y="297"/>
                    </a:cubicBezTo>
                    <a:cubicBezTo>
                      <a:pt x="3136" y="253"/>
                      <a:pt x="3190" y="236"/>
                      <a:pt x="3233" y="260"/>
                    </a:cubicBezTo>
                    <a:cubicBezTo>
                      <a:pt x="3948" y="644"/>
                      <a:pt x="4392" y="1386"/>
                      <a:pt x="4392" y="2197"/>
                    </a:cubicBezTo>
                    <a:cubicBezTo>
                      <a:pt x="4392" y="3408"/>
                      <a:pt x="3406" y="4393"/>
                      <a:pt x="2196" y="439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grpSp>
        <p:grpSp>
          <p:nvGrpSpPr>
            <p:cNvPr id="188" name="Group 13">
              <a:extLst>
                <a:ext uri="{FF2B5EF4-FFF2-40B4-BE49-F238E27FC236}">
                  <a16:creationId xmlns:a16="http://schemas.microsoft.com/office/drawing/2014/main" id="{6005F244-295B-134C-A511-5FE70E313342}"/>
                </a:ext>
              </a:extLst>
            </p:cNvPr>
            <p:cNvGrpSpPr>
              <a:grpSpLocks/>
            </p:cNvGrpSpPr>
            <p:nvPr/>
          </p:nvGrpSpPr>
          <p:grpSpPr bwMode="auto">
            <a:xfrm>
              <a:off x="5260657" y="2335612"/>
              <a:ext cx="1607209" cy="809365"/>
              <a:chOff x="5826125" y="2760663"/>
              <a:chExt cx="1771650" cy="892175"/>
            </a:xfrm>
            <a:solidFill>
              <a:schemeClr val="accent5"/>
            </a:solidFill>
          </p:grpSpPr>
          <p:sp>
            <p:nvSpPr>
              <p:cNvPr id="199" name="Freeform 45">
                <a:extLst>
                  <a:ext uri="{FF2B5EF4-FFF2-40B4-BE49-F238E27FC236}">
                    <a16:creationId xmlns:a16="http://schemas.microsoft.com/office/drawing/2014/main" id="{DE82BDAE-10CB-7E44-BBBB-C907BD9B6FD2}"/>
                  </a:ext>
                </a:extLst>
              </p:cNvPr>
              <p:cNvSpPr>
                <a:spLocks noChangeArrowheads="1"/>
              </p:cNvSpPr>
              <p:nvPr/>
            </p:nvSpPr>
            <p:spPr bwMode="auto">
              <a:xfrm>
                <a:off x="5826125" y="2760663"/>
                <a:ext cx="1771650" cy="892175"/>
              </a:xfrm>
              <a:custGeom>
                <a:avLst/>
                <a:gdLst>
                  <a:gd name="T0" fmla="*/ 1706153 w 4923"/>
                  <a:gd name="T1" fmla="*/ 891815 h 2477"/>
                  <a:gd name="T2" fmla="*/ 647770 w 4923"/>
                  <a:gd name="T3" fmla="*/ 891815 h 2477"/>
                  <a:gd name="T4" fmla="*/ 647770 w 4923"/>
                  <a:gd name="T5" fmla="*/ 891815 h 2477"/>
                  <a:gd name="T6" fmla="*/ 615381 w 4923"/>
                  <a:gd name="T7" fmla="*/ 859398 h 2477"/>
                  <a:gd name="T8" fmla="*/ 615381 w 4923"/>
                  <a:gd name="T9" fmla="*/ 859398 h 2477"/>
                  <a:gd name="T10" fmla="*/ 647770 w 4923"/>
                  <a:gd name="T11" fmla="*/ 826622 h 2477"/>
                  <a:gd name="T12" fmla="*/ 1706153 w 4923"/>
                  <a:gd name="T13" fmla="*/ 826622 h 2477"/>
                  <a:gd name="T14" fmla="*/ 1706153 w 4923"/>
                  <a:gd name="T15" fmla="*/ 65193 h 2477"/>
                  <a:gd name="T16" fmla="*/ 65137 w 4923"/>
                  <a:gd name="T17" fmla="*/ 65193 h 2477"/>
                  <a:gd name="T18" fmla="*/ 65137 w 4923"/>
                  <a:gd name="T19" fmla="*/ 497774 h 2477"/>
                  <a:gd name="T20" fmla="*/ 65137 w 4923"/>
                  <a:gd name="T21" fmla="*/ 497774 h 2477"/>
                  <a:gd name="T22" fmla="*/ 32748 w 4923"/>
                  <a:gd name="T23" fmla="*/ 530190 h 2477"/>
                  <a:gd name="T24" fmla="*/ 32748 w 4923"/>
                  <a:gd name="T25" fmla="*/ 530190 h 2477"/>
                  <a:gd name="T26" fmla="*/ 0 w 4923"/>
                  <a:gd name="T27" fmla="*/ 497774 h 2477"/>
                  <a:gd name="T28" fmla="*/ 0 w 4923"/>
                  <a:gd name="T29" fmla="*/ 65193 h 2477"/>
                  <a:gd name="T30" fmla="*/ 0 w 4923"/>
                  <a:gd name="T31" fmla="*/ 65193 h 2477"/>
                  <a:gd name="T32" fmla="*/ 65137 w 4923"/>
                  <a:gd name="T33" fmla="*/ 0 h 2477"/>
                  <a:gd name="T34" fmla="*/ 1706153 w 4923"/>
                  <a:gd name="T35" fmla="*/ 0 h 2477"/>
                  <a:gd name="T36" fmla="*/ 1706153 w 4923"/>
                  <a:gd name="T37" fmla="*/ 0 h 2477"/>
                  <a:gd name="T38" fmla="*/ 1771290 w 4923"/>
                  <a:gd name="T39" fmla="*/ 65193 h 2477"/>
                  <a:gd name="T40" fmla="*/ 1771290 w 4923"/>
                  <a:gd name="T41" fmla="*/ 826622 h 2477"/>
                  <a:gd name="T42" fmla="*/ 1771290 w 4923"/>
                  <a:gd name="T43" fmla="*/ 826622 h 2477"/>
                  <a:gd name="T44" fmla="*/ 1706153 w 4923"/>
                  <a:gd name="T45" fmla="*/ 891815 h 247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4923" h="2477">
                    <a:moveTo>
                      <a:pt x="4741" y="2476"/>
                    </a:moveTo>
                    <a:lnTo>
                      <a:pt x="1800" y="2476"/>
                    </a:lnTo>
                    <a:cubicBezTo>
                      <a:pt x="1751" y="2476"/>
                      <a:pt x="1710" y="2436"/>
                      <a:pt x="1710" y="2386"/>
                    </a:cubicBezTo>
                    <a:cubicBezTo>
                      <a:pt x="1710" y="2336"/>
                      <a:pt x="1751" y="2295"/>
                      <a:pt x="1800" y="2295"/>
                    </a:cubicBezTo>
                    <a:lnTo>
                      <a:pt x="4741" y="2295"/>
                    </a:lnTo>
                    <a:lnTo>
                      <a:pt x="4741" y="181"/>
                    </a:lnTo>
                    <a:lnTo>
                      <a:pt x="181" y="181"/>
                    </a:lnTo>
                    <a:lnTo>
                      <a:pt x="181" y="1382"/>
                    </a:lnTo>
                    <a:cubicBezTo>
                      <a:pt x="181" y="1432"/>
                      <a:pt x="141" y="1472"/>
                      <a:pt x="91" y="1472"/>
                    </a:cubicBezTo>
                    <a:cubicBezTo>
                      <a:pt x="41" y="1472"/>
                      <a:pt x="0" y="1432"/>
                      <a:pt x="0" y="1382"/>
                    </a:cubicBezTo>
                    <a:lnTo>
                      <a:pt x="0" y="181"/>
                    </a:lnTo>
                    <a:cubicBezTo>
                      <a:pt x="0" y="82"/>
                      <a:pt x="81" y="0"/>
                      <a:pt x="181" y="0"/>
                    </a:cubicBezTo>
                    <a:lnTo>
                      <a:pt x="4741" y="0"/>
                    </a:lnTo>
                    <a:cubicBezTo>
                      <a:pt x="4841" y="0"/>
                      <a:pt x="4922" y="82"/>
                      <a:pt x="4922" y="181"/>
                    </a:cubicBezTo>
                    <a:lnTo>
                      <a:pt x="4922" y="2295"/>
                    </a:lnTo>
                    <a:cubicBezTo>
                      <a:pt x="4922" y="2395"/>
                      <a:pt x="4841" y="2476"/>
                      <a:pt x="4741" y="2476"/>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200" name="Freeform 46">
                <a:extLst>
                  <a:ext uri="{FF2B5EF4-FFF2-40B4-BE49-F238E27FC236}">
                    <a16:creationId xmlns:a16="http://schemas.microsoft.com/office/drawing/2014/main" id="{F76B2DF7-06CF-E44D-BF1A-001AC21C2BCE}"/>
                  </a:ext>
                </a:extLst>
              </p:cNvPr>
              <p:cNvSpPr>
                <a:spLocks noChangeArrowheads="1"/>
              </p:cNvSpPr>
              <p:nvPr/>
            </p:nvSpPr>
            <p:spPr bwMode="auto">
              <a:xfrm>
                <a:off x="6097588" y="2955925"/>
                <a:ext cx="923925" cy="85725"/>
              </a:xfrm>
              <a:custGeom>
                <a:avLst/>
                <a:gdLst>
                  <a:gd name="T0" fmla="*/ 923565 w 2565"/>
                  <a:gd name="T1" fmla="*/ 69156 h 238"/>
                  <a:gd name="T2" fmla="*/ 923565 w 2565"/>
                  <a:gd name="T3" fmla="*/ 69156 h 238"/>
                  <a:gd name="T4" fmla="*/ 907356 w 2565"/>
                  <a:gd name="T5" fmla="*/ 85365 h 238"/>
                  <a:gd name="T6" fmla="*/ 16209 w 2565"/>
                  <a:gd name="T7" fmla="*/ 85365 h 238"/>
                  <a:gd name="T8" fmla="*/ 16209 w 2565"/>
                  <a:gd name="T9" fmla="*/ 85365 h 238"/>
                  <a:gd name="T10" fmla="*/ 0 w 2565"/>
                  <a:gd name="T11" fmla="*/ 69156 h 238"/>
                  <a:gd name="T12" fmla="*/ 0 w 2565"/>
                  <a:gd name="T13" fmla="*/ 16209 h 238"/>
                  <a:gd name="T14" fmla="*/ 0 w 2565"/>
                  <a:gd name="T15" fmla="*/ 16209 h 238"/>
                  <a:gd name="T16" fmla="*/ 16209 w 2565"/>
                  <a:gd name="T17" fmla="*/ 0 h 238"/>
                  <a:gd name="T18" fmla="*/ 907356 w 2565"/>
                  <a:gd name="T19" fmla="*/ 0 h 238"/>
                  <a:gd name="T20" fmla="*/ 907356 w 2565"/>
                  <a:gd name="T21" fmla="*/ 0 h 238"/>
                  <a:gd name="T22" fmla="*/ 923565 w 2565"/>
                  <a:gd name="T23" fmla="*/ 16209 h 238"/>
                  <a:gd name="T24" fmla="*/ 923565 w 2565"/>
                  <a:gd name="T25" fmla="*/ 69156 h 23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65" h="238">
                    <a:moveTo>
                      <a:pt x="2564" y="192"/>
                    </a:moveTo>
                    <a:lnTo>
                      <a:pt x="2564" y="192"/>
                    </a:lnTo>
                    <a:cubicBezTo>
                      <a:pt x="2564" y="216"/>
                      <a:pt x="2543" y="237"/>
                      <a:pt x="2519" y="237"/>
                    </a:cubicBezTo>
                    <a:lnTo>
                      <a:pt x="45" y="237"/>
                    </a:lnTo>
                    <a:cubicBezTo>
                      <a:pt x="21" y="237"/>
                      <a:pt x="0" y="216"/>
                      <a:pt x="0" y="192"/>
                    </a:cubicBezTo>
                    <a:lnTo>
                      <a:pt x="0" y="45"/>
                    </a:lnTo>
                    <a:cubicBezTo>
                      <a:pt x="0" y="21"/>
                      <a:pt x="21" y="0"/>
                      <a:pt x="45" y="0"/>
                    </a:cubicBezTo>
                    <a:lnTo>
                      <a:pt x="2519" y="0"/>
                    </a:lnTo>
                    <a:cubicBezTo>
                      <a:pt x="2543" y="0"/>
                      <a:pt x="2564" y="21"/>
                      <a:pt x="2564" y="45"/>
                    </a:cubicBezTo>
                    <a:lnTo>
                      <a:pt x="2564" y="19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201" name="Freeform 47">
                <a:extLst>
                  <a:ext uri="{FF2B5EF4-FFF2-40B4-BE49-F238E27FC236}">
                    <a16:creationId xmlns:a16="http://schemas.microsoft.com/office/drawing/2014/main" id="{9FDBAE6C-0A8F-144C-B5E2-7E1714490B8E}"/>
                  </a:ext>
                </a:extLst>
              </p:cNvPr>
              <p:cNvSpPr>
                <a:spLocks noChangeArrowheads="1"/>
              </p:cNvSpPr>
              <p:nvPr/>
            </p:nvSpPr>
            <p:spPr bwMode="auto">
              <a:xfrm>
                <a:off x="7070725" y="2955925"/>
                <a:ext cx="257175" cy="85725"/>
              </a:xfrm>
              <a:custGeom>
                <a:avLst/>
                <a:gdLst>
                  <a:gd name="T0" fmla="*/ 256815 w 714"/>
                  <a:gd name="T1" fmla="*/ 69156 h 238"/>
                  <a:gd name="T2" fmla="*/ 256815 w 714"/>
                  <a:gd name="T3" fmla="*/ 69156 h 238"/>
                  <a:gd name="T4" fmla="*/ 240606 w 714"/>
                  <a:gd name="T5" fmla="*/ 85365 h 238"/>
                  <a:gd name="T6" fmla="*/ 16209 w 714"/>
                  <a:gd name="T7" fmla="*/ 85365 h 238"/>
                  <a:gd name="T8" fmla="*/ 16209 w 714"/>
                  <a:gd name="T9" fmla="*/ 85365 h 238"/>
                  <a:gd name="T10" fmla="*/ 0 w 714"/>
                  <a:gd name="T11" fmla="*/ 69156 h 238"/>
                  <a:gd name="T12" fmla="*/ 0 w 714"/>
                  <a:gd name="T13" fmla="*/ 16209 h 238"/>
                  <a:gd name="T14" fmla="*/ 0 w 714"/>
                  <a:gd name="T15" fmla="*/ 16209 h 238"/>
                  <a:gd name="T16" fmla="*/ 16209 w 714"/>
                  <a:gd name="T17" fmla="*/ 0 h 238"/>
                  <a:gd name="T18" fmla="*/ 240606 w 714"/>
                  <a:gd name="T19" fmla="*/ 0 h 238"/>
                  <a:gd name="T20" fmla="*/ 240606 w 714"/>
                  <a:gd name="T21" fmla="*/ 0 h 238"/>
                  <a:gd name="T22" fmla="*/ 256815 w 714"/>
                  <a:gd name="T23" fmla="*/ 16209 h 238"/>
                  <a:gd name="T24" fmla="*/ 256815 w 714"/>
                  <a:gd name="T25" fmla="*/ 69156 h 23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14" h="238">
                    <a:moveTo>
                      <a:pt x="713" y="192"/>
                    </a:moveTo>
                    <a:lnTo>
                      <a:pt x="713" y="192"/>
                    </a:lnTo>
                    <a:cubicBezTo>
                      <a:pt x="713" y="216"/>
                      <a:pt x="693" y="237"/>
                      <a:pt x="668" y="237"/>
                    </a:cubicBezTo>
                    <a:lnTo>
                      <a:pt x="45" y="237"/>
                    </a:lnTo>
                    <a:cubicBezTo>
                      <a:pt x="20" y="237"/>
                      <a:pt x="0" y="216"/>
                      <a:pt x="0" y="192"/>
                    </a:cubicBezTo>
                    <a:lnTo>
                      <a:pt x="0" y="45"/>
                    </a:lnTo>
                    <a:cubicBezTo>
                      <a:pt x="0" y="21"/>
                      <a:pt x="20" y="0"/>
                      <a:pt x="45" y="0"/>
                    </a:cubicBezTo>
                    <a:lnTo>
                      <a:pt x="668" y="0"/>
                    </a:lnTo>
                    <a:cubicBezTo>
                      <a:pt x="693" y="0"/>
                      <a:pt x="713" y="21"/>
                      <a:pt x="713" y="45"/>
                    </a:cubicBezTo>
                    <a:lnTo>
                      <a:pt x="713" y="19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202" name="Freeform 48">
                <a:extLst>
                  <a:ext uri="{FF2B5EF4-FFF2-40B4-BE49-F238E27FC236}">
                    <a16:creationId xmlns:a16="http://schemas.microsoft.com/office/drawing/2014/main" id="{81868E14-3A6A-D04C-8066-452B8F72CE27}"/>
                  </a:ext>
                </a:extLst>
              </p:cNvPr>
              <p:cNvSpPr>
                <a:spLocks noChangeArrowheads="1"/>
              </p:cNvSpPr>
              <p:nvPr/>
            </p:nvSpPr>
            <p:spPr bwMode="auto">
              <a:xfrm>
                <a:off x="6108700" y="3217863"/>
                <a:ext cx="1219200" cy="34925"/>
              </a:xfrm>
              <a:custGeom>
                <a:avLst/>
                <a:gdLst>
                  <a:gd name="T0" fmla="*/ 1218840 w 3388"/>
                  <a:gd name="T1" fmla="*/ 18190 h 96"/>
                  <a:gd name="T2" fmla="*/ 1218840 w 3388"/>
                  <a:gd name="T3" fmla="*/ 18190 h 96"/>
                  <a:gd name="T4" fmla="*/ 1202647 w 3388"/>
                  <a:gd name="T5" fmla="*/ 34561 h 96"/>
                  <a:gd name="T6" fmla="*/ 16194 w 3388"/>
                  <a:gd name="T7" fmla="*/ 34561 h 96"/>
                  <a:gd name="T8" fmla="*/ 16194 w 3388"/>
                  <a:gd name="T9" fmla="*/ 34561 h 96"/>
                  <a:gd name="T10" fmla="*/ 0 w 3388"/>
                  <a:gd name="T11" fmla="*/ 18190 h 96"/>
                  <a:gd name="T12" fmla="*/ 0 w 3388"/>
                  <a:gd name="T13" fmla="*/ 16371 h 96"/>
                  <a:gd name="T14" fmla="*/ 0 w 3388"/>
                  <a:gd name="T15" fmla="*/ 16371 h 96"/>
                  <a:gd name="T16" fmla="*/ 16194 w 3388"/>
                  <a:gd name="T17" fmla="*/ 0 h 96"/>
                  <a:gd name="T18" fmla="*/ 1202647 w 3388"/>
                  <a:gd name="T19" fmla="*/ 0 h 96"/>
                  <a:gd name="T20" fmla="*/ 1202647 w 3388"/>
                  <a:gd name="T21" fmla="*/ 0 h 96"/>
                  <a:gd name="T22" fmla="*/ 1218840 w 3388"/>
                  <a:gd name="T23" fmla="*/ 16371 h 96"/>
                  <a:gd name="T24" fmla="*/ 1218840 w 3388"/>
                  <a:gd name="T25" fmla="*/ 18190 h 9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388" h="96">
                    <a:moveTo>
                      <a:pt x="3387" y="50"/>
                    </a:moveTo>
                    <a:lnTo>
                      <a:pt x="3387" y="50"/>
                    </a:lnTo>
                    <a:cubicBezTo>
                      <a:pt x="3387" y="75"/>
                      <a:pt x="3367" y="95"/>
                      <a:pt x="3342" y="95"/>
                    </a:cubicBezTo>
                    <a:lnTo>
                      <a:pt x="45" y="95"/>
                    </a:lnTo>
                    <a:cubicBezTo>
                      <a:pt x="20" y="95"/>
                      <a:pt x="0" y="75"/>
                      <a:pt x="0" y="50"/>
                    </a:cubicBezTo>
                    <a:lnTo>
                      <a:pt x="0" y="45"/>
                    </a:lnTo>
                    <a:cubicBezTo>
                      <a:pt x="0" y="20"/>
                      <a:pt x="20" y="0"/>
                      <a:pt x="45" y="0"/>
                    </a:cubicBezTo>
                    <a:lnTo>
                      <a:pt x="3342" y="0"/>
                    </a:lnTo>
                    <a:cubicBezTo>
                      <a:pt x="3367" y="0"/>
                      <a:pt x="3387" y="20"/>
                      <a:pt x="3387" y="45"/>
                    </a:cubicBezTo>
                    <a:lnTo>
                      <a:pt x="3387" y="5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203" name="Freeform 49">
                <a:extLst>
                  <a:ext uri="{FF2B5EF4-FFF2-40B4-BE49-F238E27FC236}">
                    <a16:creationId xmlns:a16="http://schemas.microsoft.com/office/drawing/2014/main" id="{8D0497B4-FDFD-8348-90A7-D4533516E93F}"/>
                  </a:ext>
                </a:extLst>
              </p:cNvPr>
              <p:cNvSpPr>
                <a:spLocks noChangeArrowheads="1"/>
              </p:cNvSpPr>
              <p:nvPr/>
            </p:nvSpPr>
            <p:spPr bwMode="auto">
              <a:xfrm>
                <a:off x="6108700" y="3144838"/>
                <a:ext cx="1219200" cy="34925"/>
              </a:xfrm>
              <a:custGeom>
                <a:avLst/>
                <a:gdLst>
                  <a:gd name="T0" fmla="*/ 1218840 w 3388"/>
                  <a:gd name="T1" fmla="*/ 18003 h 97"/>
                  <a:gd name="T2" fmla="*/ 1218840 w 3388"/>
                  <a:gd name="T3" fmla="*/ 18003 h 97"/>
                  <a:gd name="T4" fmla="*/ 1202647 w 3388"/>
                  <a:gd name="T5" fmla="*/ 34565 h 97"/>
                  <a:gd name="T6" fmla="*/ 16194 w 3388"/>
                  <a:gd name="T7" fmla="*/ 34565 h 97"/>
                  <a:gd name="T8" fmla="*/ 16194 w 3388"/>
                  <a:gd name="T9" fmla="*/ 34565 h 97"/>
                  <a:gd name="T10" fmla="*/ 0 w 3388"/>
                  <a:gd name="T11" fmla="*/ 18003 h 97"/>
                  <a:gd name="T12" fmla="*/ 0 w 3388"/>
                  <a:gd name="T13" fmla="*/ 16202 h 97"/>
                  <a:gd name="T14" fmla="*/ 0 w 3388"/>
                  <a:gd name="T15" fmla="*/ 16202 h 97"/>
                  <a:gd name="T16" fmla="*/ 16194 w 3388"/>
                  <a:gd name="T17" fmla="*/ 0 h 97"/>
                  <a:gd name="T18" fmla="*/ 1202647 w 3388"/>
                  <a:gd name="T19" fmla="*/ 0 h 97"/>
                  <a:gd name="T20" fmla="*/ 1202647 w 3388"/>
                  <a:gd name="T21" fmla="*/ 0 h 97"/>
                  <a:gd name="T22" fmla="*/ 1218840 w 3388"/>
                  <a:gd name="T23" fmla="*/ 16202 h 97"/>
                  <a:gd name="T24" fmla="*/ 1218840 w 3388"/>
                  <a:gd name="T25" fmla="*/ 18003 h 9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388" h="97">
                    <a:moveTo>
                      <a:pt x="3387" y="50"/>
                    </a:moveTo>
                    <a:lnTo>
                      <a:pt x="3387" y="50"/>
                    </a:lnTo>
                    <a:cubicBezTo>
                      <a:pt x="3387" y="76"/>
                      <a:pt x="3367" y="96"/>
                      <a:pt x="3342" y="96"/>
                    </a:cubicBezTo>
                    <a:lnTo>
                      <a:pt x="45" y="96"/>
                    </a:lnTo>
                    <a:cubicBezTo>
                      <a:pt x="20" y="96"/>
                      <a:pt x="0" y="76"/>
                      <a:pt x="0" y="50"/>
                    </a:cubicBezTo>
                    <a:lnTo>
                      <a:pt x="0" y="45"/>
                    </a:lnTo>
                    <a:cubicBezTo>
                      <a:pt x="0" y="20"/>
                      <a:pt x="20" y="0"/>
                      <a:pt x="45" y="0"/>
                    </a:cubicBezTo>
                    <a:lnTo>
                      <a:pt x="3342" y="0"/>
                    </a:lnTo>
                    <a:cubicBezTo>
                      <a:pt x="3367" y="0"/>
                      <a:pt x="3387" y="20"/>
                      <a:pt x="3387" y="45"/>
                    </a:cubicBezTo>
                    <a:lnTo>
                      <a:pt x="3387" y="5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204" name="Freeform 50">
                <a:extLst>
                  <a:ext uri="{FF2B5EF4-FFF2-40B4-BE49-F238E27FC236}">
                    <a16:creationId xmlns:a16="http://schemas.microsoft.com/office/drawing/2014/main" id="{AACC0D3A-FF34-9C4B-BB6E-8EDC7F735302}"/>
                  </a:ext>
                </a:extLst>
              </p:cNvPr>
              <p:cNvSpPr>
                <a:spLocks noChangeArrowheads="1"/>
              </p:cNvSpPr>
              <p:nvPr/>
            </p:nvSpPr>
            <p:spPr bwMode="auto">
              <a:xfrm>
                <a:off x="6915150" y="3471863"/>
                <a:ext cx="504825" cy="33337"/>
              </a:xfrm>
              <a:custGeom>
                <a:avLst/>
                <a:gdLst>
                  <a:gd name="T0" fmla="*/ 488273 w 1403"/>
                  <a:gd name="T1" fmla="*/ 32975 h 92"/>
                  <a:gd name="T2" fmla="*/ 15832 w 1403"/>
                  <a:gd name="T3" fmla="*/ 32975 h 92"/>
                  <a:gd name="T4" fmla="*/ 15832 w 1403"/>
                  <a:gd name="T5" fmla="*/ 32975 h 92"/>
                  <a:gd name="T6" fmla="*/ 0 w 1403"/>
                  <a:gd name="T7" fmla="*/ 16669 h 92"/>
                  <a:gd name="T8" fmla="*/ 0 w 1403"/>
                  <a:gd name="T9" fmla="*/ 16669 h 92"/>
                  <a:gd name="T10" fmla="*/ 15832 w 1403"/>
                  <a:gd name="T11" fmla="*/ 0 h 92"/>
                  <a:gd name="T12" fmla="*/ 488273 w 1403"/>
                  <a:gd name="T13" fmla="*/ 0 h 92"/>
                  <a:gd name="T14" fmla="*/ 488273 w 1403"/>
                  <a:gd name="T15" fmla="*/ 0 h 92"/>
                  <a:gd name="T16" fmla="*/ 504465 w 1403"/>
                  <a:gd name="T17" fmla="*/ 16669 h 92"/>
                  <a:gd name="T18" fmla="*/ 504465 w 1403"/>
                  <a:gd name="T19" fmla="*/ 16669 h 92"/>
                  <a:gd name="T20" fmla="*/ 488273 w 1403"/>
                  <a:gd name="T21" fmla="*/ 32975 h 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403" h="92">
                    <a:moveTo>
                      <a:pt x="1357" y="91"/>
                    </a:moveTo>
                    <a:lnTo>
                      <a:pt x="44" y="91"/>
                    </a:lnTo>
                    <a:cubicBezTo>
                      <a:pt x="20" y="91"/>
                      <a:pt x="0" y="70"/>
                      <a:pt x="0" y="46"/>
                    </a:cubicBezTo>
                    <a:cubicBezTo>
                      <a:pt x="0" y="20"/>
                      <a:pt x="20" y="0"/>
                      <a:pt x="44" y="0"/>
                    </a:cubicBezTo>
                    <a:lnTo>
                      <a:pt x="1357" y="0"/>
                    </a:lnTo>
                    <a:cubicBezTo>
                      <a:pt x="1382" y="0"/>
                      <a:pt x="1402" y="20"/>
                      <a:pt x="1402" y="46"/>
                    </a:cubicBezTo>
                    <a:cubicBezTo>
                      <a:pt x="1402" y="70"/>
                      <a:pt x="1382" y="91"/>
                      <a:pt x="1357" y="91"/>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grpSp>
        <p:sp>
          <p:nvSpPr>
            <p:cNvPr id="189" name="Freeform 52">
              <a:extLst>
                <a:ext uri="{FF2B5EF4-FFF2-40B4-BE49-F238E27FC236}">
                  <a16:creationId xmlns:a16="http://schemas.microsoft.com/office/drawing/2014/main" id="{257E9445-BCF9-2343-ABCF-8E986E40B7E7}"/>
                </a:ext>
              </a:extLst>
            </p:cNvPr>
            <p:cNvSpPr>
              <a:spLocks noChangeArrowheads="1"/>
            </p:cNvSpPr>
            <p:nvPr/>
          </p:nvSpPr>
          <p:spPr bwMode="auto">
            <a:xfrm>
              <a:off x="5926007" y="3373960"/>
              <a:ext cx="1337901" cy="1176604"/>
            </a:xfrm>
            <a:custGeom>
              <a:avLst/>
              <a:gdLst>
                <a:gd name="T0" fmla="*/ 519327 w 4095"/>
                <a:gd name="T1" fmla="*/ 752916 h 3602"/>
                <a:gd name="T2" fmla="*/ 737214 w 4095"/>
                <a:gd name="T3" fmla="*/ 971121 h 3602"/>
                <a:gd name="T4" fmla="*/ 737214 w 4095"/>
                <a:gd name="T5" fmla="*/ 535071 h 3602"/>
                <a:gd name="T6" fmla="*/ 454141 w 4095"/>
                <a:gd name="T7" fmla="*/ 752916 h 3602"/>
                <a:gd name="T8" fmla="*/ 737214 w 4095"/>
                <a:gd name="T9" fmla="*/ 469897 h 3602"/>
                <a:gd name="T10" fmla="*/ 737214 w 4095"/>
                <a:gd name="T11" fmla="*/ 1035934 h 3602"/>
                <a:gd name="T12" fmla="*/ 1212603 w 4095"/>
                <a:gd name="T13" fmla="*/ 1268902 h 3602"/>
                <a:gd name="T14" fmla="*/ 1240335 w 4095"/>
                <a:gd name="T15" fmla="*/ 1232175 h 3602"/>
                <a:gd name="T16" fmla="*/ 1401319 w 4095"/>
                <a:gd name="T17" fmla="*/ 978322 h 3602"/>
                <a:gd name="T18" fmla="*/ 1388714 w 4095"/>
                <a:gd name="T19" fmla="*/ 931512 h 3602"/>
                <a:gd name="T20" fmla="*/ 1255821 w 4095"/>
                <a:gd name="T21" fmla="*/ 831052 h 3602"/>
                <a:gd name="T22" fmla="*/ 1261943 w 4095"/>
                <a:gd name="T23" fmla="*/ 752916 h 3602"/>
                <a:gd name="T24" fmla="*/ 1272027 w 4095"/>
                <a:gd name="T25" fmla="*/ 641653 h 3602"/>
                <a:gd name="T26" fmla="*/ 1404560 w 4095"/>
                <a:gd name="T27" fmla="*/ 553434 h 3602"/>
                <a:gd name="T28" fmla="*/ 1264824 w 4095"/>
                <a:gd name="T29" fmla="*/ 290580 h 3602"/>
                <a:gd name="T30" fmla="*/ 1100599 w 4095"/>
                <a:gd name="T31" fmla="*/ 345671 h 3602"/>
                <a:gd name="T32" fmla="*/ 1064224 w 4095"/>
                <a:gd name="T33" fmla="*/ 342791 h 3602"/>
                <a:gd name="T34" fmla="*/ 908282 w 4095"/>
                <a:gd name="T35" fmla="*/ 234408 h 3602"/>
                <a:gd name="T36" fmla="*/ 873708 w 4095"/>
                <a:gd name="T37" fmla="*/ 65173 h 3602"/>
                <a:gd name="T38" fmla="*/ 566146 w 4095"/>
                <a:gd name="T39" fmla="*/ 99381 h 3602"/>
                <a:gd name="T40" fmla="*/ 545618 w 4095"/>
                <a:gd name="T41" fmla="*/ 264655 h 3602"/>
                <a:gd name="T42" fmla="*/ 410204 w 4095"/>
                <a:gd name="T43" fmla="*/ 342791 h 3602"/>
                <a:gd name="T44" fmla="*/ 256422 w 4095"/>
                <a:gd name="T45" fmla="*/ 277977 h 3602"/>
                <a:gd name="T46" fmla="*/ 73109 w 4095"/>
                <a:gd name="T47" fmla="*/ 527509 h 3602"/>
                <a:gd name="T48" fmla="*/ 85714 w 4095"/>
                <a:gd name="T49" fmla="*/ 573959 h 3602"/>
                <a:gd name="T50" fmla="*/ 218607 w 4095"/>
                <a:gd name="T51" fmla="*/ 674419 h 3602"/>
                <a:gd name="T52" fmla="*/ 212485 w 4095"/>
                <a:gd name="T53" fmla="*/ 752916 h 3602"/>
                <a:gd name="T54" fmla="*/ 202761 w 4095"/>
                <a:gd name="T55" fmla="*/ 864179 h 3602"/>
                <a:gd name="T56" fmla="*/ 69868 w 4095"/>
                <a:gd name="T57" fmla="*/ 952397 h 3602"/>
                <a:gd name="T58" fmla="*/ 145858 w 4095"/>
                <a:gd name="T59" fmla="*/ 1104708 h 3602"/>
                <a:gd name="T60" fmla="*/ 133973 w 4095"/>
                <a:gd name="T61" fmla="*/ 1148997 h 3602"/>
                <a:gd name="T62" fmla="*/ 16567 w 4095"/>
                <a:gd name="T63" fmla="*/ 1011089 h 3602"/>
                <a:gd name="T64" fmla="*/ 52941 w 4095"/>
                <a:gd name="T65" fmla="*/ 875341 h 3602"/>
                <a:gd name="T66" fmla="*/ 147659 w 4095"/>
                <a:gd name="T67" fmla="*/ 752916 h 3602"/>
                <a:gd name="T68" fmla="*/ 52941 w 4095"/>
                <a:gd name="T69" fmla="*/ 630490 h 3602"/>
                <a:gd name="T70" fmla="*/ 6843 w 4095"/>
                <a:gd name="T71" fmla="*/ 569998 h 3602"/>
                <a:gd name="T72" fmla="*/ 153421 w 4095"/>
                <a:gd name="T73" fmla="*/ 258173 h 3602"/>
                <a:gd name="T74" fmla="*/ 387154 w 4095"/>
                <a:gd name="T75" fmla="*/ 278338 h 3602"/>
                <a:gd name="T76" fmla="*/ 500960 w 4095"/>
                <a:gd name="T77" fmla="*/ 99381 h 3602"/>
                <a:gd name="T78" fmla="*/ 873708 w 4095"/>
                <a:gd name="T79" fmla="*/ 0 h 3602"/>
                <a:gd name="T80" fmla="*/ 973468 w 4095"/>
                <a:gd name="T81" fmla="*/ 212444 h 3602"/>
                <a:gd name="T82" fmla="*/ 1185233 w 4095"/>
                <a:gd name="T83" fmla="*/ 221806 h 3602"/>
                <a:gd name="T84" fmla="*/ 1457861 w 4095"/>
                <a:gd name="T85" fmla="*/ 494742 h 3602"/>
                <a:gd name="T86" fmla="*/ 1421487 w 4095"/>
                <a:gd name="T87" fmla="*/ 630490 h 3602"/>
                <a:gd name="T88" fmla="*/ 1326769 w 4095"/>
                <a:gd name="T89" fmla="*/ 752916 h 3602"/>
                <a:gd name="T90" fmla="*/ 1421487 w 4095"/>
                <a:gd name="T91" fmla="*/ 875341 h 3602"/>
                <a:gd name="T92" fmla="*/ 1467585 w 4095"/>
                <a:gd name="T93" fmla="*/ 935833 h 3602"/>
                <a:gd name="T94" fmla="*/ 1321007 w 4095"/>
                <a:gd name="T95" fmla="*/ 1248018 h 3602"/>
                <a:gd name="T96" fmla="*/ 1244656 w 4095"/>
                <a:gd name="T97" fmla="*/ 1296628 h 360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4095" h="3602">
                  <a:moveTo>
                    <a:pt x="2047" y="1486"/>
                  </a:moveTo>
                  <a:lnTo>
                    <a:pt x="2047" y="1486"/>
                  </a:lnTo>
                  <a:cubicBezTo>
                    <a:pt x="1713" y="1486"/>
                    <a:pt x="1442" y="1757"/>
                    <a:pt x="1442" y="2091"/>
                  </a:cubicBezTo>
                  <a:cubicBezTo>
                    <a:pt x="1442" y="2425"/>
                    <a:pt x="1713" y="2697"/>
                    <a:pt x="2047" y="2697"/>
                  </a:cubicBezTo>
                  <a:cubicBezTo>
                    <a:pt x="2381" y="2697"/>
                    <a:pt x="2653" y="2425"/>
                    <a:pt x="2653" y="2091"/>
                  </a:cubicBezTo>
                  <a:cubicBezTo>
                    <a:pt x="2653" y="1757"/>
                    <a:pt x="2381" y="1486"/>
                    <a:pt x="2047" y="1486"/>
                  </a:cubicBezTo>
                  <a:close/>
                  <a:moveTo>
                    <a:pt x="2047" y="2877"/>
                  </a:moveTo>
                  <a:lnTo>
                    <a:pt x="2047" y="2877"/>
                  </a:lnTo>
                  <a:cubicBezTo>
                    <a:pt x="1613" y="2877"/>
                    <a:pt x="1261" y="2525"/>
                    <a:pt x="1261" y="2091"/>
                  </a:cubicBezTo>
                  <a:cubicBezTo>
                    <a:pt x="1261" y="1657"/>
                    <a:pt x="1613" y="1305"/>
                    <a:pt x="2047" y="1305"/>
                  </a:cubicBezTo>
                  <a:cubicBezTo>
                    <a:pt x="2481" y="1305"/>
                    <a:pt x="2833" y="1657"/>
                    <a:pt x="2833" y="2091"/>
                  </a:cubicBezTo>
                  <a:cubicBezTo>
                    <a:pt x="2833" y="2525"/>
                    <a:pt x="2481" y="2877"/>
                    <a:pt x="2047" y="2877"/>
                  </a:cubicBezTo>
                  <a:close/>
                  <a:moveTo>
                    <a:pt x="3456" y="3601"/>
                  </a:moveTo>
                  <a:lnTo>
                    <a:pt x="3456" y="3601"/>
                  </a:lnTo>
                  <a:cubicBezTo>
                    <a:pt x="3412" y="3601"/>
                    <a:pt x="3374" y="3569"/>
                    <a:pt x="3367" y="3524"/>
                  </a:cubicBezTo>
                  <a:cubicBezTo>
                    <a:pt x="3360" y="3475"/>
                    <a:pt x="3394" y="3429"/>
                    <a:pt x="3444" y="3422"/>
                  </a:cubicBezTo>
                  <a:cubicBezTo>
                    <a:pt x="3472" y="3417"/>
                    <a:pt x="3497" y="3400"/>
                    <a:pt x="3512" y="3375"/>
                  </a:cubicBezTo>
                  <a:lnTo>
                    <a:pt x="3891" y="2717"/>
                  </a:lnTo>
                  <a:cubicBezTo>
                    <a:pt x="3904" y="2696"/>
                    <a:pt x="3908" y="2670"/>
                    <a:pt x="3900" y="2645"/>
                  </a:cubicBezTo>
                  <a:cubicBezTo>
                    <a:pt x="3894" y="2620"/>
                    <a:pt x="3879" y="2600"/>
                    <a:pt x="3856" y="2587"/>
                  </a:cubicBezTo>
                  <a:lnTo>
                    <a:pt x="3532" y="2400"/>
                  </a:lnTo>
                  <a:cubicBezTo>
                    <a:pt x="3499" y="2381"/>
                    <a:pt x="3482" y="2345"/>
                    <a:pt x="3487" y="2308"/>
                  </a:cubicBezTo>
                  <a:cubicBezTo>
                    <a:pt x="3498" y="2237"/>
                    <a:pt x="3504" y="2163"/>
                    <a:pt x="3504" y="2091"/>
                  </a:cubicBezTo>
                  <a:cubicBezTo>
                    <a:pt x="3504" y="2018"/>
                    <a:pt x="3498" y="1945"/>
                    <a:pt x="3487" y="1874"/>
                  </a:cubicBezTo>
                  <a:cubicBezTo>
                    <a:pt x="3482" y="1837"/>
                    <a:pt x="3499" y="1801"/>
                    <a:pt x="3532" y="1782"/>
                  </a:cubicBezTo>
                  <a:lnTo>
                    <a:pt x="3856" y="1594"/>
                  </a:lnTo>
                  <a:cubicBezTo>
                    <a:pt x="3879" y="1582"/>
                    <a:pt x="3894" y="1561"/>
                    <a:pt x="3900" y="1537"/>
                  </a:cubicBezTo>
                  <a:cubicBezTo>
                    <a:pt x="3908" y="1512"/>
                    <a:pt x="3904" y="1486"/>
                    <a:pt x="3892" y="1465"/>
                  </a:cubicBezTo>
                  <a:lnTo>
                    <a:pt x="3512" y="807"/>
                  </a:lnTo>
                  <a:cubicBezTo>
                    <a:pt x="3486" y="761"/>
                    <a:pt x="3427" y="746"/>
                    <a:pt x="3382" y="772"/>
                  </a:cubicBezTo>
                  <a:lnTo>
                    <a:pt x="3056" y="960"/>
                  </a:lnTo>
                  <a:cubicBezTo>
                    <a:pt x="3024" y="979"/>
                    <a:pt x="2984" y="975"/>
                    <a:pt x="2955" y="952"/>
                  </a:cubicBezTo>
                  <a:cubicBezTo>
                    <a:pt x="2841" y="861"/>
                    <a:pt x="2715" y="788"/>
                    <a:pt x="2579" y="735"/>
                  </a:cubicBezTo>
                  <a:cubicBezTo>
                    <a:pt x="2544" y="721"/>
                    <a:pt x="2522" y="688"/>
                    <a:pt x="2522" y="651"/>
                  </a:cubicBezTo>
                  <a:lnTo>
                    <a:pt x="2522" y="276"/>
                  </a:lnTo>
                  <a:cubicBezTo>
                    <a:pt x="2522" y="223"/>
                    <a:pt x="2479" y="181"/>
                    <a:pt x="2426" y="181"/>
                  </a:cubicBezTo>
                  <a:lnTo>
                    <a:pt x="1667" y="181"/>
                  </a:lnTo>
                  <a:cubicBezTo>
                    <a:pt x="1615" y="181"/>
                    <a:pt x="1572" y="223"/>
                    <a:pt x="1572" y="276"/>
                  </a:cubicBezTo>
                  <a:lnTo>
                    <a:pt x="1572" y="651"/>
                  </a:lnTo>
                  <a:cubicBezTo>
                    <a:pt x="1572" y="688"/>
                    <a:pt x="1549" y="721"/>
                    <a:pt x="1515" y="735"/>
                  </a:cubicBezTo>
                  <a:cubicBezTo>
                    <a:pt x="1380" y="788"/>
                    <a:pt x="1253" y="861"/>
                    <a:pt x="1139" y="952"/>
                  </a:cubicBezTo>
                  <a:cubicBezTo>
                    <a:pt x="1110" y="975"/>
                    <a:pt x="1069" y="979"/>
                    <a:pt x="1038" y="960"/>
                  </a:cubicBezTo>
                  <a:lnTo>
                    <a:pt x="712" y="772"/>
                  </a:lnTo>
                  <a:cubicBezTo>
                    <a:pt x="667" y="746"/>
                    <a:pt x="609" y="761"/>
                    <a:pt x="582" y="807"/>
                  </a:cubicBezTo>
                  <a:lnTo>
                    <a:pt x="203" y="1465"/>
                  </a:lnTo>
                  <a:cubicBezTo>
                    <a:pt x="190" y="1486"/>
                    <a:pt x="187" y="1511"/>
                    <a:pt x="194" y="1537"/>
                  </a:cubicBezTo>
                  <a:cubicBezTo>
                    <a:pt x="200" y="1561"/>
                    <a:pt x="216" y="1582"/>
                    <a:pt x="238" y="1594"/>
                  </a:cubicBezTo>
                  <a:lnTo>
                    <a:pt x="563" y="1782"/>
                  </a:lnTo>
                  <a:cubicBezTo>
                    <a:pt x="594" y="1801"/>
                    <a:pt x="612" y="1837"/>
                    <a:pt x="607" y="1873"/>
                  </a:cubicBezTo>
                  <a:cubicBezTo>
                    <a:pt x="596" y="1946"/>
                    <a:pt x="590" y="2018"/>
                    <a:pt x="590" y="2091"/>
                  </a:cubicBezTo>
                  <a:cubicBezTo>
                    <a:pt x="590" y="2163"/>
                    <a:pt x="596" y="2236"/>
                    <a:pt x="607" y="2309"/>
                  </a:cubicBezTo>
                  <a:cubicBezTo>
                    <a:pt x="612" y="2345"/>
                    <a:pt x="594" y="2381"/>
                    <a:pt x="563" y="2400"/>
                  </a:cubicBezTo>
                  <a:lnTo>
                    <a:pt x="238" y="2587"/>
                  </a:lnTo>
                  <a:cubicBezTo>
                    <a:pt x="216" y="2600"/>
                    <a:pt x="200" y="2620"/>
                    <a:pt x="194" y="2645"/>
                  </a:cubicBezTo>
                  <a:cubicBezTo>
                    <a:pt x="187" y="2670"/>
                    <a:pt x="190" y="2696"/>
                    <a:pt x="203" y="2717"/>
                  </a:cubicBezTo>
                  <a:lnTo>
                    <a:pt x="405" y="3068"/>
                  </a:lnTo>
                  <a:cubicBezTo>
                    <a:pt x="430" y="3111"/>
                    <a:pt x="415" y="3167"/>
                    <a:pt x="372" y="3191"/>
                  </a:cubicBezTo>
                  <a:cubicBezTo>
                    <a:pt x="329" y="3217"/>
                    <a:pt x="274" y="3202"/>
                    <a:pt x="248" y="3159"/>
                  </a:cubicBezTo>
                  <a:lnTo>
                    <a:pt x="46" y="2808"/>
                  </a:lnTo>
                  <a:cubicBezTo>
                    <a:pt x="9" y="2744"/>
                    <a:pt x="0" y="2670"/>
                    <a:pt x="19" y="2599"/>
                  </a:cubicBezTo>
                  <a:cubicBezTo>
                    <a:pt x="38" y="2527"/>
                    <a:pt x="83" y="2468"/>
                    <a:pt x="147" y="2431"/>
                  </a:cubicBezTo>
                  <a:lnTo>
                    <a:pt x="420" y="2273"/>
                  </a:lnTo>
                  <a:cubicBezTo>
                    <a:pt x="413" y="2213"/>
                    <a:pt x="410" y="2152"/>
                    <a:pt x="410" y="2091"/>
                  </a:cubicBezTo>
                  <a:cubicBezTo>
                    <a:pt x="410" y="2030"/>
                    <a:pt x="413" y="1969"/>
                    <a:pt x="420" y="1908"/>
                  </a:cubicBezTo>
                  <a:lnTo>
                    <a:pt x="147" y="1751"/>
                  </a:lnTo>
                  <a:cubicBezTo>
                    <a:pt x="84" y="1714"/>
                    <a:pt x="38" y="1655"/>
                    <a:pt x="19" y="1583"/>
                  </a:cubicBezTo>
                  <a:cubicBezTo>
                    <a:pt x="0" y="1512"/>
                    <a:pt x="9" y="1438"/>
                    <a:pt x="46" y="1374"/>
                  </a:cubicBezTo>
                  <a:lnTo>
                    <a:pt x="426" y="717"/>
                  </a:lnTo>
                  <a:cubicBezTo>
                    <a:pt x="502" y="585"/>
                    <a:pt x="671" y="539"/>
                    <a:pt x="803" y="616"/>
                  </a:cubicBezTo>
                  <a:lnTo>
                    <a:pt x="1075" y="773"/>
                  </a:lnTo>
                  <a:cubicBezTo>
                    <a:pt x="1174" y="700"/>
                    <a:pt x="1280" y="639"/>
                    <a:pt x="1391" y="590"/>
                  </a:cubicBezTo>
                  <a:lnTo>
                    <a:pt x="1391" y="276"/>
                  </a:lnTo>
                  <a:cubicBezTo>
                    <a:pt x="1391" y="124"/>
                    <a:pt x="1515" y="0"/>
                    <a:pt x="1667" y="0"/>
                  </a:cubicBezTo>
                  <a:lnTo>
                    <a:pt x="2426" y="0"/>
                  </a:lnTo>
                  <a:cubicBezTo>
                    <a:pt x="2579" y="0"/>
                    <a:pt x="2703" y="124"/>
                    <a:pt x="2703" y="276"/>
                  </a:cubicBezTo>
                  <a:lnTo>
                    <a:pt x="2703" y="590"/>
                  </a:lnTo>
                  <a:cubicBezTo>
                    <a:pt x="2815" y="639"/>
                    <a:pt x="2920" y="700"/>
                    <a:pt x="3018" y="773"/>
                  </a:cubicBezTo>
                  <a:lnTo>
                    <a:pt x="3291" y="616"/>
                  </a:lnTo>
                  <a:cubicBezTo>
                    <a:pt x="3423" y="539"/>
                    <a:pt x="3592" y="585"/>
                    <a:pt x="3668" y="717"/>
                  </a:cubicBezTo>
                  <a:lnTo>
                    <a:pt x="4048" y="1374"/>
                  </a:lnTo>
                  <a:cubicBezTo>
                    <a:pt x="4085" y="1438"/>
                    <a:pt x="4094" y="1512"/>
                    <a:pt x="4075" y="1583"/>
                  </a:cubicBezTo>
                  <a:cubicBezTo>
                    <a:pt x="4056" y="1655"/>
                    <a:pt x="4011" y="1714"/>
                    <a:pt x="3947" y="1751"/>
                  </a:cubicBezTo>
                  <a:lnTo>
                    <a:pt x="3674" y="1908"/>
                  </a:lnTo>
                  <a:cubicBezTo>
                    <a:pt x="3681" y="1969"/>
                    <a:pt x="3684" y="2030"/>
                    <a:pt x="3684" y="2091"/>
                  </a:cubicBezTo>
                  <a:cubicBezTo>
                    <a:pt x="3684" y="2152"/>
                    <a:pt x="3681" y="2213"/>
                    <a:pt x="3674" y="2273"/>
                  </a:cubicBezTo>
                  <a:lnTo>
                    <a:pt x="3947" y="2431"/>
                  </a:lnTo>
                  <a:cubicBezTo>
                    <a:pt x="4010" y="2468"/>
                    <a:pt x="4056" y="2527"/>
                    <a:pt x="4075" y="2599"/>
                  </a:cubicBezTo>
                  <a:cubicBezTo>
                    <a:pt x="4094" y="2670"/>
                    <a:pt x="4085" y="2744"/>
                    <a:pt x="4048" y="2808"/>
                  </a:cubicBezTo>
                  <a:lnTo>
                    <a:pt x="3668" y="3466"/>
                  </a:lnTo>
                  <a:cubicBezTo>
                    <a:pt x="3626" y="3538"/>
                    <a:pt x="3554" y="3587"/>
                    <a:pt x="3470" y="3600"/>
                  </a:cubicBezTo>
                  <a:cubicBezTo>
                    <a:pt x="3466" y="3601"/>
                    <a:pt x="3461" y="3601"/>
                    <a:pt x="3456" y="3601"/>
                  </a:cubicBezTo>
                  <a:close/>
                </a:path>
              </a:pathLst>
            </a:custGeom>
            <a:solidFill>
              <a:schemeClr val="accent6">
                <a:lumMod val="75000"/>
              </a:schemeClr>
            </a:solidFill>
            <a:ln>
              <a:noFill/>
            </a:ln>
            <a:effectLst/>
          </p:spPr>
          <p:txBody>
            <a:bodyPr wrap="none" anchor="ctr"/>
            <a:lstStyle/>
            <a:p>
              <a:endParaRPr lang="es-ES_tradnl" sz="1633"/>
            </a:p>
          </p:txBody>
        </p:sp>
        <p:grpSp>
          <p:nvGrpSpPr>
            <p:cNvPr id="190" name="Group 12">
              <a:extLst>
                <a:ext uri="{FF2B5EF4-FFF2-40B4-BE49-F238E27FC236}">
                  <a16:creationId xmlns:a16="http://schemas.microsoft.com/office/drawing/2014/main" id="{542AA421-2C02-EC49-B788-D1765D3B390B}"/>
                </a:ext>
              </a:extLst>
            </p:cNvPr>
            <p:cNvGrpSpPr>
              <a:grpSpLocks/>
            </p:cNvGrpSpPr>
            <p:nvPr/>
          </p:nvGrpSpPr>
          <p:grpSpPr bwMode="auto">
            <a:xfrm>
              <a:off x="2756235" y="771608"/>
              <a:ext cx="1552483" cy="1202526"/>
              <a:chOff x="3065463" y="1036638"/>
              <a:chExt cx="1711325" cy="1325562"/>
            </a:xfrm>
            <a:solidFill>
              <a:schemeClr val="accent4">
                <a:lumMod val="75000"/>
              </a:schemeClr>
            </a:solidFill>
          </p:grpSpPr>
          <p:sp>
            <p:nvSpPr>
              <p:cNvPr id="191" name="Freeform 3">
                <a:extLst>
                  <a:ext uri="{FF2B5EF4-FFF2-40B4-BE49-F238E27FC236}">
                    <a16:creationId xmlns:a16="http://schemas.microsoft.com/office/drawing/2014/main" id="{6636F91F-9C88-6949-A383-E1926AF4C6A6}"/>
                  </a:ext>
                </a:extLst>
              </p:cNvPr>
              <p:cNvSpPr>
                <a:spLocks noChangeArrowheads="1"/>
              </p:cNvSpPr>
              <p:nvPr/>
            </p:nvSpPr>
            <p:spPr bwMode="auto">
              <a:xfrm>
                <a:off x="3843338" y="1706563"/>
                <a:ext cx="166687" cy="422275"/>
              </a:xfrm>
              <a:custGeom>
                <a:avLst/>
                <a:gdLst>
                  <a:gd name="T0" fmla="*/ 100518 w 461"/>
                  <a:gd name="T1" fmla="*/ 29469 h 1175"/>
                  <a:gd name="T2" fmla="*/ 100518 w 461"/>
                  <a:gd name="T3" fmla="*/ 29469 h 1175"/>
                  <a:gd name="T4" fmla="*/ 165964 w 461"/>
                  <a:gd name="T5" fmla="*/ 119675 h 1175"/>
                  <a:gd name="T6" fmla="*/ 165964 w 461"/>
                  <a:gd name="T7" fmla="*/ 129737 h 1175"/>
                  <a:gd name="T8" fmla="*/ 127275 w 461"/>
                  <a:gd name="T9" fmla="*/ 129737 h 1175"/>
                  <a:gd name="T10" fmla="*/ 127275 w 461"/>
                  <a:gd name="T11" fmla="*/ 117159 h 1175"/>
                  <a:gd name="T12" fmla="*/ 127275 w 461"/>
                  <a:gd name="T13" fmla="*/ 117159 h 1175"/>
                  <a:gd name="T14" fmla="*/ 84609 w 461"/>
                  <a:gd name="T15" fmla="*/ 64689 h 1175"/>
                  <a:gd name="T16" fmla="*/ 84609 w 461"/>
                  <a:gd name="T17" fmla="*/ 64689 h 1175"/>
                  <a:gd name="T18" fmla="*/ 42305 w 461"/>
                  <a:gd name="T19" fmla="*/ 117159 h 1175"/>
                  <a:gd name="T20" fmla="*/ 42305 w 461"/>
                  <a:gd name="T21" fmla="*/ 117159 h 1175"/>
                  <a:gd name="T22" fmla="*/ 166325 w 461"/>
                  <a:gd name="T23" fmla="*/ 303319 h 1175"/>
                  <a:gd name="T24" fmla="*/ 166325 w 461"/>
                  <a:gd name="T25" fmla="*/ 303319 h 1175"/>
                  <a:gd name="T26" fmla="*/ 100518 w 461"/>
                  <a:gd name="T27" fmla="*/ 394243 h 1175"/>
                  <a:gd name="T28" fmla="*/ 100518 w 461"/>
                  <a:gd name="T29" fmla="*/ 421916 h 1175"/>
                  <a:gd name="T30" fmla="*/ 66530 w 461"/>
                  <a:gd name="T31" fmla="*/ 421916 h 1175"/>
                  <a:gd name="T32" fmla="*/ 66530 w 461"/>
                  <a:gd name="T33" fmla="*/ 394243 h 1175"/>
                  <a:gd name="T34" fmla="*/ 66530 w 461"/>
                  <a:gd name="T35" fmla="*/ 394243 h 1175"/>
                  <a:gd name="T36" fmla="*/ 0 w 461"/>
                  <a:gd name="T37" fmla="*/ 303319 h 1175"/>
                  <a:gd name="T38" fmla="*/ 0 w 461"/>
                  <a:gd name="T39" fmla="*/ 280678 h 1175"/>
                  <a:gd name="T40" fmla="*/ 38689 w 461"/>
                  <a:gd name="T41" fmla="*/ 280678 h 1175"/>
                  <a:gd name="T42" fmla="*/ 38689 w 461"/>
                  <a:gd name="T43" fmla="*/ 306194 h 1175"/>
                  <a:gd name="T44" fmla="*/ 38689 w 461"/>
                  <a:gd name="T45" fmla="*/ 306194 h 1175"/>
                  <a:gd name="T46" fmla="*/ 82078 w 461"/>
                  <a:gd name="T47" fmla="*/ 357945 h 1175"/>
                  <a:gd name="T48" fmla="*/ 82078 w 461"/>
                  <a:gd name="T49" fmla="*/ 357945 h 1175"/>
                  <a:gd name="T50" fmla="*/ 125106 w 461"/>
                  <a:gd name="T51" fmla="*/ 306194 h 1175"/>
                  <a:gd name="T52" fmla="*/ 125106 w 461"/>
                  <a:gd name="T53" fmla="*/ 306194 h 1175"/>
                  <a:gd name="T54" fmla="*/ 1808 w 461"/>
                  <a:gd name="T55" fmla="*/ 119675 h 1175"/>
                  <a:gd name="T56" fmla="*/ 1808 w 461"/>
                  <a:gd name="T57" fmla="*/ 119675 h 1175"/>
                  <a:gd name="T58" fmla="*/ 66530 w 461"/>
                  <a:gd name="T59" fmla="*/ 29469 h 1175"/>
                  <a:gd name="T60" fmla="*/ 66530 w 461"/>
                  <a:gd name="T61" fmla="*/ 0 h 1175"/>
                  <a:gd name="T62" fmla="*/ 100518 w 461"/>
                  <a:gd name="T63" fmla="*/ 0 h 1175"/>
                  <a:gd name="T64" fmla="*/ 100518 w 461"/>
                  <a:gd name="T65" fmla="*/ 29469 h 117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61" h="1175">
                    <a:moveTo>
                      <a:pt x="278" y="82"/>
                    </a:moveTo>
                    <a:lnTo>
                      <a:pt x="278" y="82"/>
                    </a:lnTo>
                    <a:cubicBezTo>
                      <a:pt x="402" y="100"/>
                      <a:pt x="459" y="196"/>
                      <a:pt x="459" y="333"/>
                    </a:cubicBezTo>
                    <a:lnTo>
                      <a:pt x="459" y="361"/>
                    </a:lnTo>
                    <a:lnTo>
                      <a:pt x="352" y="361"/>
                    </a:lnTo>
                    <a:lnTo>
                      <a:pt x="352" y="326"/>
                    </a:lnTo>
                    <a:cubicBezTo>
                      <a:pt x="352" y="235"/>
                      <a:pt x="316" y="180"/>
                      <a:pt x="234" y="180"/>
                    </a:cubicBezTo>
                    <a:cubicBezTo>
                      <a:pt x="154" y="180"/>
                      <a:pt x="117" y="235"/>
                      <a:pt x="117" y="326"/>
                    </a:cubicBezTo>
                    <a:cubicBezTo>
                      <a:pt x="117" y="555"/>
                      <a:pt x="460" y="557"/>
                      <a:pt x="460" y="844"/>
                    </a:cubicBezTo>
                    <a:cubicBezTo>
                      <a:pt x="460" y="982"/>
                      <a:pt x="402" y="1080"/>
                      <a:pt x="278" y="1097"/>
                    </a:cubicBezTo>
                    <a:lnTo>
                      <a:pt x="278" y="1174"/>
                    </a:lnTo>
                    <a:lnTo>
                      <a:pt x="184" y="1174"/>
                    </a:lnTo>
                    <a:lnTo>
                      <a:pt x="184" y="1097"/>
                    </a:lnTo>
                    <a:cubicBezTo>
                      <a:pt x="58" y="1080"/>
                      <a:pt x="0" y="983"/>
                      <a:pt x="0" y="844"/>
                    </a:cubicBezTo>
                    <a:lnTo>
                      <a:pt x="0" y="781"/>
                    </a:lnTo>
                    <a:lnTo>
                      <a:pt x="107" y="781"/>
                    </a:lnTo>
                    <a:lnTo>
                      <a:pt x="107" y="852"/>
                    </a:lnTo>
                    <a:cubicBezTo>
                      <a:pt x="107" y="944"/>
                      <a:pt x="145" y="996"/>
                      <a:pt x="227" y="996"/>
                    </a:cubicBezTo>
                    <a:cubicBezTo>
                      <a:pt x="310" y="996"/>
                      <a:pt x="346" y="944"/>
                      <a:pt x="346" y="852"/>
                    </a:cubicBezTo>
                    <a:cubicBezTo>
                      <a:pt x="346" y="624"/>
                      <a:pt x="5" y="621"/>
                      <a:pt x="5" y="333"/>
                    </a:cubicBezTo>
                    <a:cubicBezTo>
                      <a:pt x="5" y="193"/>
                      <a:pt x="62" y="101"/>
                      <a:pt x="184" y="82"/>
                    </a:cubicBezTo>
                    <a:lnTo>
                      <a:pt x="184" y="0"/>
                    </a:lnTo>
                    <a:lnTo>
                      <a:pt x="278" y="0"/>
                    </a:lnTo>
                    <a:lnTo>
                      <a:pt x="278" y="8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92" name="Freeform 51">
                <a:extLst>
                  <a:ext uri="{FF2B5EF4-FFF2-40B4-BE49-F238E27FC236}">
                    <a16:creationId xmlns:a16="http://schemas.microsoft.com/office/drawing/2014/main" id="{E0DC909D-95E4-6F43-9127-9A644F77AEA6}"/>
                  </a:ext>
                </a:extLst>
              </p:cNvPr>
              <p:cNvSpPr>
                <a:spLocks noChangeArrowheads="1"/>
              </p:cNvSpPr>
              <p:nvPr/>
            </p:nvSpPr>
            <p:spPr bwMode="auto">
              <a:xfrm>
                <a:off x="3409950" y="1414463"/>
                <a:ext cx="1004888" cy="947737"/>
              </a:xfrm>
              <a:custGeom>
                <a:avLst/>
                <a:gdLst>
                  <a:gd name="T0" fmla="*/ 278315 w 2791"/>
                  <a:gd name="T1" fmla="*/ 947377 h 2634"/>
                  <a:gd name="T2" fmla="*/ 278315 w 2791"/>
                  <a:gd name="T3" fmla="*/ 947377 h 2634"/>
                  <a:gd name="T4" fmla="*/ 262833 w 2791"/>
                  <a:gd name="T5" fmla="*/ 943419 h 2634"/>
                  <a:gd name="T6" fmla="*/ 262833 w 2791"/>
                  <a:gd name="T7" fmla="*/ 943419 h 2634"/>
                  <a:gd name="T8" fmla="*/ 85691 w 2791"/>
                  <a:gd name="T9" fmla="*/ 782585 h 2634"/>
                  <a:gd name="T10" fmla="*/ 85691 w 2791"/>
                  <a:gd name="T11" fmla="*/ 782585 h 2634"/>
                  <a:gd name="T12" fmla="*/ 0 w 2791"/>
                  <a:gd name="T13" fmla="*/ 501934 h 2634"/>
                  <a:gd name="T14" fmla="*/ 0 w 2791"/>
                  <a:gd name="T15" fmla="*/ 501934 h 2634"/>
                  <a:gd name="T16" fmla="*/ 502264 w 2791"/>
                  <a:gd name="T17" fmla="*/ 0 h 2634"/>
                  <a:gd name="T18" fmla="*/ 502264 w 2791"/>
                  <a:gd name="T19" fmla="*/ 0 h 2634"/>
                  <a:gd name="T20" fmla="*/ 1004528 w 2791"/>
                  <a:gd name="T21" fmla="*/ 501934 h 2634"/>
                  <a:gd name="T22" fmla="*/ 1004528 w 2791"/>
                  <a:gd name="T23" fmla="*/ 501934 h 2634"/>
                  <a:gd name="T24" fmla="*/ 964923 w 2791"/>
                  <a:gd name="T25" fmla="*/ 697310 h 2634"/>
                  <a:gd name="T26" fmla="*/ 964923 w 2791"/>
                  <a:gd name="T27" fmla="*/ 697310 h 2634"/>
                  <a:gd name="T28" fmla="*/ 922437 w 2791"/>
                  <a:gd name="T29" fmla="*/ 714581 h 2634"/>
                  <a:gd name="T30" fmla="*/ 922437 w 2791"/>
                  <a:gd name="T31" fmla="*/ 714581 h 2634"/>
                  <a:gd name="T32" fmla="*/ 905155 w 2791"/>
                  <a:gd name="T33" fmla="*/ 672123 h 2634"/>
                  <a:gd name="T34" fmla="*/ 905155 w 2791"/>
                  <a:gd name="T35" fmla="*/ 672123 h 2634"/>
                  <a:gd name="T36" fmla="*/ 939360 w 2791"/>
                  <a:gd name="T37" fmla="*/ 501934 h 2634"/>
                  <a:gd name="T38" fmla="*/ 939360 w 2791"/>
                  <a:gd name="T39" fmla="*/ 501934 h 2634"/>
                  <a:gd name="T40" fmla="*/ 502264 w 2791"/>
                  <a:gd name="T41" fmla="*/ 65125 h 2634"/>
                  <a:gd name="T42" fmla="*/ 502264 w 2791"/>
                  <a:gd name="T43" fmla="*/ 65125 h 2634"/>
                  <a:gd name="T44" fmla="*/ 65168 w 2791"/>
                  <a:gd name="T45" fmla="*/ 501934 h 2634"/>
                  <a:gd name="T46" fmla="*/ 65168 w 2791"/>
                  <a:gd name="T47" fmla="*/ 501934 h 2634"/>
                  <a:gd name="T48" fmla="*/ 139698 w 2791"/>
                  <a:gd name="T49" fmla="*/ 746244 h 2634"/>
                  <a:gd name="T50" fmla="*/ 139698 w 2791"/>
                  <a:gd name="T51" fmla="*/ 746244 h 2634"/>
                  <a:gd name="T52" fmla="*/ 293797 w 2791"/>
                  <a:gd name="T53" fmla="*/ 886210 h 2634"/>
                  <a:gd name="T54" fmla="*/ 293797 w 2791"/>
                  <a:gd name="T55" fmla="*/ 886210 h 2634"/>
                  <a:gd name="T56" fmla="*/ 307119 w 2791"/>
                  <a:gd name="T57" fmla="*/ 930466 h 2634"/>
                  <a:gd name="T58" fmla="*/ 307119 w 2791"/>
                  <a:gd name="T59" fmla="*/ 930466 h 2634"/>
                  <a:gd name="T60" fmla="*/ 278315 w 2791"/>
                  <a:gd name="T61" fmla="*/ 947377 h 263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791" h="2634">
                    <a:moveTo>
                      <a:pt x="773" y="2633"/>
                    </a:moveTo>
                    <a:lnTo>
                      <a:pt x="773" y="2633"/>
                    </a:lnTo>
                    <a:cubicBezTo>
                      <a:pt x="759" y="2633"/>
                      <a:pt x="743" y="2629"/>
                      <a:pt x="730" y="2622"/>
                    </a:cubicBezTo>
                    <a:cubicBezTo>
                      <a:pt x="534" y="2515"/>
                      <a:pt x="363" y="2361"/>
                      <a:pt x="238" y="2175"/>
                    </a:cubicBezTo>
                    <a:cubicBezTo>
                      <a:pt x="82" y="1945"/>
                      <a:pt x="0" y="1675"/>
                      <a:pt x="0" y="1395"/>
                    </a:cubicBezTo>
                    <a:cubicBezTo>
                      <a:pt x="0" y="626"/>
                      <a:pt x="626" y="0"/>
                      <a:pt x="1395" y="0"/>
                    </a:cubicBezTo>
                    <a:cubicBezTo>
                      <a:pt x="2164" y="0"/>
                      <a:pt x="2790" y="626"/>
                      <a:pt x="2790" y="1395"/>
                    </a:cubicBezTo>
                    <a:cubicBezTo>
                      <a:pt x="2790" y="1584"/>
                      <a:pt x="2753" y="1766"/>
                      <a:pt x="2680" y="1938"/>
                    </a:cubicBezTo>
                    <a:cubicBezTo>
                      <a:pt x="2660" y="1984"/>
                      <a:pt x="2608" y="2006"/>
                      <a:pt x="2562" y="1986"/>
                    </a:cubicBezTo>
                    <a:cubicBezTo>
                      <a:pt x="2515" y="1967"/>
                      <a:pt x="2494" y="1914"/>
                      <a:pt x="2514" y="1868"/>
                    </a:cubicBezTo>
                    <a:cubicBezTo>
                      <a:pt x="2577" y="1718"/>
                      <a:pt x="2609" y="1559"/>
                      <a:pt x="2609" y="1395"/>
                    </a:cubicBezTo>
                    <a:cubicBezTo>
                      <a:pt x="2609" y="726"/>
                      <a:pt x="2064" y="181"/>
                      <a:pt x="1395" y="181"/>
                    </a:cubicBezTo>
                    <a:cubicBezTo>
                      <a:pt x="725" y="181"/>
                      <a:pt x="181" y="726"/>
                      <a:pt x="181" y="1395"/>
                    </a:cubicBezTo>
                    <a:cubicBezTo>
                      <a:pt x="181" y="1638"/>
                      <a:pt x="252" y="1873"/>
                      <a:pt x="388" y="2074"/>
                    </a:cubicBezTo>
                    <a:cubicBezTo>
                      <a:pt x="497" y="2236"/>
                      <a:pt x="645" y="2370"/>
                      <a:pt x="816" y="2463"/>
                    </a:cubicBezTo>
                    <a:cubicBezTo>
                      <a:pt x="860" y="2487"/>
                      <a:pt x="876" y="2542"/>
                      <a:pt x="853" y="2586"/>
                    </a:cubicBezTo>
                    <a:cubicBezTo>
                      <a:pt x="836" y="2616"/>
                      <a:pt x="805" y="2633"/>
                      <a:pt x="773" y="263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93" name="Freeform 53">
                <a:extLst>
                  <a:ext uri="{FF2B5EF4-FFF2-40B4-BE49-F238E27FC236}">
                    <a16:creationId xmlns:a16="http://schemas.microsoft.com/office/drawing/2014/main" id="{14756FCD-2A93-0F4C-9D1A-1DF73E16B979}"/>
                  </a:ext>
                </a:extLst>
              </p:cNvPr>
              <p:cNvSpPr>
                <a:spLocks noChangeArrowheads="1"/>
              </p:cNvSpPr>
              <p:nvPr/>
            </p:nvSpPr>
            <p:spPr bwMode="auto">
              <a:xfrm>
                <a:off x="3878263" y="1036638"/>
                <a:ext cx="65087" cy="288925"/>
              </a:xfrm>
              <a:custGeom>
                <a:avLst/>
                <a:gdLst>
                  <a:gd name="T0" fmla="*/ 32544 w 182"/>
                  <a:gd name="T1" fmla="*/ 288566 h 804"/>
                  <a:gd name="T2" fmla="*/ 32544 w 182"/>
                  <a:gd name="T3" fmla="*/ 288566 h 804"/>
                  <a:gd name="T4" fmla="*/ 0 w 182"/>
                  <a:gd name="T5" fmla="*/ 256223 h 804"/>
                  <a:gd name="T6" fmla="*/ 0 w 182"/>
                  <a:gd name="T7" fmla="*/ 32342 h 804"/>
                  <a:gd name="T8" fmla="*/ 0 w 182"/>
                  <a:gd name="T9" fmla="*/ 32342 h 804"/>
                  <a:gd name="T10" fmla="*/ 32544 w 182"/>
                  <a:gd name="T11" fmla="*/ 0 h 804"/>
                  <a:gd name="T12" fmla="*/ 32544 w 182"/>
                  <a:gd name="T13" fmla="*/ 0 h 804"/>
                  <a:gd name="T14" fmla="*/ 64729 w 182"/>
                  <a:gd name="T15" fmla="*/ 32342 h 804"/>
                  <a:gd name="T16" fmla="*/ 64729 w 182"/>
                  <a:gd name="T17" fmla="*/ 256223 h 804"/>
                  <a:gd name="T18" fmla="*/ 64729 w 182"/>
                  <a:gd name="T19" fmla="*/ 256223 h 804"/>
                  <a:gd name="T20" fmla="*/ 32544 w 182"/>
                  <a:gd name="T21" fmla="*/ 288566 h 80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82" h="804">
                    <a:moveTo>
                      <a:pt x="91" y="803"/>
                    </a:moveTo>
                    <a:lnTo>
                      <a:pt x="91" y="803"/>
                    </a:lnTo>
                    <a:cubicBezTo>
                      <a:pt x="41" y="803"/>
                      <a:pt x="0" y="763"/>
                      <a:pt x="0" y="713"/>
                    </a:cubicBezTo>
                    <a:lnTo>
                      <a:pt x="0" y="90"/>
                    </a:lnTo>
                    <a:cubicBezTo>
                      <a:pt x="0" y="41"/>
                      <a:pt x="41" y="0"/>
                      <a:pt x="91" y="0"/>
                    </a:cubicBezTo>
                    <a:cubicBezTo>
                      <a:pt x="141" y="0"/>
                      <a:pt x="181" y="41"/>
                      <a:pt x="181" y="90"/>
                    </a:cubicBezTo>
                    <a:lnTo>
                      <a:pt x="181" y="713"/>
                    </a:lnTo>
                    <a:cubicBezTo>
                      <a:pt x="181" y="763"/>
                      <a:pt x="141" y="803"/>
                      <a:pt x="91" y="8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94" name="Freeform 54">
                <a:extLst>
                  <a:ext uri="{FF2B5EF4-FFF2-40B4-BE49-F238E27FC236}">
                    <a16:creationId xmlns:a16="http://schemas.microsoft.com/office/drawing/2014/main" id="{C87E8037-F7F5-1646-99F9-8376D69AEF00}"/>
                  </a:ext>
                </a:extLst>
              </p:cNvPr>
              <p:cNvSpPr>
                <a:spLocks noChangeArrowheads="1"/>
              </p:cNvSpPr>
              <p:nvPr/>
            </p:nvSpPr>
            <p:spPr bwMode="auto">
              <a:xfrm>
                <a:off x="3370263" y="1204913"/>
                <a:ext cx="206375" cy="250825"/>
              </a:xfrm>
              <a:custGeom>
                <a:avLst/>
                <a:gdLst>
                  <a:gd name="T0" fmla="*/ 168852 w 572"/>
                  <a:gd name="T1" fmla="*/ 250465 h 697"/>
                  <a:gd name="T2" fmla="*/ 168852 w 572"/>
                  <a:gd name="T3" fmla="*/ 250465 h 697"/>
                  <a:gd name="T4" fmla="*/ 142514 w 572"/>
                  <a:gd name="T5" fmla="*/ 237150 h 697"/>
                  <a:gd name="T6" fmla="*/ 10824 w 572"/>
                  <a:gd name="T7" fmla="*/ 56139 h 697"/>
                  <a:gd name="T8" fmla="*/ 10824 w 572"/>
                  <a:gd name="T9" fmla="*/ 56139 h 697"/>
                  <a:gd name="T10" fmla="*/ 17679 w 572"/>
                  <a:gd name="T11" fmla="*/ 10796 h 697"/>
                  <a:gd name="T12" fmla="*/ 17679 w 572"/>
                  <a:gd name="T13" fmla="*/ 10796 h 697"/>
                  <a:gd name="T14" fmla="*/ 63500 w 572"/>
                  <a:gd name="T15" fmla="*/ 17993 h 697"/>
                  <a:gd name="T16" fmla="*/ 195551 w 572"/>
                  <a:gd name="T17" fmla="*/ 198645 h 697"/>
                  <a:gd name="T18" fmla="*/ 195551 w 572"/>
                  <a:gd name="T19" fmla="*/ 198645 h 697"/>
                  <a:gd name="T20" fmla="*/ 188335 w 572"/>
                  <a:gd name="T21" fmla="*/ 244347 h 697"/>
                  <a:gd name="T22" fmla="*/ 188335 w 572"/>
                  <a:gd name="T23" fmla="*/ 244347 h 697"/>
                  <a:gd name="T24" fmla="*/ 168852 w 572"/>
                  <a:gd name="T25" fmla="*/ 250465 h 69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72" h="697">
                    <a:moveTo>
                      <a:pt x="468" y="696"/>
                    </a:moveTo>
                    <a:lnTo>
                      <a:pt x="468" y="696"/>
                    </a:lnTo>
                    <a:cubicBezTo>
                      <a:pt x="441" y="696"/>
                      <a:pt x="413" y="683"/>
                      <a:pt x="395" y="659"/>
                    </a:cubicBezTo>
                    <a:lnTo>
                      <a:pt x="30" y="156"/>
                    </a:lnTo>
                    <a:cubicBezTo>
                      <a:pt x="0" y="115"/>
                      <a:pt x="10" y="59"/>
                      <a:pt x="49" y="30"/>
                    </a:cubicBezTo>
                    <a:cubicBezTo>
                      <a:pt x="90" y="0"/>
                      <a:pt x="147" y="9"/>
                      <a:pt x="176" y="50"/>
                    </a:cubicBezTo>
                    <a:lnTo>
                      <a:pt x="542" y="552"/>
                    </a:lnTo>
                    <a:cubicBezTo>
                      <a:pt x="571" y="593"/>
                      <a:pt x="562" y="649"/>
                      <a:pt x="522" y="679"/>
                    </a:cubicBezTo>
                    <a:cubicBezTo>
                      <a:pt x="505" y="690"/>
                      <a:pt x="487" y="696"/>
                      <a:pt x="468" y="696"/>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95" name="Freeform 55">
                <a:extLst>
                  <a:ext uri="{FF2B5EF4-FFF2-40B4-BE49-F238E27FC236}">
                    <a16:creationId xmlns:a16="http://schemas.microsoft.com/office/drawing/2014/main" id="{B1EA5CE3-375A-5D41-8839-0078A33F5352}"/>
                  </a:ext>
                </a:extLst>
              </p:cNvPr>
              <p:cNvSpPr>
                <a:spLocks noChangeArrowheads="1"/>
              </p:cNvSpPr>
              <p:nvPr/>
            </p:nvSpPr>
            <p:spPr bwMode="auto">
              <a:xfrm>
                <a:off x="3065463" y="1641475"/>
                <a:ext cx="285750" cy="138113"/>
              </a:xfrm>
              <a:custGeom>
                <a:avLst/>
                <a:gdLst>
                  <a:gd name="T0" fmla="*/ 248728 w 795"/>
                  <a:gd name="T1" fmla="*/ 137754 h 385"/>
                  <a:gd name="T2" fmla="*/ 248728 w 795"/>
                  <a:gd name="T3" fmla="*/ 137754 h 385"/>
                  <a:gd name="T4" fmla="*/ 239024 w 795"/>
                  <a:gd name="T5" fmla="*/ 136319 h 385"/>
                  <a:gd name="T6" fmla="*/ 26239 w 795"/>
                  <a:gd name="T7" fmla="*/ 67442 h 385"/>
                  <a:gd name="T8" fmla="*/ 26239 w 795"/>
                  <a:gd name="T9" fmla="*/ 67442 h 385"/>
                  <a:gd name="T10" fmla="*/ 5392 w 795"/>
                  <a:gd name="T11" fmla="*/ 26546 h 385"/>
                  <a:gd name="T12" fmla="*/ 5392 w 795"/>
                  <a:gd name="T13" fmla="*/ 26546 h 385"/>
                  <a:gd name="T14" fmla="*/ 46367 w 795"/>
                  <a:gd name="T15" fmla="*/ 5740 h 385"/>
                  <a:gd name="T16" fmla="*/ 258792 w 795"/>
                  <a:gd name="T17" fmla="*/ 74617 h 385"/>
                  <a:gd name="T18" fmla="*/ 258792 w 795"/>
                  <a:gd name="T19" fmla="*/ 74617 h 385"/>
                  <a:gd name="T20" fmla="*/ 279999 w 795"/>
                  <a:gd name="T21" fmla="*/ 115513 h 385"/>
                  <a:gd name="T22" fmla="*/ 279999 w 795"/>
                  <a:gd name="T23" fmla="*/ 115513 h 385"/>
                  <a:gd name="T24" fmla="*/ 248728 w 795"/>
                  <a:gd name="T25" fmla="*/ 137754 h 38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5" h="385">
                    <a:moveTo>
                      <a:pt x="692" y="384"/>
                    </a:moveTo>
                    <a:lnTo>
                      <a:pt x="692" y="384"/>
                    </a:lnTo>
                    <a:cubicBezTo>
                      <a:pt x="683" y="384"/>
                      <a:pt x="673" y="383"/>
                      <a:pt x="665" y="380"/>
                    </a:cubicBezTo>
                    <a:lnTo>
                      <a:pt x="73" y="188"/>
                    </a:lnTo>
                    <a:cubicBezTo>
                      <a:pt x="25" y="172"/>
                      <a:pt x="0" y="121"/>
                      <a:pt x="15" y="74"/>
                    </a:cubicBezTo>
                    <a:cubicBezTo>
                      <a:pt x="31" y="26"/>
                      <a:pt x="81" y="0"/>
                      <a:pt x="129" y="16"/>
                    </a:cubicBezTo>
                    <a:lnTo>
                      <a:pt x="720" y="208"/>
                    </a:lnTo>
                    <a:cubicBezTo>
                      <a:pt x="768" y="223"/>
                      <a:pt x="794" y="274"/>
                      <a:pt x="779" y="322"/>
                    </a:cubicBezTo>
                    <a:cubicBezTo>
                      <a:pt x="766" y="360"/>
                      <a:pt x="730" y="384"/>
                      <a:pt x="692" y="38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96" name="Freeform 56">
                <a:extLst>
                  <a:ext uri="{FF2B5EF4-FFF2-40B4-BE49-F238E27FC236}">
                    <a16:creationId xmlns:a16="http://schemas.microsoft.com/office/drawing/2014/main" id="{16596CAF-AFB1-DE42-B17A-28C3440F5539}"/>
                  </a:ext>
                </a:extLst>
              </p:cNvPr>
              <p:cNvSpPr>
                <a:spLocks noChangeArrowheads="1"/>
              </p:cNvSpPr>
              <p:nvPr/>
            </p:nvSpPr>
            <p:spPr bwMode="auto">
              <a:xfrm>
                <a:off x="3074988" y="2103438"/>
                <a:ext cx="285750" cy="138112"/>
              </a:xfrm>
              <a:custGeom>
                <a:avLst/>
                <a:gdLst>
                  <a:gd name="T0" fmla="*/ 36303 w 795"/>
                  <a:gd name="T1" fmla="*/ 137753 h 385"/>
                  <a:gd name="T2" fmla="*/ 36303 w 795"/>
                  <a:gd name="T3" fmla="*/ 137753 h 385"/>
                  <a:gd name="T4" fmla="*/ 5751 w 795"/>
                  <a:gd name="T5" fmla="*/ 115153 h 385"/>
                  <a:gd name="T6" fmla="*/ 5751 w 795"/>
                  <a:gd name="T7" fmla="*/ 115153 h 385"/>
                  <a:gd name="T8" fmla="*/ 26598 w 795"/>
                  <a:gd name="T9" fmla="*/ 74258 h 385"/>
                  <a:gd name="T10" fmla="*/ 239024 w 795"/>
                  <a:gd name="T11" fmla="*/ 5381 h 385"/>
                  <a:gd name="T12" fmla="*/ 239024 w 795"/>
                  <a:gd name="T13" fmla="*/ 5381 h 385"/>
                  <a:gd name="T14" fmla="*/ 279640 w 795"/>
                  <a:gd name="T15" fmla="*/ 26187 h 385"/>
                  <a:gd name="T16" fmla="*/ 279640 w 795"/>
                  <a:gd name="T17" fmla="*/ 26187 h 385"/>
                  <a:gd name="T18" fmla="*/ 258792 w 795"/>
                  <a:gd name="T19" fmla="*/ 67083 h 385"/>
                  <a:gd name="T20" fmla="*/ 46726 w 795"/>
                  <a:gd name="T21" fmla="*/ 135960 h 385"/>
                  <a:gd name="T22" fmla="*/ 46726 w 795"/>
                  <a:gd name="T23" fmla="*/ 135960 h 385"/>
                  <a:gd name="T24" fmla="*/ 36303 w 795"/>
                  <a:gd name="T25" fmla="*/ 137753 h 38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5" h="385">
                    <a:moveTo>
                      <a:pt x="101" y="384"/>
                    </a:moveTo>
                    <a:lnTo>
                      <a:pt x="101" y="384"/>
                    </a:lnTo>
                    <a:cubicBezTo>
                      <a:pt x="63" y="384"/>
                      <a:pt x="28" y="359"/>
                      <a:pt x="16" y="321"/>
                    </a:cubicBezTo>
                    <a:cubicBezTo>
                      <a:pt x="0" y="274"/>
                      <a:pt x="26" y="223"/>
                      <a:pt x="74" y="207"/>
                    </a:cubicBezTo>
                    <a:lnTo>
                      <a:pt x="665" y="15"/>
                    </a:lnTo>
                    <a:cubicBezTo>
                      <a:pt x="712" y="0"/>
                      <a:pt x="763" y="26"/>
                      <a:pt x="778" y="73"/>
                    </a:cubicBezTo>
                    <a:cubicBezTo>
                      <a:pt x="794" y="121"/>
                      <a:pt x="768" y="172"/>
                      <a:pt x="720" y="187"/>
                    </a:cubicBezTo>
                    <a:lnTo>
                      <a:pt x="130" y="379"/>
                    </a:lnTo>
                    <a:cubicBezTo>
                      <a:pt x="120" y="382"/>
                      <a:pt x="111" y="384"/>
                      <a:pt x="101" y="38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97" name="Freeform 57">
                <a:extLst>
                  <a:ext uri="{FF2B5EF4-FFF2-40B4-BE49-F238E27FC236}">
                    <a16:creationId xmlns:a16="http://schemas.microsoft.com/office/drawing/2014/main" id="{8B0928C6-8EA1-8540-AF58-D0157022A37E}"/>
                  </a:ext>
                </a:extLst>
              </p:cNvPr>
              <p:cNvSpPr>
                <a:spLocks noChangeArrowheads="1"/>
              </p:cNvSpPr>
              <p:nvPr/>
            </p:nvSpPr>
            <p:spPr bwMode="auto">
              <a:xfrm>
                <a:off x="4491038" y="1614488"/>
                <a:ext cx="285750" cy="138112"/>
              </a:xfrm>
              <a:custGeom>
                <a:avLst/>
                <a:gdLst>
                  <a:gd name="T0" fmla="*/ 36394 w 793"/>
                  <a:gd name="T1" fmla="*/ 137753 h 385"/>
                  <a:gd name="T2" fmla="*/ 36394 w 793"/>
                  <a:gd name="T3" fmla="*/ 137753 h 385"/>
                  <a:gd name="T4" fmla="*/ 5405 w 793"/>
                  <a:gd name="T5" fmla="*/ 115153 h 385"/>
                  <a:gd name="T6" fmla="*/ 5405 w 793"/>
                  <a:gd name="T7" fmla="*/ 115153 h 385"/>
                  <a:gd name="T8" fmla="*/ 26305 w 793"/>
                  <a:gd name="T9" fmla="*/ 74258 h 385"/>
                  <a:gd name="T10" fmla="*/ 238906 w 793"/>
                  <a:gd name="T11" fmla="*/ 5381 h 385"/>
                  <a:gd name="T12" fmla="*/ 238906 w 793"/>
                  <a:gd name="T13" fmla="*/ 5381 h 385"/>
                  <a:gd name="T14" fmla="*/ 279985 w 793"/>
                  <a:gd name="T15" fmla="*/ 26546 h 385"/>
                  <a:gd name="T16" fmla="*/ 279985 w 793"/>
                  <a:gd name="T17" fmla="*/ 26546 h 385"/>
                  <a:gd name="T18" fmla="*/ 259085 w 793"/>
                  <a:gd name="T19" fmla="*/ 67083 h 385"/>
                  <a:gd name="T20" fmla="*/ 46484 w 793"/>
                  <a:gd name="T21" fmla="*/ 135960 h 385"/>
                  <a:gd name="T22" fmla="*/ 46484 w 793"/>
                  <a:gd name="T23" fmla="*/ 135960 h 385"/>
                  <a:gd name="T24" fmla="*/ 36394 w 793"/>
                  <a:gd name="T25" fmla="*/ 137753 h 38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3" h="385">
                    <a:moveTo>
                      <a:pt x="101" y="384"/>
                    </a:moveTo>
                    <a:lnTo>
                      <a:pt x="101" y="384"/>
                    </a:lnTo>
                    <a:cubicBezTo>
                      <a:pt x="63" y="384"/>
                      <a:pt x="28" y="359"/>
                      <a:pt x="15" y="321"/>
                    </a:cubicBezTo>
                    <a:cubicBezTo>
                      <a:pt x="0" y="274"/>
                      <a:pt x="26" y="223"/>
                      <a:pt x="73" y="207"/>
                    </a:cubicBezTo>
                    <a:lnTo>
                      <a:pt x="663" y="15"/>
                    </a:lnTo>
                    <a:cubicBezTo>
                      <a:pt x="711" y="0"/>
                      <a:pt x="762" y="26"/>
                      <a:pt x="777" y="74"/>
                    </a:cubicBezTo>
                    <a:cubicBezTo>
                      <a:pt x="792" y="121"/>
                      <a:pt x="767" y="172"/>
                      <a:pt x="719" y="187"/>
                    </a:cubicBezTo>
                    <a:lnTo>
                      <a:pt x="129" y="379"/>
                    </a:lnTo>
                    <a:cubicBezTo>
                      <a:pt x="120" y="382"/>
                      <a:pt x="111" y="384"/>
                      <a:pt x="101" y="38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98" name="Freeform 58">
                <a:extLst>
                  <a:ext uri="{FF2B5EF4-FFF2-40B4-BE49-F238E27FC236}">
                    <a16:creationId xmlns:a16="http://schemas.microsoft.com/office/drawing/2014/main" id="{2ED7FA92-2AAD-9542-BB96-D8A8555CCA7F}"/>
                  </a:ext>
                </a:extLst>
              </p:cNvPr>
              <p:cNvSpPr>
                <a:spLocks noChangeArrowheads="1"/>
              </p:cNvSpPr>
              <p:nvPr/>
            </p:nvSpPr>
            <p:spPr bwMode="auto">
              <a:xfrm>
                <a:off x="4251325" y="1189038"/>
                <a:ext cx="206375" cy="250825"/>
              </a:xfrm>
              <a:custGeom>
                <a:avLst/>
                <a:gdLst>
                  <a:gd name="T0" fmla="*/ 36801 w 572"/>
                  <a:gd name="T1" fmla="*/ 250465 h 696"/>
                  <a:gd name="T2" fmla="*/ 36801 w 572"/>
                  <a:gd name="T3" fmla="*/ 250465 h 696"/>
                  <a:gd name="T4" fmla="*/ 18040 w 572"/>
                  <a:gd name="T5" fmla="*/ 244338 h 696"/>
                  <a:gd name="T6" fmla="*/ 18040 w 572"/>
                  <a:gd name="T7" fmla="*/ 244338 h 696"/>
                  <a:gd name="T8" fmla="*/ 10824 w 572"/>
                  <a:gd name="T9" fmla="*/ 198930 h 696"/>
                  <a:gd name="T10" fmla="*/ 142153 w 572"/>
                  <a:gd name="T11" fmla="*/ 17659 h 696"/>
                  <a:gd name="T12" fmla="*/ 142153 w 572"/>
                  <a:gd name="T13" fmla="*/ 17659 h 696"/>
                  <a:gd name="T14" fmla="*/ 187974 w 572"/>
                  <a:gd name="T15" fmla="*/ 10451 h 696"/>
                  <a:gd name="T16" fmla="*/ 187974 w 572"/>
                  <a:gd name="T17" fmla="*/ 10451 h 696"/>
                  <a:gd name="T18" fmla="*/ 195190 w 572"/>
                  <a:gd name="T19" fmla="*/ 55859 h 696"/>
                  <a:gd name="T20" fmla="*/ 63500 w 572"/>
                  <a:gd name="T21" fmla="*/ 237131 h 696"/>
                  <a:gd name="T22" fmla="*/ 63500 w 572"/>
                  <a:gd name="T23" fmla="*/ 237131 h 696"/>
                  <a:gd name="T24" fmla="*/ 36801 w 572"/>
                  <a:gd name="T25" fmla="*/ 250465 h 69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72" h="696">
                    <a:moveTo>
                      <a:pt x="102" y="695"/>
                    </a:moveTo>
                    <a:lnTo>
                      <a:pt x="102" y="695"/>
                    </a:lnTo>
                    <a:cubicBezTo>
                      <a:pt x="84" y="695"/>
                      <a:pt x="66" y="690"/>
                      <a:pt x="50" y="678"/>
                    </a:cubicBezTo>
                    <a:cubicBezTo>
                      <a:pt x="9" y="649"/>
                      <a:pt x="0" y="592"/>
                      <a:pt x="30" y="552"/>
                    </a:cubicBezTo>
                    <a:lnTo>
                      <a:pt x="394" y="49"/>
                    </a:lnTo>
                    <a:cubicBezTo>
                      <a:pt x="424" y="9"/>
                      <a:pt x="481" y="0"/>
                      <a:pt x="521" y="29"/>
                    </a:cubicBezTo>
                    <a:cubicBezTo>
                      <a:pt x="561" y="59"/>
                      <a:pt x="571" y="115"/>
                      <a:pt x="541" y="155"/>
                    </a:cubicBezTo>
                    <a:lnTo>
                      <a:pt x="176" y="658"/>
                    </a:lnTo>
                    <a:cubicBezTo>
                      <a:pt x="158" y="682"/>
                      <a:pt x="131" y="695"/>
                      <a:pt x="102" y="695"/>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grpSp>
      </p:grpSp>
    </p:spTree>
    <p:extLst>
      <p:ext uri="{BB962C8B-B14F-4D97-AF65-F5344CB8AC3E}">
        <p14:creationId xmlns:p14="http://schemas.microsoft.com/office/powerpoint/2010/main" val="113306443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Box 58">
            <a:extLst>
              <a:ext uri="{FF2B5EF4-FFF2-40B4-BE49-F238E27FC236}">
                <a16:creationId xmlns:a16="http://schemas.microsoft.com/office/drawing/2014/main" id="{98CEB661-0986-574F-9D6B-99CF0FE09E75}"/>
              </a:ext>
            </a:extLst>
          </p:cNvPr>
          <p:cNvSpPr txBox="1"/>
          <p:nvPr/>
        </p:nvSpPr>
        <p:spPr>
          <a:xfrm>
            <a:off x="2373532" y="2736850"/>
            <a:ext cx="4855840" cy="519822"/>
          </a:xfrm>
          <a:prstGeom prst="rect">
            <a:avLst/>
          </a:prstGeom>
          <a:noFill/>
        </p:spPr>
        <p:txBody>
          <a:bodyPr wrap="square" rtlCol="0">
            <a:spAutoFit/>
          </a:bodyPr>
          <a:lstStyle/>
          <a:p>
            <a:pPr>
              <a:lnSpc>
                <a:spcPts val="3600"/>
              </a:lnSpc>
            </a:pPr>
            <a:r>
              <a:rPr lang="en-US" sz="2400" dirty="0" err="1">
                <a:latin typeface="Quicksand" panose="02070303000000060000" pitchFamily="18" charset="77"/>
                <a:ea typeface="Lato Light" panose="020F0502020204030203" pitchFamily="34" charset="0"/>
                <a:cs typeface="Lato Light" panose="020F0502020204030203" pitchFamily="34" charset="0"/>
              </a:rPr>
              <a:t>Khả</a:t>
            </a:r>
            <a:r>
              <a:rPr lang="en-US" sz="2400" dirty="0">
                <a:latin typeface="Quicksand" panose="02070303000000060000" pitchFamily="18" charset="77"/>
                <a:ea typeface="Lato Light" panose="020F0502020204030203" pitchFamily="34" charset="0"/>
                <a:cs typeface="Lato Light" panose="020F0502020204030203" pitchFamily="34" charset="0"/>
              </a:rPr>
              <a:t> </a:t>
            </a:r>
            <a:r>
              <a:rPr lang="en-US" sz="2400" dirty="0" err="1">
                <a:latin typeface="Quicksand" panose="02070303000000060000" pitchFamily="18" charset="77"/>
                <a:ea typeface="Lato Light" panose="020F0502020204030203" pitchFamily="34" charset="0"/>
                <a:cs typeface="Lato Light" panose="020F0502020204030203" pitchFamily="34" charset="0"/>
              </a:rPr>
              <a:t>năng</a:t>
            </a:r>
            <a:r>
              <a:rPr lang="en-US" sz="2400" dirty="0">
                <a:latin typeface="Quicksand" panose="02070303000000060000" pitchFamily="18" charset="77"/>
                <a:ea typeface="Lato Light" panose="020F0502020204030203" pitchFamily="34" charset="0"/>
                <a:cs typeface="Lato Light" panose="020F0502020204030203" pitchFamily="34" charset="0"/>
              </a:rPr>
              <a:t> </a:t>
            </a:r>
            <a:r>
              <a:rPr lang="en-US" sz="2400" dirty="0" err="1">
                <a:latin typeface="Quicksand" panose="02070303000000060000" pitchFamily="18" charset="77"/>
                <a:ea typeface="Lato Light" panose="020F0502020204030203" pitchFamily="34" charset="0"/>
                <a:cs typeface="Lato Light" panose="020F0502020204030203" pitchFamily="34" charset="0"/>
              </a:rPr>
              <a:t>mở</a:t>
            </a:r>
            <a:r>
              <a:rPr lang="en-US" sz="2400" dirty="0">
                <a:latin typeface="Quicksand" panose="02070303000000060000" pitchFamily="18" charset="77"/>
                <a:ea typeface="Lato Light" panose="020F0502020204030203" pitchFamily="34" charset="0"/>
                <a:cs typeface="Lato Light" panose="020F0502020204030203" pitchFamily="34" charset="0"/>
              </a:rPr>
              <a:t> </a:t>
            </a:r>
            <a:r>
              <a:rPr lang="en-US" sz="2400" dirty="0" err="1">
                <a:latin typeface="Quicksand" panose="02070303000000060000" pitchFamily="18" charset="77"/>
                <a:ea typeface="Lato Light" panose="020F0502020204030203" pitchFamily="34" charset="0"/>
                <a:cs typeface="Lato Light" panose="020F0502020204030203" pitchFamily="34" charset="0"/>
              </a:rPr>
              <a:t>rộng</a:t>
            </a:r>
            <a:endParaRPr lang="en-US" sz="2400" dirty="0">
              <a:latin typeface="Quicksand" panose="02070303000000060000" pitchFamily="18" charset="77"/>
              <a:ea typeface="Lato Light" panose="020F0502020204030203" pitchFamily="34" charset="0"/>
              <a:cs typeface="Lato Light" panose="020F0502020204030203" pitchFamily="34" charset="0"/>
            </a:endParaRPr>
          </a:p>
        </p:txBody>
      </p:sp>
      <p:sp>
        <p:nvSpPr>
          <p:cNvPr id="60" name="TextBox 59">
            <a:extLst>
              <a:ext uri="{FF2B5EF4-FFF2-40B4-BE49-F238E27FC236}">
                <a16:creationId xmlns:a16="http://schemas.microsoft.com/office/drawing/2014/main" id="{4FE6CA15-9B0B-F642-942F-026A33A42767}"/>
              </a:ext>
            </a:extLst>
          </p:cNvPr>
          <p:cNvSpPr txBox="1"/>
          <p:nvPr/>
        </p:nvSpPr>
        <p:spPr>
          <a:xfrm>
            <a:off x="2375219" y="1651378"/>
            <a:ext cx="5367781" cy="519822"/>
          </a:xfrm>
          <a:prstGeom prst="rect">
            <a:avLst/>
          </a:prstGeom>
          <a:noFill/>
        </p:spPr>
        <p:txBody>
          <a:bodyPr wrap="square" rtlCol="0">
            <a:spAutoFit/>
          </a:bodyPr>
          <a:lstStyle/>
          <a:p>
            <a:pPr>
              <a:lnSpc>
                <a:spcPts val="3600"/>
              </a:lnSpc>
            </a:pPr>
            <a:r>
              <a:rPr lang="en-US" sz="2400" dirty="0">
                <a:latin typeface="Quicksand" panose="02070303000000060000" pitchFamily="18" charset="77"/>
                <a:ea typeface="Lato Light" panose="020F0502020204030203" pitchFamily="34" charset="0"/>
                <a:cs typeface="Lato Light" panose="020F0502020204030203" pitchFamily="34" charset="0"/>
              </a:rPr>
              <a:t>Phi </a:t>
            </a:r>
            <a:r>
              <a:rPr lang="en-US" sz="2400" dirty="0" err="1">
                <a:latin typeface="Quicksand" panose="02070303000000060000" pitchFamily="18" charset="77"/>
                <a:ea typeface="Lato Light" panose="020F0502020204030203" pitchFamily="34" charset="0"/>
                <a:cs typeface="Lato Light" panose="020F0502020204030203" pitchFamily="34" charset="0"/>
              </a:rPr>
              <a:t>tập</a:t>
            </a:r>
            <a:r>
              <a:rPr lang="en-US" sz="2400" dirty="0">
                <a:latin typeface="Quicksand" panose="02070303000000060000" pitchFamily="18" charset="77"/>
                <a:ea typeface="Lato Light" panose="020F0502020204030203" pitchFamily="34" charset="0"/>
                <a:cs typeface="Lato Light" panose="020F0502020204030203" pitchFamily="34" charset="0"/>
              </a:rPr>
              <a:t> </a:t>
            </a:r>
            <a:r>
              <a:rPr lang="en-US" sz="2400" dirty="0" err="1">
                <a:latin typeface="Quicksand" panose="02070303000000060000" pitchFamily="18" charset="77"/>
                <a:ea typeface="Lato Light" panose="020F0502020204030203" pitchFamily="34" charset="0"/>
                <a:cs typeface="Lato Light" panose="020F0502020204030203" pitchFamily="34" charset="0"/>
              </a:rPr>
              <a:t>trung</a:t>
            </a:r>
            <a:endParaRPr lang="en-US" sz="2400" dirty="0">
              <a:latin typeface="Quicksand" panose="02070303000000060000" pitchFamily="18" charset="77"/>
              <a:ea typeface="Lato Light" panose="020F0502020204030203" pitchFamily="34" charset="0"/>
              <a:cs typeface="Lato Light" panose="020F0502020204030203" pitchFamily="34" charset="0"/>
            </a:endParaRPr>
          </a:p>
        </p:txBody>
      </p:sp>
      <p:sp>
        <p:nvSpPr>
          <p:cNvPr id="61" name="TextBox 60">
            <a:extLst>
              <a:ext uri="{FF2B5EF4-FFF2-40B4-BE49-F238E27FC236}">
                <a16:creationId xmlns:a16="http://schemas.microsoft.com/office/drawing/2014/main" id="{285A00EB-6E19-6B40-9784-DC91AD0ADC92}"/>
              </a:ext>
            </a:extLst>
          </p:cNvPr>
          <p:cNvSpPr txBox="1"/>
          <p:nvPr/>
        </p:nvSpPr>
        <p:spPr>
          <a:xfrm>
            <a:off x="2386729" y="2181612"/>
            <a:ext cx="4907817" cy="519822"/>
          </a:xfrm>
          <a:prstGeom prst="rect">
            <a:avLst/>
          </a:prstGeom>
          <a:noFill/>
        </p:spPr>
        <p:txBody>
          <a:bodyPr wrap="square" rtlCol="0">
            <a:spAutoFit/>
          </a:bodyPr>
          <a:lstStyle/>
          <a:p>
            <a:pPr>
              <a:lnSpc>
                <a:spcPts val="3600"/>
              </a:lnSpc>
            </a:pPr>
            <a:r>
              <a:rPr lang="en-US" sz="2400" dirty="0" err="1">
                <a:latin typeface="Quicksand" panose="02070303000000060000" pitchFamily="18" charset="77"/>
                <a:ea typeface="Lato Light" panose="020F0502020204030203" pitchFamily="34" charset="0"/>
                <a:cs typeface="Lato Light" panose="020F0502020204030203" pitchFamily="34" charset="0"/>
              </a:rPr>
              <a:t>Bảo</a:t>
            </a:r>
            <a:r>
              <a:rPr lang="en-US" sz="2400" dirty="0">
                <a:latin typeface="Quicksand" panose="02070303000000060000" pitchFamily="18" charset="77"/>
                <a:ea typeface="Lato Light" panose="020F0502020204030203" pitchFamily="34" charset="0"/>
                <a:cs typeface="Lato Light" panose="020F0502020204030203" pitchFamily="34" charset="0"/>
              </a:rPr>
              <a:t> </a:t>
            </a:r>
            <a:r>
              <a:rPr lang="en-US" sz="2400" dirty="0" err="1">
                <a:latin typeface="Quicksand" panose="02070303000000060000" pitchFamily="18" charset="77"/>
                <a:ea typeface="Lato Light" panose="020F0502020204030203" pitchFamily="34" charset="0"/>
                <a:cs typeface="Lato Light" panose="020F0502020204030203" pitchFamily="34" charset="0"/>
              </a:rPr>
              <a:t>mật</a:t>
            </a:r>
            <a:endParaRPr lang="en-US" sz="2400" dirty="0">
              <a:latin typeface="Quicksand" panose="02070303000000060000" pitchFamily="18" charset="77"/>
              <a:ea typeface="Lato Light" panose="020F0502020204030203" pitchFamily="34" charset="0"/>
              <a:cs typeface="Lato Light" panose="020F0502020204030203" pitchFamily="34" charset="0"/>
            </a:endParaRPr>
          </a:p>
        </p:txBody>
      </p:sp>
      <p:sp>
        <p:nvSpPr>
          <p:cNvPr id="63" name="TextBox 62">
            <a:extLst>
              <a:ext uri="{FF2B5EF4-FFF2-40B4-BE49-F238E27FC236}">
                <a16:creationId xmlns:a16="http://schemas.microsoft.com/office/drawing/2014/main" id="{60C170A5-2BCC-1641-AC0F-97230E222901}"/>
              </a:ext>
            </a:extLst>
          </p:cNvPr>
          <p:cNvSpPr txBox="1"/>
          <p:nvPr/>
        </p:nvSpPr>
        <p:spPr>
          <a:xfrm>
            <a:off x="948528" y="628263"/>
            <a:ext cx="8691378" cy="830997"/>
          </a:xfrm>
          <a:prstGeom prst="rect">
            <a:avLst/>
          </a:prstGeom>
          <a:noFill/>
        </p:spPr>
        <p:txBody>
          <a:bodyPr wrap="square" rtlCol="0">
            <a:spAutoFit/>
          </a:bodyPr>
          <a:lstStyle/>
          <a:p>
            <a:r>
              <a:rPr lang="en-US" sz="4800" b="1" dirty="0" err="1">
                <a:solidFill>
                  <a:schemeClr val="tx2"/>
                </a:solidFill>
                <a:latin typeface="Quicksand" panose="02070303000000060000" pitchFamily="18" charset="77"/>
                <a:ea typeface="Nunito Bold" charset="0"/>
                <a:cs typeface="Nunito Bold" charset="0"/>
              </a:rPr>
              <a:t>Đặc</a:t>
            </a:r>
            <a:r>
              <a:rPr lang="en-US" sz="4800" b="1" dirty="0">
                <a:solidFill>
                  <a:schemeClr val="tx2"/>
                </a:solidFill>
                <a:latin typeface="Quicksand" panose="02070303000000060000" pitchFamily="18" charset="77"/>
                <a:ea typeface="Nunito Bold" charset="0"/>
                <a:cs typeface="Nunito Bold" charset="0"/>
              </a:rPr>
              <a:t> </a:t>
            </a:r>
            <a:r>
              <a:rPr lang="en-US" sz="4800" b="1" dirty="0" err="1">
                <a:solidFill>
                  <a:schemeClr val="tx2"/>
                </a:solidFill>
                <a:latin typeface="Quicksand" panose="02070303000000060000" pitchFamily="18" charset="77"/>
                <a:ea typeface="Nunito Bold" charset="0"/>
                <a:cs typeface="Nunito Bold" charset="0"/>
              </a:rPr>
              <a:t>điểm</a:t>
            </a:r>
            <a:r>
              <a:rPr lang="en-US" sz="4800" b="1" dirty="0">
                <a:solidFill>
                  <a:schemeClr val="tx2"/>
                </a:solidFill>
                <a:latin typeface="Quicksand" panose="02070303000000060000" pitchFamily="18" charset="77"/>
                <a:ea typeface="Nunito Bold" charset="0"/>
                <a:cs typeface="Nunito Bold" charset="0"/>
              </a:rPr>
              <a:t> </a:t>
            </a:r>
            <a:r>
              <a:rPr lang="en-US" sz="4800" b="1" dirty="0" err="1">
                <a:solidFill>
                  <a:schemeClr val="tx2"/>
                </a:solidFill>
                <a:latin typeface="Quicksand" panose="02070303000000060000" pitchFamily="18" charset="77"/>
                <a:ea typeface="Nunito Bold" charset="0"/>
                <a:cs typeface="Nunito Bold" charset="0"/>
              </a:rPr>
              <a:t>nổi</a:t>
            </a:r>
            <a:r>
              <a:rPr lang="en-US" sz="4800" b="1" dirty="0">
                <a:solidFill>
                  <a:schemeClr val="tx2"/>
                </a:solidFill>
                <a:latin typeface="Quicksand" panose="02070303000000060000" pitchFamily="18" charset="77"/>
                <a:ea typeface="Nunito Bold" charset="0"/>
                <a:cs typeface="Nunito Bold" charset="0"/>
              </a:rPr>
              <a:t> </a:t>
            </a:r>
            <a:r>
              <a:rPr lang="en-US" sz="4800" b="1" dirty="0" err="1">
                <a:solidFill>
                  <a:schemeClr val="tx2"/>
                </a:solidFill>
                <a:latin typeface="Quicksand" panose="02070303000000060000" pitchFamily="18" charset="77"/>
                <a:ea typeface="Nunito Bold" charset="0"/>
                <a:cs typeface="Nunito Bold" charset="0"/>
              </a:rPr>
              <a:t>bật</a:t>
            </a:r>
            <a:r>
              <a:rPr lang="en-US" sz="4800" b="1" dirty="0">
                <a:solidFill>
                  <a:schemeClr val="tx2"/>
                </a:solidFill>
                <a:latin typeface="Quicksand" panose="02070303000000060000" pitchFamily="18" charset="77"/>
                <a:ea typeface="Nunito Bold" charset="0"/>
                <a:cs typeface="Nunito Bold" charset="0"/>
              </a:rPr>
              <a:t> </a:t>
            </a:r>
            <a:r>
              <a:rPr lang="en-US" sz="4800" b="1" dirty="0" err="1">
                <a:solidFill>
                  <a:schemeClr val="tx2"/>
                </a:solidFill>
                <a:latin typeface="Quicksand" panose="02070303000000060000" pitchFamily="18" charset="77"/>
                <a:ea typeface="Nunito Bold" charset="0"/>
                <a:cs typeface="Nunito Bold" charset="0"/>
              </a:rPr>
              <a:t>solana</a:t>
            </a:r>
            <a:endParaRPr lang="en-US" sz="4800" b="1" dirty="0">
              <a:solidFill>
                <a:schemeClr val="tx2"/>
              </a:solidFill>
              <a:latin typeface="Quicksand" panose="02070303000000060000" pitchFamily="18" charset="77"/>
              <a:ea typeface="Nunito Bold" charset="0"/>
              <a:cs typeface="Nunito Bold" charset="0"/>
            </a:endParaRPr>
          </a:p>
        </p:txBody>
      </p:sp>
      <p:sp>
        <p:nvSpPr>
          <p:cNvPr id="43" name="Freeform 29">
            <a:extLst>
              <a:ext uri="{FF2B5EF4-FFF2-40B4-BE49-F238E27FC236}">
                <a16:creationId xmlns:a16="http://schemas.microsoft.com/office/drawing/2014/main" id="{E6F542C0-FCD7-DC49-9B10-09884B7FDB88}"/>
              </a:ext>
            </a:extLst>
          </p:cNvPr>
          <p:cNvSpPr>
            <a:spLocks noChangeAspect="1" noChangeArrowheads="1"/>
          </p:cNvSpPr>
          <p:nvPr/>
        </p:nvSpPr>
        <p:spPr bwMode="auto">
          <a:xfrm>
            <a:off x="2067950" y="1790459"/>
            <a:ext cx="282069" cy="285340"/>
          </a:xfrm>
          <a:custGeom>
            <a:avLst/>
            <a:gdLst>
              <a:gd name="T0" fmla="*/ 403066 w 3041"/>
              <a:gd name="T1" fmla="*/ 553858 h 3079"/>
              <a:gd name="T2" fmla="*/ 551470 w 3041"/>
              <a:gd name="T3" fmla="*/ 702848 h 3079"/>
              <a:gd name="T4" fmla="*/ 551470 w 3041"/>
              <a:gd name="T5" fmla="*/ 405227 h 3079"/>
              <a:gd name="T6" fmla="*/ 337870 w 3041"/>
              <a:gd name="T7" fmla="*/ 553858 h 3079"/>
              <a:gd name="T8" fmla="*/ 551470 w 3041"/>
              <a:gd name="T9" fmla="*/ 340088 h 3079"/>
              <a:gd name="T10" fmla="*/ 551470 w 3041"/>
              <a:gd name="T11" fmla="*/ 767987 h 3079"/>
              <a:gd name="T12" fmla="*/ 320580 w 3041"/>
              <a:gd name="T13" fmla="*/ 843562 h 3079"/>
              <a:gd name="T14" fmla="*/ 416394 w 3041"/>
              <a:gd name="T15" fmla="*/ 898984 h 3079"/>
              <a:gd name="T16" fmla="*/ 436925 w 3041"/>
              <a:gd name="T17" fmla="*/ 1026742 h 3079"/>
              <a:gd name="T18" fmla="*/ 650525 w 3041"/>
              <a:gd name="T19" fmla="*/ 1042577 h 3079"/>
              <a:gd name="T20" fmla="*/ 666374 w 3041"/>
              <a:gd name="T21" fmla="*/ 929214 h 3079"/>
              <a:gd name="T22" fmla="*/ 782719 w 3041"/>
              <a:gd name="T23" fmla="*/ 843562 h 3079"/>
              <a:gd name="T24" fmla="*/ 904108 w 3041"/>
              <a:gd name="T25" fmla="*/ 889987 h 3079"/>
              <a:gd name="T26" fmla="*/ 912032 w 3041"/>
              <a:gd name="T27" fmla="*/ 892146 h 3079"/>
              <a:gd name="T28" fmla="*/ 1024775 w 3041"/>
              <a:gd name="T29" fmla="*/ 712925 h 3079"/>
              <a:gd name="T30" fmla="*/ 1019012 w 3041"/>
              <a:gd name="T31" fmla="*/ 691332 h 3079"/>
              <a:gd name="T32" fmla="*/ 918516 w 3041"/>
              <a:gd name="T33" fmla="*/ 609279 h 3079"/>
              <a:gd name="T34" fmla="*/ 922478 w 3041"/>
              <a:gd name="T35" fmla="*/ 553858 h 3079"/>
              <a:gd name="T36" fmla="*/ 934365 w 3041"/>
              <a:gd name="T37" fmla="*/ 466046 h 3079"/>
              <a:gd name="T38" fmla="*/ 1026216 w 3041"/>
              <a:gd name="T39" fmla="*/ 407386 h 3079"/>
              <a:gd name="T40" fmla="*/ 925720 w 3041"/>
              <a:gd name="T41" fmla="*/ 224206 h 3079"/>
              <a:gd name="T42" fmla="*/ 912032 w 3041"/>
              <a:gd name="T43" fmla="*/ 216289 h 3079"/>
              <a:gd name="T44" fmla="*/ 819460 w 3041"/>
              <a:gd name="T45" fmla="*/ 267032 h 3079"/>
              <a:gd name="T46" fmla="*/ 687266 w 3041"/>
              <a:gd name="T47" fmla="*/ 209091 h 3079"/>
              <a:gd name="T48" fmla="*/ 666374 w 3041"/>
              <a:gd name="T49" fmla="*/ 80973 h 3079"/>
              <a:gd name="T50" fmla="*/ 452774 w 3041"/>
              <a:gd name="T51" fmla="*/ 65139 h 3079"/>
              <a:gd name="T52" fmla="*/ 436925 w 3041"/>
              <a:gd name="T53" fmla="*/ 178861 h 3079"/>
              <a:gd name="T54" fmla="*/ 416394 w 3041"/>
              <a:gd name="T55" fmla="*/ 209091 h 3079"/>
              <a:gd name="T56" fmla="*/ 283839 w 3041"/>
              <a:gd name="T57" fmla="*/ 267032 h 3079"/>
              <a:gd name="T58" fmla="*/ 191267 w 3041"/>
              <a:gd name="T59" fmla="*/ 216289 h 3079"/>
              <a:gd name="T60" fmla="*/ 78524 w 3041"/>
              <a:gd name="T61" fmla="*/ 395150 h 3079"/>
              <a:gd name="T62" fmla="*/ 77083 w 3041"/>
              <a:gd name="T63" fmla="*/ 407386 h 3079"/>
              <a:gd name="T64" fmla="*/ 169295 w 3041"/>
              <a:gd name="T65" fmla="*/ 465687 h 3079"/>
              <a:gd name="T66" fmla="*/ 180822 w 3041"/>
              <a:gd name="T67" fmla="*/ 553858 h 3079"/>
              <a:gd name="T68" fmla="*/ 184784 w 3041"/>
              <a:gd name="T69" fmla="*/ 609279 h 3079"/>
              <a:gd name="T70" fmla="*/ 84287 w 3041"/>
              <a:gd name="T71" fmla="*/ 691332 h 3079"/>
              <a:gd name="T72" fmla="*/ 177580 w 3041"/>
              <a:gd name="T73" fmla="*/ 883869 h 3079"/>
              <a:gd name="T74" fmla="*/ 199192 w 3041"/>
              <a:gd name="T75" fmla="*/ 889987 h 3079"/>
              <a:gd name="T76" fmla="*/ 300409 w 3041"/>
              <a:gd name="T77" fmla="*/ 836724 h 3079"/>
              <a:gd name="T78" fmla="*/ 452774 w 3041"/>
              <a:gd name="T79" fmla="*/ 1107715 h 3079"/>
              <a:gd name="T80" fmla="*/ 371729 w 3041"/>
              <a:gd name="T81" fmla="*/ 950807 h 3079"/>
              <a:gd name="T82" fmla="*/ 231610 w 3041"/>
              <a:gd name="T83" fmla="*/ 946128 h 3079"/>
              <a:gd name="T84" fmla="*/ 121028 w 3041"/>
              <a:gd name="T85" fmla="*/ 916618 h 3079"/>
              <a:gd name="T86" fmla="*/ 51869 w 3041"/>
              <a:gd name="T87" fmla="*/ 634831 h 3079"/>
              <a:gd name="T88" fmla="*/ 115625 w 3041"/>
              <a:gd name="T89" fmla="*/ 553858 h 3079"/>
              <a:gd name="T90" fmla="*/ 51869 w 3041"/>
              <a:gd name="T91" fmla="*/ 473244 h 3079"/>
              <a:gd name="T92" fmla="*/ 14048 w 3041"/>
              <a:gd name="T93" fmla="*/ 424300 h 3079"/>
              <a:gd name="T94" fmla="*/ 121028 w 3041"/>
              <a:gd name="T95" fmla="*/ 191457 h 3079"/>
              <a:gd name="T96" fmla="*/ 231610 w 3041"/>
              <a:gd name="T97" fmla="*/ 161947 h 3079"/>
              <a:gd name="T98" fmla="*/ 371729 w 3041"/>
              <a:gd name="T99" fmla="*/ 157268 h 3079"/>
              <a:gd name="T100" fmla="*/ 452774 w 3041"/>
              <a:gd name="T101" fmla="*/ 0 h 3079"/>
              <a:gd name="T102" fmla="*/ 731571 w 3041"/>
              <a:gd name="T103" fmla="*/ 80973 h 3079"/>
              <a:gd name="T104" fmla="*/ 805412 w 3041"/>
              <a:gd name="T105" fmla="*/ 200094 h 3079"/>
              <a:gd name="T106" fmla="*/ 912032 w 3041"/>
              <a:gd name="T107" fmla="*/ 151150 h 3079"/>
              <a:gd name="T108" fmla="*/ 1080967 w 3041"/>
              <a:gd name="T109" fmla="*/ 362761 h 3079"/>
              <a:gd name="T110" fmla="*/ 1089252 w 3041"/>
              <a:gd name="T111" fmla="*/ 424300 h 3079"/>
              <a:gd name="T112" fmla="*/ 985513 w 3041"/>
              <a:gd name="T113" fmla="*/ 511392 h 3079"/>
              <a:gd name="T114" fmla="*/ 985513 w 3041"/>
              <a:gd name="T115" fmla="*/ 596683 h 3079"/>
              <a:gd name="T116" fmla="*/ 1089252 w 3041"/>
              <a:gd name="T117" fmla="*/ 684135 h 3079"/>
              <a:gd name="T118" fmla="*/ 982271 w 3041"/>
              <a:gd name="T119" fmla="*/ 916618 h 3079"/>
              <a:gd name="T120" fmla="*/ 912032 w 3041"/>
              <a:gd name="T121" fmla="*/ 956925 h 3079"/>
              <a:gd name="T122" fmla="*/ 805412 w 3041"/>
              <a:gd name="T123" fmla="*/ 907981 h 3079"/>
              <a:gd name="T124" fmla="*/ 731571 w 3041"/>
              <a:gd name="T125" fmla="*/ 1026742 h 3079"/>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3041" h="3079">
                <a:moveTo>
                  <a:pt x="1531" y="1126"/>
                </a:moveTo>
                <a:lnTo>
                  <a:pt x="1531" y="1126"/>
                </a:lnTo>
                <a:cubicBezTo>
                  <a:pt x="1303" y="1126"/>
                  <a:pt x="1119" y="1312"/>
                  <a:pt x="1119" y="1539"/>
                </a:cubicBezTo>
                <a:cubicBezTo>
                  <a:pt x="1119" y="1767"/>
                  <a:pt x="1303" y="1953"/>
                  <a:pt x="1531" y="1953"/>
                </a:cubicBezTo>
                <a:cubicBezTo>
                  <a:pt x="1759" y="1953"/>
                  <a:pt x="1945" y="1767"/>
                  <a:pt x="1945" y="1539"/>
                </a:cubicBezTo>
                <a:cubicBezTo>
                  <a:pt x="1945" y="1312"/>
                  <a:pt x="1759" y="1126"/>
                  <a:pt x="1531" y="1126"/>
                </a:cubicBezTo>
                <a:close/>
                <a:moveTo>
                  <a:pt x="1531" y="2134"/>
                </a:moveTo>
                <a:lnTo>
                  <a:pt x="1531" y="2134"/>
                </a:lnTo>
                <a:cubicBezTo>
                  <a:pt x="1204" y="2134"/>
                  <a:pt x="938" y="1867"/>
                  <a:pt x="938" y="1539"/>
                </a:cubicBezTo>
                <a:cubicBezTo>
                  <a:pt x="938" y="1212"/>
                  <a:pt x="1204" y="945"/>
                  <a:pt x="1531" y="945"/>
                </a:cubicBezTo>
                <a:cubicBezTo>
                  <a:pt x="1859" y="945"/>
                  <a:pt x="2126" y="1212"/>
                  <a:pt x="2126" y="1539"/>
                </a:cubicBezTo>
                <a:cubicBezTo>
                  <a:pt x="2126" y="1867"/>
                  <a:pt x="1859" y="2134"/>
                  <a:pt x="1531" y="2134"/>
                </a:cubicBezTo>
                <a:close/>
                <a:moveTo>
                  <a:pt x="834" y="2325"/>
                </a:moveTo>
                <a:lnTo>
                  <a:pt x="834" y="2325"/>
                </a:lnTo>
                <a:cubicBezTo>
                  <a:pt x="854" y="2325"/>
                  <a:pt x="874" y="2331"/>
                  <a:pt x="890" y="2344"/>
                </a:cubicBezTo>
                <a:cubicBezTo>
                  <a:pt x="970" y="2409"/>
                  <a:pt x="1060" y="2460"/>
                  <a:pt x="1156" y="2498"/>
                </a:cubicBezTo>
                <a:cubicBezTo>
                  <a:pt x="1190" y="2511"/>
                  <a:pt x="1213" y="2545"/>
                  <a:pt x="1213" y="2582"/>
                </a:cubicBezTo>
                <a:lnTo>
                  <a:pt x="1213" y="2853"/>
                </a:lnTo>
                <a:cubicBezTo>
                  <a:pt x="1213" y="2877"/>
                  <a:pt x="1233" y="2897"/>
                  <a:pt x="1257" y="2897"/>
                </a:cubicBezTo>
                <a:lnTo>
                  <a:pt x="1806" y="2897"/>
                </a:lnTo>
                <a:cubicBezTo>
                  <a:pt x="1830" y="2897"/>
                  <a:pt x="1850" y="2877"/>
                  <a:pt x="1850" y="2853"/>
                </a:cubicBezTo>
                <a:lnTo>
                  <a:pt x="1850" y="2582"/>
                </a:lnTo>
                <a:cubicBezTo>
                  <a:pt x="1850" y="2545"/>
                  <a:pt x="1873" y="2511"/>
                  <a:pt x="1908" y="2498"/>
                </a:cubicBezTo>
                <a:cubicBezTo>
                  <a:pt x="2003" y="2460"/>
                  <a:pt x="2093" y="2409"/>
                  <a:pt x="2173" y="2344"/>
                </a:cubicBezTo>
                <a:cubicBezTo>
                  <a:pt x="2202" y="2321"/>
                  <a:pt x="2243" y="2318"/>
                  <a:pt x="2275" y="2337"/>
                </a:cubicBezTo>
                <a:lnTo>
                  <a:pt x="2510" y="2473"/>
                </a:lnTo>
                <a:cubicBezTo>
                  <a:pt x="2517" y="2476"/>
                  <a:pt x="2524" y="2479"/>
                  <a:pt x="2532" y="2479"/>
                </a:cubicBezTo>
                <a:cubicBezTo>
                  <a:pt x="2545" y="2479"/>
                  <a:pt x="2561" y="2473"/>
                  <a:pt x="2570" y="2456"/>
                </a:cubicBezTo>
                <a:lnTo>
                  <a:pt x="2845" y="1981"/>
                </a:lnTo>
                <a:cubicBezTo>
                  <a:pt x="2853" y="1967"/>
                  <a:pt x="2851" y="1954"/>
                  <a:pt x="2849" y="1947"/>
                </a:cubicBezTo>
                <a:cubicBezTo>
                  <a:pt x="2848" y="1941"/>
                  <a:pt x="2842" y="1928"/>
                  <a:pt x="2829" y="1921"/>
                </a:cubicBezTo>
                <a:lnTo>
                  <a:pt x="2594" y="1785"/>
                </a:lnTo>
                <a:cubicBezTo>
                  <a:pt x="2561" y="1766"/>
                  <a:pt x="2544" y="1730"/>
                  <a:pt x="2550" y="1693"/>
                </a:cubicBezTo>
                <a:cubicBezTo>
                  <a:pt x="2557" y="1642"/>
                  <a:pt x="2561" y="1590"/>
                  <a:pt x="2561" y="1539"/>
                </a:cubicBezTo>
                <a:cubicBezTo>
                  <a:pt x="2561" y="1488"/>
                  <a:pt x="2557" y="1437"/>
                  <a:pt x="2550" y="1386"/>
                </a:cubicBezTo>
                <a:cubicBezTo>
                  <a:pt x="2544" y="1349"/>
                  <a:pt x="2561" y="1313"/>
                  <a:pt x="2594" y="1295"/>
                </a:cubicBezTo>
                <a:lnTo>
                  <a:pt x="2829" y="1158"/>
                </a:lnTo>
                <a:cubicBezTo>
                  <a:pt x="2842" y="1151"/>
                  <a:pt x="2848" y="1138"/>
                  <a:pt x="2849" y="1132"/>
                </a:cubicBezTo>
                <a:cubicBezTo>
                  <a:pt x="2851" y="1125"/>
                  <a:pt x="2853" y="1112"/>
                  <a:pt x="2845" y="1098"/>
                </a:cubicBezTo>
                <a:lnTo>
                  <a:pt x="2570" y="623"/>
                </a:lnTo>
                <a:cubicBezTo>
                  <a:pt x="2561" y="607"/>
                  <a:pt x="2545" y="601"/>
                  <a:pt x="2532" y="601"/>
                </a:cubicBezTo>
                <a:cubicBezTo>
                  <a:pt x="2524" y="601"/>
                  <a:pt x="2517" y="603"/>
                  <a:pt x="2510" y="607"/>
                </a:cubicBezTo>
                <a:lnTo>
                  <a:pt x="2275" y="742"/>
                </a:lnTo>
                <a:cubicBezTo>
                  <a:pt x="2243" y="760"/>
                  <a:pt x="2202" y="758"/>
                  <a:pt x="2173" y="735"/>
                </a:cubicBezTo>
                <a:cubicBezTo>
                  <a:pt x="2092" y="670"/>
                  <a:pt x="2003" y="618"/>
                  <a:pt x="1908" y="581"/>
                </a:cubicBezTo>
                <a:cubicBezTo>
                  <a:pt x="1873" y="567"/>
                  <a:pt x="1850" y="535"/>
                  <a:pt x="1850" y="497"/>
                </a:cubicBezTo>
                <a:lnTo>
                  <a:pt x="1850" y="225"/>
                </a:lnTo>
                <a:cubicBezTo>
                  <a:pt x="1850" y="201"/>
                  <a:pt x="1830" y="181"/>
                  <a:pt x="1806" y="181"/>
                </a:cubicBezTo>
                <a:lnTo>
                  <a:pt x="1257" y="181"/>
                </a:lnTo>
                <a:cubicBezTo>
                  <a:pt x="1233" y="181"/>
                  <a:pt x="1213" y="201"/>
                  <a:pt x="1213" y="225"/>
                </a:cubicBezTo>
                <a:lnTo>
                  <a:pt x="1213" y="497"/>
                </a:lnTo>
                <a:cubicBezTo>
                  <a:pt x="1213" y="535"/>
                  <a:pt x="1190" y="567"/>
                  <a:pt x="1156" y="581"/>
                </a:cubicBezTo>
                <a:cubicBezTo>
                  <a:pt x="1060" y="618"/>
                  <a:pt x="970" y="670"/>
                  <a:pt x="890" y="735"/>
                </a:cubicBezTo>
                <a:cubicBezTo>
                  <a:pt x="861" y="758"/>
                  <a:pt x="821" y="760"/>
                  <a:pt x="788" y="742"/>
                </a:cubicBezTo>
                <a:lnTo>
                  <a:pt x="553" y="607"/>
                </a:lnTo>
                <a:cubicBezTo>
                  <a:pt x="546" y="603"/>
                  <a:pt x="539" y="601"/>
                  <a:pt x="531" y="601"/>
                </a:cubicBezTo>
                <a:cubicBezTo>
                  <a:pt x="519" y="601"/>
                  <a:pt x="502" y="607"/>
                  <a:pt x="493" y="623"/>
                </a:cubicBezTo>
                <a:lnTo>
                  <a:pt x="218" y="1098"/>
                </a:lnTo>
                <a:cubicBezTo>
                  <a:pt x="210" y="1112"/>
                  <a:pt x="212" y="1125"/>
                  <a:pt x="214" y="1132"/>
                </a:cubicBezTo>
                <a:cubicBezTo>
                  <a:pt x="216" y="1138"/>
                  <a:pt x="220" y="1151"/>
                  <a:pt x="234" y="1158"/>
                </a:cubicBezTo>
                <a:lnTo>
                  <a:pt x="470" y="1294"/>
                </a:lnTo>
                <a:cubicBezTo>
                  <a:pt x="502" y="1313"/>
                  <a:pt x="519" y="1349"/>
                  <a:pt x="513" y="1386"/>
                </a:cubicBezTo>
                <a:cubicBezTo>
                  <a:pt x="506" y="1437"/>
                  <a:pt x="502" y="1488"/>
                  <a:pt x="502" y="1539"/>
                </a:cubicBezTo>
                <a:cubicBezTo>
                  <a:pt x="502" y="1590"/>
                  <a:pt x="506" y="1642"/>
                  <a:pt x="513" y="1693"/>
                </a:cubicBezTo>
                <a:cubicBezTo>
                  <a:pt x="519" y="1730"/>
                  <a:pt x="501" y="1766"/>
                  <a:pt x="470" y="1785"/>
                </a:cubicBezTo>
                <a:lnTo>
                  <a:pt x="234" y="1921"/>
                </a:lnTo>
                <a:cubicBezTo>
                  <a:pt x="213" y="1932"/>
                  <a:pt x="206" y="1960"/>
                  <a:pt x="218" y="1981"/>
                </a:cubicBezTo>
                <a:lnTo>
                  <a:pt x="493" y="2456"/>
                </a:lnTo>
                <a:cubicBezTo>
                  <a:pt x="502" y="2473"/>
                  <a:pt x="519" y="2479"/>
                  <a:pt x="531" y="2479"/>
                </a:cubicBezTo>
                <a:cubicBezTo>
                  <a:pt x="539" y="2479"/>
                  <a:pt x="546" y="2476"/>
                  <a:pt x="553" y="2473"/>
                </a:cubicBezTo>
                <a:lnTo>
                  <a:pt x="788" y="2337"/>
                </a:lnTo>
                <a:cubicBezTo>
                  <a:pt x="803" y="2328"/>
                  <a:pt x="818" y="2325"/>
                  <a:pt x="834" y="2325"/>
                </a:cubicBezTo>
                <a:close/>
                <a:moveTo>
                  <a:pt x="1806" y="3078"/>
                </a:moveTo>
                <a:lnTo>
                  <a:pt x="1257" y="3078"/>
                </a:lnTo>
                <a:cubicBezTo>
                  <a:pt x="1133" y="3078"/>
                  <a:pt x="1032" y="2978"/>
                  <a:pt x="1032" y="2853"/>
                </a:cubicBezTo>
                <a:lnTo>
                  <a:pt x="1032" y="2642"/>
                </a:lnTo>
                <a:cubicBezTo>
                  <a:pt x="960" y="2609"/>
                  <a:pt x="891" y="2570"/>
                  <a:pt x="827" y="2523"/>
                </a:cubicBezTo>
                <a:lnTo>
                  <a:pt x="643" y="2629"/>
                </a:lnTo>
                <a:cubicBezTo>
                  <a:pt x="609" y="2649"/>
                  <a:pt x="571" y="2659"/>
                  <a:pt x="531" y="2659"/>
                </a:cubicBezTo>
                <a:cubicBezTo>
                  <a:pt x="451" y="2659"/>
                  <a:pt x="376" y="2616"/>
                  <a:pt x="336" y="2547"/>
                </a:cubicBezTo>
                <a:lnTo>
                  <a:pt x="61" y="2071"/>
                </a:lnTo>
                <a:cubicBezTo>
                  <a:pt x="0" y="1963"/>
                  <a:pt x="37" y="1826"/>
                  <a:pt x="144" y="1764"/>
                </a:cubicBezTo>
                <a:lnTo>
                  <a:pt x="327" y="1658"/>
                </a:lnTo>
                <a:cubicBezTo>
                  <a:pt x="323" y="1619"/>
                  <a:pt x="321" y="1579"/>
                  <a:pt x="321" y="1539"/>
                </a:cubicBezTo>
                <a:cubicBezTo>
                  <a:pt x="321" y="1500"/>
                  <a:pt x="323" y="1460"/>
                  <a:pt x="327" y="1421"/>
                </a:cubicBezTo>
                <a:lnTo>
                  <a:pt x="144" y="1315"/>
                </a:lnTo>
                <a:cubicBezTo>
                  <a:pt x="92" y="1285"/>
                  <a:pt x="55" y="1237"/>
                  <a:pt x="39" y="1179"/>
                </a:cubicBezTo>
                <a:cubicBezTo>
                  <a:pt x="24" y="1121"/>
                  <a:pt x="32" y="1060"/>
                  <a:pt x="62" y="1008"/>
                </a:cubicBezTo>
                <a:lnTo>
                  <a:pt x="336" y="532"/>
                </a:lnTo>
                <a:cubicBezTo>
                  <a:pt x="376" y="463"/>
                  <a:pt x="451" y="420"/>
                  <a:pt x="531" y="420"/>
                </a:cubicBezTo>
                <a:cubicBezTo>
                  <a:pt x="571" y="420"/>
                  <a:pt x="609" y="431"/>
                  <a:pt x="643" y="450"/>
                </a:cubicBezTo>
                <a:lnTo>
                  <a:pt x="827" y="556"/>
                </a:lnTo>
                <a:cubicBezTo>
                  <a:pt x="891" y="509"/>
                  <a:pt x="960" y="470"/>
                  <a:pt x="1032" y="437"/>
                </a:cubicBezTo>
                <a:lnTo>
                  <a:pt x="1032" y="225"/>
                </a:lnTo>
                <a:cubicBezTo>
                  <a:pt x="1032" y="102"/>
                  <a:pt x="1133" y="0"/>
                  <a:pt x="1257" y="0"/>
                </a:cubicBezTo>
                <a:lnTo>
                  <a:pt x="1806" y="0"/>
                </a:lnTo>
                <a:cubicBezTo>
                  <a:pt x="1930" y="0"/>
                  <a:pt x="2031" y="102"/>
                  <a:pt x="2031" y="225"/>
                </a:cubicBezTo>
                <a:lnTo>
                  <a:pt x="2031" y="437"/>
                </a:lnTo>
                <a:cubicBezTo>
                  <a:pt x="2103" y="470"/>
                  <a:pt x="2172" y="510"/>
                  <a:pt x="2236" y="556"/>
                </a:cubicBezTo>
                <a:lnTo>
                  <a:pt x="2420" y="450"/>
                </a:lnTo>
                <a:cubicBezTo>
                  <a:pt x="2454" y="431"/>
                  <a:pt x="2493" y="420"/>
                  <a:pt x="2532" y="420"/>
                </a:cubicBezTo>
                <a:cubicBezTo>
                  <a:pt x="2612" y="420"/>
                  <a:pt x="2687" y="463"/>
                  <a:pt x="2727" y="532"/>
                </a:cubicBezTo>
                <a:lnTo>
                  <a:pt x="3001" y="1008"/>
                </a:lnTo>
                <a:cubicBezTo>
                  <a:pt x="3031" y="1060"/>
                  <a:pt x="3040" y="1121"/>
                  <a:pt x="3024" y="1179"/>
                </a:cubicBezTo>
                <a:cubicBezTo>
                  <a:pt x="3009" y="1236"/>
                  <a:pt x="2971" y="1285"/>
                  <a:pt x="2919" y="1315"/>
                </a:cubicBezTo>
                <a:lnTo>
                  <a:pt x="2736" y="1421"/>
                </a:lnTo>
                <a:cubicBezTo>
                  <a:pt x="2740" y="1460"/>
                  <a:pt x="2742" y="1500"/>
                  <a:pt x="2742" y="1539"/>
                </a:cubicBezTo>
                <a:cubicBezTo>
                  <a:pt x="2742" y="1579"/>
                  <a:pt x="2740" y="1619"/>
                  <a:pt x="2736" y="1658"/>
                </a:cubicBezTo>
                <a:lnTo>
                  <a:pt x="2919" y="1764"/>
                </a:lnTo>
                <a:cubicBezTo>
                  <a:pt x="2971" y="1794"/>
                  <a:pt x="3009" y="1842"/>
                  <a:pt x="3024" y="1901"/>
                </a:cubicBezTo>
                <a:cubicBezTo>
                  <a:pt x="3040" y="1959"/>
                  <a:pt x="3031" y="2019"/>
                  <a:pt x="3001" y="2071"/>
                </a:cubicBezTo>
                <a:lnTo>
                  <a:pt x="2727" y="2547"/>
                </a:lnTo>
                <a:cubicBezTo>
                  <a:pt x="2687" y="2616"/>
                  <a:pt x="2612" y="2659"/>
                  <a:pt x="2532" y="2659"/>
                </a:cubicBezTo>
                <a:cubicBezTo>
                  <a:pt x="2493" y="2659"/>
                  <a:pt x="2454" y="2649"/>
                  <a:pt x="2420" y="2629"/>
                </a:cubicBezTo>
                <a:lnTo>
                  <a:pt x="2236" y="2523"/>
                </a:lnTo>
                <a:cubicBezTo>
                  <a:pt x="2172" y="2570"/>
                  <a:pt x="2103" y="2609"/>
                  <a:pt x="2031" y="2642"/>
                </a:cubicBezTo>
                <a:lnTo>
                  <a:pt x="2031" y="2853"/>
                </a:lnTo>
                <a:cubicBezTo>
                  <a:pt x="2031" y="2978"/>
                  <a:pt x="1930" y="3078"/>
                  <a:pt x="1806" y="3078"/>
                </a:cubicBezTo>
                <a:close/>
              </a:path>
            </a:pathLst>
          </a:custGeom>
          <a:solidFill>
            <a:schemeClr val="accent1"/>
          </a:solidFill>
          <a:ln>
            <a:noFill/>
          </a:ln>
          <a:effectLst/>
        </p:spPr>
        <p:txBody>
          <a:bodyPr wrap="none" anchor="ctr"/>
          <a:lstStyle/>
          <a:p>
            <a:endParaRPr lang="es-ES_tradnl" sz="1633">
              <a:solidFill>
                <a:schemeClr val="accent1"/>
              </a:solidFill>
            </a:endParaRPr>
          </a:p>
        </p:txBody>
      </p:sp>
      <p:sp>
        <p:nvSpPr>
          <p:cNvPr id="45" name="Freeform 29">
            <a:extLst>
              <a:ext uri="{FF2B5EF4-FFF2-40B4-BE49-F238E27FC236}">
                <a16:creationId xmlns:a16="http://schemas.microsoft.com/office/drawing/2014/main" id="{BC6154B6-A195-4A42-85BA-647E92460352}"/>
              </a:ext>
            </a:extLst>
          </p:cNvPr>
          <p:cNvSpPr>
            <a:spLocks noChangeAspect="1" noChangeArrowheads="1"/>
          </p:cNvSpPr>
          <p:nvPr/>
        </p:nvSpPr>
        <p:spPr bwMode="auto">
          <a:xfrm>
            <a:off x="2065604" y="2308618"/>
            <a:ext cx="282069" cy="285340"/>
          </a:xfrm>
          <a:custGeom>
            <a:avLst/>
            <a:gdLst>
              <a:gd name="T0" fmla="*/ 403066 w 3041"/>
              <a:gd name="T1" fmla="*/ 553858 h 3079"/>
              <a:gd name="T2" fmla="*/ 551470 w 3041"/>
              <a:gd name="T3" fmla="*/ 702848 h 3079"/>
              <a:gd name="T4" fmla="*/ 551470 w 3041"/>
              <a:gd name="T5" fmla="*/ 405227 h 3079"/>
              <a:gd name="T6" fmla="*/ 337870 w 3041"/>
              <a:gd name="T7" fmla="*/ 553858 h 3079"/>
              <a:gd name="T8" fmla="*/ 551470 w 3041"/>
              <a:gd name="T9" fmla="*/ 340088 h 3079"/>
              <a:gd name="T10" fmla="*/ 551470 w 3041"/>
              <a:gd name="T11" fmla="*/ 767987 h 3079"/>
              <a:gd name="T12" fmla="*/ 320580 w 3041"/>
              <a:gd name="T13" fmla="*/ 843562 h 3079"/>
              <a:gd name="T14" fmla="*/ 416394 w 3041"/>
              <a:gd name="T15" fmla="*/ 898984 h 3079"/>
              <a:gd name="T16" fmla="*/ 436925 w 3041"/>
              <a:gd name="T17" fmla="*/ 1026742 h 3079"/>
              <a:gd name="T18" fmla="*/ 650525 w 3041"/>
              <a:gd name="T19" fmla="*/ 1042577 h 3079"/>
              <a:gd name="T20" fmla="*/ 666374 w 3041"/>
              <a:gd name="T21" fmla="*/ 929214 h 3079"/>
              <a:gd name="T22" fmla="*/ 782719 w 3041"/>
              <a:gd name="T23" fmla="*/ 843562 h 3079"/>
              <a:gd name="T24" fmla="*/ 904108 w 3041"/>
              <a:gd name="T25" fmla="*/ 889987 h 3079"/>
              <a:gd name="T26" fmla="*/ 912032 w 3041"/>
              <a:gd name="T27" fmla="*/ 892146 h 3079"/>
              <a:gd name="T28" fmla="*/ 1024775 w 3041"/>
              <a:gd name="T29" fmla="*/ 712925 h 3079"/>
              <a:gd name="T30" fmla="*/ 1019012 w 3041"/>
              <a:gd name="T31" fmla="*/ 691332 h 3079"/>
              <a:gd name="T32" fmla="*/ 918516 w 3041"/>
              <a:gd name="T33" fmla="*/ 609279 h 3079"/>
              <a:gd name="T34" fmla="*/ 922478 w 3041"/>
              <a:gd name="T35" fmla="*/ 553858 h 3079"/>
              <a:gd name="T36" fmla="*/ 934365 w 3041"/>
              <a:gd name="T37" fmla="*/ 466046 h 3079"/>
              <a:gd name="T38" fmla="*/ 1026216 w 3041"/>
              <a:gd name="T39" fmla="*/ 407386 h 3079"/>
              <a:gd name="T40" fmla="*/ 925720 w 3041"/>
              <a:gd name="T41" fmla="*/ 224206 h 3079"/>
              <a:gd name="T42" fmla="*/ 912032 w 3041"/>
              <a:gd name="T43" fmla="*/ 216289 h 3079"/>
              <a:gd name="T44" fmla="*/ 819460 w 3041"/>
              <a:gd name="T45" fmla="*/ 267032 h 3079"/>
              <a:gd name="T46" fmla="*/ 687266 w 3041"/>
              <a:gd name="T47" fmla="*/ 209091 h 3079"/>
              <a:gd name="T48" fmla="*/ 666374 w 3041"/>
              <a:gd name="T49" fmla="*/ 80973 h 3079"/>
              <a:gd name="T50" fmla="*/ 452774 w 3041"/>
              <a:gd name="T51" fmla="*/ 65139 h 3079"/>
              <a:gd name="T52" fmla="*/ 436925 w 3041"/>
              <a:gd name="T53" fmla="*/ 178861 h 3079"/>
              <a:gd name="T54" fmla="*/ 416394 w 3041"/>
              <a:gd name="T55" fmla="*/ 209091 h 3079"/>
              <a:gd name="T56" fmla="*/ 283839 w 3041"/>
              <a:gd name="T57" fmla="*/ 267032 h 3079"/>
              <a:gd name="T58" fmla="*/ 191267 w 3041"/>
              <a:gd name="T59" fmla="*/ 216289 h 3079"/>
              <a:gd name="T60" fmla="*/ 78524 w 3041"/>
              <a:gd name="T61" fmla="*/ 395150 h 3079"/>
              <a:gd name="T62" fmla="*/ 77083 w 3041"/>
              <a:gd name="T63" fmla="*/ 407386 h 3079"/>
              <a:gd name="T64" fmla="*/ 169295 w 3041"/>
              <a:gd name="T65" fmla="*/ 465687 h 3079"/>
              <a:gd name="T66" fmla="*/ 180822 w 3041"/>
              <a:gd name="T67" fmla="*/ 553858 h 3079"/>
              <a:gd name="T68" fmla="*/ 184784 w 3041"/>
              <a:gd name="T69" fmla="*/ 609279 h 3079"/>
              <a:gd name="T70" fmla="*/ 84287 w 3041"/>
              <a:gd name="T71" fmla="*/ 691332 h 3079"/>
              <a:gd name="T72" fmla="*/ 177580 w 3041"/>
              <a:gd name="T73" fmla="*/ 883869 h 3079"/>
              <a:gd name="T74" fmla="*/ 199192 w 3041"/>
              <a:gd name="T75" fmla="*/ 889987 h 3079"/>
              <a:gd name="T76" fmla="*/ 300409 w 3041"/>
              <a:gd name="T77" fmla="*/ 836724 h 3079"/>
              <a:gd name="T78" fmla="*/ 452774 w 3041"/>
              <a:gd name="T79" fmla="*/ 1107715 h 3079"/>
              <a:gd name="T80" fmla="*/ 371729 w 3041"/>
              <a:gd name="T81" fmla="*/ 950807 h 3079"/>
              <a:gd name="T82" fmla="*/ 231610 w 3041"/>
              <a:gd name="T83" fmla="*/ 946128 h 3079"/>
              <a:gd name="T84" fmla="*/ 121028 w 3041"/>
              <a:gd name="T85" fmla="*/ 916618 h 3079"/>
              <a:gd name="T86" fmla="*/ 51869 w 3041"/>
              <a:gd name="T87" fmla="*/ 634831 h 3079"/>
              <a:gd name="T88" fmla="*/ 115625 w 3041"/>
              <a:gd name="T89" fmla="*/ 553858 h 3079"/>
              <a:gd name="T90" fmla="*/ 51869 w 3041"/>
              <a:gd name="T91" fmla="*/ 473244 h 3079"/>
              <a:gd name="T92" fmla="*/ 14048 w 3041"/>
              <a:gd name="T93" fmla="*/ 424300 h 3079"/>
              <a:gd name="T94" fmla="*/ 121028 w 3041"/>
              <a:gd name="T95" fmla="*/ 191457 h 3079"/>
              <a:gd name="T96" fmla="*/ 231610 w 3041"/>
              <a:gd name="T97" fmla="*/ 161947 h 3079"/>
              <a:gd name="T98" fmla="*/ 371729 w 3041"/>
              <a:gd name="T99" fmla="*/ 157268 h 3079"/>
              <a:gd name="T100" fmla="*/ 452774 w 3041"/>
              <a:gd name="T101" fmla="*/ 0 h 3079"/>
              <a:gd name="T102" fmla="*/ 731571 w 3041"/>
              <a:gd name="T103" fmla="*/ 80973 h 3079"/>
              <a:gd name="T104" fmla="*/ 805412 w 3041"/>
              <a:gd name="T105" fmla="*/ 200094 h 3079"/>
              <a:gd name="T106" fmla="*/ 912032 w 3041"/>
              <a:gd name="T107" fmla="*/ 151150 h 3079"/>
              <a:gd name="T108" fmla="*/ 1080967 w 3041"/>
              <a:gd name="T109" fmla="*/ 362761 h 3079"/>
              <a:gd name="T110" fmla="*/ 1089252 w 3041"/>
              <a:gd name="T111" fmla="*/ 424300 h 3079"/>
              <a:gd name="T112" fmla="*/ 985513 w 3041"/>
              <a:gd name="T113" fmla="*/ 511392 h 3079"/>
              <a:gd name="T114" fmla="*/ 985513 w 3041"/>
              <a:gd name="T115" fmla="*/ 596683 h 3079"/>
              <a:gd name="T116" fmla="*/ 1089252 w 3041"/>
              <a:gd name="T117" fmla="*/ 684135 h 3079"/>
              <a:gd name="T118" fmla="*/ 982271 w 3041"/>
              <a:gd name="T119" fmla="*/ 916618 h 3079"/>
              <a:gd name="T120" fmla="*/ 912032 w 3041"/>
              <a:gd name="T121" fmla="*/ 956925 h 3079"/>
              <a:gd name="T122" fmla="*/ 805412 w 3041"/>
              <a:gd name="T123" fmla="*/ 907981 h 3079"/>
              <a:gd name="T124" fmla="*/ 731571 w 3041"/>
              <a:gd name="T125" fmla="*/ 1026742 h 3079"/>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3041" h="3079">
                <a:moveTo>
                  <a:pt x="1531" y="1126"/>
                </a:moveTo>
                <a:lnTo>
                  <a:pt x="1531" y="1126"/>
                </a:lnTo>
                <a:cubicBezTo>
                  <a:pt x="1303" y="1126"/>
                  <a:pt x="1119" y="1312"/>
                  <a:pt x="1119" y="1539"/>
                </a:cubicBezTo>
                <a:cubicBezTo>
                  <a:pt x="1119" y="1767"/>
                  <a:pt x="1303" y="1953"/>
                  <a:pt x="1531" y="1953"/>
                </a:cubicBezTo>
                <a:cubicBezTo>
                  <a:pt x="1759" y="1953"/>
                  <a:pt x="1945" y="1767"/>
                  <a:pt x="1945" y="1539"/>
                </a:cubicBezTo>
                <a:cubicBezTo>
                  <a:pt x="1945" y="1312"/>
                  <a:pt x="1759" y="1126"/>
                  <a:pt x="1531" y="1126"/>
                </a:cubicBezTo>
                <a:close/>
                <a:moveTo>
                  <a:pt x="1531" y="2134"/>
                </a:moveTo>
                <a:lnTo>
                  <a:pt x="1531" y="2134"/>
                </a:lnTo>
                <a:cubicBezTo>
                  <a:pt x="1204" y="2134"/>
                  <a:pt x="938" y="1867"/>
                  <a:pt x="938" y="1539"/>
                </a:cubicBezTo>
                <a:cubicBezTo>
                  <a:pt x="938" y="1212"/>
                  <a:pt x="1204" y="945"/>
                  <a:pt x="1531" y="945"/>
                </a:cubicBezTo>
                <a:cubicBezTo>
                  <a:pt x="1859" y="945"/>
                  <a:pt x="2126" y="1212"/>
                  <a:pt x="2126" y="1539"/>
                </a:cubicBezTo>
                <a:cubicBezTo>
                  <a:pt x="2126" y="1867"/>
                  <a:pt x="1859" y="2134"/>
                  <a:pt x="1531" y="2134"/>
                </a:cubicBezTo>
                <a:close/>
                <a:moveTo>
                  <a:pt x="834" y="2325"/>
                </a:moveTo>
                <a:lnTo>
                  <a:pt x="834" y="2325"/>
                </a:lnTo>
                <a:cubicBezTo>
                  <a:pt x="854" y="2325"/>
                  <a:pt x="874" y="2331"/>
                  <a:pt x="890" y="2344"/>
                </a:cubicBezTo>
                <a:cubicBezTo>
                  <a:pt x="970" y="2409"/>
                  <a:pt x="1060" y="2460"/>
                  <a:pt x="1156" y="2498"/>
                </a:cubicBezTo>
                <a:cubicBezTo>
                  <a:pt x="1190" y="2511"/>
                  <a:pt x="1213" y="2545"/>
                  <a:pt x="1213" y="2582"/>
                </a:cubicBezTo>
                <a:lnTo>
                  <a:pt x="1213" y="2853"/>
                </a:lnTo>
                <a:cubicBezTo>
                  <a:pt x="1213" y="2877"/>
                  <a:pt x="1233" y="2897"/>
                  <a:pt x="1257" y="2897"/>
                </a:cubicBezTo>
                <a:lnTo>
                  <a:pt x="1806" y="2897"/>
                </a:lnTo>
                <a:cubicBezTo>
                  <a:pt x="1830" y="2897"/>
                  <a:pt x="1850" y="2877"/>
                  <a:pt x="1850" y="2853"/>
                </a:cubicBezTo>
                <a:lnTo>
                  <a:pt x="1850" y="2582"/>
                </a:lnTo>
                <a:cubicBezTo>
                  <a:pt x="1850" y="2545"/>
                  <a:pt x="1873" y="2511"/>
                  <a:pt x="1908" y="2498"/>
                </a:cubicBezTo>
                <a:cubicBezTo>
                  <a:pt x="2003" y="2460"/>
                  <a:pt x="2093" y="2409"/>
                  <a:pt x="2173" y="2344"/>
                </a:cubicBezTo>
                <a:cubicBezTo>
                  <a:pt x="2202" y="2321"/>
                  <a:pt x="2243" y="2318"/>
                  <a:pt x="2275" y="2337"/>
                </a:cubicBezTo>
                <a:lnTo>
                  <a:pt x="2510" y="2473"/>
                </a:lnTo>
                <a:cubicBezTo>
                  <a:pt x="2517" y="2476"/>
                  <a:pt x="2524" y="2479"/>
                  <a:pt x="2532" y="2479"/>
                </a:cubicBezTo>
                <a:cubicBezTo>
                  <a:pt x="2545" y="2479"/>
                  <a:pt x="2561" y="2473"/>
                  <a:pt x="2570" y="2456"/>
                </a:cubicBezTo>
                <a:lnTo>
                  <a:pt x="2845" y="1981"/>
                </a:lnTo>
                <a:cubicBezTo>
                  <a:pt x="2853" y="1967"/>
                  <a:pt x="2851" y="1954"/>
                  <a:pt x="2849" y="1947"/>
                </a:cubicBezTo>
                <a:cubicBezTo>
                  <a:pt x="2848" y="1941"/>
                  <a:pt x="2842" y="1928"/>
                  <a:pt x="2829" y="1921"/>
                </a:cubicBezTo>
                <a:lnTo>
                  <a:pt x="2594" y="1785"/>
                </a:lnTo>
                <a:cubicBezTo>
                  <a:pt x="2561" y="1766"/>
                  <a:pt x="2544" y="1730"/>
                  <a:pt x="2550" y="1693"/>
                </a:cubicBezTo>
                <a:cubicBezTo>
                  <a:pt x="2557" y="1642"/>
                  <a:pt x="2561" y="1590"/>
                  <a:pt x="2561" y="1539"/>
                </a:cubicBezTo>
                <a:cubicBezTo>
                  <a:pt x="2561" y="1488"/>
                  <a:pt x="2557" y="1437"/>
                  <a:pt x="2550" y="1386"/>
                </a:cubicBezTo>
                <a:cubicBezTo>
                  <a:pt x="2544" y="1349"/>
                  <a:pt x="2561" y="1313"/>
                  <a:pt x="2594" y="1295"/>
                </a:cubicBezTo>
                <a:lnTo>
                  <a:pt x="2829" y="1158"/>
                </a:lnTo>
                <a:cubicBezTo>
                  <a:pt x="2842" y="1151"/>
                  <a:pt x="2848" y="1138"/>
                  <a:pt x="2849" y="1132"/>
                </a:cubicBezTo>
                <a:cubicBezTo>
                  <a:pt x="2851" y="1125"/>
                  <a:pt x="2853" y="1112"/>
                  <a:pt x="2845" y="1098"/>
                </a:cubicBezTo>
                <a:lnTo>
                  <a:pt x="2570" y="623"/>
                </a:lnTo>
                <a:cubicBezTo>
                  <a:pt x="2561" y="607"/>
                  <a:pt x="2545" y="601"/>
                  <a:pt x="2532" y="601"/>
                </a:cubicBezTo>
                <a:cubicBezTo>
                  <a:pt x="2524" y="601"/>
                  <a:pt x="2517" y="603"/>
                  <a:pt x="2510" y="607"/>
                </a:cubicBezTo>
                <a:lnTo>
                  <a:pt x="2275" y="742"/>
                </a:lnTo>
                <a:cubicBezTo>
                  <a:pt x="2243" y="760"/>
                  <a:pt x="2202" y="758"/>
                  <a:pt x="2173" y="735"/>
                </a:cubicBezTo>
                <a:cubicBezTo>
                  <a:pt x="2092" y="670"/>
                  <a:pt x="2003" y="618"/>
                  <a:pt x="1908" y="581"/>
                </a:cubicBezTo>
                <a:cubicBezTo>
                  <a:pt x="1873" y="567"/>
                  <a:pt x="1850" y="535"/>
                  <a:pt x="1850" y="497"/>
                </a:cubicBezTo>
                <a:lnTo>
                  <a:pt x="1850" y="225"/>
                </a:lnTo>
                <a:cubicBezTo>
                  <a:pt x="1850" y="201"/>
                  <a:pt x="1830" y="181"/>
                  <a:pt x="1806" y="181"/>
                </a:cubicBezTo>
                <a:lnTo>
                  <a:pt x="1257" y="181"/>
                </a:lnTo>
                <a:cubicBezTo>
                  <a:pt x="1233" y="181"/>
                  <a:pt x="1213" y="201"/>
                  <a:pt x="1213" y="225"/>
                </a:cubicBezTo>
                <a:lnTo>
                  <a:pt x="1213" y="497"/>
                </a:lnTo>
                <a:cubicBezTo>
                  <a:pt x="1213" y="535"/>
                  <a:pt x="1190" y="567"/>
                  <a:pt x="1156" y="581"/>
                </a:cubicBezTo>
                <a:cubicBezTo>
                  <a:pt x="1060" y="618"/>
                  <a:pt x="970" y="670"/>
                  <a:pt x="890" y="735"/>
                </a:cubicBezTo>
                <a:cubicBezTo>
                  <a:pt x="861" y="758"/>
                  <a:pt x="821" y="760"/>
                  <a:pt x="788" y="742"/>
                </a:cubicBezTo>
                <a:lnTo>
                  <a:pt x="553" y="607"/>
                </a:lnTo>
                <a:cubicBezTo>
                  <a:pt x="546" y="603"/>
                  <a:pt x="539" y="601"/>
                  <a:pt x="531" y="601"/>
                </a:cubicBezTo>
                <a:cubicBezTo>
                  <a:pt x="519" y="601"/>
                  <a:pt x="502" y="607"/>
                  <a:pt x="493" y="623"/>
                </a:cubicBezTo>
                <a:lnTo>
                  <a:pt x="218" y="1098"/>
                </a:lnTo>
                <a:cubicBezTo>
                  <a:pt x="210" y="1112"/>
                  <a:pt x="212" y="1125"/>
                  <a:pt x="214" y="1132"/>
                </a:cubicBezTo>
                <a:cubicBezTo>
                  <a:pt x="216" y="1138"/>
                  <a:pt x="220" y="1151"/>
                  <a:pt x="234" y="1158"/>
                </a:cubicBezTo>
                <a:lnTo>
                  <a:pt x="470" y="1294"/>
                </a:lnTo>
                <a:cubicBezTo>
                  <a:pt x="502" y="1313"/>
                  <a:pt x="519" y="1349"/>
                  <a:pt x="513" y="1386"/>
                </a:cubicBezTo>
                <a:cubicBezTo>
                  <a:pt x="506" y="1437"/>
                  <a:pt x="502" y="1488"/>
                  <a:pt x="502" y="1539"/>
                </a:cubicBezTo>
                <a:cubicBezTo>
                  <a:pt x="502" y="1590"/>
                  <a:pt x="506" y="1642"/>
                  <a:pt x="513" y="1693"/>
                </a:cubicBezTo>
                <a:cubicBezTo>
                  <a:pt x="519" y="1730"/>
                  <a:pt x="501" y="1766"/>
                  <a:pt x="470" y="1785"/>
                </a:cubicBezTo>
                <a:lnTo>
                  <a:pt x="234" y="1921"/>
                </a:lnTo>
                <a:cubicBezTo>
                  <a:pt x="213" y="1932"/>
                  <a:pt x="206" y="1960"/>
                  <a:pt x="218" y="1981"/>
                </a:cubicBezTo>
                <a:lnTo>
                  <a:pt x="493" y="2456"/>
                </a:lnTo>
                <a:cubicBezTo>
                  <a:pt x="502" y="2473"/>
                  <a:pt x="519" y="2479"/>
                  <a:pt x="531" y="2479"/>
                </a:cubicBezTo>
                <a:cubicBezTo>
                  <a:pt x="539" y="2479"/>
                  <a:pt x="546" y="2476"/>
                  <a:pt x="553" y="2473"/>
                </a:cubicBezTo>
                <a:lnTo>
                  <a:pt x="788" y="2337"/>
                </a:lnTo>
                <a:cubicBezTo>
                  <a:pt x="803" y="2328"/>
                  <a:pt x="818" y="2325"/>
                  <a:pt x="834" y="2325"/>
                </a:cubicBezTo>
                <a:close/>
                <a:moveTo>
                  <a:pt x="1806" y="3078"/>
                </a:moveTo>
                <a:lnTo>
                  <a:pt x="1257" y="3078"/>
                </a:lnTo>
                <a:cubicBezTo>
                  <a:pt x="1133" y="3078"/>
                  <a:pt x="1032" y="2978"/>
                  <a:pt x="1032" y="2853"/>
                </a:cubicBezTo>
                <a:lnTo>
                  <a:pt x="1032" y="2642"/>
                </a:lnTo>
                <a:cubicBezTo>
                  <a:pt x="960" y="2609"/>
                  <a:pt x="891" y="2570"/>
                  <a:pt x="827" y="2523"/>
                </a:cubicBezTo>
                <a:lnTo>
                  <a:pt x="643" y="2629"/>
                </a:lnTo>
                <a:cubicBezTo>
                  <a:pt x="609" y="2649"/>
                  <a:pt x="571" y="2659"/>
                  <a:pt x="531" y="2659"/>
                </a:cubicBezTo>
                <a:cubicBezTo>
                  <a:pt x="451" y="2659"/>
                  <a:pt x="376" y="2616"/>
                  <a:pt x="336" y="2547"/>
                </a:cubicBezTo>
                <a:lnTo>
                  <a:pt x="61" y="2071"/>
                </a:lnTo>
                <a:cubicBezTo>
                  <a:pt x="0" y="1963"/>
                  <a:pt x="37" y="1826"/>
                  <a:pt x="144" y="1764"/>
                </a:cubicBezTo>
                <a:lnTo>
                  <a:pt x="327" y="1658"/>
                </a:lnTo>
                <a:cubicBezTo>
                  <a:pt x="323" y="1619"/>
                  <a:pt x="321" y="1579"/>
                  <a:pt x="321" y="1539"/>
                </a:cubicBezTo>
                <a:cubicBezTo>
                  <a:pt x="321" y="1500"/>
                  <a:pt x="323" y="1460"/>
                  <a:pt x="327" y="1421"/>
                </a:cubicBezTo>
                <a:lnTo>
                  <a:pt x="144" y="1315"/>
                </a:lnTo>
                <a:cubicBezTo>
                  <a:pt x="92" y="1285"/>
                  <a:pt x="55" y="1237"/>
                  <a:pt x="39" y="1179"/>
                </a:cubicBezTo>
                <a:cubicBezTo>
                  <a:pt x="24" y="1121"/>
                  <a:pt x="32" y="1060"/>
                  <a:pt x="62" y="1008"/>
                </a:cubicBezTo>
                <a:lnTo>
                  <a:pt x="336" y="532"/>
                </a:lnTo>
                <a:cubicBezTo>
                  <a:pt x="376" y="463"/>
                  <a:pt x="451" y="420"/>
                  <a:pt x="531" y="420"/>
                </a:cubicBezTo>
                <a:cubicBezTo>
                  <a:pt x="571" y="420"/>
                  <a:pt x="609" y="431"/>
                  <a:pt x="643" y="450"/>
                </a:cubicBezTo>
                <a:lnTo>
                  <a:pt x="827" y="556"/>
                </a:lnTo>
                <a:cubicBezTo>
                  <a:pt x="891" y="509"/>
                  <a:pt x="960" y="470"/>
                  <a:pt x="1032" y="437"/>
                </a:cubicBezTo>
                <a:lnTo>
                  <a:pt x="1032" y="225"/>
                </a:lnTo>
                <a:cubicBezTo>
                  <a:pt x="1032" y="102"/>
                  <a:pt x="1133" y="0"/>
                  <a:pt x="1257" y="0"/>
                </a:cubicBezTo>
                <a:lnTo>
                  <a:pt x="1806" y="0"/>
                </a:lnTo>
                <a:cubicBezTo>
                  <a:pt x="1930" y="0"/>
                  <a:pt x="2031" y="102"/>
                  <a:pt x="2031" y="225"/>
                </a:cubicBezTo>
                <a:lnTo>
                  <a:pt x="2031" y="437"/>
                </a:lnTo>
                <a:cubicBezTo>
                  <a:pt x="2103" y="470"/>
                  <a:pt x="2172" y="510"/>
                  <a:pt x="2236" y="556"/>
                </a:cubicBezTo>
                <a:lnTo>
                  <a:pt x="2420" y="450"/>
                </a:lnTo>
                <a:cubicBezTo>
                  <a:pt x="2454" y="431"/>
                  <a:pt x="2493" y="420"/>
                  <a:pt x="2532" y="420"/>
                </a:cubicBezTo>
                <a:cubicBezTo>
                  <a:pt x="2612" y="420"/>
                  <a:pt x="2687" y="463"/>
                  <a:pt x="2727" y="532"/>
                </a:cubicBezTo>
                <a:lnTo>
                  <a:pt x="3001" y="1008"/>
                </a:lnTo>
                <a:cubicBezTo>
                  <a:pt x="3031" y="1060"/>
                  <a:pt x="3040" y="1121"/>
                  <a:pt x="3024" y="1179"/>
                </a:cubicBezTo>
                <a:cubicBezTo>
                  <a:pt x="3009" y="1236"/>
                  <a:pt x="2971" y="1285"/>
                  <a:pt x="2919" y="1315"/>
                </a:cubicBezTo>
                <a:lnTo>
                  <a:pt x="2736" y="1421"/>
                </a:lnTo>
                <a:cubicBezTo>
                  <a:pt x="2740" y="1460"/>
                  <a:pt x="2742" y="1500"/>
                  <a:pt x="2742" y="1539"/>
                </a:cubicBezTo>
                <a:cubicBezTo>
                  <a:pt x="2742" y="1579"/>
                  <a:pt x="2740" y="1619"/>
                  <a:pt x="2736" y="1658"/>
                </a:cubicBezTo>
                <a:lnTo>
                  <a:pt x="2919" y="1764"/>
                </a:lnTo>
                <a:cubicBezTo>
                  <a:pt x="2971" y="1794"/>
                  <a:pt x="3009" y="1842"/>
                  <a:pt x="3024" y="1901"/>
                </a:cubicBezTo>
                <a:cubicBezTo>
                  <a:pt x="3040" y="1959"/>
                  <a:pt x="3031" y="2019"/>
                  <a:pt x="3001" y="2071"/>
                </a:cubicBezTo>
                <a:lnTo>
                  <a:pt x="2727" y="2547"/>
                </a:lnTo>
                <a:cubicBezTo>
                  <a:pt x="2687" y="2616"/>
                  <a:pt x="2612" y="2659"/>
                  <a:pt x="2532" y="2659"/>
                </a:cubicBezTo>
                <a:cubicBezTo>
                  <a:pt x="2493" y="2659"/>
                  <a:pt x="2454" y="2649"/>
                  <a:pt x="2420" y="2629"/>
                </a:cubicBezTo>
                <a:lnTo>
                  <a:pt x="2236" y="2523"/>
                </a:lnTo>
                <a:cubicBezTo>
                  <a:pt x="2172" y="2570"/>
                  <a:pt x="2103" y="2609"/>
                  <a:pt x="2031" y="2642"/>
                </a:cubicBezTo>
                <a:lnTo>
                  <a:pt x="2031" y="2853"/>
                </a:lnTo>
                <a:cubicBezTo>
                  <a:pt x="2031" y="2978"/>
                  <a:pt x="1930" y="3078"/>
                  <a:pt x="1806" y="3078"/>
                </a:cubicBezTo>
                <a:close/>
              </a:path>
            </a:pathLst>
          </a:custGeom>
          <a:solidFill>
            <a:schemeClr val="accent2"/>
          </a:solidFill>
          <a:ln>
            <a:noFill/>
          </a:ln>
          <a:effectLst/>
        </p:spPr>
        <p:txBody>
          <a:bodyPr wrap="none" anchor="ctr"/>
          <a:lstStyle/>
          <a:p>
            <a:endParaRPr lang="es-ES_tradnl" sz="1633">
              <a:solidFill>
                <a:schemeClr val="accent2"/>
              </a:solidFill>
            </a:endParaRPr>
          </a:p>
        </p:txBody>
      </p:sp>
      <p:sp>
        <p:nvSpPr>
          <p:cNvPr id="46" name="Freeform 29">
            <a:extLst>
              <a:ext uri="{FF2B5EF4-FFF2-40B4-BE49-F238E27FC236}">
                <a16:creationId xmlns:a16="http://schemas.microsoft.com/office/drawing/2014/main" id="{63244EBE-B619-4E42-A9FB-D7CFB9360F0B}"/>
              </a:ext>
            </a:extLst>
          </p:cNvPr>
          <p:cNvSpPr>
            <a:spLocks noChangeAspect="1" noChangeArrowheads="1"/>
          </p:cNvSpPr>
          <p:nvPr/>
        </p:nvSpPr>
        <p:spPr bwMode="auto">
          <a:xfrm>
            <a:off x="2063256" y="2877771"/>
            <a:ext cx="282069" cy="285340"/>
          </a:xfrm>
          <a:custGeom>
            <a:avLst/>
            <a:gdLst>
              <a:gd name="T0" fmla="*/ 403066 w 3041"/>
              <a:gd name="T1" fmla="*/ 553858 h 3079"/>
              <a:gd name="T2" fmla="*/ 551470 w 3041"/>
              <a:gd name="T3" fmla="*/ 702848 h 3079"/>
              <a:gd name="T4" fmla="*/ 551470 w 3041"/>
              <a:gd name="T5" fmla="*/ 405227 h 3079"/>
              <a:gd name="T6" fmla="*/ 337870 w 3041"/>
              <a:gd name="T7" fmla="*/ 553858 h 3079"/>
              <a:gd name="T8" fmla="*/ 551470 w 3041"/>
              <a:gd name="T9" fmla="*/ 340088 h 3079"/>
              <a:gd name="T10" fmla="*/ 551470 w 3041"/>
              <a:gd name="T11" fmla="*/ 767987 h 3079"/>
              <a:gd name="T12" fmla="*/ 320580 w 3041"/>
              <a:gd name="T13" fmla="*/ 843562 h 3079"/>
              <a:gd name="T14" fmla="*/ 416394 w 3041"/>
              <a:gd name="T15" fmla="*/ 898984 h 3079"/>
              <a:gd name="T16" fmla="*/ 436925 w 3041"/>
              <a:gd name="T17" fmla="*/ 1026742 h 3079"/>
              <a:gd name="T18" fmla="*/ 650525 w 3041"/>
              <a:gd name="T19" fmla="*/ 1042577 h 3079"/>
              <a:gd name="T20" fmla="*/ 666374 w 3041"/>
              <a:gd name="T21" fmla="*/ 929214 h 3079"/>
              <a:gd name="T22" fmla="*/ 782719 w 3041"/>
              <a:gd name="T23" fmla="*/ 843562 h 3079"/>
              <a:gd name="T24" fmla="*/ 904108 w 3041"/>
              <a:gd name="T25" fmla="*/ 889987 h 3079"/>
              <a:gd name="T26" fmla="*/ 912032 w 3041"/>
              <a:gd name="T27" fmla="*/ 892146 h 3079"/>
              <a:gd name="T28" fmla="*/ 1024775 w 3041"/>
              <a:gd name="T29" fmla="*/ 712925 h 3079"/>
              <a:gd name="T30" fmla="*/ 1019012 w 3041"/>
              <a:gd name="T31" fmla="*/ 691332 h 3079"/>
              <a:gd name="T32" fmla="*/ 918516 w 3041"/>
              <a:gd name="T33" fmla="*/ 609279 h 3079"/>
              <a:gd name="T34" fmla="*/ 922478 w 3041"/>
              <a:gd name="T35" fmla="*/ 553858 h 3079"/>
              <a:gd name="T36" fmla="*/ 934365 w 3041"/>
              <a:gd name="T37" fmla="*/ 466046 h 3079"/>
              <a:gd name="T38" fmla="*/ 1026216 w 3041"/>
              <a:gd name="T39" fmla="*/ 407386 h 3079"/>
              <a:gd name="T40" fmla="*/ 925720 w 3041"/>
              <a:gd name="T41" fmla="*/ 224206 h 3079"/>
              <a:gd name="T42" fmla="*/ 912032 w 3041"/>
              <a:gd name="T43" fmla="*/ 216289 h 3079"/>
              <a:gd name="T44" fmla="*/ 819460 w 3041"/>
              <a:gd name="T45" fmla="*/ 267032 h 3079"/>
              <a:gd name="T46" fmla="*/ 687266 w 3041"/>
              <a:gd name="T47" fmla="*/ 209091 h 3079"/>
              <a:gd name="T48" fmla="*/ 666374 w 3041"/>
              <a:gd name="T49" fmla="*/ 80973 h 3079"/>
              <a:gd name="T50" fmla="*/ 452774 w 3041"/>
              <a:gd name="T51" fmla="*/ 65139 h 3079"/>
              <a:gd name="T52" fmla="*/ 436925 w 3041"/>
              <a:gd name="T53" fmla="*/ 178861 h 3079"/>
              <a:gd name="T54" fmla="*/ 416394 w 3041"/>
              <a:gd name="T55" fmla="*/ 209091 h 3079"/>
              <a:gd name="T56" fmla="*/ 283839 w 3041"/>
              <a:gd name="T57" fmla="*/ 267032 h 3079"/>
              <a:gd name="T58" fmla="*/ 191267 w 3041"/>
              <a:gd name="T59" fmla="*/ 216289 h 3079"/>
              <a:gd name="T60" fmla="*/ 78524 w 3041"/>
              <a:gd name="T61" fmla="*/ 395150 h 3079"/>
              <a:gd name="T62" fmla="*/ 77083 w 3041"/>
              <a:gd name="T63" fmla="*/ 407386 h 3079"/>
              <a:gd name="T64" fmla="*/ 169295 w 3041"/>
              <a:gd name="T65" fmla="*/ 465687 h 3079"/>
              <a:gd name="T66" fmla="*/ 180822 w 3041"/>
              <a:gd name="T67" fmla="*/ 553858 h 3079"/>
              <a:gd name="T68" fmla="*/ 184784 w 3041"/>
              <a:gd name="T69" fmla="*/ 609279 h 3079"/>
              <a:gd name="T70" fmla="*/ 84287 w 3041"/>
              <a:gd name="T71" fmla="*/ 691332 h 3079"/>
              <a:gd name="T72" fmla="*/ 177580 w 3041"/>
              <a:gd name="T73" fmla="*/ 883869 h 3079"/>
              <a:gd name="T74" fmla="*/ 199192 w 3041"/>
              <a:gd name="T75" fmla="*/ 889987 h 3079"/>
              <a:gd name="T76" fmla="*/ 300409 w 3041"/>
              <a:gd name="T77" fmla="*/ 836724 h 3079"/>
              <a:gd name="T78" fmla="*/ 452774 w 3041"/>
              <a:gd name="T79" fmla="*/ 1107715 h 3079"/>
              <a:gd name="T80" fmla="*/ 371729 w 3041"/>
              <a:gd name="T81" fmla="*/ 950807 h 3079"/>
              <a:gd name="T82" fmla="*/ 231610 w 3041"/>
              <a:gd name="T83" fmla="*/ 946128 h 3079"/>
              <a:gd name="T84" fmla="*/ 121028 w 3041"/>
              <a:gd name="T85" fmla="*/ 916618 h 3079"/>
              <a:gd name="T86" fmla="*/ 51869 w 3041"/>
              <a:gd name="T87" fmla="*/ 634831 h 3079"/>
              <a:gd name="T88" fmla="*/ 115625 w 3041"/>
              <a:gd name="T89" fmla="*/ 553858 h 3079"/>
              <a:gd name="T90" fmla="*/ 51869 w 3041"/>
              <a:gd name="T91" fmla="*/ 473244 h 3079"/>
              <a:gd name="T92" fmla="*/ 14048 w 3041"/>
              <a:gd name="T93" fmla="*/ 424300 h 3079"/>
              <a:gd name="T94" fmla="*/ 121028 w 3041"/>
              <a:gd name="T95" fmla="*/ 191457 h 3079"/>
              <a:gd name="T96" fmla="*/ 231610 w 3041"/>
              <a:gd name="T97" fmla="*/ 161947 h 3079"/>
              <a:gd name="T98" fmla="*/ 371729 w 3041"/>
              <a:gd name="T99" fmla="*/ 157268 h 3079"/>
              <a:gd name="T100" fmla="*/ 452774 w 3041"/>
              <a:gd name="T101" fmla="*/ 0 h 3079"/>
              <a:gd name="T102" fmla="*/ 731571 w 3041"/>
              <a:gd name="T103" fmla="*/ 80973 h 3079"/>
              <a:gd name="T104" fmla="*/ 805412 w 3041"/>
              <a:gd name="T105" fmla="*/ 200094 h 3079"/>
              <a:gd name="T106" fmla="*/ 912032 w 3041"/>
              <a:gd name="T107" fmla="*/ 151150 h 3079"/>
              <a:gd name="T108" fmla="*/ 1080967 w 3041"/>
              <a:gd name="T109" fmla="*/ 362761 h 3079"/>
              <a:gd name="T110" fmla="*/ 1089252 w 3041"/>
              <a:gd name="T111" fmla="*/ 424300 h 3079"/>
              <a:gd name="T112" fmla="*/ 985513 w 3041"/>
              <a:gd name="T113" fmla="*/ 511392 h 3079"/>
              <a:gd name="T114" fmla="*/ 985513 w 3041"/>
              <a:gd name="T115" fmla="*/ 596683 h 3079"/>
              <a:gd name="T116" fmla="*/ 1089252 w 3041"/>
              <a:gd name="T117" fmla="*/ 684135 h 3079"/>
              <a:gd name="T118" fmla="*/ 982271 w 3041"/>
              <a:gd name="T119" fmla="*/ 916618 h 3079"/>
              <a:gd name="T120" fmla="*/ 912032 w 3041"/>
              <a:gd name="T121" fmla="*/ 956925 h 3079"/>
              <a:gd name="T122" fmla="*/ 805412 w 3041"/>
              <a:gd name="T123" fmla="*/ 907981 h 3079"/>
              <a:gd name="T124" fmla="*/ 731571 w 3041"/>
              <a:gd name="T125" fmla="*/ 1026742 h 3079"/>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3041" h="3079">
                <a:moveTo>
                  <a:pt x="1531" y="1126"/>
                </a:moveTo>
                <a:lnTo>
                  <a:pt x="1531" y="1126"/>
                </a:lnTo>
                <a:cubicBezTo>
                  <a:pt x="1303" y="1126"/>
                  <a:pt x="1119" y="1312"/>
                  <a:pt x="1119" y="1539"/>
                </a:cubicBezTo>
                <a:cubicBezTo>
                  <a:pt x="1119" y="1767"/>
                  <a:pt x="1303" y="1953"/>
                  <a:pt x="1531" y="1953"/>
                </a:cubicBezTo>
                <a:cubicBezTo>
                  <a:pt x="1759" y="1953"/>
                  <a:pt x="1945" y="1767"/>
                  <a:pt x="1945" y="1539"/>
                </a:cubicBezTo>
                <a:cubicBezTo>
                  <a:pt x="1945" y="1312"/>
                  <a:pt x="1759" y="1126"/>
                  <a:pt x="1531" y="1126"/>
                </a:cubicBezTo>
                <a:close/>
                <a:moveTo>
                  <a:pt x="1531" y="2134"/>
                </a:moveTo>
                <a:lnTo>
                  <a:pt x="1531" y="2134"/>
                </a:lnTo>
                <a:cubicBezTo>
                  <a:pt x="1204" y="2134"/>
                  <a:pt x="938" y="1867"/>
                  <a:pt x="938" y="1539"/>
                </a:cubicBezTo>
                <a:cubicBezTo>
                  <a:pt x="938" y="1212"/>
                  <a:pt x="1204" y="945"/>
                  <a:pt x="1531" y="945"/>
                </a:cubicBezTo>
                <a:cubicBezTo>
                  <a:pt x="1859" y="945"/>
                  <a:pt x="2126" y="1212"/>
                  <a:pt x="2126" y="1539"/>
                </a:cubicBezTo>
                <a:cubicBezTo>
                  <a:pt x="2126" y="1867"/>
                  <a:pt x="1859" y="2134"/>
                  <a:pt x="1531" y="2134"/>
                </a:cubicBezTo>
                <a:close/>
                <a:moveTo>
                  <a:pt x="834" y="2325"/>
                </a:moveTo>
                <a:lnTo>
                  <a:pt x="834" y="2325"/>
                </a:lnTo>
                <a:cubicBezTo>
                  <a:pt x="854" y="2325"/>
                  <a:pt x="874" y="2331"/>
                  <a:pt x="890" y="2344"/>
                </a:cubicBezTo>
                <a:cubicBezTo>
                  <a:pt x="970" y="2409"/>
                  <a:pt x="1060" y="2460"/>
                  <a:pt x="1156" y="2498"/>
                </a:cubicBezTo>
                <a:cubicBezTo>
                  <a:pt x="1190" y="2511"/>
                  <a:pt x="1213" y="2545"/>
                  <a:pt x="1213" y="2582"/>
                </a:cubicBezTo>
                <a:lnTo>
                  <a:pt x="1213" y="2853"/>
                </a:lnTo>
                <a:cubicBezTo>
                  <a:pt x="1213" y="2877"/>
                  <a:pt x="1233" y="2897"/>
                  <a:pt x="1257" y="2897"/>
                </a:cubicBezTo>
                <a:lnTo>
                  <a:pt x="1806" y="2897"/>
                </a:lnTo>
                <a:cubicBezTo>
                  <a:pt x="1830" y="2897"/>
                  <a:pt x="1850" y="2877"/>
                  <a:pt x="1850" y="2853"/>
                </a:cubicBezTo>
                <a:lnTo>
                  <a:pt x="1850" y="2582"/>
                </a:lnTo>
                <a:cubicBezTo>
                  <a:pt x="1850" y="2545"/>
                  <a:pt x="1873" y="2511"/>
                  <a:pt x="1908" y="2498"/>
                </a:cubicBezTo>
                <a:cubicBezTo>
                  <a:pt x="2003" y="2460"/>
                  <a:pt x="2093" y="2409"/>
                  <a:pt x="2173" y="2344"/>
                </a:cubicBezTo>
                <a:cubicBezTo>
                  <a:pt x="2202" y="2321"/>
                  <a:pt x="2243" y="2318"/>
                  <a:pt x="2275" y="2337"/>
                </a:cubicBezTo>
                <a:lnTo>
                  <a:pt x="2510" y="2473"/>
                </a:lnTo>
                <a:cubicBezTo>
                  <a:pt x="2517" y="2476"/>
                  <a:pt x="2524" y="2479"/>
                  <a:pt x="2532" y="2479"/>
                </a:cubicBezTo>
                <a:cubicBezTo>
                  <a:pt x="2545" y="2479"/>
                  <a:pt x="2561" y="2473"/>
                  <a:pt x="2570" y="2456"/>
                </a:cubicBezTo>
                <a:lnTo>
                  <a:pt x="2845" y="1981"/>
                </a:lnTo>
                <a:cubicBezTo>
                  <a:pt x="2853" y="1967"/>
                  <a:pt x="2851" y="1954"/>
                  <a:pt x="2849" y="1947"/>
                </a:cubicBezTo>
                <a:cubicBezTo>
                  <a:pt x="2848" y="1941"/>
                  <a:pt x="2842" y="1928"/>
                  <a:pt x="2829" y="1921"/>
                </a:cubicBezTo>
                <a:lnTo>
                  <a:pt x="2594" y="1785"/>
                </a:lnTo>
                <a:cubicBezTo>
                  <a:pt x="2561" y="1766"/>
                  <a:pt x="2544" y="1730"/>
                  <a:pt x="2550" y="1693"/>
                </a:cubicBezTo>
                <a:cubicBezTo>
                  <a:pt x="2557" y="1642"/>
                  <a:pt x="2561" y="1590"/>
                  <a:pt x="2561" y="1539"/>
                </a:cubicBezTo>
                <a:cubicBezTo>
                  <a:pt x="2561" y="1488"/>
                  <a:pt x="2557" y="1437"/>
                  <a:pt x="2550" y="1386"/>
                </a:cubicBezTo>
                <a:cubicBezTo>
                  <a:pt x="2544" y="1349"/>
                  <a:pt x="2561" y="1313"/>
                  <a:pt x="2594" y="1295"/>
                </a:cubicBezTo>
                <a:lnTo>
                  <a:pt x="2829" y="1158"/>
                </a:lnTo>
                <a:cubicBezTo>
                  <a:pt x="2842" y="1151"/>
                  <a:pt x="2848" y="1138"/>
                  <a:pt x="2849" y="1132"/>
                </a:cubicBezTo>
                <a:cubicBezTo>
                  <a:pt x="2851" y="1125"/>
                  <a:pt x="2853" y="1112"/>
                  <a:pt x="2845" y="1098"/>
                </a:cubicBezTo>
                <a:lnTo>
                  <a:pt x="2570" y="623"/>
                </a:lnTo>
                <a:cubicBezTo>
                  <a:pt x="2561" y="607"/>
                  <a:pt x="2545" y="601"/>
                  <a:pt x="2532" y="601"/>
                </a:cubicBezTo>
                <a:cubicBezTo>
                  <a:pt x="2524" y="601"/>
                  <a:pt x="2517" y="603"/>
                  <a:pt x="2510" y="607"/>
                </a:cubicBezTo>
                <a:lnTo>
                  <a:pt x="2275" y="742"/>
                </a:lnTo>
                <a:cubicBezTo>
                  <a:pt x="2243" y="760"/>
                  <a:pt x="2202" y="758"/>
                  <a:pt x="2173" y="735"/>
                </a:cubicBezTo>
                <a:cubicBezTo>
                  <a:pt x="2092" y="670"/>
                  <a:pt x="2003" y="618"/>
                  <a:pt x="1908" y="581"/>
                </a:cubicBezTo>
                <a:cubicBezTo>
                  <a:pt x="1873" y="567"/>
                  <a:pt x="1850" y="535"/>
                  <a:pt x="1850" y="497"/>
                </a:cubicBezTo>
                <a:lnTo>
                  <a:pt x="1850" y="225"/>
                </a:lnTo>
                <a:cubicBezTo>
                  <a:pt x="1850" y="201"/>
                  <a:pt x="1830" y="181"/>
                  <a:pt x="1806" y="181"/>
                </a:cubicBezTo>
                <a:lnTo>
                  <a:pt x="1257" y="181"/>
                </a:lnTo>
                <a:cubicBezTo>
                  <a:pt x="1233" y="181"/>
                  <a:pt x="1213" y="201"/>
                  <a:pt x="1213" y="225"/>
                </a:cubicBezTo>
                <a:lnTo>
                  <a:pt x="1213" y="497"/>
                </a:lnTo>
                <a:cubicBezTo>
                  <a:pt x="1213" y="535"/>
                  <a:pt x="1190" y="567"/>
                  <a:pt x="1156" y="581"/>
                </a:cubicBezTo>
                <a:cubicBezTo>
                  <a:pt x="1060" y="618"/>
                  <a:pt x="970" y="670"/>
                  <a:pt x="890" y="735"/>
                </a:cubicBezTo>
                <a:cubicBezTo>
                  <a:pt x="861" y="758"/>
                  <a:pt x="821" y="760"/>
                  <a:pt x="788" y="742"/>
                </a:cubicBezTo>
                <a:lnTo>
                  <a:pt x="553" y="607"/>
                </a:lnTo>
                <a:cubicBezTo>
                  <a:pt x="546" y="603"/>
                  <a:pt x="539" y="601"/>
                  <a:pt x="531" y="601"/>
                </a:cubicBezTo>
                <a:cubicBezTo>
                  <a:pt x="519" y="601"/>
                  <a:pt x="502" y="607"/>
                  <a:pt x="493" y="623"/>
                </a:cubicBezTo>
                <a:lnTo>
                  <a:pt x="218" y="1098"/>
                </a:lnTo>
                <a:cubicBezTo>
                  <a:pt x="210" y="1112"/>
                  <a:pt x="212" y="1125"/>
                  <a:pt x="214" y="1132"/>
                </a:cubicBezTo>
                <a:cubicBezTo>
                  <a:pt x="216" y="1138"/>
                  <a:pt x="220" y="1151"/>
                  <a:pt x="234" y="1158"/>
                </a:cubicBezTo>
                <a:lnTo>
                  <a:pt x="470" y="1294"/>
                </a:lnTo>
                <a:cubicBezTo>
                  <a:pt x="502" y="1313"/>
                  <a:pt x="519" y="1349"/>
                  <a:pt x="513" y="1386"/>
                </a:cubicBezTo>
                <a:cubicBezTo>
                  <a:pt x="506" y="1437"/>
                  <a:pt x="502" y="1488"/>
                  <a:pt x="502" y="1539"/>
                </a:cubicBezTo>
                <a:cubicBezTo>
                  <a:pt x="502" y="1590"/>
                  <a:pt x="506" y="1642"/>
                  <a:pt x="513" y="1693"/>
                </a:cubicBezTo>
                <a:cubicBezTo>
                  <a:pt x="519" y="1730"/>
                  <a:pt x="501" y="1766"/>
                  <a:pt x="470" y="1785"/>
                </a:cubicBezTo>
                <a:lnTo>
                  <a:pt x="234" y="1921"/>
                </a:lnTo>
                <a:cubicBezTo>
                  <a:pt x="213" y="1932"/>
                  <a:pt x="206" y="1960"/>
                  <a:pt x="218" y="1981"/>
                </a:cubicBezTo>
                <a:lnTo>
                  <a:pt x="493" y="2456"/>
                </a:lnTo>
                <a:cubicBezTo>
                  <a:pt x="502" y="2473"/>
                  <a:pt x="519" y="2479"/>
                  <a:pt x="531" y="2479"/>
                </a:cubicBezTo>
                <a:cubicBezTo>
                  <a:pt x="539" y="2479"/>
                  <a:pt x="546" y="2476"/>
                  <a:pt x="553" y="2473"/>
                </a:cubicBezTo>
                <a:lnTo>
                  <a:pt x="788" y="2337"/>
                </a:lnTo>
                <a:cubicBezTo>
                  <a:pt x="803" y="2328"/>
                  <a:pt x="818" y="2325"/>
                  <a:pt x="834" y="2325"/>
                </a:cubicBezTo>
                <a:close/>
                <a:moveTo>
                  <a:pt x="1806" y="3078"/>
                </a:moveTo>
                <a:lnTo>
                  <a:pt x="1257" y="3078"/>
                </a:lnTo>
                <a:cubicBezTo>
                  <a:pt x="1133" y="3078"/>
                  <a:pt x="1032" y="2978"/>
                  <a:pt x="1032" y="2853"/>
                </a:cubicBezTo>
                <a:lnTo>
                  <a:pt x="1032" y="2642"/>
                </a:lnTo>
                <a:cubicBezTo>
                  <a:pt x="960" y="2609"/>
                  <a:pt x="891" y="2570"/>
                  <a:pt x="827" y="2523"/>
                </a:cubicBezTo>
                <a:lnTo>
                  <a:pt x="643" y="2629"/>
                </a:lnTo>
                <a:cubicBezTo>
                  <a:pt x="609" y="2649"/>
                  <a:pt x="571" y="2659"/>
                  <a:pt x="531" y="2659"/>
                </a:cubicBezTo>
                <a:cubicBezTo>
                  <a:pt x="451" y="2659"/>
                  <a:pt x="376" y="2616"/>
                  <a:pt x="336" y="2547"/>
                </a:cubicBezTo>
                <a:lnTo>
                  <a:pt x="61" y="2071"/>
                </a:lnTo>
                <a:cubicBezTo>
                  <a:pt x="0" y="1963"/>
                  <a:pt x="37" y="1826"/>
                  <a:pt x="144" y="1764"/>
                </a:cubicBezTo>
                <a:lnTo>
                  <a:pt x="327" y="1658"/>
                </a:lnTo>
                <a:cubicBezTo>
                  <a:pt x="323" y="1619"/>
                  <a:pt x="321" y="1579"/>
                  <a:pt x="321" y="1539"/>
                </a:cubicBezTo>
                <a:cubicBezTo>
                  <a:pt x="321" y="1500"/>
                  <a:pt x="323" y="1460"/>
                  <a:pt x="327" y="1421"/>
                </a:cubicBezTo>
                <a:lnTo>
                  <a:pt x="144" y="1315"/>
                </a:lnTo>
                <a:cubicBezTo>
                  <a:pt x="92" y="1285"/>
                  <a:pt x="55" y="1237"/>
                  <a:pt x="39" y="1179"/>
                </a:cubicBezTo>
                <a:cubicBezTo>
                  <a:pt x="24" y="1121"/>
                  <a:pt x="32" y="1060"/>
                  <a:pt x="62" y="1008"/>
                </a:cubicBezTo>
                <a:lnTo>
                  <a:pt x="336" y="532"/>
                </a:lnTo>
                <a:cubicBezTo>
                  <a:pt x="376" y="463"/>
                  <a:pt x="451" y="420"/>
                  <a:pt x="531" y="420"/>
                </a:cubicBezTo>
                <a:cubicBezTo>
                  <a:pt x="571" y="420"/>
                  <a:pt x="609" y="431"/>
                  <a:pt x="643" y="450"/>
                </a:cubicBezTo>
                <a:lnTo>
                  <a:pt x="827" y="556"/>
                </a:lnTo>
                <a:cubicBezTo>
                  <a:pt x="891" y="509"/>
                  <a:pt x="960" y="470"/>
                  <a:pt x="1032" y="437"/>
                </a:cubicBezTo>
                <a:lnTo>
                  <a:pt x="1032" y="225"/>
                </a:lnTo>
                <a:cubicBezTo>
                  <a:pt x="1032" y="102"/>
                  <a:pt x="1133" y="0"/>
                  <a:pt x="1257" y="0"/>
                </a:cubicBezTo>
                <a:lnTo>
                  <a:pt x="1806" y="0"/>
                </a:lnTo>
                <a:cubicBezTo>
                  <a:pt x="1930" y="0"/>
                  <a:pt x="2031" y="102"/>
                  <a:pt x="2031" y="225"/>
                </a:cubicBezTo>
                <a:lnTo>
                  <a:pt x="2031" y="437"/>
                </a:lnTo>
                <a:cubicBezTo>
                  <a:pt x="2103" y="470"/>
                  <a:pt x="2172" y="510"/>
                  <a:pt x="2236" y="556"/>
                </a:cubicBezTo>
                <a:lnTo>
                  <a:pt x="2420" y="450"/>
                </a:lnTo>
                <a:cubicBezTo>
                  <a:pt x="2454" y="431"/>
                  <a:pt x="2493" y="420"/>
                  <a:pt x="2532" y="420"/>
                </a:cubicBezTo>
                <a:cubicBezTo>
                  <a:pt x="2612" y="420"/>
                  <a:pt x="2687" y="463"/>
                  <a:pt x="2727" y="532"/>
                </a:cubicBezTo>
                <a:lnTo>
                  <a:pt x="3001" y="1008"/>
                </a:lnTo>
                <a:cubicBezTo>
                  <a:pt x="3031" y="1060"/>
                  <a:pt x="3040" y="1121"/>
                  <a:pt x="3024" y="1179"/>
                </a:cubicBezTo>
                <a:cubicBezTo>
                  <a:pt x="3009" y="1236"/>
                  <a:pt x="2971" y="1285"/>
                  <a:pt x="2919" y="1315"/>
                </a:cubicBezTo>
                <a:lnTo>
                  <a:pt x="2736" y="1421"/>
                </a:lnTo>
                <a:cubicBezTo>
                  <a:pt x="2740" y="1460"/>
                  <a:pt x="2742" y="1500"/>
                  <a:pt x="2742" y="1539"/>
                </a:cubicBezTo>
                <a:cubicBezTo>
                  <a:pt x="2742" y="1579"/>
                  <a:pt x="2740" y="1619"/>
                  <a:pt x="2736" y="1658"/>
                </a:cubicBezTo>
                <a:lnTo>
                  <a:pt x="2919" y="1764"/>
                </a:lnTo>
                <a:cubicBezTo>
                  <a:pt x="2971" y="1794"/>
                  <a:pt x="3009" y="1842"/>
                  <a:pt x="3024" y="1901"/>
                </a:cubicBezTo>
                <a:cubicBezTo>
                  <a:pt x="3040" y="1959"/>
                  <a:pt x="3031" y="2019"/>
                  <a:pt x="3001" y="2071"/>
                </a:cubicBezTo>
                <a:lnTo>
                  <a:pt x="2727" y="2547"/>
                </a:lnTo>
                <a:cubicBezTo>
                  <a:pt x="2687" y="2616"/>
                  <a:pt x="2612" y="2659"/>
                  <a:pt x="2532" y="2659"/>
                </a:cubicBezTo>
                <a:cubicBezTo>
                  <a:pt x="2493" y="2659"/>
                  <a:pt x="2454" y="2649"/>
                  <a:pt x="2420" y="2629"/>
                </a:cubicBezTo>
                <a:lnTo>
                  <a:pt x="2236" y="2523"/>
                </a:lnTo>
                <a:cubicBezTo>
                  <a:pt x="2172" y="2570"/>
                  <a:pt x="2103" y="2609"/>
                  <a:pt x="2031" y="2642"/>
                </a:cubicBezTo>
                <a:lnTo>
                  <a:pt x="2031" y="2853"/>
                </a:lnTo>
                <a:cubicBezTo>
                  <a:pt x="2031" y="2978"/>
                  <a:pt x="1930" y="3078"/>
                  <a:pt x="1806" y="3078"/>
                </a:cubicBezTo>
                <a:close/>
              </a:path>
            </a:pathLst>
          </a:custGeom>
          <a:solidFill>
            <a:schemeClr val="accent3"/>
          </a:solidFill>
          <a:ln>
            <a:noFill/>
          </a:ln>
          <a:effectLst/>
        </p:spPr>
        <p:txBody>
          <a:bodyPr wrap="none" anchor="ctr"/>
          <a:lstStyle/>
          <a:p>
            <a:endParaRPr lang="es-ES_tradnl" sz="1633">
              <a:solidFill>
                <a:schemeClr val="accent2"/>
              </a:solidFill>
            </a:endParaRPr>
          </a:p>
        </p:txBody>
      </p:sp>
      <p:grpSp>
        <p:nvGrpSpPr>
          <p:cNvPr id="47" name="Group 46">
            <a:extLst>
              <a:ext uri="{FF2B5EF4-FFF2-40B4-BE49-F238E27FC236}">
                <a16:creationId xmlns:a16="http://schemas.microsoft.com/office/drawing/2014/main" id="{C6B4A4AB-3128-DE44-B3F9-E2FB16C5C790}"/>
              </a:ext>
            </a:extLst>
          </p:cNvPr>
          <p:cNvGrpSpPr>
            <a:grpSpLocks noChangeAspect="1"/>
          </p:cNvGrpSpPr>
          <p:nvPr/>
        </p:nvGrpSpPr>
        <p:grpSpPr>
          <a:xfrm>
            <a:off x="58410" y="4757796"/>
            <a:ext cx="10984695" cy="3014604"/>
            <a:chOff x="4356092" y="-331649"/>
            <a:chExt cx="7788729" cy="2137504"/>
          </a:xfrm>
        </p:grpSpPr>
        <p:grpSp>
          <p:nvGrpSpPr>
            <p:cNvPr id="48" name="Group 7">
              <a:extLst>
                <a:ext uri="{FF2B5EF4-FFF2-40B4-BE49-F238E27FC236}">
                  <a16:creationId xmlns:a16="http://schemas.microsoft.com/office/drawing/2014/main" id="{9B244CBD-BF62-E54F-B1C3-A13147489F75}"/>
                </a:ext>
              </a:extLst>
            </p:cNvPr>
            <p:cNvGrpSpPr>
              <a:grpSpLocks/>
            </p:cNvGrpSpPr>
            <p:nvPr/>
          </p:nvGrpSpPr>
          <p:grpSpPr bwMode="auto">
            <a:xfrm>
              <a:off x="5971767" y="-242756"/>
              <a:ext cx="1092528" cy="994943"/>
              <a:chOff x="2135188" y="3590925"/>
              <a:chExt cx="1635125" cy="1489075"/>
            </a:xfrm>
            <a:solidFill>
              <a:schemeClr val="accent2">
                <a:lumMod val="75000"/>
              </a:schemeClr>
            </a:solidFill>
          </p:grpSpPr>
          <p:sp>
            <p:nvSpPr>
              <p:cNvPr id="107" name="Freeform 4">
                <a:extLst>
                  <a:ext uri="{FF2B5EF4-FFF2-40B4-BE49-F238E27FC236}">
                    <a16:creationId xmlns:a16="http://schemas.microsoft.com/office/drawing/2014/main" id="{8138A094-527F-1F45-AF36-4EEF6F1C32D9}"/>
                  </a:ext>
                </a:extLst>
              </p:cNvPr>
              <p:cNvSpPr>
                <a:spLocks noChangeArrowheads="1"/>
              </p:cNvSpPr>
              <p:nvPr/>
            </p:nvSpPr>
            <p:spPr bwMode="auto">
              <a:xfrm>
                <a:off x="2135188" y="3590925"/>
                <a:ext cx="1635125" cy="1489075"/>
              </a:xfrm>
              <a:custGeom>
                <a:avLst/>
                <a:gdLst>
                  <a:gd name="T0" fmla="*/ 817383 w 4543"/>
                  <a:gd name="T1" fmla="*/ 172010 h 4138"/>
                  <a:gd name="T2" fmla="*/ 817383 w 4543"/>
                  <a:gd name="T3" fmla="*/ 172010 h 4138"/>
                  <a:gd name="T4" fmla="*/ 412470 w 4543"/>
                  <a:gd name="T5" fmla="*/ 338982 h 4138"/>
                  <a:gd name="T6" fmla="*/ 412470 w 4543"/>
                  <a:gd name="T7" fmla="*/ 338982 h 4138"/>
                  <a:gd name="T8" fmla="*/ 412470 w 4543"/>
                  <a:gd name="T9" fmla="*/ 1149013 h 4138"/>
                  <a:gd name="T10" fmla="*/ 412470 w 4543"/>
                  <a:gd name="T11" fmla="*/ 1149013 h 4138"/>
                  <a:gd name="T12" fmla="*/ 817383 w 4543"/>
                  <a:gd name="T13" fmla="*/ 1316345 h 4138"/>
                  <a:gd name="T14" fmla="*/ 817383 w 4543"/>
                  <a:gd name="T15" fmla="*/ 1316345 h 4138"/>
                  <a:gd name="T16" fmla="*/ 817383 w 4543"/>
                  <a:gd name="T17" fmla="*/ 1316345 h 4138"/>
                  <a:gd name="T18" fmla="*/ 1222295 w 4543"/>
                  <a:gd name="T19" fmla="*/ 1149013 h 4138"/>
                  <a:gd name="T20" fmla="*/ 1222295 w 4543"/>
                  <a:gd name="T21" fmla="*/ 1149013 h 4138"/>
                  <a:gd name="T22" fmla="*/ 1222655 w 4543"/>
                  <a:gd name="T23" fmla="*/ 338982 h 4138"/>
                  <a:gd name="T24" fmla="*/ 1222655 w 4543"/>
                  <a:gd name="T25" fmla="*/ 338982 h 4138"/>
                  <a:gd name="T26" fmla="*/ 817383 w 4543"/>
                  <a:gd name="T27" fmla="*/ 172010 h 4138"/>
                  <a:gd name="T28" fmla="*/ 817383 w 4543"/>
                  <a:gd name="T29" fmla="*/ 1381479 h 4138"/>
                  <a:gd name="T30" fmla="*/ 817383 w 4543"/>
                  <a:gd name="T31" fmla="*/ 1381479 h 4138"/>
                  <a:gd name="T32" fmla="*/ 817383 w 4543"/>
                  <a:gd name="T33" fmla="*/ 1381479 h 4138"/>
                  <a:gd name="T34" fmla="*/ 366400 w 4543"/>
                  <a:gd name="T35" fmla="*/ 1195074 h 4138"/>
                  <a:gd name="T36" fmla="*/ 366400 w 4543"/>
                  <a:gd name="T37" fmla="*/ 1195074 h 4138"/>
                  <a:gd name="T38" fmla="*/ 366400 w 4543"/>
                  <a:gd name="T39" fmla="*/ 293281 h 4138"/>
                  <a:gd name="T40" fmla="*/ 366400 w 4543"/>
                  <a:gd name="T41" fmla="*/ 293281 h 4138"/>
                  <a:gd name="T42" fmla="*/ 817383 w 4543"/>
                  <a:gd name="T43" fmla="*/ 106877 h 4138"/>
                  <a:gd name="T44" fmla="*/ 817383 w 4543"/>
                  <a:gd name="T45" fmla="*/ 106877 h 4138"/>
                  <a:gd name="T46" fmla="*/ 1268365 w 4543"/>
                  <a:gd name="T47" fmla="*/ 293281 h 4138"/>
                  <a:gd name="T48" fmla="*/ 1268365 w 4543"/>
                  <a:gd name="T49" fmla="*/ 293281 h 4138"/>
                  <a:gd name="T50" fmla="*/ 1268365 w 4543"/>
                  <a:gd name="T51" fmla="*/ 1195074 h 4138"/>
                  <a:gd name="T52" fmla="*/ 1268365 w 4543"/>
                  <a:gd name="T53" fmla="*/ 1195074 h 4138"/>
                  <a:gd name="T54" fmla="*/ 817383 w 4543"/>
                  <a:gd name="T55" fmla="*/ 1381479 h 4138"/>
                  <a:gd name="T56" fmla="*/ 817383 w 4543"/>
                  <a:gd name="T57" fmla="*/ 65134 h 4138"/>
                  <a:gd name="T58" fmla="*/ 817383 w 4543"/>
                  <a:gd name="T59" fmla="*/ 65134 h 4138"/>
                  <a:gd name="T60" fmla="*/ 336527 w 4543"/>
                  <a:gd name="T61" fmla="*/ 263413 h 4138"/>
                  <a:gd name="T62" fmla="*/ 336527 w 4543"/>
                  <a:gd name="T63" fmla="*/ 263413 h 4138"/>
                  <a:gd name="T64" fmla="*/ 336527 w 4543"/>
                  <a:gd name="T65" fmla="*/ 1224942 h 4138"/>
                  <a:gd name="T66" fmla="*/ 336527 w 4543"/>
                  <a:gd name="T67" fmla="*/ 1224942 h 4138"/>
                  <a:gd name="T68" fmla="*/ 817383 w 4543"/>
                  <a:gd name="T69" fmla="*/ 1423582 h 4138"/>
                  <a:gd name="T70" fmla="*/ 817383 w 4543"/>
                  <a:gd name="T71" fmla="*/ 1423582 h 4138"/>
                  <a:gd name="T72" fmla="*/ 1298238 w 4543"/>
                  <a:gd name="T73" fmla="*/ 1224942 h 4138"/>
                  <a:gd name="T74" fmla="*/ 1298238 w 4543"/>
                  <a:gd name="T75" fmla="*/ 1224942 h 4138"/>
                  <a:gd name="T76" fmla="*/ 1298238 w 4543"/>
                  <a:gd name="T77" fmla="*/ 263413 h 4138"/>
                  <a:gd name="T78" fmla="*/ 1298238 w 4543"/>
                  <a:gd name="T79" fmla="*/ 263413 h 4138"/>
                  <a:gd name="T80" fmla="*/ 817383 w 4543"/>
                  <a:gd name="T81" fmla="*/ 65134 h 4138"/>
                  <a:gd name="T82" fmla="*/ 817383 w 4543"/>
                  <a:gd name="T83" fmla="*/ 1488715 h 4138"/>
                  <a:gd name="T84" fmla="*/ 817383 w 4543"/>
                  <a:gd name="T85" fmla="*/ 1488715 h 4138"/>
                  <a:gd name="T86" fmla="*/ 290457 w 4543"/>
                  <a:gd name="T87" fmla="*/ 1270644 h 4138"/>
                  <a:gd name="T88" fmla="*/ 290457 w 4543"/>
                  <a:gd name="T89" fmla="*/ 1270644 h 4138"/>
                  <a:gd name="T90" fmla="*/ 290457 w 4543"/>
                  <a:gd name="T91" fmla="*/ 217352 h 4138"/>
                  <a:gd name="T92" fmla="*/ 290457 w 4543"/>
                  <a:gd name="T93" fmla="*/ 217352 h 4138"/>
                  <a:gd name="T94" fmla="*/ 817383 w 4543"/>
                  <a:gd name="T95" fmla="*/ 0 h 4138"/>
                  <a:gd name="T96" fmla="*/ 817383 w 4543"/>
                  <a:gd name="T97" fmla="*/ 0 h 4138"/>
                  <a:gd name="T98" fmla="*/ 1344308 w 4543"/>
                  <a:gd name="T99" fmla="*/ 217352 h 4138"/>
                  <a:gd name="T100" fmla="*/ 1344308 w 4543"/>
                  <a:gd name="T101" fmla="*/ 217352 h 4138"/>
                  <a:gd name="T102" fmla="*/ 1344308 w 4543"/>
                  <a:gd name="T103" fmla="*/ 1270644 h 4138"/>
                  <a:gd name="T104" fmla="*/ 1344308 w 4543"/>
                  <a:gd name="T105" fmla="*/ 1270644 h 4138"/>
                  <a:gd name="T106" fmla="*/ 817383 w 4543"/>
                  <a:gd name="T107" fmla="*/ 1488715 h 4138"/>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4543" h="4138">
                    <a:moveTo>
                      <a:pt x="2271" y="478"/>
                    </a:moveTo>
                    <a:lnTo>
                      <a:pt x="2271" y="478"/>
                    </a:lnTo>
                    <a:cubicBezTo>
                      <a:pt x="1845" y="478"/>
                      <a:pt x="1446" y="642"/>
                      <a:pt x="1146" y="942"/>
                    </a:cubicBezTo>
                    <a:cubicBezTo>
                      <a:pt x="525" y="1563"/>
                      <a:pt x="525" y="2573"/>
                      <a:pt x="1146" y="3193"/>
                    </a:cubicBezTo>
                    <a:cubicBezTo>
                      <a:pt x="1445" y="3493"/>
                      <a:pt x="1845" y="3658"/>
                      <a:pt x="2271" y="3658"/>
                    </a:cubicBezTo>
                    <a:cubicBezTo>
                      <a:pt x="2696" y="3658"/>
                      <a:pt x="3096" y="3493"/>
                      <a:pt x="3396" y="3193"/>
                    </a:cubicBezTo>
                    <a:cubicBezTo>
                      <a:pt x="4017" y="2573"/>
                      <a:pt x="4017" y="1563"/>
                      <a:pt x="3397" y="942"/>
                    </a:cubicBezTo>
                    <a:cubicBezTo>
                      <a:pt x="3096" y="642"/>
                      <a:pt x="2696" y="478"/>
                      <a:pt x="2271" y="478"/>
                    </a:cubicBezTo>
                    <a:close/>
                    <a:moveTo>
                      <a:pt x="2271" y="3839"/>
                    </a:moveTo>
                    <a:lnTo>
                      <a:pt x="2271" y="3839"/>
                    </a:lnTo>
                    <a:cubicBezTo>
                      <a:pt x="1797" y="3839"/>
                      <a:pt x="1352" y="3655"/>
                      <a:pt x="1018" y="3321"/>
                    </a:cubicBezTo>
                    <a:cubicBezTo>
                      <a:pt x="327" y="2630"/>
                      <a:pt x="327" y="1506"/>
                      <a:pt x="1018" y="815"/>
                    </a:cubicBezTo>
                    <a:cubicBezTo>
                      <a:pt x="1352" y="481"/>
                      <a:pt x="1797" y="297"/>
                      <a:pt x="2271" y="297"/>
                    </a:cubicBezTo>
                    <a:cubicBezTo>
                      <a:pt x="2744" y="297"/>
                      <a:pt x="3190" y="481"/>
                      <a:pt x="3524" y="815"/>
                    </a:cubicBezTo>
                    <a:cubicBezTo>
                      <a:pt x="4215" y="1506"/>
                      <a:pt x="4215" y="2630"/>
                      <a:pt x="3524" y="3321"/>
                    </a:cubicBezTo>
                    <a:cubicBezTo>
                      <a:pt x="3190" y="3655"/>
                      <a:pt x="2744" y="3839"/>
                      <a:pt x="2271" y="3839"/>
                    </a:cubicBezTo>
                    <a:close/>
                    <a:moveTo>
                      <a:pt x="2271" y="181"/>
                    </a:moveTo>
                    <a:lnTo>
                      <a:pt x="2271" y="181"/>
                    </a:lnTo>
                    <a:cubicBezTo>
                      <a:pt x="1766" y="181"/>
                      <a:pt x="1292" y="377"/>
                      <a:pt x="935" y="732"/>
                    </a:cubicBezTo>
                    <a:cubicBezTo>
                      <a:pt x="199" y="1469"/>
                      <a:pt x="199" y="2667"/>
                      <a:pt x="935" y="3404"/>
                    </a:cubicBezTo>
                    <a:cubicBezTo>
                      <a:pt x="1292" y="3760"/>
                      <a:pt x="1766" y="3956"/>
                      <a:pt x="2271" y="3956"/>
                    </a:cubicBezTo>
                    <a:cubicBezTo>
                      <a:pt x="2776" y="3956"/>
                      <a:pt x="3251" y="3760"/>
                      <a:pt x="3607" y="3404"/>
                    </a:cubicBezTo>
                    <a:cubicBezTo>
                      <a:pt x="4343" y="2667"/>
                      <a:pt x="4343" y="1469"/>
                      <a:pt x="3607" y="732"/>
                    </a:cubicBezTo>
                    <a:cubicBezTo>
                      <a:pt x="3251" y="377"/>
                      <a:pt x="2776" y="181"/>
                      <a:pt x="2271" y="181"/>
                    </a:cubicBezTo>
                    <a:close/>
                    <a:moveTo>
                      <a:pt x="2271" y="4137"/>
                    </a:moveTo>
                    <a:lnTo>
                      <a:pt x="2271" y="4137"/>
                    </a:lnTo>
                    <a:cubicBezTo>
                      <a:pt x="1717" y="4137"/>
                      <a:pt x="1198" y="3922"/>
                      <a:pt x="807" y="3531"/>
                    </a:cubicBezTo>
                    <a:cubicBezTo>
                      <a:pt x="0" y="2724"/>
                      <a:pt x="0" y="1411"/>
                      <a:pt x="807" y="604"/>
                    </a:cubicBezTo>
                    <a:cubicBezTo>
                      <a:pt x="1198" y="214"/>
                      <a:pt x="1717" y="0"/>
                      <a:pt x="2271" y="0"/>
                    </a:cubicBezTo>
                    <a:cubicBezTo>
                      <a:pt x="2824" y="0"/>
                      <a:pt x="3344" y="214"/>
                      <a:pt x="3735" y="604"/>
                    </a:cubicBezTo>
                    <a:cubicBezTo>
                      <a:pt x="4542" y="1411"/>
                      <a:pt x="4542" y="2724"/>
                      <a:pt x="3735" y="3531"/>
                    </a:cubicBezTo>
                    <a:cubicBezTo>
                      <a:pt x="3344" y="3922"/>
                      <a:pt x="2824" y="4137"/>
                      <a:pt x="2271" y="4137"/>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08" name="Freeform 5">
                <a:extLst>
                  <a:ext uri="{FF2B5EF4-FFF2-40B4-BE49-F238E27FC236}">
                    <a16:creationId xmlns:a16="http://schemas.microsoft.com/office/drawing/2014/main" id="{FF302EBC-206C-9048-AB7D-F6E0154187E7}"/>
                  </a:ext>
                </a:extLst>
              </p:cNvPr>
              <p:cNvSpPr>
                <a:spLocks noChangeArrowheads="1"/>
              </p:cNvSpPr>
              <p:nvPr/>
            </p:nvSpPr>
            <p:spPr bwMode="auto">
              <a:xfrm>
                <a:off x="2514600" y="3898900"/>
                <a:ext cx="92075" cy="92075"/>
              </a:xfrm>
              <a:custGeom>
                <a:avLst/>
                <a:gdLst>
                  <a:gd name="T0" fmla="*/ 85241 w 256"/>
                  <a:gd name="T1" fmla="*/ 82004 h 256"/>
                  <a:gd name="T2" fmla="*/ 85241 w 256"/>
                  <a:gd name="T3" fmla="*/ 82004 h 256"/>
                  <a:gd name="T4" fmla="*/ 85241 w 256"/>
                  <a:gd name="T5" fmla="*/ 58986 h 256"/>
                  <a:gd name="T6" fmla="*/ 33809 w 256"/>
                  <a:gd name="T7" fmla="*/ 7553 h 256"/>
                  <a:gd name="T8" fmla="*/ 33809 w 256"/>
                  <a:gd name="T9" fmla="*/ 7553 h 256"/>
                  <a:gd name="T10" fmla="*/ 13308 w 256"/>
                  <a:gd name="T11" fmla="*/ 4676 h 256"/>
                  <a:gd name="T12" fmla="*/ 8992 w 256"/>
                  <a:gd name="T13" fmla="*/ 8632 h 256"/>
                  <a:gd name="T14" fmla="*/ 4676 w 256"/>
                  <a:gd name="T15" fmla="*/ 13308 h 256"/>
                  <a:gd name="T16" fmla="*/ 4676 w 256"/>
                  <a:gd name="T17" fmla="*/ 13308 h 256"/>
                  <a:gd name="T18" fmla="*/ 7553 w 256"/>
                  <a:gd name="T19" fmla="*/ 33809 h 256"/>
                  <a:gd name="T20" fmla="*/ 58986 w 256"/>
                  <a:gd name="T21" fmla="*/ 85241 h 256"/>
                  <a:gd name="T22" fmla="*/ 58986 w 256"/>
                  <a:gd name="T23" fmla="*/ 85241 h 256"/>
                  <a:gd name="T24" fmla="*/ 82004 w 256"/>
                  <a:gd name="T25" fmla="*/ 85241 h 256"/>
                  <a:gd name="T26" fmla="*/ 85241 w 256"/>
                  <a:gd name="T27" fmla="*/ 82004 h 25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56" h="256">
                    <a:moveTo>
                      <a:pt x="237" y="228"/>
                    </a:moveTo>
                    <a:lnTo>
                      <a:pt x="237" y="228"/>
                    </a:lnTo>
                    <a:cubicBezTo>
                      <a:pt x="255" y="211"/>
                      <a:pt x="255" y="182"/>
                      <a:pt x="237" y="164"/>
                    </a:cubicBezTo>
                    <a:lnTo>
                      <a:pt x="94" y="21"/>
                    </a:lnTo>
                    <a:cubicBezTo>
                      <a:pt x="76" y="3"/>
                      <a:pt x="51" y="0"/>
                      <a:pt x="37" y="13"/>
                    </a:cubicBezTo>
                    <a:lnTo>
                      <a:pt x="25" y="24"/>
                    </a:lnTo>
                    <a:lnTo>
                      <a:pt x="13" y="37"/>
                    </a:lnTo>
                    <a:cubicBezTo>
                      <a:pt x="0" y="51"/>
                      <a:pt x="4" y="77"/>
                      <a:pt x="21" y="94"/>
                    </a:cubicBezTo>
                    <a:lnTo>
                      <a:pt x="164" y="237"/>
                    </a:lnTo>
                    <a:cubicBezTo>
                      <a:pt x="182" y="255"/>
                      <a:pt x="210" y="255"/>
                      <a:pt x="228" y="237"/>
                    </a:cubicBezTo>
                    <a:lnTo>
                      <a:pt x="237" y="22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09" name="Freeform 6">
                <a:extLst>
                  <a:ext uri="{FF2B5EF4-FFF2-40B4-BE49-F238E27FC236}">
                    <a16:creationId xmlns:a16="http://schemas.microsoft.com/office/drawing/2014/main" id="{DD4D6EB6-86A6-1444-849D-6B05F76B0A38}"/>
                  </a:ext>
                </a:extLst>
              </p:cNvPr>
              <p:cNvSpPr>
                <a:spLocks noChangeArrowheads="1"/>
              </p:cNvSpPr>
              <p:nvPr/>
            </p:nvSpPr>
            <p:spPr bwMode="auto">
              <a:xfrm>
                <a:off x="2346325" y="4316413"/>
                <a:ext cx="106363" cy="38100"/>
              </a:xfrm>
              <a:custGeom>
                <a:avLst/>
                <a:gdLst>
                  <a:gd name="T0" fmla="*/ 106001 w 294"/>
                  <a:gd name="T1" fmla="*/ 16486 h 104"/>
                  <a:gd name="T2" fmla="*/ 106001 w 294"/>
                  <a:gd name="T3" fmla="*/ 16486 h 104"/>
                  <a:gd name="T4" fmla="*/ 89721 w 294"/>
                  <a:gd name="T5" fmla="*/ 0 h 104"/>
                  <a:gd name="T6" fmla="*/ 17004 w 294"/>
                  <a:gd name="T7" fmla="*/ 0 h 104"/>
                  <a:gd name="T8" fmla="*/ 17004 w 294"/>
                  <a:gd name="T9" fmla="*/ 0 h 104"/>
                  <a:gd name="T10" fmla="*/ 362 w 294"/>
                  <a:gd name="T11" fmla="*/ 12822 h 104"/>
                  <a:gd name="T12" fmla="*/ 362 w 294"/>
                  <a:gd name="T13" fmla="*/ 12822 h 104"/>
                  <a:gd name="T14" fmla="*/ 17004 w 294"/>
                  <a:gd name="T15" fmla="*/ 37734 h 104"/>
                  <a:gd name="T16" fmla="*/ 89721 w 294"/>
                  <a:gd name="T17" fmla="*/ 37734 h 104"/>
                  <a:gd name="T18" fmla="*/ 89721 w 294"/>
                  <a:gd name="T19" fmla="*/ 37734 h 104"/>
                  <a:gd name="T20" fmla="*/ 106001 w 294"/>
                  <a:gd name="T21" fmla="*/ 21248 h 104"/>
                  <a:gd name="T22" fmla="*/ 106001 w 294"/>
                  <a:gd name="T23" fmla="*/ 16486 h 10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94" h="104">
                    <a:moveTo>
                      <a:pt x="293" y="45"/>
                    </a:moveTo>
                    <a:lnTo>
                      <a:pt x="293" y="45"/>
                    </a:lnTo>
                    <a:cubicBezTo>
                      <a:pt x="293" y="21"/>
                      <a:pt x="273" y="0"/>
                      <a:pt x="248" y="0"/>
                    </a:cubicBezTo>
                    <a:lnTo>
                      <a:pt x="47" y="0"/>
                    </a:lnTo>
                    <a:cubicBezTo>
                      <a:pt x="21" y="0"/>
                      <a:pt x="1" y="15"/>
                      <a:pt x="1" y="35"/>
                    </a:cubicBezTo>
                    <a:cubicBezTo>
                      <a:pt x="0" y="53"/>
                      <a:pt x="21" y="103"/>
                      <a:pt x="47" y="103"/>
                    </a:cubicBezTo>
                    <a:lnTo>
                      <a:pt x="248" y="103"/>
                    </a:lnTo>
                    <a:cubicBezTo>
                      <a:pt x="273" y="103"/>
                      <a:pt x="293" y="83"/>
                      <a:pt x="293" y="58"/>
                    </a:cubicBezTo>
                    <a:lnTo>
                      <a:pt x="293" y="45"/>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10" name="Freeform 7">
                <a:extLst>
                  <a:ext uri="{FF2B5EF4-FFF2-40B4-BE49-F238E27FC236}">
                    <a16:creationId xmlns:a16="http://schemas.microsoft.com/office/drawing/2014/main" id="{23D27F74-DF86-C04D-86BA-B75181A97C3B}"/>
                  </a:ext>
                </a:extLst>
              </p:cNvPr>
              <p:cNvSpPr>
                <a:spLocks noChangeArrowheads="1"/>
              </p:cNvSpPr>
              <p:nvPr/>
            </p:nvSpPr>
            <p:spPr bwMode="auto">
              <a:xfrm>
                <a:off x="2514600" y="4679950"/>
                <a:ext cx="92075" cy="92075"/>
              </a:xfrm>
              <a:custGeom>
                <a:avLst/>
                <a:gdLst>
                  <a:gd name="T0" fmla="*/ 82004 w 256"/>
                  <a:gd name="T1" fmla="*/ 6114 h 256"/>
                  <a:gd name="T2" fmla="*/ 82004 w 256"/>
                  <a:gd name="T3" fmla="*/ 6114 h 256"/>
                  <a:gd name="T4" fmla="*/ 58986 w 256"/>
                  <a:gd name="T5" fmla="*/ 6114 h 256"/>
                  <a:gd name="T6" fmla="*/ 7553 w 256"/>
                  <a:gd name="T7" fmla="*/ 57907 h 256"/>
                  <a:gd name="T8" fmla="*/ 7553 w 256"/>
                  <a:gd name="T9" fmla="*/ 57907 h 256"/>
                  <a:gd name="T10" fmla="*/ 4676 w 256"/>
                  <a:gd name="T11" fmla="*/ 78408 h 256"/>
                  <a:gd name="T12" fmla="*/ 8992 w 256"/>
                  <a:gd name="T13" fmla="*/ 82724 h 256"/>
                  <a:gd name="T14" fmla="*/ 13308 w 256"/>
                  <a:gd name="T15" fmla="*/ 87399 h 256"/>
                  <a:gd name="T16" fmla="*/ 13308 w 256"/>
                  <a:gd name="T17" fmla="*/ 87399 h 256"/>
                  <a:gd name="T18" fmla="*/ 33809 w 256"/>
                  <a:gd name="T19" fmla="*/ 84162 h 256"/>
                  <a:gd name="T20" fmla="*/ 85241 w 256"/>
                  <a:gd name="T21" fmla="*/ 32370 h 256"/>
                  <a:gd name="T22" fmla="*/ 85241 w 256"/>
                  <a:gd name="T23" fmla="*/ 32370 h 256"/>
                  <a:gd name="T24" fmla="*/ 85241 w 256"/>
                  <a:gd name="T25" fmla="*/ 9711 h 256"/>
                  <a:gd name="T26" fmla="*/ 82004 w 256"/>
                  <a:gd name="T27" fmla="*/ 6114 h 25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56" h="256">
                    <a:moveTo>
                      <a:pt x="228" y="17"/>
                    </a:moveTo>
                    <a:lnTo>
                      <a:pt x="228" y="17"/>
                    </a:lnTo>
                    <a:cubicBezTo>
                      <a:pt x="210" y="0"/>
                      <a:pt x="182" y="0"/>
                      <a:pt x="164" y="17"/>
                    </a:cubicBezTo>
                    <a:lnTo>
                      <a:pt x="21" y="161"/>
                    </a:lnTo>
                    <a:cubicBezTo>
                      <a:pt x="4" y="178"/>
                      <a:pt x="0" y="204"/>
                      <a:pt x="13" y="218"/>
                    </a:cubicBezTo>
                    <a:lnTo>
                      <a:pt x="25" y="230"/>
                    </a:lnTo>
                    <a:lnTo>
                      <a:pt x="37" y="243"/>
                    </a:lnTo>
                    <a:cubicBezTo>
                      <a:pt x="51" y="255"/>
                      <a:pt x="76" y="251"/>
                      <a:pt x="94" y="234"/>
                    </a:cubicBezTo>
                    <a:lnTo>
                      <a:pt x="237" y="90"/>
                    </a:lnTo>
                    <a:cubicBezTo>
                      <a:pt x="255" y="73"/>
                      <a:pt x="255" y="44"/>
                      <a:pt x="237" y="27"/>
                    </a:cubicBezTo>
                    <a:lnTo>
                      <a:pt x="228" y="1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11" name="Freeform 8">
                <a:extLst>
                  <a:ext uri="{FF2B5EF4-FFF2-40B4-BE49-F238E27FC236}">
                    <a16:creationId xmlns:a16="http://schemas.microsoft.com/office/drawing/2014/main" id="{4F7C1EAC-F9A5-FC4D-9F11-E03A917F77A3}"/>
                  </a:ext>
                </a:extLst>
              </p:cNvPr>
              <p:cNvSpPr>
                <a:spLocks noChangeArrowheads="1"/>
              </p:cNvSpPr>
              <p:nvPr/>
            </p:nvSpPr>
            <p:spPr bwMode="auto">
              <a:xfrm>
                <a:off x="2933700" y="4835525"/>
                <a:ext cx="38100" cy="104775"/>
              </a:xfrm>
              <a:custGeom>
                <a:avLst/>
                <a:gdLst>
                  <a:gd name="T0" fmla="*/ 16329 w 105"/>
                  <a:gd name="T1" fmla="*/ 0 h 293"/>
                  <a:gd name="T2" fmla="*/ 16329 w 105"/>
                  <a:gd name="T3" fmla="*/ 0 h 293"/>
                  <a:gd name="T4" fmla="*/ 0 w 105"/>
                  <a:gd name="T5" fmla="*/ 16092 h 293"/>
                  <a:gd name="T6" fmla="*/ 0 w 105"/>
                  <a:gd name="T7" fmla="*/ 87968 h 293"/>
                  <a:gd name="T8" fmla="*/ 0 w 105"/>
                  <a:gd name="T9" fmla="*/ 87968 h 293"/>
                  <a:gd name="T10" fmla="*/ 12700 w 105"/>
                  <a:gd name="T11" fmla="*/ 104417 h 293"/>
                  <a:gd name="T12" fmla="*/ 12700 w 105"/>
                  <a:gd name="T13" fmla="*/ 104417 h 293"/>
                  <a:gd name="T14" fmla="*/ 37737 w 105"/>
                  <a:gd name="T15" fmla="*/ 87968 h 293"/>
                  <a:gd name="T16" fmla="*/ 37737 w 105"/>
                  <a:gd name="T17" fmla="*/ 16092 h 293"/>
                  <a:gd name="T18" fmla="*/ 37737 w 105"/>
                  <a:gd name="T19" fmla="*/ 16092 h 293"/>
                  <a:gd name="T20" fmla="*/ 21046 w 105"/>
                  <a:gd name="T21" fmla="*/ 0 h 293"/>
                  <a:gd name="T22" fmla="*/ 16329 w 105"/>
                  <a:gd name="T23" fmla="*/ 0 h 29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05" h="293">
                    <a:moveTo>
                      <a:pt x="45" y="0"/>
                    </a:moveTo>
                    <a:lnTo>
                      <a:pt x="45" y="0"/>
                    </a:lnTo>
                    <a:cubicBezTo>
                      <a:pt x="20" y="0"/>
                      <a:pt x="0" y="20"/>
                      <a:pt x="0" y="45"/>
                    </a:cubicBezTo>
                    <a:lnTo>
                      <a:pt x="0" y="246"/>
                    </a:lnTo>
                    <a:cubicBezTo>
                      <a:pt x="0" y="271"/>
                      <a:pt x="16" y="292"/>
                      <a:pt x="35" y="292"/>
                    </a:cubicBezTo>
                    <a:cubicBezTo>
                      <a:pt x="54" y="292"/>
                      <a:pt x="104" y="271"/>
                      <a:pt x="104" y="246"/>
                    </a:cubicBezTo>
                    <a:lnTo>
                      <a:pt x="104" y="45"/>
                    </a:lnTo>
                    <a:cubicBezTo>
                      <a:pt x="104" y="20"/>
                      <a:pt x="83" y="0"/>
                      <a:pt x="58" y="0"/>
                    </a:cubicBezTo>
                    <a:lnTo>
                      <a:pt x="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12" name="Freeform 9">
                <a:extLst>
                  <a:ext uri="{FF2B5EF4-FFF2-40B4-BE49-F238E27FC236}">
                    <a16:creationId xmlns:a16="http://schemas.microsoft.com/office/drawing/2014/main" id="{E0759B07-B1DA-DF47-BE9A-32B6A38F84C1}"/>
                  </a:ext>
                </a:extLst>
              </p:cNvPr>
              <p:cNvSpPr>
                <a:spLocks noChangeArrowheads="1"/>
              </p:cNvSpPr>
              <p:nvPr/>
            </p:nvSpPr>
            <p:spPr bwMode="auto">
              <a:xfrm>
                <a:off x="3297238" y="4679950"/>
                <a:ext cx="92075" cy="92075"/>
              </a:xfrm>
              <a:custGeom>
                <a:avLst/>
                <a:gdLst>
                  <a:gd name="T0" fmla="*/ 6449 w 257"/>
                  <a:gd name="T1" fmla="*/ 9711 h 256"/>
                  <a:gd name="T2" fmla="*/ 6449 w 257"/>
                  <a:gd name="T3" fmla="*/ 9711 h 256"/>
                  <a:gd name="T4" fmla="*/ 6449 w 257"/>
                  <a:gd name="T5" fmla="*/ 32370 h 256"/>
                  <a:gd name="T6" fmla="*/ 57681 w 257"/>
                  <a:gd name="T7" fmla="*/ 84162 h 256"/>
                  <a:gd name="T8" fmla="*/ 57681 w 257"/>
                  <a:gd name="T9" fmla="*/ 84162 h 256"/>
                  <a:gd name="T10" fmla="*/ 78461 w 257"/>
                  <a:gd name="T11" fmla="*/ 87399 h 256"/>
                  <a:gd name="T12" fmla="*/ 82760 w 257"/>
                  <a:gd name="T13" fmla="*/ 82724 h 256"/>
                  <a:gd name="T14" fmla="*/ 87059 w 257"/>
                  <a:gd name="T15" fmla="*/ 78408 h 256"/>
                  <a:gd name="T16" fmla="*/ 87059 w 257"/>
                  <a:gd name="T17" fmla="*/ 78408 h 256"/>
                  <a:gd name="T18" fmla="*/ 83835 w 257"/>
                  <a:gd name="T19" fmla="*/ 57907 h 256"/>
                  <a:gd name="T20" fmla="*/ 32961 w 257"/>
                  <a:gd name="T21" fmla="*/ 6114 h 256"/>
                  <a:gd name="T22" fmla="*/ 32961 w 257"/>
                  <a:gd name="T23" fmla="*/ 6114 h 256"/>
                  <a:gd name="T24" fmla="*/ 10032 w 257"/>
                  <a:gd name="T25" fmla="*/ 6114 h 256"/>
                  <a:gd name="T26" fmla="*/ 6449 w 257"/>
                  <a:gd name="T27" fmla="*/ 9711 h 25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57" h="256">
                    <a:moveTo>
                      <a:pt x="18" y="27"/>
                    </a:moveTo>
                    <a:lnTo>
                      <a:pt x="18" y="27"/>
                    </a:lnTo>
                    <a:cubicBezTo>
                      <a:pt x="0" y="44"/>
                      <a:pt x="0" y="73"/>
                      <a:pt x="18" y="90"/>
                    </a:cubicBezTo>
                    <a:lnTo>
                      <a:pt x="161" y="234"/>
                    </a:lnTo>
                    <a:cubicBezTo>
                      <a:pt x="179" y="251"/>
                      <a:pt x="205" y="255"/>
                      <a:pt x="219" y="243"/>
                    </a:cubicBezTo>
                    <a:lnTo>
                      <a:pt x="231" y="230"/>
                    </a:lnTo>
                    <a:lnTo>
                      <a:pt x="243" y="218"/>
                    </a:lnTo>
                    <a:cubicBezTo>
                      <a:pt x="256" y="204"/>
                      <a:pt x="252" y="178"/>
                      <a:pt x="234" y="161"/>
                    </a:cubicBezTo>
                    <a:lnTo>
                      <a:pt x="92" y="17"/>
                    </a:lnTo>
                    <a:cubicBezTo>
                      <a:pt x="74" y="0"/>
                      <a:pt x="45" y="0"/>
                      <a:pt x="28" y="17"/>
                    </a:cubicBezTo>
                    <a:lnTo>
                      <a:pt x="18" y="2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13" name="Freeform 10">
                <a:extLst>
                  <a:ext uri="{FF2B5EF4-FFF2-40B4-BE49-F238E27FC236}">
                    <a16:creationId xmlns:a16="http://schemas.microsoft.com/office/drawing/2014/main" id="{FDDA4883-4362-1442-9F9C-338E33C2C173}"/>
                  </a:ext>
                </a:extLst>
              </p:cNvPr>
              <p:cNvSpPr>
                <a:spLocks noChangeArrowheads="1"/>
              </p:cNvSpPr>
              <p:nvPr/>
            </p:nvSpPr>
            <p:spPr bwMode="auto">
              <a:xfrm>
                <a:off x="3451225" y="4316413"/>
                <a:ext cx="106363" cy="38100"/>
              </a:xfrm>
              <a:custGeom>
                <a:avLst/>
                <a:gdLst>
                  <a:gd name="T0" fmla="*/ 0 w 294"/>
                  <a:gd name="T1" fmla="*/ 21046 h 105"/>
                  <a:gd name="T2" fmla="*/ 0 w 294"/>
                  <a:gd name="T3" fmla="*/ 21046 h 105"/>
                  <a:gd name="T4" fmla="*/ 16642 w 294"/>
                  <a:gd name="T5" fmla="*/ 37374 h 105"/>
                  <a:gd name="T6" fmla="*/ 89721 w 294"/>
                  <a:gd name="T7" fmla="*/ 37737 h 105"/>
                  <a:gd name="T8" fmla="*/ 89721 w 294"/>
                  <a:gd name="T9" fmla="*/ 37737 h 105"/>
                  <a:gd name="T10" fmla="*/ 106001 w 294"/>
                  <a:gd name="T11" fmla="*/ 25037 h 105"/>
                  <a:gd name="T12" fmla="*/ 106001 w 294"/>
                  <a:gd name="T13" fmla="*/ 25037 h 105"/>
                  <a:gd name="T14" fmla="*/ 89721 w 294"/>
                  <a:gd name="T15" fmla="*/ 0 h 105"/>
                  <a:gd name="T16" fmla="*/ 16642 w 294"/>
                  <a:gd name="T17" fmla="*/ 0 h 105"/>
                  <a:gd name="T18" fmla="*/ 16642 w 294"/>
                  <a:gd name="T19" fmla="*/ 0 h 105"/>
                  <a:gd name="T20" fmla="*/ 0 w 294"/>
                  <a:gd name="T21" fmla="*/ 16329 h 105"/>
                  <a:gd name="T22" fmla="*/ 0 w 294"/>
                  <a:gd name="T23" fmla="*/ 21046 h 10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94" h="105">
                    <a:moveTo>
                      <a:pt x="0" y="58"/>
                    </a:moveTo>
                    <a:lnTo>
                      <a:pt x="0" y="58"/>
                    </a:lnTo>
                    <a:cubicBezTo>
                      <a:pt x="0" y="83"/>
                      <a:pt x="21" y="103"/>
                      <a:pt x="46" y="103"/>
                    </a:cubicBezTo>
                    <a:lnTo>
                      <a:pt x="248" y="104"/>
                    </a:lnTo>
                    <a:cubicBezTo>
                      <a:pt x="272" y="104"/>
                      <a:pt x="293" y="88"/>
                      <a:pt x="293" y="69"/>
                    </a:cubicBezTo>
                    <a:cubicBezTo>
                      <a:pt x="293" y="50"/>
                      <a:pt x="272" y="0"/>
                      <a:pt x="248" y="0"/>
                    </a:cubicBezTo>
                    <a:lnTo>
                      <a:pt x="46" y="0"/>
                    </a:lnTo>
                    <a:cubicBezTo>
                      <a:pt x="21" y="0"/>
                      <a:pt x="0" y="21"/>
                      <a:pt x="0" y="45"/>
                    </a:cubicBez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14" name="Freeform 11">
                <a:extLst>
                  <a:ext uri="{FF2B5EF4-FFF2-40B4-BE49-F238E27FC236}">
                    <a16:creationId xmlns:a16="http://schemas.microsoft.com/office/drawing/2014/main" id="{1A5BB7EE-FAC4-3F42-8006-1D3CB81AE1E9}"/>
                  </a:ext>
                </a:extLst>
              </p:cNvPr>
              <p:cNvSpPr>
                <a:spLocks noChangeArrowheads="1"/>
              </p:cNvSpPr>
              <p:nvPr/>
            </p:nvSpPr>
            <p:spPr bwMode="auto">
              <a:xfrm>
                <a:off x="3297238" y="3898900"/>
                <a:ext cx="92075" cy="92075"/>
              </a:xfrm>
              <a:custGeom>
                <a:avLst/>
                <a:gdLst>
                  <a:gd name="T0" fmla="*/ 10032 w 257"/>
                  <a:gd name="T1" fmla="*/ 85601 h 256"/>
                  <a:gd name="T2" fmla="*/ 10032 w 257"/>
                  <a:gd name="T3" fmla="*/ 85601 h 256"/>
                  <a:gd name="T4" fmla="*/ 32961 w 257"/>
                  <a:gd name="T5" fmla="*/ 85601 h 256"/>
                  <a:gd name="T6" fmla="*/ 84193 w 257"/>
                  <a:gd name="T7" fmla="*/ 33809 h 256"/>
                  <a:gd name="T8" fmla="*/ 84193 w 257"/>
                  <a:gd name="T9" fmla="*/ 33809 h 256"/>
                  <a:gd name="T10" fmla="*/ 87059 w 257"/>
                  <a:gd name="T11" fmla="*/ 13308 h 256"/>
                  <a:gd name="T12" fmla="*/ 82760 w 257"/>
                  <a:gd name="T13" fmla="*/ 8632 h 256"/>
                  <a:gd name="T14" fmla="*/ 78461 w 257"/>
                  <a:gd name="T15" fmla="*/ 4676 h 256"/>
                  <a:gd name="T16" fmla="*/ 78461 w 257"/>
                  <a:gd name="T17" fmla="*/ 4676 h 256"/>
                  <a:gd name="T18" fmla="*/ 57681 w 257"/>
                  <a:gd name="T19" fmla="*/ 7553 h 256"/>
                  <a:gd name="T20" fmla="*/ 6449 w 257"/>
                  <a:gd name="T21" fmla="*/ 58986 h 256"/>
                  <a:gd name="T22" fmla="*/ 6449 w 257"/>
                  <a:gd name="T23" fmla="*/ 58986 h 256"/>
                  <a:gd name="T24" fmla="*/ 6449 w 257"/>
                  <a:gd name="T25" fmla="*/ 82004 h 256"/>
                  <a:gd name="T26" fmla="*/ 10032 w 257"/>
                  <a:gd name="T27" fmla="*/ 85601 h 25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57" h="256">
                    <a:moveTo>
                      <a:pt x="28" y="238"/>
                    </a:moveTo>
                    <a:lnTo>
                      <a:pt x="28" y="238"/>
                    </a:lnTo>
                    <a:cubicBezTo>
                      <a:pt x="45" y="255"/>
                      <a:pt x="74" y="255"/>
                      <a:pt x="92" y="238"/>
                    </a:cubicBezTo>
                    <a:lnTo>
                      <a:pt x="235" y="94"/>
                    </a:lnTo>
                    <a:cubicBezTo>
                      <a:pt x="252" y="77"/>
                      <a:pt x="256" y="51"/>
                      <a:pt x="243" y="37"/>
                    </a:cubicBezTo>
                    <a:lnTo>
                      <a:pt x="231" y="24"/>
                    </a:lnTo>
                    <a:lnTo>
                      <a:pt x="219" y="13"/>
                    </a:lnTo>
                    <a:cubicBezTo>
                      <a:pt x="205" y="0"/>
                      <a:pt x="179" y="3"/>
                      <a:pt x="161" y="21"/>
                    </a:cubicBezTo>
                    <a:lnTo>
                      <a:pt x="18" y="164"/>
                    </a:lnTo>
                    <a:cubicBezTo>
                      <a:pt x="0" y="182"/>
                      <a:pt x="0" y="211"/>
                      <a:pt x="18" y="228"/>
                    </a:cubicBezTo>
                    <a:lnTo>
                      <a:pt x="28" y="23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15" name="Freeform 12">
                <a:extLst>
                  <a:ext uri="{FF2B5EF4-FFF2-40B4-BE49-F238E27FC236}">
                    <a16:creationId xmlns:a16="http://schemas.microsoft.com/office/drawing/2014/main" id="{0203D07E-547C-A749-BCA0-981EB39C2DF9}"/>
                  </a:ext>
                </a:extLst>
              </p:cNvPr>
              <p:cNvSpPr>
                <a:spLocks noChangeArrowheads="1"/>
              </p:cNvSpPr>
              <p:nvPr/>
            </p:nvSpPr>
            <p:spPr bwMode="auto">
              <a:xfrm>
                <a:off x="2933700" y="3730625"/>
                <a:ext cx="38100" cy="104775"/>
              </a:xfrm>
              <a:custGeom>
                <a:avLst/>
                <a:gdLst>
                  <a:gd name="T0" fmla="*/ 21046 w 105"/>
                  <a:gd name="T1" fmla="*/ 104417 h 293"/>
                  <a:gd name="T2" fmla="*/ 21046 w 105"/>
                  <a:gd name="T3" fmla="*/ 104417 h 293"/>
                  <a:gd name="T4" fmla="*/ 37737 w 105"/>
                  <a:gd name="T5" fmla="*/ 88326 h 293"/>
                  <a:gd name="T6" fmla="*/ 37737 w 105"/>
                  <a:gd name="T7" fmla="*/ 16449 h 293"/>
                  <a:gd name="T8" fmla="*/ 37737 w 105"/>
                  <a:gd name="T9" fmla="*/ 16449 h 293"/>
                  <a:gd name="T10" fmla="*/ 25037 w 105"/>
                  <a:gd name="T11" fmla="*/ 0 h 293"/>
                  <a:gd name="T12" fmla="*/ 25037 w 105"/>
                  <a:gd name="T13" fmla="*/ 0 h 293"/>
                  <a:gd name="T14" fmla="*/ 0 w 105"/>
                  <a:gd name="T15" fmla="*/ 16449 h 293"/>
                  <a:gd name="T16" fmla="*/ 0 w 105"/>
                  <a:gd name="T17" fmla="*/ 88326 h 293"/>
                  <a:gd name="T18" fmla="*/ 0 w 105"/>
                  <a:gd name="T19" fmla="*/ 88326 h 293"/>
                  <a:gd name="T20" fmla="*/ 16329 w 105"/>
                  <a:gd name="T21" fmla="*/ 104417 h 293"/>
                  <a:gd name="T22" fmla="*/ 21046 w 105"/>
                  <a:gd name="T23" fmla="*/ 104417 h 29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05" h="293">
                    <a:moveTo>
                      <a:pt x="58" y="292"/>
                    </a:moveTo>
                    <a:lnTo>
                      <a:pt x="58" y="292"/>
                    </a:lnTo>
                    <a:cubicBezTo>
                      <a:pt x="83" y="292"/>
                      <a:pt x="104" y="272"/>
                      <a:pt x="104" y="247"/>
                    </a:cubicBezTo>
                    <a:lnTo>
                      <a:pt x="104" y="46"/>
                    </a:lnTo>
                    <a:cubicBezTo>
                      <a:pt x="104" y="21"/>
                      <a:pt x="88" y="1"/>
                      <a:pt x="69" y="0"/>
                    </a:cubicBezTo>
                    <a:cubicBezTo>
                      <a:pt x="50" y="0"/>
                      <a:pt x="0" y="21"/>
                      <a:pt x="0" y="46"/>
                    </a:cubicBezTo>
                    <a:lnTo>
                      <a:pt x="0" y="247"/>
                    </a:lnTo>
                    <a:cubicBezTo>
                      <a:pt x="0" y="272"/>
                      <a:pt x="20" y="292"/>
                      <a:pt x="45" y="292"/>
                    </a:cubicBezTo>
                    <a:lnTo>
                      <a:pt x="58" y="29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16" name="Freeform 13">
                <a:extLst>
                  <a:ext uri="{FF2B5EF4-FFF2-40B4-BE49-F238E27FC236}">
                    <a16:creationId xmlns:a16="http://schemas.microsoft.com/office/drawing/2014/main" id="{5FDBDE82-51B6-F94E-8797-2AD780A80DF0}"/>
                  </a:ext>
                </a:extLst>
              </p:cNvPr>
              <p:cNvSpPr>
                <a:spLocks noChangeArrowheads="1"/>
              </p:cNvSpPr>
              <p:nvPr/>
            </p:nvSpPr>
            <p:spPr bwMode="auto">
              <a:xfrm>
                <a:off x="2760663" y="4143375"/>
                <a:ext cx="250825" cy="250825"/>
              </a:xfrm>
              <a:custGeom>
                <a:avLst/>
                <a:gdLst>
                  <a:gd name="T0" fmla="*/ 237529 w 698"/>
                  <a:gd name="T1" fmla="*/ 185064 h 698"/>
                  <a:gd name="T2" fmla="*/ 237529 w 698"/>
                  <a:gd name="T3" fmla="*/ 185064 h 698"/>
                  <a:gd name="T4" fmla="*/ 237529 w 698"/>
                  <a:gd name="T5" fmla="*/ 231420 h 698"/>
                  <a:gd name="T6" fmla="*/ 230702 w 698"/>
                  <a:gd name="T7" fmla="*/ 237888 h 698"/>
                  <a:gd name="T8" fmla="*/ 230702 w 698"/>
                  <a:gd name="T9" fmla="*/ 237888 h 698"/>
                  <a:gd name="T10" fmla="*/ 185064 w 698"/>
                  <a:gd name="T11" fmla="*/ 237888 h 698"/>
                  <a:gd name="T12" fmla="*/ 23717 w 698"/>
                  <a:gd name="T13" fmla="*/ 76901 h 698"/>
                  <a:gd name="T14" fmla="*/ 23717 w 698"/>
                  <a:gd name="T15" fmla="*/ 76901 h 698"/>
                  <a:gd name="T16" fmla="*/ 0 w 698"/>
                  <a:gd name="T17" fmla="*/ 26951 h 698"/>
                  <a:gd name="T18" fmla="*/ 0 w 698"/>
                  <a:gd name="T19" fmla="*/ 26951 h 698"/>
                  <a:gd name="T20" fmla="*/ 26592 w 698"/>
                  <a:gd name="T21" fmla="*/ 719 h 698"/>
                  <a:gd name="T22" fmla="*/ 26592 w 698"/>
                  <a:gd name="T23" fmla="*/ 719 h 698"/>
                  <a:gd name="T24" fmla="*/ 76182 w 698"/>
                  <a:gd name="T25" fmla="*/ 24076 h 698"/>
                  <a:gd name="T26" fmla="*/ 237529 w 698"/>
                  <a:gd name="T27" fmla="*/ 185064 h 69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698" h="698">
                    <a:moveTo>
                      <a:pt x="661" y="515"/>
                    </a:moveTo>
                    <a:lnTo>
                      <a:pt x="661" y="515"/>
                    </a:lnTo>
                    <a:cubicBezTo>
                      <a:pt x="697" y="551"/>
                      <a:pt x="697" y="608"/>
                      <a:pt x="661" y="644"/>
                    </a:cubicBezTo>
                    <a:lnTo>
                      <a:pt x="642" y="662"/>
                    </a:lnTo>
                    <a:cubicBezTo>
                      <a:pt x="608" y="697"/>
                      <a:pt x="550" y="697"/>
                      <a:pt x="515" y="662"/>
                    </a:cubicBezTo>
                    <a:lnTo>
                      <a:pt x="66" y="214"/>
                    </a:lnTo>
                    <a:cubicBezTo>
                      <a:pt x="31" y="178"/>
                      <a:pt x="2" y="116"/>
                      <a:pt x="0" y="75"/>
                    </a:cubicBezTo>
                    <a:cubicBezTo>
                      <a:pt x="0" y="34"/>
                      <a:pt x="33" y="0"/>
                      <a:pt x="74" y="2"/>
                    </a:cubicBezTo>
                    <a:cubicBezTo>
                      <a:pt x="115" y="2"/>
                      <a:pt x="177" y="32"/>
                      <a:pt x="212" y="67"/>
                    </a:cubicBezTo>
                    <a:lnTo>
                      <a:pt x="661" y="515"/>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17" name="Freeform 14">
                <a:extLst>
                  <a:ext uri="{FF2B5EF4-FFF2-40B4-BE49-F238E27FC236}">
                    <a16:creationId xmlns:a16="http://schemas.microsoft.com/office/drawing/2014/main" id="{2F369D0F-B71F-2249-BE4A-32AFC02D9637}"/>
                  </a:ext>
                </a:extLst>
              </p:cNvPr>
              <p:cNvSpPr>
                <a:spLocks noChangeArrowheads="1"/>
              </p:cNvSpPr>
              <p:nvPr/>
            </p:nvSpPr>
            <p:spPr bwMode="auto">
              <a:xfrm>
                <a:off x="2889250" y="4049713"/>
                <a:ext cx="349250" cy="349250"/>
              </a:xfrm>
              <a:custGeom>
                <a:avLst/>
                <a:gdLst>
                  <a:gd name="T0" fmla="*/ 52154 w 971"/>
                  <a:gd name="T1" fmla="*/ 334518 h 972"/>
                  <a:gd name="T2" fmla="*/ 52154 w 971"/>
                  <a:gd name="T3" fmla="*/ 334518 h 972"/>
                  <a:gd name="T4" fmla="*/ 10071 w 971"/>
                  <a:gd name="T5" fmla="*/ 338471 h 972"/>
                  <a:gd name="T6" fmla="*/ 10071 w 971"/>
                  <a:gd name="T7" fmla="*/ 338471 h 972"/>
                  <a:gd name="T8" fmla="*/ 14387 w 971"/>
                  <a:gd name="T9" fmla="*/ 296431 h 972"/>
                  <a:gd name="T10" fmla="*/ 287745 w 971"/>
                  <a:gd name="T11" fmla="*/ 23715 h 972"/>
                  <a:gd name="T12" fmla="*/ 287745 w 971"/>
                  <a:gd name="T13" fmla="*/ 23715 h 972"/>
                  <a:gd name="T14" fmla="*/ 329827 w 971"/>
                  <a:gd name="T15" fmla="*/ 359 h 972"/>
                  <a:gd name="T16" fmla="*/ 329827 w 971"/>
                  <a:gd name="T17" fmla="*/ 359 h 972"/>
                  <a:gd name="T18" fmla="*/ 348890 w 971"/>
                  <a:gd name="T19" fmla="*/ 19403 h 972"/>
                  <a:gd name="T20" fmla="*/ 348890 w 971"/>
                  <a:gd name="T21" fmla="*/ 19403 h 972"/>
                  <a:gd name="T22" fmla="*/ 325511 w 971"/>
                  <a:gd name="T23" fmla="*/ 61801 h 972"/>
                  <a:gd name="T24" fmla="*/ 52154 w 971"/>
                  <a:gd name="T25" fmla="*/ 334518 h 9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71" h="972">
                    <a:moveTo>
                      <a:pt x="145" y="931"/>
                    </a:moveTo>
                    <a:lnTo>
                      <a:pt x="145" y="931"/>
                    </a:lnTo>
                    <a:cubicBezTo>
                      <a:pt x="110" y="966"/>
                      <a:pt x="58" y="971"/>
                      <a:pt x="28" y="942"/>
                    </a:cubicBezTo>
                    <a:cubicBezTo>
                      <a:pt x="0" y="913"/>
                      <a:pt x="4" y="861"/>
                      <a:pt x="40" y="825"/>
                    </a:cubicBezTo>
                    <a:lnTo>
                      <a:pt x="800" y="66"/>
                    </a:lnTo>
                    <a:cubicBezTo>
                      <a:pt x="834" y="31"/>
                      <a:pt x="888" y="1"/>
                      <a:pt x="917" y="1"/>
                    </a:cubicBezTo>
                    <a:cubicBezTo>
                      <a:pt x="947" y="0"/>
                      <a:pt x="970" y="24"/>
                      <a:pt x="970" y="54"/>
                    </a:cubicBezTo>
                    <a:cubicBezTo>
                      <a:pt x="969" y="84"/>
                      <a:pt x="940" y="136"/>
                      <a:pt x="905" y="172"/>
                    </a:cubicBezTo>
                    <a:lnTo>
                      <a:pt x="145" y="931"/>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grpSp>
        <p:grpSp>
          <p:nvGrpSpPr>
            <p:cNvPr id="49" name="Group 4">
              <a:extLst>
                <a:ext uri="{FF2B5EF4-FFF2-40B4-BE49-F238E27FC236}">
                  <a16:creationId xmlns:a16="http://schemas.microsoft.com/office/drawing/2014/main" id="{8EA94EA6-441C-814A-AACC-31B5B9CE6A26}"/>
                </a:ext>
              </a:extLst>
            </p:cNvPr>
            <p:cNvGrpSpPr>
              <a:grpSpLocks/>
            </p:cNvGrpSpPr>
            <p:nvPr/>
          </p:nvGrpSpPr>
          <p:grpSpPr bwMode="auto">
            <a:xfrm>
              <a:off x="5700106" y="797571"/>
              <a:ext cx="1657884" cy="914329"/>
              <a:chOff x="5265738" y="5084763"/>
              <a:chExt cx="2481262" cy="1368425"/>
            </a:xfrm>
            <a:solidFill>
              <a:schemeClr val="accent3">
                <a:lumMod val="75000"/>
              </a:schemeClr>
            </a:solidFill>
          </p:grpSpPr>
          <p:sp>
            <p:nvSpPr>
              <p:cNvPr id="94" name="Freeform 20">
                <a:extLst>
                  <a:ext uri="{FF2B5EF4-FFF2-40B4-BE49-F238E27FC236}">
                    <a16:creationId xmlns:a16="http://schemas.microsoft.com/office/drawing/2014/main" id="{050CB891-4A19-2B45-9080-AF9301B25F46}"/>
                  </a:ext>
                </a:extLst>
              </p:cNvPr>
              <p:cNvSpPr>
                <a:spLocks noChangeArrowheads="1"/>
              </p:cNvSpPr>
              <p:nvPr/>
            </p:nvSpPr>
            <p:spPr bwMode="auto">
              <a:xfrm>
                <a:off x="7173913" y="5557838"/>
                <a:ext cx="180975" cy="180975"/>
              </a:xfrm>
              <a:custGeom>
                <a:avLst/>
                <a:gdLst>
                  <a:gd name="T0" fmla="*/ 180614 w 502"/>
                  <a:gd name="T1" fmla="*/ 90307 h 501"/>
                  <a:gd name="T2" fmla="*/ 180614 w 502"/>
                  <a:gd name="T3" fmla="*/ 90307 h 501"/>
                  <a:gd name="T4" fmla="*/ 90488 w 502"/>
                  <a:gd name="T5" fmla="*/ 180614 h 501"/>
                  <a:gd name="T6" fmla="*/ 90488 w 502"/>
                  <a:gd name="T7" fmla="*/ 180614 h 501"/>
                  <a:gd name="T8" fmla="*/ 0 w 502"/>
                  <a:gd name="T9" fmla="*/ 90307 h 501"/>
                  <a:gd name="T10" fmla="*/ 0 w 502"/>
                  <a:gd name="T11" fmla="*/ 90307 h 501"/>
                  <a:gd name="T12" fmla="*/ 90488 w 502"/>
                  <a:gd name="T13" fmla="*/ 0 h 501"/>
                  <a:gd name="T14" fmla="*/ 90488 w 502"/>
                  <a:gd name="T15" fmla="*/ 0 h 501"/>
                  <a:gd name="T16" fmla="*/ 180614 w 502"/>
                  <a:gd name="T17" fmla="*/ 90307 h 50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02" h="501">
                    <a:moveTo>
                      <a:pt x="501" y="250"/>
                    </a:moveTo>
                    <a:lnTo>
                      <a:pt x="501" y="250"/>
                    </a:lnTo>
                    <a:cubicBezTo>
                      <a:pt x="501" y="388"/>
                      <a:pt x="389" y="500"/>
                      <a:pt x="251" y="500"/>
                    </a:cubicBezTo>
                    <a:cubicBezTo>
                      <a:pt x="112" y="500"/>
                      <a:pt x="0" y="388"/>
                      <a:pt x="0" y="250"/>
                    </a:cubicBezTo>
                    <a:cubicBezTo>
                      <a:pt x="0" y="111"/>
                      <a:pt x="112" y="0"/>
                      <a:pt x="251" y="0"/>
                    </a:cubicBezTo>
                    <a:cubicBezTo>
                      <a:pt x="389" y="0"/>
                      <a:pt x="501" y="111"/>
                      <a:pt x="501" y="25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95" name="Freeform 25">
                <a:extLst>
                  <a:ext uri="{FF2B5EF4-FFF2-40B4-BE49-F238E27FC236}">
                    <a16:creationId xmlns:a16="http://schemas.microsoft.com/office/drawing/2014/main" id="{1527DD95-2EDB-0C43-A7A8-08BD165B6063}"/>
                  </a:ext>
                </a:extLst>
              </p:cNvPr>
              <p:cNvSpPr>
                <a:spLocks noChangeArrowheads="1"/>
              </p:cNvSpPr>
              <p:nvPr/>
            </p:nvSpPr>
            <p:spPr bwMode="auto">
              <a:xfrm>
                <a:off x="5627688" y="5230813"/>
                <a:ext cx="180975" cy="180975"/>
              </a:xfrm>
              <a:custGeom>
                <a:avLst/>
                <a:gdLst>
                  <a:gd name="T0" fmla="*/ 0 w 501"/>
                  <a:gd name="T1" fmla="*/ 180614 h 501"/>
                  <a:gd name="T2" fmla="*/ 180614 w 501"/>
                  <a:gd name="T3" fmla="*/ 0 h 501"/>
                  <a:gd name="T4" fmla="*/ 0 w 501"/>
                  <a:gd name="T5" fmla="*/ 0 h 501"/>
                  <a:gd name="T6" fmla="*/ 0 w 501"/>
                  <a:gd name="T7" fmla="*/ 180614 h 50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01" h="501">
                    <a:moveTo>
                      <a:pt x="0" y="500"/>
                    </a:moveTo>
                    <a:lnTo>
                      <a:pt x="500" y="0"/>
                    </a:lnTo>
                    <a:lnTo>
                      <a:pt x="0" y="0"/>
                    </a:lnTo>
                    <a:lnTo>
                      <a:pt x="0" y="50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96" name="Freeform 26">
                <a:extLst>
                  <a:ext uri="{FF2B5EF4-FFF2-40B4-BE49-F238E27FC236}">
                    <a16:creationId xmlns:a16="http://schemas.microsoft.com/office/drawing/2014/main" id="{75271F9C-00B8-7F42-8364-3E1C2F23A673}"/>
                  </a:ext>
                </a:extLst>
              </p:cNvPr>
              <p:cNvSpPr>
                <a:spLocks noChangeArrowheads="1"/>
              </p:cNvSpPr>
              <p:nvPr/>
            </p:nvSpPr>
            <p:spPr bwMode="auto">
              <a:xfrm>
                <a:off x="5627688" y="5884863"/>
                <a:ext cx="180975" cy="180975"/>
              </a:xfrm>
              <a:custGeom>
                <a:avLst/>
                <a:gdLst>
                  <a:gd name="T0" fmla="*/ 180614 w 501"/>
                  <a:gd name="T1" fmla="*/ 180614 h 502"/>
                  <a:gd name="T2" fmla="*/ 0 w 501"/>
                  <a:gd name="T3" fmla="*/ 0 h 502"/>
                  <a:gd name="T4" fmla="*/ 0 w 501"/>
                  <a:gd name="T5" fmla="*/ 180614 h 502"/>
                  <a:gd name="T6" fmla="*/ 180614 w 501"/>
                  <a:gd name="T7" fmla="*/ 180614 h 50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01" h="502">
                    <a:moveTo>
                      <a:pt x="500" y="501"/>
                    </a:moveTo>
                    <a:lnTo>
                      <a:pt x="0" y="0"/>
                    </a:lnTo>
                    <a:lnTo>
                      <a:pt x="0" y="501"/>
                    </a:lnTo>
                    <a:lnTo>
                      <a:pt x="500" y="501"/>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97" name="Freeform 27">
                <a:extLst>
                  <a:ext uri="{FF2B5EF4-FFF2-40B4-BE49-F238E27FC236}">
                    <a16:creationId xmlns:a16="http://schemas.microsoft.com/office/drawing/2014/main" id="{919CFBA5-70BA-504E-A584-F92FD2C451CA}"/>
                  </a:ext>
                </a:extLst>
              </p:cNvPr>
              <p:cNvSpPr>
                <a:spLocks noChangeArrowheads="1"/>
              </p:cNvSpPr>
              <p:nvPr/>
            </p:nvSpPr>
            <p:spPr bwMode="auto">
              <a:xfrm>
                <a:off x="7432675" y="5884863"/>
                <a:ext cx="180975" cy="180975"/>
              </a:xfrm>
              <a:custGeom>
                <a:avLst/>
                <a:gdLst>
                  <a:gd name="T0" fmla="*/ 180614 w 502"/>
                  <a:gd name="T1" fmla="*/ 0 h 502"/>
                  <a:gd name="T2" fmla="*/ 0 w 502"/>
                  <a:gd name="T3" fmla="*/ 180614 h 502"/>
                  <a:gd name="T4" fmla="*/ 180614 w 502"/>
                  <a:gd name="T5" fmla="*/ 180614 h 502"/>
                  <a:gd name="T6" fmla="*/ 180614 w 502"/>
                  <a:gd name="T7" fmla="*/ 0 h 50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02" h="502">
                    <a:moveTo>
                      <a:pt x="501" y="0"/>
                    </a:moveTo>
                    <a:lnTo>
                      <a:pt x="0" y="501"/>
                    </a:lnTo>
                    <a:lnTo>
                      <a:pt x="501" y="501"/>
                    </a:lnTo>
                    <a:lnTo>
                      <a:pt x="501"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98" name="Freeform 15">
                <a:extLst>
                  <a:ext uri="{FF2B5EF4-FFF2-40B4-BE49-F238E27FC236}">
                    <a16:creationId xmlns:a16="http://schemas.microsoft.com/office/drawing/2014/main" id="{30FA500C-86DC-6547-ADDF-616BF7911165}"/>
                  </a:ext>
                </a:extLst>
              </p:cNvPr>
              <p:cNvSpPr>
                <a:spLocks noChangeArrowheads="1"/>
              </p:cNvSpPr>
              <p:nvPr/>
            </p:nvSpPr>
            <p:spPr bwMode="auto">
              <a:xfrm>
                <a:off x="5265738" y="5329238"/>
                <a:ext cx="2252662" cy="1123950"/>
              </a:xfrm>
              <a:custGeom>
                <a:avLst/>
                <a:gdLst>
                  <a:gd name="T0" fmla="*/ 2219905 w 6258"/>
                  <a:gd name="T1" fmla="*/ 1123590 h 3124"/>
                  <a:gd name="T2" fmla="*/ 64794 w 6258"/>
                  <a:gd name="T3" fmla="*/ 1123590 h 3124"/>
                  <a:gd name="T4" fmla="*/ 64794 w 6258"/>
                  <a:gd name="T5" fmla="*/ 1123590 h 3124"/>
                  <a:gd name="T6" fmla="*/ 0 w 6258"/>
                  <a:gd name="T7" fmla="*/ 1058470 h 3124"/>
                  <a:gd name="T8" fmla="*/ 0 w 6258"/>
                  <a:gd name="T9" fmla="*/ 32380 h 3124"/>
                  <a:gd name="T10" fmla="*/ 0 w 6258"/>
                  <a:gd name="T11" fmla="*/ 32380 h 3124"/>
                  <a:gd name="T12" fmla="*/ 32397 w 6258"/>
                  <a:gd name="T13" fmla="*/ 0 h 3124"/>
                  <a:gd name="T14" fmla="*/ 32397 w 6258"/>
                  <a:gd name="T15" fmla="*/ 0 h 3124"/>
                  <a:gd name="T16" fmla="*/ 64794 w 6258"/>
                  <a:gd name="T17" fmla="*/ 32380 h 3124"/>
                  <a:gd name="T18" fmla="*/ 64794 w 6258"/>
                  <a:gd name="T19" fmla="*/ 1058470 h 3124"/>
                  <a:gd name="T20" fmla="*/ 2219905 w 6258"/>
                  <a:gd name="T21" fmla="*/ 1058470 h 3124"/>
                  <a:gd name="T22" fmla="*/ 2219905 w 6258"/>
                  <a:gd name="T23" fmla="*/ 1058470 h 3124"/>
                  <a:gd name="T24" fmla="*/ 2252302 w 6258"/>
                  <a:gd name="T25" fmla="*/ 1090850 h 3124"/>
                  <a:gd name="T26" fmla="*/ 2252302 w 6258"/>
                  <a:gd name="T27" fmla="*/ 1090850 h 3124"/>
                  <a:gd name="T28" fmla="*/ 2219905 w 6258"/>
                  <a:gd name="T29" fmla="*/ 1123590 h 312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6258" h="3124">
                    <a:moveTo>
                      <a:pt x="6167" y="3123"/>
                    </a:moveTo>
                    <a:lnTo>
                      <a:pt x="180" y="3123"/>
                    </a:lnTo>
                    <a:cubicBezTo>
                      <a:pt x="81" y="3123"/>
                      <a:pt x="0" y="3042"/>
                      <a:pt x="0" y="2942"/>
                    </a:cubicBezTo>
                    <a:lnTo>
                      <a:pt x="0" y="90"/>
                    </a:lnTo>
                    <a:cubicBezTo>
                      <a:pt x="0" y="40"/>
                      <a:pt x="40" y="0"/>
                      <a:pt x="90" y="0"/>
                    </a:cubicBezTo>
                    <a:cubicBezTo>
                      <a:pt x="140" y="0"/>
                      <a:pt x="180" y="40"/>
                      <a:pt x="180" y="90"/>
                    </a:cubicBezTo>
                    <a:lnTo>
                      <a:pt x="180" y="2942"/>
                    </a:lnTo>
                    <a:lnTo>
                      <a:pt x="6167" y="2942"/>
                    </a:lnTo>
                    <a:cubicBezTo>
                      <a:pt x="6217" y="2942"/>
                      <a:pt x="6257" y="2982"/>
                      <a:pt x="6257" y="3032"/>
                    </a:cubicBezTo>
                    <a:cubicBezTo>
                      <a:pt x="6257" y="3082"/>
                      <a:pt x="6217" y="3123"/>
                      <a:pt x="6167" y="31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99" name="Freeform 16">
                <a:extLst>
                  <a:ext uri="{FF2B5EF4-FFF2-40B4-BE49-F238E27FC236}">
                    <a16:creationId xmlns:a16="http://schemas.microsoft.com/office/drawing/2014/main" id="{119AF62C-36D5-2841-AEED-7E71DAF51097}"/>
                  </a:ext>
                </a:extLst>
              </p:cNvPr>
              <p:cNvSpPr>
                <a:spLocks noChangeArrowheads="1"/>
              </p:cNvSpPr>
              <p:nvPr/>
            </p:nvSpPr>
            <p:spPr bwMode="auto">
              <a:xfrm>
                <a:off x="5380038" y="5214938"/>
                <a:ext cx="2254250" cy="1123950"/>
              </a:xfrm>
              <a:custGeom>
                <a:avLst/>
                <a:gdLst>
                  <a:gd name="T0" fmla="*/ 2221120 w 6260"/>
                  <a:gd name="T1" fmla="*/ 1123590 h 3124"/>
                  <a:gd name="T2" fmla="*/ 65179 w 6260"/>
                  <a:gd name="T3" fmla="*/ 1123590 h 3124"/>
                  <a:gd name="T4" fmla="*/ 65179 w 6260"/>
                  <a:gd name="T5" fmla="*/ 1123590 h 3124"/>
                  <a:gd name="T6" fmla="*/ 0 w 6260"/>
                  <a:gd name="T7" fmla="*/ 1058470 h 3124"/>
                  <a:gd name="T8" fmla="*/ 0 w 6260"/>
                  <a:gd name="T9" fmla="*/ 32740 h 3124"/>
                  <a:gd name="T10" fmla="*/ 0 w 6260"/>
                  <a:gd name="T11" fmla="*/ 32740 h 3124"/>
                  <a:gd name="T12" fmla="*/ 32769 w 6260"/>
                  <a:gd name="T13" fmla="*/ 0 h 3124"/>
                  <a:gd name="T14" fmla="*/ 32769 w 6260"/>
                  <a:gd name="T15" fmla="*/ 0 h 3124"/>
                  <a:gd name="T16" fmla="*/ 65179 w 6260"/>
                  <a:gd name="T17" fmla="*/ 32740 h 3124"/>
                  <a:gd name="T18" fmla="*/ 65179 w 6260"/>
                  <a:gd name="T19" fmla="*/ 1058470 h 3124"/>
                  <a:gd name="T20" fmla="*/ 2221120 w 6260"/>
                  <a:gd name="T21" fmla="*/ 1058470 h 3124"/>
                  <a:gd name="T22" fmla="*/ 2221120 w 6260"/>
                  <a:gd name="T23" fmla="*/ 1058470 h 3124"/>
                  <a:gd name="T24" fmla="*/ 2253890 w 6260"/>
                  <a:gd name="T25" fmla="*/ 1091210 h 3124"/>
                  <a:gd name="T26" fmla="*/ 2253890 w 6260"/>
                  <a:gd name="T27" fmla="*/ 1091210 h 3124"/>
                  <a:gd name="T28" fmla="*/ 2221120 w 6260"/>
                  <a:gd name="T29" fmla="*/ 1123590 h 312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6260" h="3124">
                    <a:moveTo>
                      <a:pt x="6168" y="3123"/>
                    </a:moveTo>
                    <a:lnTo>
                      <a:pt x="181" y="3123"/>
                    </a:lnTo>
                    <a:cubicBezTo>
                      <a:pt x="81" y="3123"/>
                      <a:pt x="0" y="3042"/>
                      <a:pt x="0" y="2942"/>
                    </a:cubicBezTo>
                    <a:lnTo>
                      <a:pt x="0" y="91"/>
                    </a:lnTo>
                    <a:cubicBezTo>
                      <a:pt x="0" y="41"/>
                      <a:pt x="41" y="0"/>
                      <a:pt x="91" y="0"/>
                    </a:cubicBezTo>
                    <a:cubicBezTo>
                      <a:pt x="141" y="0"/>
                      <a:pt x="181" y="41"/>
                      <a:pt x="181" y="91"/>
                    </a:cubicBezTo>
                    <a:lnTo>
                      <a:pt x="181" y="2942"/>
                    </a:lnTo>
                    <a:lnTo>
                      <a:pt x="6168" y="2942"/>
                    </a:lnTo>
                    <a:cubicBezTo>
                      <a:pt x="6218" y="2942"/>
                      <a:pt x="6259" y="2983"/>
                      <a:pt x="6259" y="3033"/>
                    </a:cubicBezTo>
                    <a:cubicBezTo>
                      <a:pt x="6259" y="3083"/>
                      <a:pt x="6218" y="3123"/>
                      <a:pt x="6168" y="31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00" name="Freeform 17">
                <a:extLst>
                  <a:ext uri="{FF2B5EF4-FFF2-40B4-BE49-F238E27FC236}">
                    <a16:creationId xmlns:a16="http://schemas.microsoft.com/office/drawing/2014/main" id="{0B2301A6-FFFE-724A-A876-5660E467EF60}"/>
                  </a:ext>
                </a:extLst>
              </p:cNvPr>
              <p:cNvSpPr>
                <a:spLocks noChangeArrowheads="1"/>
              </p:cNvSpPr>
              <p:nvPr/>
            </p:nvSpPr>
            <p:spPr bwMode="auto">
              <a:xfrm>
                <a:off x="5594350" y="5195888"/>
                <a:ext cx="2051050" cy="903287"/>
              </a:xfrm>
              <a:custGeom>
                <a:avLst/>
                <a:gdLst>
                  <a:gd name="T0" fmla="*/ 65141 w 5699"/>
                  <a:gd name="T1" fmla="*/ 65215 h 2507"/>
                  <a:gd name="T2" fmla="*/ 65141 w 5699"/>
                  <a:gd name="T3" fmla="*/ 837711 h 2507"/>
                  <a:gd name="T4" fmla="*/ 1985549 w 5699"/>
                  <a:gd name="T5" fmla="*/ 837711 h 2507"/>
                  <a:gd name="T6" fmla="*/ 1985549 w 5699"/>
                  <a:gd name="T7" fmla="*/ 65215 h 2507"/>
                  <a:gd name="T8" fmla="*/ 65141 w 5699"/>
                  <a:gd name="T9" fmla="*/ 65215 h 2507"/>
                  <a:gd name="T10" fmla="*/ 1985549 w 5699"/>
                  <a:gd name="T11" fmla="*/ 837711 h 2507"/>
                  <a:gd name="T12" fmla="*/ 1985549 w 5699"/>
                  <a:gd name="T13" fmla="*/ 870499 h 2507"/>
                  <a:gd name="T14" fmla="*/ 1985549 w 5699"/>
                  <a:gd name="T15" fmla="*/ 837711 h 2507"/>
                  <a:gd name="T16" fmla="*/ 1985549 w 5699"/>
                  <a:gd name="T17" fmla="*/ 902927 h 2507"/>
                  <a:gd name="T18" fmla="*/ 65141 w 5699"/>
                  <a:gd name="T19" fmla="*/ 902927 h 2507"/>
                  <a:gd name="T20" fmla="*/ 65141 w 5699"/>
                  <a:gd name="T21" fmla="*/ 902927 h 2507"/>
                  <a:gd name="T22" fmla="*/ 0 w 5699"/>
                  <a:gd name="T23" fmla="*/ 837711 h 2507"/>
                  <a:gd name="T24" fmla="*/ 0 w 5699"/>
                  <a:gd name="T25" fmla="*/ 65215 h 2507"/>
                  <a:gd name="T26" fmla="*/ 0 w 5699"/>
                  <a:gd name="T27" fmla="*/ 65215 h 2507"/>
                  <a:gd name="T28" fmla="*/ 65141 w 5699"/>
                  <a:gd name="T29" fmla="*/ 0 h 2507"/>
                  <a:gd name="T30" fmla="*/ 1985549 w 5699"/>
                  <a:gd name="T31" fmla="*/ 0 h 2507"/>
                  <a:gd name="T32" fmla="*/ 1985549 w 5699"/>
                  <a:gd name="T33" fmla="*/ 0 h 2507"/>
                  <a:gd name="T34" fmla="*/ 2050690 w 5699"/>
                  <a:gd name="T35" fmla="*/ 65215 h 2507"/>
                  <a:gd name="T36" fmla="*/ 2050690 w 5699"/>
                  <a:gd name="T37" fmla="*/ 837711 h 2507"/>
                  <a:gd name="T38" fmla="*/ 2050690 w 5699"/>
                  <a:gd name="T39" fmla="*/ 837711 h 2507"/>
                  <a:gd name="T40" fmla="*/ 1985549 w 5699"/>
                  <a:gd name="T41" fmla="*/ 902927 h 250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699" h="2507">
                    <a:moveTo>
                      <a:pt x="181" y="181"/>
                    </a:moveTo>
                    <a:lnTo>
                      <a:pt x="181" y="2325"/>
                    </a:lnTo>
                    <a:lnTo>
                      <a:pt x="5517" y="2325"/>
                    </a:lnTo>
                    <a:lnTo>
                      <a:pt x="5517" y="181"/>
                    </a:lnTo>
                    <a:lnTo>
                      <a:pt x="181" y="181"/>
                    </a:lnTo>
                    <a:close/>
                    <a:moveTo>
                      <a:pt x="5517" y="2325"/>
                    </a:moveTo>
                    <a:lnTo>
                      <a:pt x="5517" y="2416"/>
                    </a:lnTo>
                    <a:lnTo>
                      <a:pt x="5517" y="2325"/>
                    </a:lnTo>
                    <a:close/>
                    <a:moveTo>
                      <a:pt x="5517" y="2506"/>
                    </a:moveTo>
                    <a:lnTo>
                      <a:pt x="181" y="2506"/>
                    </a:lnTo>
                    <a:cubicBezTo>
                      <a:pt x="81" y="2506"/>
                      <a:pt x="0" y="2425"/>
                      <a:pt x="0" y="2325"/>
                    </a:cubicBezTo>
                    <a:lnTo>
                      <a:pt x="0" y="181"/>
                    </a:lnTo>
                    <a:cubicBezTo>
                      <a:pt x="0" y="81"/>
                      <a:pt x="81" y="0"/>
                      <a:pt x="181" y="0"/>
                    </a:cubicBezTo>
                    <a:lnTo>
                      <a:pt x="5517" y="0"/>
                    </a:lnTo>
                    <a:cubicBezTo>
                      <a:pt x="5617" y="0"/>
                      <a:pt x="5698" y="81"/>
                      <a:pt x="5698" y="181"/>
                    </a:cubicBezTo>
                    <a:lnTo>
                      <a:pt x="5698" y="2325"/>
                    </a:lnTo>
                    <a:cubicBezTo>
                      <a:pt x="5698" y="2425"/>
                      <a:pt x="5617" y="2506"/>
                      <a:pt x="5517" y="2506"/>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01" name="Freeform 18">
                <a:extLst>
                  <a:ext uri="{FF2B5EF4-FFF2-40B4-BE49-F238E27FC236}">
                    <a16:creationId xmlns:a16="http://schemas.microsoft.com/office/drawing/2014/main" id="{FADC3326-C2D8-6044-92A7-AC3EBB1FB0F7}"/>
                  </a:ext>
                </a:extLst>
              </p:cNvPr>
              <p:cNvSpPr>
                <a:spLocks noChangeArrowheads="1"/>
              </p:cNvSpPr>
              <p:nvPr/>
            </p:nvSpPr>
            <p:spPr bwMode="auto">
              <a:xfrm>
                <a:off x="5494338" y="5084763"/>
                <a:ext cx="2252662" cy="1123950"/>
              </a:xfrm>
              <a:custGeom>
                <a:avLst/>
                <a:gdLst>
                  <a:gd name="T0" fmla="*/ 65143 w 6259"/>
                  <a:gd name="T1" fmla="*/ 64781 h 3123"/>
                  <a:gd name="T2" fmla="*/ 65143 w 6259"/>
                  <a:gd name="T3" fmla="*/ 1058809 h 3123"/>
                  <a:gd name="T4" fmla="*/ 2187519 w 6259"/>
                  <a:gd name="T5" fmla="*/ 1058809 h 3123"/>
                  <a:gd name="T6" fmla="*/ 2187519 w 6259"/>
                  <a:gd name="T7" fmla="*/ 64781 h 3123"/>
                  <a:gd name="T8" fmla="*/ 65143 w 6259"/>
                  <a:gd name="T9" fmla="*/ 64781 h 3123"/>
                  <a:gd name="T10" fmla="*/ 2187519 w 6259"/>
                  <a:gd name="T11" fmla="*/ 1058809 h 3123"/>
                  <a:gd name="T12" fmla="*/ 2187519 w 6259"/>
                  <a:gd name="T13" fmla="*/ 1091200 h 3123"/>
                  <a:gd name="T14" fmla="*/ 2187519 w 6259"/>
                  <a:gd name="T15" fmla="*/ 1058809 h 3123"/>
                  <a:gd name="T16" fmla="*/ 2187519 w 6259"/>
                  <a:gd name="T17" fmla="*/ 1123590 h 3123"/>
                  <a:gd name="T18" fmla="*/ 65143 w 6259"/>
                  <a:gd name="T19" fmla="*/ 1123590 h 3123"/>
                  <a:gd name="T20" fmla="*/ 65143 w 6259"/>
                  <a:gd name="T21" fmla="*/ 1123590 h 3123"/>
                  <a:gd name="T22" fmla="*/ 0 w 6259"/>
                  <a:gd name="T23" fmla="*/ 1058809 h 3123"/>
                  <a:gd name="T24" fmla="*/ 0 w 6259"/>
                  <a:gd name="T25" fmla="*/ 64781 h 3123"/>
                  <a:gd name="T26" fmla="*/ 0 w 6259"/>
                  <a:gd name="T27" fmla="*/ 64781 h 3123"/>
                  <a:gd name="T28" fmla="*/ 65143 w 6259"/>
                  <a:gd name="T29" fmla="*/ 0 h 3123"/>
                  <a:gd name="T30" fmla="*/ 2187519 w 6259"/>
                  <a:gd name="T31" fmla="*/ 0 h 3123"/>
                  <a:gd name="T32" fmla="*/ 2187519 w 6259"/>
                  <a:gd name="T33" fmla="*/ 0 h 3123"/>
                  <a:gd name="T34" fmla="*/ 2252302 w 6259"/>
                  <a:gd name="T35" fmla="*/ 64781 h 3123"/>
                  <a:gd name="T36" fmla="*/ 2252302 w 6259"/>
                  <a:gd name="T37" fmla="*/ 1058809 h 3123"/>
                  <a:gd name="T38" fmla="*/ 2252302 w 6259"/>
                  <a:gd name="T39" fmla="*/ 1058809 h 3123"/>
                  <a:gd name="T40" fmla="*/ 2187519 w 6259"/>
                  <a:gd name="T41" fmla="*/ 1123590 h 312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6259" h="3123">
                    <a:moveTo>
                      <a:pt x="181" y="180"/>
                    </a:moveTo>
                    <a:lnTo>
                      <a:pt x="181" y="2942"/>
                    </a:lnTo>
                    <a:lnTo>
                      <a:pt x="6078" y="2942"/>
                    </a:lnTo>
                    <a:lnTo>
                      <a:pt x="6078" y="180"/>
                    </a:lnTo>
                    <a:lnTo>
                      <a:pt x="181" y="180"/>
                    </a:lnTo>
                    <a:close/>
                    <a:moveTo>
                      <a:pt x="6078" y="2942"/>
                    </a:moveTo>
                    <a:lnTo>
                      <a:pt x="6078" y="3032"/>
                    </a:lnTo>
                    <a:lnTo>
                      <a:pt x="6078" y="2942"/>
                    </a:lnTo>
                    <a:close/>
                    <a:moveTo>
                      <a:pt x="6078" y="3122"/>
                    </a:moveTo>
                    <a:lnTo>
                      <a:pt x="181" y="3122"/>
                    </a:lnTo>
                    <a:cubicBezTo>
                      <a:pt x="81" y="3122"/>
                      <a:pt x="0" y="3041"/>
                      <a:pt x="0" y="2942"/>
                    </a:cubicBezTo>
                    <a:lnTo>
                      <a:pt x="0" y="180"/>
                    </a:lnTo>
                    <a:cubicBezTo>
                      <a:pt x="0" y="81"/>
                      <a:pt x="81" y="0"/>
                      <a:pt x="181" y="0"/>
                    </a:cubicBezTo>
                    <a:lnTo>
                      <a:pt x="6078" y="0"/>
                    </a:lnTo>
                    <a:cubicBezTo>
                      <a:pt x="6177" y="0"/>
                      <a:pt x="6258" y="81"/>
                      <a:pt x="6258" y="180"/>
                    </a:cubicBezTo>
                    <a:lnTo>
                      <a:pt x="6258" y="2942"/>
                    </a:lnTo>
                    <a:cubicBezTo>
                      <a:pt x="6258" y="3041"/>
                      <a:pt x="6177" y="3122"/>
                      <a:pt x="6078" y="312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02" name="Freeform 19">
                <a:extLst>
                  <a:ext uri="{FF2B5EF4-FFF2-40B4-BE49-F238E27FC236}">
                    <a16:creationId xmlns:a16="http://schemas.microsoft.com/office/drawing/2014/main" id="{B200C5C7-2535-FA42-A6B6-0E305B426170}"/>
                  </a:ext>
                </a:extLst>
              </p:cNvPr>
              <p:cNvSpPr>
                <a:spLocks noChangeArrowheads="1"/>
              </p:cNvSpPr>
              <p:nvPr/>
            </p:nvSpPr>
            <p:spPr bwMode="auto">
              <a:xfrm>
                <a:off x="6300788" y="5273675"/>
                <a:ext cx="639762" cy="747713"/>
              </a:xfrm>
              <a:custGeom>
                <a:avLst/>
                <a:gdLst>
                  <a:gd name="T0" fmla="*/ 319521 w 1778"/>
                  <a:gd name="T1" fmla="*/ 65159 h 2077"/>
                  <a:gd name="T2" fmla="*/ 319521 w 1778"/>
                  <a:gd name="T3" fmla="*/ 65159 h 2077"/>
                  <a:gd name="T4" fmla="*/ 64768 w 1778"/>
                  <a:gd name="T5" fmla="*/ 373677 h 2077"/>
                  <a:gd name="T6" fmla="*/ 64768 w 1778"/>
                  <a:gd name="T7" fmla="*/ 373677 h 2077"/>
                  <a:gd name="T8" fmla="*/ 319521 w 1778"/>
                  <a:gd name="T9" fmla="*/ 682194 h 2077"/>
                  <a:gd name="T10" fmla="*/ 319521 w 1778"/>
                  <a:gd name="T11" fmla="*/ 682194 h 2077"/>
                  <a:gd name="T12" fmla="*/ 574275 w 1778"/>
                  <a:gd name="T13" fmla="*/ 373677 h 2077"/>
                  <a:gd name="T14" fmla="*/ 574275 w 1778"/>
                  <a:gd name="T15" fmla="*/ 373677 h 2077"/>
                  <a:gd name="T16" fmla="*/ 319521 w 1778"/>
                  <a:gd name="T17" fmla="*/ 65159 h 2077"/>
                  <a:gd name="T18" fmla="*/ 319521 w 1778"/>
                  <a:gd name="T19" fmla="*/ 747353 h 2077"/>
                  <a:gd name="T20" fmla="*/ 319521 w 1778"/>
                  <a:gd name="T21" fmla="*/ 747353 h 2077"/>
                  <a:gd name="T22" fmla="*/ 0 w 1778"/>
                  <a:gd name="T23" fmla="*/ 373677 h 2077"/>
                  <a:gd name="T24" fmla="*/ 0 w 1778"/>
                  <a:gd name="T25" fmla="*/ 373677 h 2077"/>
                  <a:gd name="T26" fmla="*/ 319521 w 1778"/>
                  <a:gd name="T27" fmla="*/ 0 h 2077"/>
                  <a:gd name="T28" fmla="*/ 319521 w 1778"/>
                  <a:gd name="T29" fmla="*/ 0 h 2077"/>
                  <a:gd name="T30" fmla="*/ 639402 w 1778"/>
                  <a:gd name="T31" fmla="*/ 373677 h 2077"/>
                  <a:gd name="T32" fmla="*/ 639402 w 1778"/>
                  <a:gd name="T33" fmla="*/ 373677 h 2077"/>
                  <a:gd name="T34" fmla="*/ 319521 w 1778"/>
                  <a:gd name="T35" fmla="*/ 747353 h 207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778" h="2077">
                    <a:moveTo>
                      <a:pt x="888" y="181"/>
                    </a:moveTo>
                    <a:lnTo>
                      <a:pt x="888" y="181"/>
                    </a:lnTo>
                    <a:cubicBezTo>
                      <a:pt x="498" y="181"/>
                      <a:pt x="180" y="565"/>
                      <a:pt x="180" y="1038"/>
                    </a:cubicBezTo>
                    <a:cubicBezTo>
                      <a:pt x="180" y="1510"/>
                      <a:pt x="498" y="1895"/>
                      <a:pt x="888" y="1895"/>
                    </a:cubicBezTo>
                    <a:cubicBezTo>
                      <a:pt x="1279" y="1895"/>
                      <a:pt x="1596" y="1510"/>
                      <a:pt x="1596" y="1038"/>
                    </a:cubicBezTo>
                    <a:cubicBezTo>
                      <a:pt x="1596" y="565"/>
                      <a:pt x="1279" y="181"/>
                      <a:pt x="888" y="181"/>
                    </a:cubicBezTo>
                    <a:close/>
                    <a:moveTo>
                      <a:pt x="888" y="2076"/>
                    </a:moveTo>
                    <a:lnTo>
                      <a:pt x="888" y="2076"/>
                    </a:lnTo>
                    <a:cubicBezTo>
                      <a:pt x="398" y="2076"/>
                      <a:pt x="0" y="1610"/>
                      <a:pt x="0" y="1038"/>
                    </a:cubicBezTo>
                    <a:cubicBezTo>
                      <a:pt x="0" y="466"/>
                      <a:pt x="398" y="0"/>
                      <a:pt x="888" y="0"/>
                    </a:cubicBezTo>
                    <a:cubicBezTo>
                      <a:pt x="1379" y="0"/>
                      <a:pt x="1777" y="466"/>
                      <a:pt x="1777" y="1038"/>
                    </a:cubicBezTo>
                    <a:cubicBezTo>
                      <a:pt x="1777" y="1610"/>
                      <a:pt x="1379" y="2076"/>
                      <a:pt x="888" y="2076"/>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03" name="Freeform 21">
                <a:extLst>
                  <a:ext uri="{FF2B5EF4-FFF2-40B4-BE49-F238E27FC236}">
                    <a16:creationId xmlns:a16="http://schemas.microsoft.com/office/drawing/2014/main" id="{4844B27F-75FF-6248-947D-23B440FEDC74}"/>
                  </a:ext>
                </a:extLst>
              </p:cNvPr>
              <p:cNvSpPr>
                <a:spLocks noChangeArrowheads="1"/>
              </p:cNvSpPr>
              <p:nvPr/>
            </p:nvSpPr>
            <p:spPr bwMode="auto">
              <a:xfrm>
                <a:off x="5886450" y="5557838"/>
                <a:ext cx="180975" cy="180975"/>
              </a:xfrm>
              <a:custGeom>
                <a:avLst/>
                <a:gdLst>
                  <a:gd name="T0" fmla="*/ 180614 w 502"/>
                  <a:gd name="T1" fmla="*/ 90307 h 501"/>
                  <a:gd name="T2" fmla="*/ 180614 w 502"/>
                  <a:gd name="T3" fmla="*/ 90307 h 501"/>
                  <a:gd name="T4" fmla="*/ 90488 w 502"/>
                  <a:gd name="T5" fmla="*/ 180614 h 501"/>
                  <a:gd name="T6" fmla="*/ 90488 w 502"/>
                  <a:gd name="T7" fmla="*/ 180614 h 501"/>
                  <a:gd name="T8" fmla="*/ 0 w 502"/>
                  <a:gd name="T9" fmla="*/ 90307 h 501"/>
                  <a:gd name="T10" fmla="*/ 0 w 502"/>
                  <a:gd name="T11" fmla="*/ 90307 h 501"/>
                  <a:gd name="T12" fmla="*/ 90488 w 502"/>
                  <a:gd name="T13" fmla="*/ 0 h 501"/>
                  <a:gd name="T14" fmla="*/ 90488 w 502"/>
                  <a:gd name="T15" fmla="*/ 0 h 501"/>
                  <a:gd name="T16" fmla="*/ 180614 w 502"/>
                  <a:gd name="T17" fmla="*/ 90307 h 50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02" h="501">
                    <a:moveTo>
                      <a:pt x="501" y="250"/>
                    </a:moveTo>
                    <a:lnTo>
                      <a:pt x="501" y="250"/>
                    </a:lnTo>
                    <a:cubicBezTo>
                      <a:pt x="501" y="388"/>
                      <a:pt x="389" y="500"/>
                      <a:pt x="251" y="500"/>
                    </a:cubicBezTo>
                    <a:cubicBezTo>
                      <a:pt x="112" y="500"/>
                      <a:pt x="0" y="388"/>
                      <a:pt x="0" y="250"/>
                    </a:cubicBezTo>
                    <a:cubicBezTo>
                      <a:pt x="0" y="111"/>
                      <a:pt x="112" y="0"/>
                      <a:pt x="251" y="0"/>
                    </a:cubicBezTo>
                    <a:cubicBezTo>
                      <a:pt x="389" y="0"/>
                      <a:pt x="501" y="111"/>
                      <a:pt x="501" y="25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04" name="Freeform 22">
                <a:extLst>
                  <a:ext uri="{FF2B5EF4-FFF2-40B4-BE49-F238E27FC236}">
                    <a16:creationId xmlns:a16="http://schemas.microsoft.com/office/drawing/2014/main" id="{417FA703-7C6A-2E49-85F4-3131A01C79FD}"/>
                  </a:ext>
                </a:extLst>
              </p:cNvPr>
              <p:cNvSpPr>
                <a:spLocks noChangeArrowheads="1"/>
              </p:cNvSpPr>
              <p:nvPr/>
            </p:nvSpPr>
            <p:spPr bwMode="auto">
              <a:xfrm>
                <a:off x="6350000" y="5665788"/>
                <a:ext cx="541338" cy="322262"/>
              </a:xfrm>
              <a:custGeom>
                <a:avLst/>
                <a:gdLst>
                  <a:gd name="T0" fmla="*/ 270489 w 1503"/>
                  <a:gd name="T1" fmla="*/ 0 h 895"/>
                  <a:gd name="T2" fmla="*/ 270489 w 1503"/>
                  <a:gd name="T3" fmla="*/ 0 h 895"/>
                  <a:gd name="T4" fmla="*/ 0 w 1503"/>
                  <a:gd name="T5" fmla="*/ 97219 h 895"/>
                  <a:gd name="T6" fmla="*/ 0 w 1503"/>
                  <a:gd name="T7" fmla="*/ 97219 h 895"/>
                  <a:gd name="T8" fmla="*/ 270489 w 1503"/>
                  <a:gd name="T9" fmla="*/ 321902 h 895"/>
                  <a:gd name="T10" fmla="*/ 270489 w 1503"/>
                  <a:gd name="T11" fmla="*/ 321902 h 895"/>
                  <a:gd name="T12" fmla="*/ 540978 w 1503"/>
                  <a:gd name="T13" fmla="*/ 97219 h 895"/>
                  <a:gd name="T14" fmla="*/ 540978 w 1503"/>
                  <a:gd name="T15" fmla="*/ 97219 h 895"/>
                  <a:gd name="T16" fmla="*/ 270489 w 1503"/>
                  <a:gd name="T17" fmla="*/ 0 h 89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503" h="895">
                    <a:moveTo>
                      <a:pt x="751" y="0"/>
                    </a:moveTo>
                    <a:lnTo>
                      <a:pt x="751" y="0"/>
                    </a:lnTo>
                    <a:cubicBezTo>
                      <a:pt x="466" y="0"/>
                      <a:pt x="204" y="102"/>
                      <a:pt x="0" y="270"/>
                    </a:cubicBezTo>
                    <a:cubicBezTo>
                      <a:pt x="112" y="634"/>
                      <a:pt x="406" y="894"/>
                      <a:pt x="751" y="894"/>
                    </a:cubicBezTo>
                    <a:cubicBezTo>
                      <a:pt x="1097" y="894"/>
                      <a:pt x="1391" y="634"/>
                      <a:pt x="1502" y="270"/>
                    </a:cubicBezTo>
                    <a:cubicBezTo>
                      <a:pt x="1298" y="102"/>
                      <a:pt x="1037" y="0"/>
                      <a:pt x="751"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05" name="Freeform 24">
                <a:extLst>
                  <a:ext uri="{FF2B5EF4-FFF2-40B4-BE49-F238E27FC236}">
                    <a16:creationId xmlns:a16="http://schemas.microsoft.com/office/drawing/2014/main" id="{3A99FE04-D6F8-E949-BED0-6743D61CEE4D}"/>
                  </a:ext>
                </a:extLst>
              </p:cNvPr>
              <p:cNvSpPr>
                <a:spLocks noChangeArrowheads="1"/>
              </p:cNvSpPr>
              <p:nvPr/>
            </p:nvSpPr>
            <p:spPr bwMode="auto">
              <a:xfrm>
                <a:off x="6492875" y="5381625"/>
                <a:ext cx="255588" cy="255588"/>
              </a:xfrm>
              <a:custGeom>
                <a:avLst/>
                <a:gdLst>
                  <a:gd name="T0" fmla="*/ 255229 w 711"/>
                  <a:gd name="T1" fmla="*/ 127614 h 711"/>
                  <a:gd name="T2" fmla="*/ 255229 w 711"/>
                  <a:gd name="T3" fmla="*/ 127614 h 711"/>
                  <a:gd name="T4" fmla="*/ 127614 w 711"/>
                  <a:gd name="T5" fmla="*/ 255229 h 711"/>
                  <a:gd name="T6" fmla="*/ 127614 w 711"/>
                  <a:gd name="T7" fmla="*/ 255229 h 711"/>
                  <a:gd name="T8" fmla="*/ 0 w 711"/>
                  <a:gd name="T9" fmla="*/ 127614 h 711"/>
                  <a:gd name="T10" fmla="*/ 0 w 711"/>
                  <a:gd name="T11" fmla="*/ 127614 h 711"/>
                  <a:gd name="T12" fmla="*/ 127614 w 711"/>
                  <a:gd name="T13" fmla="*/ 0 h 711"/>
                  <a:gd name="T14" fmla="*/ 127614 w 711"/>
                  <a:gd name="T15" fmla="*/ 0 h 711"/>
                  <a:gd name="T16" fmla="*/ 255229 w 711"/>
                  <a:gd name="T17" fmla="*/ 127614 h 7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11" h="711">
                    <a:moveTo>
                      <a:pt x="710" y="355"/>
                    </a:moveTo>
                    <a:lnTo>
                      <a:pt x="710" y="355"/>
                    </a:lnTo>
                    <a:cubicBezTo>
                      <a:pt x="710" y="552"/>
                      <a:pt x="551" y="710"/>
                      <a:pt x="355" y="710"/>
                    </a:cubicBezTo>
                    <a:cubicBezTo>
                      <a:pt x="159" y="710"/>
                      <a:pt x="0" y="552"/>
                      <a:pt x="0" y="355"/>
                    </a:cubicBezTo>
                    <a:cubicBezTo>
                      <a:pt x="0" y="159"/>
                      <a:pt x="159" y="0"/>
                      <a:pt x="355" y="0"/>
                    </a:cubicBezTo>
                    <a:cubicBezTo>
                      <a:pt x="551" y="0"/>
                      <a:pt x="710" y="159"/>
                      <a:pt x="710" y="355"/>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06" name="Freeform 28">
                <a:extLst>
                  <a:ext uri="{FF2B5EF4-FFF2-40B4-BE49-F238E27FC236}">
                    <a16:creationId xmlns:a16="http://schemas.microsoft.com/office/drawing/2014/main" id="{7513A858-988D-C244-8B2F-0060A4B634AA}"/>
                  </a:ext>
                </a:extLst>
              </p:cNvPr>
              <p:cNvSpPr>
                <a:spLocks noChangeArrowheads="1"/>
              </p:cNvSpPr>
              <p:nvPr/>
            </p:nvSpPr>
            <p:spPr bwMode="auto">
              <a:xfrm>
                <a:off x="7432675" y="5230813"/>
                <a:ext cx="180975" cy="180975"/>
              </a:xfrm>
              <a:custGeom>
                <a:avLst/>
                <a:gdLst>
                  <a:gd name="T0" fmla="*/ 0 w 502"/>
                  <a:gd name="T1" fmla="*/ 0 h 501"/>
                  <a:gd name="T2" fmla="*/ 180614 w 502"/>
                  <a:gd name="T3" fmla="*/ 180614 h 501"/>
                  <a:gd name="T4" fmla="*/ 180614 w 502"/>
                  <a:gd name="T5" fmla="*/ 0 h 501"/>
                  <a:gd name="T6" fmla="*/ 0 w 502"/>
                  <a:gd name="T7" fmla="*/ 0 h 50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02" h="501">
                    <a:moveTo>
                      <a:pt x="0" y="0"/>
                    </a:moveTo>
                    <a:lnTo>
                      <a:pt x="501" y="500"/>
                    </a:lnTo>
                    <a:lnTo>
                      <a:pt x="501" y="0"/>
                    </a:lnTo>
                    <a:lnTo>
                      <a:pt x="0"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grpSp>
        <p:sp>
          <p:nvSpPr>
            <p:cNvPr id="50" name="Freeform 29">
              <a:extLst>
                <a:ext uri="{FF2B5EF4-FFF2-40B4-BE49-F238E27FC236}">
                  <a16:creationId xmlns:a16="http://schemas.microsoft.com/office/drawing/2014/main" id="{3C3B772F-9251-1F4D-BA9F-4BD63873D3D8}"/>
                </a:ext>
              </a:extLst>
            </p:cNvPr>
            <p:cNvSpPr>
              <a:spLocks noChangeArrowheads="1"/>
            </p:cNvSpPr>
            <p:nvPr/>
          </p:nvSpPr>
          <p:spPr bwMode="auto">
            <a:xfrm>
              <a:off x="7082331" y="-56272"/>
              <a:ext cx="731887" cy="740373"/>
            </a:xfrm>
            <a:custGeom>
              <a:avLst/>
              <a:gdLst>
                <a:gd name="T0" fmla="*/ 403066 w 3041"/>
                <a:gd name="T1" fmla="*/ 553858 h 3079"/>
                <a:gd name="T2" fmla="*/ 551470 w 3041"/>
                <a:gd name="T3" fmla="*/ 702848 h 3079"/>
                <a:gd name="T4" fmla="*/ 551470 w 3041"/>
                <a:gd name="T5" fmla="*/ 405227 h 3079"/>
                <a:gd name="T6" fmla="*/ 337870 w 3041"/>
                <a:gd name="T7" fmla="*/ 553858 h 3079"/>
                <a:gd name="T8" fmla="*/ 551470 w 3041"/>
                <a:gd name="T9" fmla="*/ 340088 h 3079"/>
                <a:gd name="T10" fmla="*/ 551470 w 3041"/>
                <a:gd name="T11" fmla="*/ 767987 h 3079"/>
                <a:gd name="T12" fmla="*/ 320580 w 3041"/>
                <a:gd name="T13" fmla="*/ 843562 h 3079"/>
                <a:gd name="T14" fmla="*/ 416394 w 3041"/>
                <a:gd name="T15" fmla="*/ 898984 h 3079"/>
                <a:gd name="T16" fmla="*/ 436925 w 3041"/>
                <a:gd name="T17" fmla="*/ 1026742 h 3079"/>
                <a:gd name="T18" fmla="*/ 650525 w 3041"/>
                <a:gd name="T19" fmla="*/ 1042577 h 3079"/>
                <a:gd name="T20" fmla="*/ 666374 w 3041"/>
                <a:gd name="T21" fmla="*/ 929214 h 3079"/>
                <a:gd name="T22" fmla="*/ 782719 w 3041"/>
                <a:gd name="T23" fmla="*/ 843562 h 3079"/>
                <a:gd name="T24" fmla="*/ 904108 w 3041"/>
                <a:gd name="T25" fmla="*/ 889987 h 3079"/>
                <a:gd name="T26" fmla="*/ 912032 w 3041"/>
                <a:gd name="T27" fmla="*/ 892146 h 3079"/>
                <a:gd name="T28" fmla="*/ 1024775 w 3041"/>
                <a:gd name="T29" fmla="*/ 712925 h 3079"/>
                <a:gd name="T30" fmla="*/ 1019012 w 3041"/>
                <a:gd name="T31" fmla="*/ 691332 h 3079"/>
                <a:gd name="T32" fmla="*/ 918516 w 3041"/>
                <a:gd name="T33" fmla="*/ 609279 h 3079"/>
                <a:gd name="T34" fmla="*/ 922478 w 3041"/>
                <a:gd name="T35" fmla="*/ 553858 h 3079"/>
                <a:gd name="T36" fmla="*/ 934365 w 3041"/>
                <a:gd name="T37" fmla="*/ 466046 h 3079"/>
                <a:gd name="T38" fmla="*/ 1026216 w 3041"/>
                <a:gd name="T39" fmla="*/ 407386 h 3079"/>
                <a:gd name="T40" fmla="*/ 925720 w 3041"/>
                <a:gd name="T41" fmla="*/ 224206 h 3079"/>
                <a:gd name="T42" fmla="*/ 912032 w 3041"/>
                <a:gd name="T43" fmla="*/ 216289 h 3079"/>
                <a:gd name="T44" fmla="*/ 819460 w 3041"/>
                <a:gd name="T45" fmla="*/ 267032 h 3079"/>
                <a:gd name="T46" fmla="*/ 687266 w 3041"/>
                <a:gd name="T47" fmla="*/ 209091 h 3079"/>
                <a:gd name="T48" fmla="*/ 666374 w 3041"/>
                <a:gd name="T49" fmla="*/ 80973 h 3079"/>
                <a:gd name="T50" fmla="*/ 452774 w 3041"/>
                <a:gd name="T51" fmla="*/ 65139 h 3079"/>
                <a:gd name="T52" fmla="*/ 436925 w 3041"/>
                <a:gd name="T53" fmla="*/ 178861 h 3079"/>
                <a:gd name="T54" fmla="*/ 416394 w 3041"/>
                <a:gd name="T55" fmla="*/ 209091 h 3079"/>
                <a:gd name="T56" fmla="*/ 283839 w 3041"/>
                <a:gd name="T57" fmla="*/ 267032 h 3079"/>
                <a:gd name="T58" fmla="*/ 191267 w 3041"/>
                <a:gd name="T59" fmla="*/ 216289 h 3079"/>
                <a:gd name="T60" fmla="*/ 78524 w 3041"/>
                <a:gd name="T61" fmla="*/ 395150 h 3079"/>
                <a:gd name="T62" fmla="*/ 77083 w 3041"/>
                <a:gd name="T63" fmla="*/ 407386 h 3079"/>
                <a:gd name="T64" fmla="*/ 169295 w 3041"/>
                <a:gd name="T65" fmla="*/ 465687 h 3079"/>
                <a:gd name="T66" fmla="*/ 180822 w 3041"/>
                <a:gd name="T67" fmla="*/ 553858 h 3079"/>
                <a:gd name="T68" fmla="*/ 184784 w 3041"/>
                <a:gd name="T69" fmla="*/ 609279 h 3079"/>
                <a:gd name="T70" fmla="*/ 84287 w 3041"/>
                <a:gd name="T71" fmla="*/ 691332 h 3079"/>
                <a:gd name="T72" fmla="*/ 177580 w 3041"/>
                <a:gd name="T73" fmla="*/ 883869 h 3079"/>
                <a:gd name="T74" fmla="*/ 199192 w 3041"/>
                <a:gd name="T75" fmla="*/ 889987 h 3079"/>
                <a:gd name="T76" fmla="*/ 300409 w 3041"/>
                <a:gd name="T77" fmla="*/ 836724 h 3079"/>
                <a:gd name="T78" fmla="*/ 452774 w 3041"/>
                <a:gd name="T79" fmla="*/ 1107715 h 3079"/>
                <a:gd name="T80" fmla="*/ 371729 w 3041"/>
                <a:gd name="T81" fmla="*/ 950807 h 3079"/>
                <a:gd name="T82" fmla="*/ 231610 w 3041"/>
                <a:gd name="T83" fmla="*/ 946128 h 3079"/>
                <a:gd name="T84" fmla="*/ 121028 w 3041"/>
                <a:gd name="T85" fmla="*/ 916618 h 3079"/>
                <a:gd name="T86" fmla="*/ 51869 w 3041"/>
                <a:gd name="T87" fmla="*/ 634831 h 3079"/>
                <a:gd name="T88" fmla="*/ 115625 w 3041"/>
                <a:gd name="T89" fmla="*/ 553858 h 3079"/>
                <a:gd name="T90" fmla="*/ 51869 w 3041"/>
                <a:gd name="T91" fmla="*/ 473244 h 3079"/>
                <a:gd name="T92" fmla="*/ 14048 w 3041"/>
                <a:gd name="T93" fmla="*/ 424300 h 3079"/>
                <a:gd name="T94" fmla="*/ 121028 w 3041"/>
                <a:gd name="T95" fmla="*/ 191457 h 3079"/>
                <a:gd name="T96" fmla="*/ 231610 w 3041"/>
                <a:gd name="T97" fmla="*/ 161947 h 3079"/>
                <a:gd name="T98" fmla="*/ 371729 w 3041"/>
                <a:gd name="T99" fmla="*/ 157268 h 3079"/>
                <a:gd name="T100" fmla="*/ 452774 w 3041"/>
                <a:gd name="T101" fmla="*/ 0 h 3079"/>
                <a:gd name="T102" fmla="*/ 731571 w 3041"/>
                <a:gd name="T103" fmla="*/ 80973 h 3079"/>
                <a:gd name="T104" fmla="*/ 805412 w 3041"/>
                <a:gd name="T105" fmla="*/ 200094 h 3079"/>
                <a:gd name="T106" fmla="*/ 912032 w 3041"/>
                <a:gd name="T107" fmla="*/ 151150 h 3079"/>
                <a:gd name="T108" fmla="*/ 1080967 w 3041"/>
                <a:gd name="T109" fmla="*/ 362761 h 3079"/>
                <a:gd name="T110" fmla="*/ 1089252 w 3041"/>
                <a:gd name="T111" fmla="*/ 424300 h 3079"/>
                <a:gd name="T112" fmla="*/ 985513 w 3041"/>
                <a:gd name="T113" fmla="*/ 511392 h 3079"/>
                <a:gd name="T114" fmla="*/ 985513 w 3041"/>
                <a:gd name="T115" fmla="*/ 596683 h 3079"/>
                <a:gd name="T116" fmla="*/ 1089252 w 3041"/>
                <a:gd name="T117" fmla="*/ 684135 h 3079"/>
                <a:gd name="T118" fmla="*/ 982271 w 3041"/>
                <a:gd name="T119" fmla="*/ 916618 h 3079"/>
                <a:gd name="T120" fmla="*/ 912032 w 3041"/>
                <a:gd name="T121" fmla="*/ 956925 h 3079"/>
                <a:gd name="T122" fmla="*/ 805412 w 3041"/>
                <a:gd name="T123" fmla="*/ 907981 h 3079"/>
                <a:gd name="T124" fmla="*/ 731571 w 3041"/>
                <a:gd name="T125" fmla="*/ 1026742 h 3079"/>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3041" h="3079">
                  <a:moveTo>
                    <a:pt x="1531" y="1126"/>
                  </a:moveTo>
                  <a:lnTo>
                    <a:pt x="1531" y="1126"/>
                  </a:lnTo>
                  <a:cubicBezTo>
                    <a:pt x="1303" y="1126"/>
                    <a:pt x="1119" y="1312"/>
                    <a:pt x="1119" y="1539"/>
                  </a:cubicBezTo>
                  <a:cubicBezTo>
                    <a:pt x="1119" y="1767"/>
                    <a:pt x="1303" y="1953"/>
                    <a:pt x="1531" y="1953"/>
                  </a:cubicBezTo>
                  <a:cubicBezTo>
                    <a:pt x="1759" y="1953"/>
                    <a:pt x="1945" y="1767"/>
                    <a:pt x="1945" y="1539"/>
                  </a:cubicBezTo>
                  <a:cubicBezTo>
                    <a:pt x="1945" y="1312"/>
                    <a:pt x="1759" y="1126"/>
                    <a:pt x="1531" y="1126"/>
                  </a:cubicBezTo>
                  <a:close/>
                  <a:moveTo>
                    <a:pt x="1531" y="2134"/>
                  </a:moveTo>
                  <a:lnTo>
                    <a:pt x="1531" y="2134"/>
                  </a:lnTo>
                  <a:cubicBezTo>
                    <a:pt x="1204" y="2134"/>
                    <a:pt x="938" y="1867"/>
                    <a:pt x="938" y="1539"/>
                  </a:cubicBezTo>
                  <a:cubicBezTo>
                    <a:pt x="938" y="1212"/>
                    <a:pt x="1204" y="945"/>
                    <a:pt x="1531" y="945"/>
                  </a:cubicBezTo>
                  <a:cubicBezTo>
                    <a:pt x="1859" y="945"/>
                    <a:pt x="2126" y="1212"/>
                    <a:pt x="2126" y="1539"/>
                  </a:cubicBezTo>
                  <a:cubicBezTo>
                    <a:pt x="2126" y="1867"/>
                    <a:pt x="1859" y="2134"/>
                    <a:pt x="1531" y="2134"/>
                  </a:cubicBezTo>
                  <a:close/>
                  <a:moveTo>
                    <a:pt x="834" y="2325"/>
                  </a:moveTo>
                  <a:lnTo>
                    <a:pt x="834" y="2325"/>
                  </a:lnTo>
                  <a:cubicBezTo>
                    <a:pt x="854" y="2325"/>
                    <a:pt x="874" y="2331"/>
                    <a:pt x="890" y="2344"/>
                  </a:cubicBezTo>
                  <a:cubicBezTo>
                    <a:pt x="970" y="2409"/>
                    <a:pt x="1060" y="2460"/>
                    <a:pt x="1156" y="2498"/>
                  </a:cubicBezTo>
                  <a:cubicBezTo>
                    <a:pt x="1190" y="2511"/>
                    <a:pt x="1213" y="2545"/>
                    <a:pt x="1213" y="2582"/>
                  </a:cubicBezTo>
                  <a:lnTo>
                    <a:pt x="1213" y="2853"/>
                  </a:lnTo>
                  <a:cubicBezTo>
                    <a:pt x="1213" y="2877"/>
                    <a:pt x="1233" y="2897"/>
                    <a:pt x="1257" y="2897"/>
                  </a:cubicBezTo>
                  <a:lnTo>
                    <a:pt x="1806" y="2897"/>
                  </a:lnTo>
                  <a:cubicBezTo>
                    <a:pt x="1830" y="2897"/>
                    <a:pt x="1850" y="2877"/>
                    <a:pt x="1850" y="2853"/>
                  </a:cubicBezTo>
                  <a:lnTo>
                    <a:pt x="1850" y="2582"/>
                  </a:lnTo>
                  <a:cubicBezTo>
                    <a:pt x="1850" y="2545"/>
                    <a:pt x="1873" y="2511"/>
                    <a:pt x="1908" y="2498"/>
                  </a:cubicBezTo>
                  <a:cubicBezTo>
                    <a:pt x="2003" y="2460"/>
                    <a:pt x="2093" y="2409"/>
                    <a:pt x="2173" y="2344"/>
                  </a:cubicBezTo>
                  <a:cubicBezTo>
                    <a:pt x="2202" y="2321"/>
                    <a:pt x="2243" y="2318"/>
                    <a:pt x="2275" y="2337"/>
                  </a:cubicBezTo>
                  <a:lnTo>
                    <a:pt x="2510" y="2473"/>
                  </a:lnTo>
                  <a:cubicBezTo>
                    <a:pt x="2517" y="2476"/>
                    <a:pt x="2524" y="2479"/>
                    <a:pt x="2532" y="2479"/>
                  </a:cubicBezTo>
                  <a:cubicBezTo>
                    <a:pt x="2545" y="2479"/>
                    <a:pt x="2561" y="2473"/>
                    <a:pt x="2570" y="2456"/>
                  </a:cubicBezTo>
                  <a:lnTo>
                    <a:pt x="2845" y="1981"/>
                  </a:lnTo>
                  <a:cubicBezTo>
                    <a:pt x="2853" y="1967"/>
                    <a:pt x="2851" y="1954"/>
                    <a:pt x="2849" y="1947"/>
                  </a:cubicBezTo>
                  <a:cubicBezTo>
                    <a:pt x="2848" y="1941"/>
                    <a:pt x="2842" y="1928"/>
                    <a:pt x="2829" y="1921"/>
                  </a:cubicBezTo>
                  <a:lnTo>
                    <a:pt x="2594" y="1785"/>
                  </a:lnTo>
                  <a:cubicBezTo>
                    <a:pt x="2561" y="1766"/>
                    <a:pt x="2544" y="1730"/>
                    <a:pt x="2550" y="1693"/>
                  </a:cubicBezTo>
                  <a:cubicBezTo>
                    <a:pt x="2557" y="1642"/>
                    <a:pt x="2561" y="1590"/>
                    <a:pt x="2561" y="1539"/>
                  </a:cubicBezTo>
                  <a:cubicBezTo>
                    <a:pt x="2561" y="1488"/>
                    <a:pt x="2557" y="1437"/>
                    <a:pt x="2550" y="1386"/>
                  </a:cubicBezTo>
                  <a:cubicBezTo>
                    <a:pt x="2544" y="1349"/>
                    <a:pt x="2561" y="1313"/>
                    <a:pt x="2594" y="1295"/>
                  </a:cubicBezTo>
                  <a:lnTo>
                    <a:pt x="2829" y="1158"/>
                  </a:lnTo>
                  <a:cubicBezTo>
                    <a:pt x="2842" y="1151"/>
                    <a:pt x="2848" y="1138"/>
                    <a:pt x="2849" y="1132"/>
                  </a:cubicBezTo>
                  <a:cubicBezTo>
                    <a:pt x="2851" y="1125"/>
                    <a:pt x="2853" y="1112"/>
                    <a:pt x="2845" y="1098"/>
                  </a:cubicBezTo>
                  <a:lnTo>
                    <a:pt x="2570" y="623"/>
                  </a:lnTo>
                  <a:cubicBezTo>
                    <a:pt x="2561" y="607"/>
                    <a:pt x="2545" y="601"/>
                    <a:pt x="2532" y="601"/>
                  </a:cubicBezTo>
                  <a:cubicBezTo>
                    <a:pt x="2524" y="601"/>
                    <a:pt x="2517" y="603"/>
                    <a:pt x="2510" y="607"/>
                  </a:cubicBezTo>
                  <a:lnTo>
                    <a:pt x="2275" y="742"/>
                  </a:lnTo>
                  <a:cubicBezTo>
                    <a:pt x="2243" y="760"/>
                    <a:pt x="2202" y="758"/>
                    <a:pt x="2173" y="735"/>
                  </a:cubicBezTo>
                  <a:cubicBezTo>
                    <a:pt x="2092" y="670"/>
                    <a:pt x="2003" y="618"/>
                    <a:pt x="1908" y="581"/>
                  </a:cubicBezTo>
                  <a:cubicBezTo>
                    <a:pt x="1873" y="567"/>
                    <a:pt x="1850" y="535"/>
                    <a:pt x="1850" y="497"/>
                  </a:cubicBezTo>
                  <a:lnTo>
                    <a:pt x="1850" y="225"/>
                  </a:lnTo>
                  <a:cubicBezTo>
                    <a:pt x="1850" y="201"/>
                    <a:pt x="1830" y="181"/>
                    <a:pt x="1806" y="181"/>
                  </a:cubicBezTo>
                  <a:lnTo>
                    <a:pt x="1257" y="181"/>
                  </a:lnTo>
                  <a:cubicBezTo>
                    <a:pt x="1233" y="181"/>
                    <a:pt x="1213" y="201"/>
                    <a:pt x="1213" y="225"/>
                  </a:cubicBezTo>
                  <a:lnTo>
                    <a:pt x="1213" y="497"/>
                  </a:lnTo>
                  <a:cubicBezTo>
                    <a:pt x="1213" y="535"/>
                    <a:pt x="1190" y="567"/>
                    <a:pt x="1156" y="581"/>
                  </a:cubicBezTo>
                  <a:cubicBezTo>
                    <a:pt x="1060" y="618"/>
                    <a:pt x="970" y="670"/>
                    <a:pt x="890" y="735"/>
                  </a:cubicBezTo>
                  <a:cubicBezTo>
                    <a:pt x="861" y="758"/>
                    <a:pt x="821" y="760"/>
                    <a:pt x="788" y="742"/>
                  </a:cubicBezTo>
                  <a:lnTo>
                    <a:pt x="553" y="607"/>
                  </a:lnTo>
                  <a:cubicBezTo>
                    <a:pt x="546" y="603"/>
                    <a:pt x="539" y="601"/>
                    <a:pt x="531" y="601"/>
                  </a:cubicBezTo>
                  <a:cubicBezTo>
                    <a:pt x="519" y="601"/>
                    <a:pt x="502" y="607"/>
                    <a:pt x="493" y="623"/>
                  </a:cubicBezTo>
                  <a:lnTo>
                    <a:pt x="218" y="1098"/>
                  </a:lnTo>
                  <a:cubicBezTo>
                    <a:pt x="210" y="1112"/>
                    <a:pt x="212" y="1125"/>
                    <a:pt x="214" y="1132"/>
                  </a:cubicBezTo>
                  <a:cubicBezTo>
                    <a:pt x="216" y="1138"/>
                    <a:pt x="220" y="1151"/>
                    <a:pt x="234" y="1158"/>
                  </a:cubicBezTo>
                  <a:lnTo>
                    <a:pt x="470" y="1294"/>
                  </a:lnTo>
                  <a:cubicBezTo>
                    <a:pt x="502" y="1313"/>
                    <a:pt x="519" y="1349"/>
                    <a:pt x="513" y="1386"/>
                  </a:cubicBezTo>
                  <a:cubicBezTo>
                    <a:pt x="506" y="1437"/>
                    <a:pt x="502" y="1488"/>
                    <a:pt x="502" y="1539"/>
                  </a:cubicBezTo>
                  <a:cubicBezTo>
                    <a:pt x="502" y="1590"/>
                    <a:pt x="506" y="1642"/>
                    <a:pt x="513" y="1693"/>
                  </a:cubicBezTo>
                  <a:cubicBezTo>
                    <a:pt x="519" y="1730"/>
                    <a:pt x="501" y="1766"/>
                    <a:pt x="470" y="1785"/>
                  </a:cubicBezTo>
                  <a:lnTo>
                    <a:pt x="234" y="1921"/>
                  </a:lnTo>
                  <a:cubicBezTo>
                    <a:pt x="213" y="1932"/>
                    <a:pt x="206" y="1960"/>
                    <a:pt x="218" y="1981"/>
                  </a:cubicBezTo>
                  <a:lnTo>
                    <a:pt x="493" y="2456"/>
                  </a:lnTo>
                  <a:cubicBezTo>
                    <a:pt x="502" y="2473"/>
                    <a:pt x="519" y="2479"/>
                    <a:pt x="531" y="2479"/>
                  </a:cubicBezTo>
                  <a:cubicBezTo>
                    <a:pt x="539" y="2479"/>
                    <a:pt x="546" y="2476"/>
                    <a:pt x="553" y="2473"/>
                  </a:cubicBezTo>
                  <a:lnTo>
                    <a:pt x="788" y="2337"/>
                  </a:lnTo>
                  <a:cubicBezTo>
                    <a:pt x="803" y="2328"/>
                    <a:pt x="818" y="2325"/>
                    <a:pt x="834" y="2325"/>
                  </a:cubicBezTo>
                  <a:close/>
                  <a:moveTo>
                    <a:pt x="1806" y="3078"/>
                  </a:moveTo>
                  <a:lnTo>
                    <a:pt x="1257" y="3078"/>
                  </a:lnTo>
                  <a:cubicBezTo>
                    <a:pt x="1133" y="3078"/>
                    <a:pt x="1032" y="2978"/>
                    <a:pt x="1032" y="2853"/>
                  </a:cubicBezTo>
                  <a:lnTo>
                    <a:pt x="1032" y="2642"/>
                  </a:lnTo>
                  <a:cubicBezTo>
                    <a:pt x="960" y="2609"/>
                    <a:pt x="891" y="2570"/>
                    <a:pt x="827" y="2523"/>
                  </a:cubicBezTo>
                  <a:lnTo>
                    <a:pt x="643" y="2629"/>
                  </a:lnTo>
                  <a:cubicBezTo>
                    <a:pt x="609" y="2649"/>
                    <a:pt x="571" y="2659"/>
                    <a:pt x="531" y="2659"/>
                  </a:cubicBezTo>
                  <a:cubicBezTo>
                    <a:pt x="451" y="2659"/>
                    <a:pt x="376" y="2616"/>
                    <a:pt x="336" y="2547"/>
                  </a:cubicBezTo>
                  <a:lnTo>
                    <a:pt x="61" y="2071"/>
                  </a:lnTo>
                  <a:cubicBezTo>
                    <a:pt x="0" y="1963"/>
                    <a:pt x="37" y="1826"/>
                    <a:pt x="144" y="1764"/>
                  </a:cubicBezTo>
                  <a:lnTo>
                    <a:pt x="327" y="1658"/>
                  </a:lnTo>
                  <a:cubicBezTo>
                    <a:pt x="323" y="1619"/>
                    <a:pt x="321" y="1579"/>
                    <a:pt x="321" y="1539"/>
                  </a:cubicBezTo>
                  <a:cubicBezTo>
                    <a:pt x="321" y="1500"/>
                    <a:pt x="323" y="1460"/>
                    <a:pt x="327" y="1421"/>
                  </a:cubicBezTo>
                  <a:lnTo>
                    <a:pt x="144" y="1315"/>
                  </a:lnTo>
                  <a:cubicBezTo>
                    <a:pt x="92" y="1285"/>
                    <a:pt x="55" y="1237"/>
                    <a:pt x="39" y="1179"/>
                  </a:cubicBezTo>
                  <a:cubicBezTo>
                    <a:pt x="24" y="1121"/>
                    <a:pt x="32" y="1060"/>
                    <a:pt x="62" y="1008"/>
                  </a:cubicBezTo>
                  <a:lnTo>
                    <a:pt x="336" y="532"/>
                  </a:lnTo>
                  <a:cubicBezTo>
                    <a:pt x="376" y="463"/>
                    <a:pt x="451" y="420"/>
                    <a:pt x="531" y="420"/>
                  </a:cubicBezTo>
                  <a:cubicBezTo>
                    <a:pt x="571" y="420"/>
                    <a:pt x="609" y="431"/>
                    <a:pt x="643" y="450"/>
                  </a:cubicBezTo>
                  <a:lnTo>
                    <a:pt x="827" y="556"/>
                  </a:lnTo>
                  <a:cubicBezTo>
                    <a:pt x="891" y="509"/>
                    <a:pt x="960" y="470"/>
                    <a:pt x="1032" y="437"/>
                  </a:cubicBezTo>
                  <a:lnTo>
                    <a:pt x="1032" y="225"/>
                  </a:lnTo>
                  <a:cubicBezTo>
                    <a:pt x="1032" y="102"/>
                    <a:pt x="1133" y="0"/>
                    <a:pt x="1257" y="0"/>
                  </a:cubicBezTo>
                  <a:lnTo>
                    <a:pt x="1806" y="0"/>
                  </a:lnTo>
                  <a:cubicBezTo>
                    <a:pt x="1930" y="0"/>
                    <a:pt x="2031" y="102"/>
                    <a:pt x="2031" y="225"/>
                  </a:cubicBezTo>
                  <a:lnTo>
                    <a:pt x="2031" y="437"/>
                  </a:lnTo>
                  <a:cubicBezTo>
                    <a:pt x="2103" y="470"/>
                    <a:pt x="2172" y="510"/>
                    <a:pt x="2236" y="556"/>
                  </a:cubicBezTo>
                  <a:lnTo>
                    <a:pt x="2420" y="450"/>
                  </a:lnTo>
                  <a:cubicBezTo>
                    <a:pt x="2454" y="431"/>
                    <a:pt x="2493" y="420"/>
                    <a:pt x="2532" y="420"/>
                  </a:cubicBezTo>
                  <a:cubicBezTo>
                    <a:pt x="2612" y="420"/>
                    <a:pt x="2687" y="463"/>
                    <a:pt x="2727" y="532"/>
                  </a:cubicBezTo>
                  <a:lnTo>
                    <a:pt x="3001" y="1008"/>
                  </a:lnTo>
                  <a:cubicBezTo>
                    <a:pt x="3031" y="1060"/>
                    <a:pt x="3040" y="1121"/>
                    <a:pt x="3024" y="1179"/>
                  </a:cubicBezTo>
                  <a:cubicBezTo>
                    <a:pt x="3009" y="1236"/>
                    <a:pt x="2971" y="1285"/>
                    <a:pt x="2919" y="1315"/>
                  </a:cubicBezTo>
                  <a:lnTo>
                    <a:pt x="2736" y="1421"/>
                  </a:lnTo>
                  <a:cubicBezTo>
                    <a:pt x="2740" y="1460"/>
                    <a:pt x="2742" y="1500"/>
                    <a:pt x="2742" y="1539"/>
                  </a:cubicBezTo>
                  <a:cubicBezTo>
                    <a:pt x="2742" y="1579"/>
                    <a:pt x="2740" y="1619"/>
                    <a:pt x="2736" y="1658"/>
                  </a:cubicBezTo>
                  <a:lnTo>
                    <a:pt x="2919" y="1764"/>
                  </a:lnTo>
                  <a:cubicBezTo>
                    <a:pt x="2971" y="1794"/>
                    <a:pt x="3009" y="1842"/>
                    <a:pt x="3024" y="1901"/>
                  </a:cubicBezTo>
                  <a:cubicBezTo>
                    <a:pt x="3040" y="1959"/>
                    <a:pt x="3031" y="2019"/>
                    <a:pt x="3001" y="2071"/>
                  </a:cubicBezTo>
                  <a:lnTo>
                    <a:pt x="2727" y="2547"/>
                  </a:lnTo>
                  <a:cubicBezTo>
                    <a:pt x="2687" y="2616"/>
                    <a:pt x="2612" y="2659"/>
                    <a:pt x="2532" y="2659"/>
                  </a:cubicBezTo>
                  <a:cubicBezTo>
                    <a:pt x="2493" y="2659"/>
                    <a:pt x="2454" y="2649"/>
                    <a:pt x="2420" y="2629"/>
                  </a:cubicBezTo>
                  <a:lnTo>
                    <a:pt x="2236" y="2523"/>
                  </a:lnTo>
                  <a:cubicBezTo>
                    <a:pt x="2172" y="2570"/>
                    <a:pt x="2103" y="2609"/>
                    <a:pt x="2031" y="2642"/>
                  </a:cubicBezTo>
                  <a:lnTo>
                    <a:pt x="2031" y="2853"/>
                  </a:lnTo>
                  <a:cubicBezTo>
                    <a:pt x="2031" y="2978"/>
                    <a:pt x="1930" y="3078"/>
                    <a:pt x="1806" y="3078"/>
                  </a:cubicBezTo>
                  <a:close/>
                </a:path>
              </a:pathLst>
            </a:custGeom>
            <a:solidFill>
              <a:schemeClr val="accent1">
                <a:lumMod val="75000"/>
              </a:schemeClr>
            </a:solidFill>
            <a:ln>
              <a:noFill/>
            </a:ln>
            <a:effectLst/>
          </p:spPr>
          <p:txBody>
            <a:bodyPr wrap="none" anchor="ctr"/>
            <a:lstStyle/>
            <a:p>
              <a:endParaRPr lang="es-ES_tradnl" sz="1633"/>
            </a:p>
          </p:txBody>
        </p:sp>
        <p:sp>
          <p:nvSpPr>
            <p:cNvPr id="51" name="Freeform 30">
              <a:extLst>
                <a:ext uri="{FF2B5EF4-FFF2-40B4-BE49-F238E27FC236}">
                  <a16:creationId xmlns:a16="http://schemas.microsoft.com/office/drawing/2014/main" id="{75DC7850-99E6-654B-8B2F-82665E559CDC}"/>
                </a:ext>
              </a:extLst>
            </p:cNvPr>
            <p:cNvSpPr>
              <a:spLocks noChangeArrowheads="1"/>
            </p:cNvSpPr>
            <p:nvPr/>
          </p:nvSpPr>
          <p:spPr bwMode="auto">
            <a:xfrm rot="8442237">
              <a:off x="4615955" y="-288783"/>
              <a:ext cx="1289819" cy="1259059"/>
            </a:xfrm>
            <a:custGeom>
              <a:avLst/>
              <a:gdLst>
                <a:gd name="T0" fmla="*/ 1748198 w 5361"/>
                <a:gd name="T1" fmla="*/ 1076676 h 5233"/>
                <a:gd name="T2" fmla="*/ 1662139 w 5361"/>
                <a:gd name="T3" fmla="*/ 1002857 h 5233"/>
                <a:gd name="T4" fmla="*/ 1669701 w 5361"/>
                <a:gd name="T5" fmla="*/ 897710 h 5233"/>
                <a:gd name="T6" fmla="*/ 1677982 w 5361"/>
                <a:gd name="T7" fmla="*/ 759435 h 5233"/>
                <a:gd name="T8" fmla="*/ 1858744 w 5361"/>
                <a:gd name="T9" fmla="*/ 636283 h 5233"/>
                <a:gd name="T10" fmla="*/ 1785647 w 5361"/>
                <a:gd name="T11" fmla="*/ 476762 h 5233"/>
                <a:gd name="T12" fmla="*/ 1797530 w 5361"/>
                <a:gd name="T13" fmla="*/ 432471 h 5233"/>
                <a:gd name="T14" fmla="*/ 1909515 w 5361"/>
                <a:gd name="T15" fmla="*/ 561384 h 5233"/>
                <a:gd name="T16" fmla="*/ 1865225 w 5361"/>
                <a:gd name="T17" fmla="*/ 726306 h 5233"/>
                <a:gd name="T18" fmla="*/ 1734875 w 5361"/>
                <a:gd name="T19" fmla="*/ 897710 h 5233"/>
                <a:gd name="T20" fmla="*/ 1780966 w 5361"/>
                <a:gd name="T21" fmla="*/ 1020141 h 5233"/>
                <a:gd name="T22" fmla="*/ 1792489 w 5361"/>
                <a:gd name="T23" fmla="*/ 1064433 h 5233"/>
                <a:gd name="T24" fmla="*/ 965020 w 5361"/>
                <a:gd name="T25" fmla="*/ 598473 h 5233"/>
                <a:gd name="T26" fmla="*/ 965020 w 5361"/>
                <a:gd name="T27" fmla="*/ 1196587 h 5233"/>
                <a:gd name="T28" fmla="*/ 1263888 w 5361"/>
                <a:gd name="T29" fmla="*/ 897710 h 5233"/>
                <a:gd name="T30" fmla="*/ 965020 w 5361"/>
                <a:gd name="T31" fmla="*/ 1261763 h 5233"/>
                <a:gd name="T32" fmla="*/ 965020 w 5361"/>
                <a:gd name="T33" fmla="*/ 533297 h 5233"/>
                <a:gd name="T34" fmla="*/ 1329063 w 5361"/>
                <a:gd name="T35" fmla="*/ 897710 h 5233"/>
                <a:gd name="T36" fmla="*/ 784259 w 5361"/>
                <a:gd name="T37" fmla="*/ 1884003 h 5233"/>
                <a:gd name="T38" fmla="*/ 662911 w 5361"/>
                <a:gd name="T39" fmla="*/ 1606012 h 5233"/>
                <a:gd name="T40" fmla="*/ 366564 w 5361"/>
                <a:gd name="T41" fmla="*/ 1591968 h 5233"/>
                <a:gd name="T42" fmla="*/ 275103 w 5361"/>
                <a:gd name="T43" fmla="*/ 1603851 h 5233"/>
                <a:gd name="T44" fmla="*/ 20165 w 5361"/>
                <a:gd name="T45" fmla="*/ 1234396 h 5233"/>
                <a:gd name="T46" fmla="*/ 64455 w 5361"/>
                <a:gd name="T47" fmla="*/ 1068754 h 5233"/>
                <a:gd name="T48" fmla="*/ 194804 w 5361"/>
                <a:gd name="T49" fmla="*/ 897710 h 5233"/>
                <a:gd name="T50" fmla="*/ 64815 w 5361"/>
                <a:gd name="T51" fmla="*/ 726306 h 5233"/>
                <a:gd name="T52" fmla="*/ 8642 w 5361"/>
                <a:gd name="T53" fmla="*/ 652847 h 5233"/>
                <a:gd name="T54" fmla="*/ 201286 w 5361"/>
                <a:gd name="T55" fmla="*/ 247744 h 5233"/>
                <a:gd name="T56" fmla="*/ 366564 w 5361"/>
                <a:gd name="T57" fmla="*/ 203452 h 5233"/>
                <a:gd name="T58" fmla="*/ 662911 w 5361"/>
                <a:gd name="T59" fmla="*/ 189409 h 5233"/>
                <a:gd name="T60" fmla="*/ 695679 w 5361"/>
                <a:gd name="T61" fmla="*/ 0 h 5233"/>
                <a:gd name="T62" fmla="*/ 728086 w 5361"/>
                <a:gd name="T63" fmla="*/ 211014 h 5233"/>
                <a:gd name="T64" fmla="*/ 707561 w 5361"/>
                <a:gd name="T65" fmla="*/ 241262 h 5233"/>
                <a:gd name="T66" fmla="*/ 488991 w 5361"/>
                <a:gd name="T67" fmla="*/ 349290 h 5233"/>
                <a:gd name="T68" fmla="*/ 291666 w 5361"/>
                <a:gd name="T69" fmla="*/ 254225 h 5233"/>
                <a:gd name="T70" fmla="*/ 76697 w 5361"/>
                <a:gd name="T71" fmla="*/ 593792 h 5233"/>
                <a:gd name="T72" fmla="*/ 71296 w 5361"/>
                <a:gd name="T73" fmla="*/ 636283 h 5233"/>
                <a:gd name="T74" fmla="*/ 252057 w 5361"/>
                <a:gd name="T75" fmla="*/ 759435 h 5233"/>
                <a:gd name="T76" fmla="*/ 259979 w 5361"/>
                <a:gd name="T77" fmla="*/ 897710 h 5233"/>
                <a:gd name="T78" fmla="*/ 267901 w 5361"/>
                <a:gd name="T79" fmla="*/ 1002857 h 5233"/>
                <a:gd name="T80" fmla="*/ 96862 w 5361"/>
                <a:gd name="T81" fmla="*/ 1125288 h 5233"/>
                <a:gd name="T82" fmla="*/ 76697 w 5361"/>
                <a:gd name="T83" fmla="*/ 1201628 h 5233"/>
                <a:gd name="T84" fmla="*/ 291666 w 5361"/>
                <a:gd name="T85" fmla="*/ 1540835 h 5233"/>
                <a:gd name="T86" fmla="*/ 488991 w 5361"/>
                <a:gd name="T87" fmla="*/ 1445771 h 5233"/>
                <a:gd name="T88" fmla="*/ 525720 w 5361"/>
                <a:gd name="T89" fmla="*/ 1448651 h 5233"/>
                <a:gd name="T90" fmla="*/ 728086 w 5361"/>
                <a:gd name="T91" fmla="*/ 1584406 h 5233"/>
                <a:gd name="T92" fmla="*/ 784259 w 5361"/>
                <a:gd name="T93" fmla="*/ 1818826 h 5233"/>
                <a:gd name="T94" fmla="*/ 1201954 w 5361"/>
                <a:gd name="T95" fmla="*/ 1763012 h 5233"/>
                <a:gd name="T96" fmla="*/ 1222479 w 5361"/>
                <a:gd name="T97" fmla="*/ 1553798 h 5233"/>
                <a:gd name="T98" fmla="*/ 1404320 w 5361"/>
                <a:gd name="T99" fmla="*/ 1448651 h 5233"/>
                <a:gd name="T100" fmla="*/ 1595884 w 5361"/>
                <a:gd name="T101" fmla="*/ 1535434 h 5233"/>
                <a:gd name="T102" fmla="*/ 1744238 w 5361"/>
                <a:gd name="T103" fmla="*/ 1391037 h 5233"/>
                <a:gd name="T104" fmla="*/ 1800410 w 5361"/>
                <a:gd name="T105" fmla="*/ 1423085 h 5233"/>
                <a:gd name="T106" fmla="*/ 1563116 w 5361"/>
                <a:gd name="T107" fmla="*/ 1591968 h 5233"/>
                <a:gd name="T108" fmla="*/ 1266769 w 5361"/>
                <a:gd name="T109" fmla="*/ 1606012 h 5233"/>
                <a:gd name="T110" fmla="*/ 1145781 w 5361"/>
                <a:gd name="T111" fmla="*/ 1884003 h 5233"/>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5361" h="5233">
                  <a:moveTo>
                    <a:pt x="4901" y="3002"/>
                  </a:moveTo>
                  <a:lnTo>
                    <a:pt x="4901" y="3002"/>
                  </a:lnTo>
                  <a:cubicBezTo>
                    <a:pt x="4885" y="3002"/>
                    <a:pt x="4869" y="2998"/>
                    <a:pt x="4855" y="2990"/>
                  </a:cubicBezTo>
                  <a:lnTo>
                    <a:pt x="4660" y="2876"/>
                  </a:lnTo>
                  <a:cubicBezTo>
                    <a:pt x="4627" y="2858"/>
                    <a:pt x="4610" y="2822"/>
                    <a:pt x="4616" y="2785"/>
                  </a:cubicBezTo>
                  <a:cubicBezTo>
                    <a:pt x="4630" y="2689"/>
                    <a:pt x="4637" y="2591"/>
                    <a:pt x="4637" y="2493"/>
                  </a:cubicBezTo>
                  <a:cubicBezTo>
                    <a:pt x="4637" y="2396"/>
                    <a:pt x="4630" y="2297"/>
                    <a:pt x="4616" y="2201"/>
                  </a:cubicBezTo>
                  <a:cubicBezTo>
                    <a:pt x="4610" y="2164"/>
                    <a:pt x="4627" y="2128"/>
                    <a:pt x="4660" y="2109"/>
                  </a:cubicBezTo>
                  <a:lnTo>
                    <a:pt x="5089" y="1861"/>
                  </a:lnTo>
                  <a:cubicBezTo>
                    <a:pt x="5126" y="1841"/>
                    <a:pt x="5151" y="1807"/>
                    <a:pt x="5162" y="1767"/>
                  </a:cubicBezTo>
                  <a:cubicBezTo>
                    <a:pt x="5172" y="1727"/>
                    <a:pt x="5167" y="1684"/>
                    <a:pt x="5147" y="1649"/>
                  </a:cubicBezTo>
                  <a:lnTo>
                    <a:pt x="4959" y="1324"/>
                  </a:lnTo>
                  <a:cubicBezTo>
                    <a:pt x="4934" y="1281"/>
                    <a:pt x="4949" y="1225"/>
                    <a:pt x="4992" y="1201"/>
                  </a:cubicBezTo>
                  <a:cubicBezTo>
                    <a:pt x="5036" y="1176"/>
                    <a:pt x="5091" y="1190"/>
                    <a:pt x="5116" y="1234"/>
                  </a:cubicBezTo>
                  <a:lnTo>
                    <a:pt x="5303" y="1559"/>
                  </a:lnTo>
                  <a:cubicBezTo>
                    <a:pt x="5348" y="1636"/>
                    <a:pt x="5360" y="1727"/>
                    <a:pt x="5336" y="1813"/>
                  </a:cubicBezTo>
                  <a:cubicBezTo>
                    <a:pt x="5313" y="1900"/>
                    <a:pt x="5258" y="1973"/>
                    <a:pt x="5180" y="2017"/>
                  </a:cubicBezTo>
                  <a:lnTo>
                    <a:pt x="4802" y="2236"/>
                  </a:lnTo>
                  <a:cubicBezTo>
                    <a:pt x="4813" y="2321"/>
                    <a:pt x="4818" y="2407"/>
                    <a:pt x="4818" y="2493"/>
                  </a:cubicBezTo>
                  <a:cubicBezTo>
                    <a:pt x="4818" y="2579"/>
                    <a:pt x="4813" y="2665"/>
                    <a:pt x="4802" y="2750"/>
                  </a:cubicBezTo>
                  <a:lnTo>
                    <a:pt x="4946" y="2833"/>
                  </a:lnTo>
                  <a:cubicBezTo>
                    <a:pt x="4989" y="2858"/>
                    <a:pt x="5004" y="2914"/>
                    <a:pt x="4978" y="2956"/>
                  </a:cubicBezTo>
                  <a:cubicBezTo>
                    <a:pt x="4962" y="2986"/>
                    <a:pt x="4932" y="3002"/>
                    <a:pt x="4901" y="3002"/>
                  </a:cubicBezTo>
                  <a:close/>
                  <a:moveTo>
                    <a:pt x="2680" y="1662"/>
                  </a:moveTo>
                  <a:lnTo>
                    <a:pt x="2680" y="1662"/>
                  </a:lnTo>
                  <a:cubicBezTo>
                    <a:pt x="2222" y="1662"/>
                    <a:pt x="1849" y="2035"/>
                    <a:pt x="1849" y="2493"/>
                  </a:cubicBezTo>
                  <a:cubicBezTo>
                    <a:pt x="1849" y="2951"/>
                    <a:pt x="2222" y="3323"/>
                    <a:pt x="2680" y="3323"/>
                  </a:cubicBezTo>
                  <a:cubicBezTo>
                    <a:pt x="3138" y="3323"/>
                    <a:pt x="3510" y="2951"/>
                    <a:pt x="3510" y="2493"/>
                  </a:cubicBezTo>
                  <a:cubicBezTo>
                    <a:pt x="3510" y="2035"/>
                    <a:pt x="3138" y="1662"/>
                    <a:pt x="2680" y="1662"/>
                  </a:cubicBezTo>
                  <a:close/>
                  <a:moveTo>
                    <a:pt x="2680" y="3504"/>
                  </a:moveTo>
                  <a:lnTo>
                    <a:pt x="2680" y="3504"/>
                  </a:lnTo>
                  <a:cubicBezTo>
                    <a:pt x="2122" y="3504"/>
                    <a:pt x="1668" y="3051"/>
                    <a:pt x="1668" y="2493"/>
                  </a:cubicBezTo>
                  <a:cubicBezTo>
                    <a:pt x="1668" y="1935"/>
                    <a:pt x="2122" y="1481"/>
                    <a:pt x="2680" y="1481"/>
                  </a:cubicBezTo>
                  <a:cubicBezTo>
                    <a:pt x="3237" y="1481"/>
                    <a:pt x="3691" y="1935"/>
                    <a:pt x="3691" y="2493"/>
                  </a:cubicBezTo>
                  <a:cubicBezTo>
                    <a:pt x="3691" y="3051"/>
                    <a:pt x="3237" y="3504"/>
                    <a:pt x="2680" y="3504"/>
                  </a:cubicBezTo>
                  <a:close/>
                  <a:moveTo>
                    <a:pt x="3182" y="5232"/>
                  </a:moveTo>
                  <a:lnTo>
                    <a:pt x="2178" y="5232"/>
                  </a:lnTo>
                  <a:cubicBezTo>
                    <a:pt x="1992" y="5232"/>
                    <a:pt x="1841" y="5081"/>
                    <a:pt x="1841" y="4896"/>
                  </a:cubicBezTo>
                  <a:lnTo>
                    <a:pt x="1841" y="4460"/>
                  </a:lnTo>
                  <a:cubicBezTo>
                    <a:pt x="1683" y="4393"/>
                    <a:pt x="1533" y="4306"/>
                    <a:pt x="1395" y="4203"/>
                  </a:cubicBezTo>
                  <a:lnTo>
                    <a:pt x="1018" y="4421"/>
                  </a:lnTo>
                  <a:cubicBezTo>
                    <a:pt x="941" y="4465"/>
                    <a:pt x="850" y="4477"/>
                    <a:pt x="764" y="4454"/>
                  </a:cubicBezTo>
                  <a:cubicBezTo>
                    <a:pt x="676" y="4431"/>
                    <a:pt x="604" y="4375"/>
                    <a:pt x="559" y="4298"/>
                  </a:cubicBezTo>
                  <a:lnTo>
                    <a:pt x="56" y="3428"/>
                  </a:lnTo>
                  <a:cubicBezTo>
                    <a:pt x="12" y="3350"/>
                    <a:pt x="0" y="3259"/>
                    <a:pt x="23" y="3173"/>
                  </a:cubicBezTo>
                  <a:cubicBezTo>
                    <a:pt x="46" y="3086"/>
                    <a:pt x="102" y="3013"/>
                    <a:pt x="179" y="2968"/>
                  </a:cubicBezTo>
                  <a:lnTo>
                    <a:pt x="557" y="2750"/>
                  </a:lnTo>
                  <a:cubicBezTo>
                    <a:pt x="547" y="2664"/>
                    <a:pt x="541" y="2578"/>
                    <a:pt x="541" y="2493"/>
                  </a:cubicBezTo>
                  <a:cubicBezTo>
                    <a:pt x="541" y="2407"/>
                    <a:pt x="547" y="2321"/>
                    <a:pt x="557" y="2236"/>
                  </a:cubicBezTo>
                  <a:lnTo>
                    <a:pt x="180" y="2017"/>
                  </a:lnTo>
                  <a:cubicBezTo>
                    <a:pt x="102" y="1973"/>
                    <a:pt x="46" y="1900"/>
                    <a:pt x="24" y="1813"/>
                  </a:cubicBezTo>
                  <a:cubicBezTo>
                    <a:pt x="0" y="1727"/>
                    <a:pt x="12" y="1636"/>
                    <a:pt x="56" y="1559"/>
                  </a:cubicBezTo>
                  <a:lnTo>
                    <a:pt x="559" y="688"/>
                  </a:lnTo>
                  <a:cubicBezTo>
                    <a:pt x="604" y="611"/>
                    <a:pt x="676" y="555"/>
                    <a:pt x="763" y="532"/>
                  </a:cubicBezTo>
                  <a:cubicBezTo>
                    <a:pt x="850" y="508"/>
                    <a:pt x="940" y="521"/>
                    <a:pt x="1018" y="565"/>
                  </a:cubicBezTo>
                  <a:lnTo>
                    <a:pt x="1396" y="783"/>
                  </a:lnTo>
                  <a:cubicBezTo>
                    <a:pt x="1533" y="679"/>
                    <a:pt x="1683" y="593"/>
                    <a:pt x="1841" y="526"/>
                  </a:cubicBezTo>
                  <a:lnTo>
                    <a:pt x="1841" y="90"/>
                  </a:lnTo>
                  <a:cubicBezTo>
                    <a:pt x="1841" y="40"/>
                    <a:pt x="1882" y="0"/>
                    <a:pt x="1932" y="0"/>
                  </a:cubicBezTo>
                  <a:cubicBezTo>
                    <a:pt x="1981" y="0"/>
                    <a:pt x="2022" y="40"/>
                    <a:pt x="2022" y="90"/>
                  </a:cubicBezTo>
                  <a:lnTo>
                    <a:pt x="2022" y="586"/>
                  </a:lnTo>
                  <a:cubicBezTo>
                    <a:pt x="2022" y="624"/>
                    <a:pt x="1999" y="657"/>
                    <a:pt x="1965" y="670"/>
                  </a:cubicBezTo>
                  <a:cubicBezTo>
                    <a:pt x="1783" y="742"/>
                    <a:pt x="1613" y="840"/>
                    <a:pt x="1460" y="962"/>
                  </a:cubicBezTo>
                  <a:cubicBezTo>
                    <a:pt x="1431" y="986"/>
                    <a:pt x="1390" y="989"/>
                    <a:pt x="1358" y="970"/>
                  </a:cubicBezTo>
                  <a:lnTo>
                    <a:pt x="927" y="722"/>
                  </a:lnTo>
                  <a:cubicBezTo>
                    <a:pt x="892" y="701"/>
                    <a:pt x="850" y="696"/>
                    <a:pt x="810" y="706"/>
                  </a:cubicBezTo>
                  <a:cubicBezTo>
                    <a:pt x="769" y="717"/>
                    <a:pt x="736" y="743"/>
                    <a:pt x="715" y="779"/>
                  </a:cubicBezTo>
                  <a:lnTo>
                    <a:pt x="213" y="1649"/>
                  </a:lnTo>
                  <a:cubicBezTo>
                    <a:pt x="193" y="1685"/>
                    <a:pt x="187" y="1727"/>
                    <a:pt x="198" y="1767"/>
                  </a:cubicBezTo>
                  <a:cubicBezTo>
                    <a:pt x="208" y="1807"/>
                    <a:pt x="234" y="1841"/>
                    <a:pt x="270" y="1861"/>
                  </a:cubicBezTo>
                  <a:lnTo>
                    <a:pt x="700" y="2109"/>
                  </a:lnTo>
                  <a:cubicBezTo>
                    <a:pt x="732" y="2128"/>
                    <a:pt x="749" y="2164"/>
                    <a:pt x="744" y="2201"/>
                  </a:cubicBezTo>
                  <a:cubicBezTo>
                    <a:pt x="729" y="2298"/>
                    <a:pt x="722" y="2396"/>
                    <a:pt x="722" y="2493"/>
                  </a:cubicBezTo>
                  <a:cubicBezTo>
                    <a:pt x="722" y="2590"/>
                    <a:pt x="729" y="2688"/>
                    <a:pt x="744" y="2785"/>
                  </a:cubicBezTo>
                  <a:cubicBezTo>
                    <a:pt x="749" y="2822"/>
                    <a:pt x="732" y="2858"/>
                    <a:pt x="700" y="2876"/>
                  </a:cubicBezTo>
                  <a:lnTo>
                    <a:pt x="269" y="3125"/>
                  </a:lnTo>
                  <a:cubicBezTo>
                    <a:pt x="234" y="3146"/>
                    <a:pt x="208" y="3179"/>
                    <a:pt x="198" y="3219"/>
                  </a:cubicBezTo>
                  <a:cubicBezTo>
                    <a:pt x="187" y="3259"/>
                    <a:pt x="193" y="3301"/>
                    <a:pt x="213" y="3337"/>
                  </a:cubicBezTo>
                  <a:lnTo>
                    <a:pt x="715" y="4208"/>
                  </a:lnTo>
                  <a:cubicBezTo>
                    <a:pt x="736" y="4243"/>
                    <a:pt x="769" y="4269"/>
                    <a:pt x="810" y="4279"/>
                  </a:cubicBezTo>
                  <a:cubicBezTo>
                    <a:pt x="850" y="4290"/>
                    <a:pt x="892" y="4284"/>
                    <a:pt x="927" y="4264"/>
                  </a:cubicBezTo>
                  <a:lnTo>
                    <a:pt x="1358" y="4015"/>
                  </a:lnTo>
                  <a:cubicBezTo>
                    <a:pt x="1390" y="3997"/>
                    <a:pt x="1431" y="4000"/>
                    <a:pt x="1460" y="4023"/>
                  </a:cubicBezTo>
                  <a:cubicBezTo>
                    <a:pt x="1612" y="4145"/>
                    <a:pt x="1782" y="4244"/>
                    <a:pt x="1965" y="4315"/>
                  </a:cubicBezTo>
                  <a:cubicBezTo>
                    <a:pt x="1999" y="4329"/>
                    <a:pt x="2022" y="4362"/>
                    <a:pt x="2022" y="4400"/>
                  </a:cubicBezTo>
                  <a:lnTo>
                    <a:pt x="2022" y="4896"/>
                  </a:lnTo>
                  <a:cubicBezTo>
                    <a:pt x="2022" y="4982"/>
                    <a:pt x="2092" y="5051"/>
                    <a:pt x="2178" y="5051"/>
                  </a:cubicBezTo>
                  <a:lnTo>
                    <a:pt x="3182" y="5051"/>
                  </a:lnTo>
                  <a:cubicBezTo>
                    <a:pt x="3268" y="5051"/>
                    <a:pt x="3338" y="4982"/>
                    <a:pt x="3338" y="4896"/>
                  </a:cubicBezTo>
                  <a:lnTo>
                    <a:pt x="3338" y="4400"/>
                  </a:lnTo>
                  <a:cubicBezTo>
                    <a:pt x="3338" y="4362"/>
                    <a:pt x="3360" y="4329"/>
                    <a:pt x="3395" y="4315"/>
                  </a:cubicBezTo>
                  <a:cubicBezTo>
                    <a:pt x="3577" y="4244"/>
                    <a:pt x="3747" y="4146"/>
                    <a:pt x="3900" y="4023"/>
                  </a:cubicBezTo>
                  <a:cubicBezTo>
                    <a:pt x="3929" y="4000"/>
                    <a:pt x="3970" y="3997"/>
                    <a:pt x="4001" y="4015"/>
                  </a:cubicBezTo>
                  <a:lnTo>
                    <a:pt x="4432" y="4264"/>
                  </a:lnTo>
                  <a:cubicBezTo>
                    <a:pt x="4506" y="4307"/>
                    <a:pt x="4602" y="4282"/>
                    <a:pt x="4644" y="4207"/>
                  </a:cubicBezTo>
                  <a:lnTo>
                    <a:pt x="4844" y="3863"/>
                  </a:lnTo>
                  <a:cubicBezTo>
                    <a:pt x="4868" y="3819"/>
                    <a:pt x="4923" y="3805"/>
                    <a:pt x="4967" y="3829"/>
                  </a:cubicBezTo>
                  <a:cubicBezTo>
                    <a:pt x="5010" y="3855"/>
                    <a:pt x="5025" y="3910"/>
                    <a:pt x="5000" y="3952"/>
                  </a:cubicBezTo>
                  <a:lnTo>
                    <a:pt x="4801" y="4298"/>
                  </a:lnTo>
                  <a:cubicBezTo>
                    <a:pt x="4708" y="4458"/>
                    <a:pt x="4502" y="4514"/>
                    <a:pt x="4341" y="4421"/>
                  </a:cubicBezTo>
                  <a:lnTo>
                    <a:pt x="3964" y="4203"/>
                  </a:lnTo>
                  <a:cubicBezTo>
                    <a:pt x="3826" y="4306"/>
                    <a:pt x="3677" y="4393"/>
                    <a:pt x="3518" y="4460"/>
                  </a:cubicBezTo>
                  <a:lnTo>
                    <a:pt x="3518" y="4896"/>
                  </a:lnTo>
                  <a:cubicBezTo>
                    <a:pt x="3518" y="5081"/>
                    <a:pt x="3368" y="5232"/>
                    <a:pt x="3182" y="5232"/>
                  </a:cubicBezTo>
                  <a:close/>
                </a:path>
              </a:pathLst>
            </a:custGeom>
            <a:solidFill>
              <a:schemeClr val="accent5">
                <a:lumMod val="75000"/>
              </a:schemeClr>
            </a:solidFill>
            <a:ln>
              <a:noFill/>
            </a:ln>
            <a:effectLst/>
          </p:spPr>
          <p:txBody>
            <a:bodyPr wrap="none" anchor="ctr"/>
            <a:lstStyle/>
            <a:p>
              <a:endParaRPr lang="es-ES_tradnl" sz="1633"/>
            </a:p>
          </p:txBody>
        </p:sp>
        <p:grpSp>
          <p:nvGrpSpPr>
            <p:cNvPr id="52" name="Group 6">
              <a:extLst>
                <a:ext uri="{FF2B5EF4-FFF2-40B4-BE49-F238E27FC236}">
                  <a16:creationId xmlns:a16="http://schemas.microsoft.com/office/drawing/2014/main" id="{E8A0F535-FD42-3943-893D-9660633C19A1}"/>
                </a:ext>
              </a:extLst>
            </p:cNvPr>
            <p:cNvGrpSpPr>
              <a:grpSpLocks/>
            </p:cNvGrpSpPr>
            <p:nvPr/>
          </p:nvGrpSpPr>
          <p:grpSpPr bwMode="auto">
            <a:xfrm>
              <a:off x="7512830" y="221160"/>
              <a:ext cx="1227236" cy="1584695"/>
              <a:chOff x="3309938" y="4121150"/>
              <a:chExt cx="1836737" cy="2371725"/>
            </a:xfrm>
            <a:solidFill>
              <a:schemeClr val="accent6">
                <a:lumMod val="75000"/>
              </a:schemeClr>
            </a:solidFill>
          </p:grpSpPr>
          <p:sp>
            <p:nvSpPr>
              <p:cNvPr id="90" name="Freeform 1">
                <a:extLst>
                  <a:ext uri="{FF2B5EF4-FFF2-40B4-BE49-F238E27FC236}">
                    <a16:creationId xmlns:a16="http://schemas.microsoft.com/office/drawing/2014/main" id="{9CD7A2C1-C9F4-F141-B5B5-25FD5D36568B}"/>
                  </a:ext>
                </a:extLst>
              </p:cNvPr>
              <p:cNvSpPr>
                <a:spLocks noChangeArrowheads="1"/>
              </p:cNvSpPr>
              <p:nvPr/>
            </p:nvSpPr>
            <p:spPr bwMode="auto">
              <a:xfrm>
                <a:off x="4108450" y="5248275"/>
                <a:ext cx="290513" cy="741363"/>
              </a:xfrm>
              <a:custGeom>
                <a:avLst/>
                <a:gdLst>
                  <a:gd name="T0" fmla="*/ 175099 w 808"/>
                  <a:gd name="T1" fmla="*/ 51798 h 2061"/>
                  <a:gd name="T2" fmla="*/ 175099 w 808"/>
                  <a:gd name="T3" fmla="*/ 51798 h 2061"/>
                  <a:gd name="T4" fmla="*/ 289075 w 808"/>
                  <a:gd name="T5" fmla="*/ 210431 h 2061"/>
                  <a:gd name="T6" fmla="*/ 289075 w 808"/>
                  <a:gd name="T7" fmla="*/ 227697 h 2061"/>
                  <a:gd name="T8" fmla="*/ 221840 w 808"/>
                  <a:gd name="T9" fmla="*/ 227697 h 2061"/>
                  <a:gd name="T10" fmla="*/ 221840 w 808"/>
                  <a:gd name="T11" fmla="*/ 205754 h 2061"/>
                  <a:gd name="T12" fmla="*/ 221840 w 808"/>
                  <a:gd name="T13" fmla="*/ 205754 h 2061"/>
                  <a:gd name="T14" fmla="*/ 147414 w 808"/>
                  <a:gd name="T15" fmla="*/ 113668 h 2061"/>
                  <a:gd name="T16" fmla="*/ 147414 w 808"/>
                  <a:gd name="T17" fmla="*/ 113668 h 2061"/>
                  <a:gd name="T18" fmla="*/ 73707 w 808"/>
                  <a:gd name="T19" fmla="*/ 205754 h 2061"/>
                  <a:gd name="T20" fmla="*/ 73707 w 808"/>
                  <a:gd name="T21" fmla="*/ 205754 h 2061"/>
                  <a:gd name="T22" fmla="*/ 290153 w 808"/>
                  <a:gd name="T23" fmla="*/ 532731 h 2061"/>
                  <a:gd name="T24" fmla="*/ 290153 w 808"/>
                  <a:gd name="T25" fmla="*/ 532731 h 2061"/>
                  <a:gd name="T26" fmla="*/ 175099 w 808"/>
                  <a:gd name="T27" fmla="*/ 692083 h 2061"/>
                  <a:gd name="T28" fmla="*/ 175099 w 808"/>
                  <a:gd name="T29" fmla="*/ 741003 h 2061"/>
                  <a:gd name="T30" fmla="*/ 116133 w 808"/>
                  <a:gd name="T31" fmla="*/ 741003 h 2061"/>
                  <a:gd name="T32" fmla="*/ 116133 w 808"/>
                  <a:gd name="T33" fmla="*/ 692083 h 2061"/>
                  <a:gd name="T34" fmla="*/ 116133 w 808"/>
                  <a:gd name="T35" fmla="*/ 692083 h 2061"/>
                  <a:gd name="T36" fmla="*/ 0 w 808"/>
                  <a:gd name="T37" fmla="*/ 532731 h 2061"/>
                  <a:gd name="T38" fmla="*/ 0 w 808"/>
                  <a:gd name="T39" fmla="*/ 493163 h 2061"/>
                  <a:gd name="T40" fmla="*/ 67235 w 808"/>
                  <a:gd name="T41" fmla="*/ 493163 h 2061"/>
                  <a:gd name="T42" fmla="*/ 67235 w 808"/>
                  <a:gd name="T43" fmla="*/ 537407 h 2061"/>
                  <a:gd name="T44" fmla="*/ 67235 w 808"/>
                  <a:gd name="T45" fmla="*/ 537407 h 2061"/>
                  <a:gd name="T46" fmla="*/ 142740 w 808"/>
                  <a:gd name="T47" fmla="*/ 628774 h 2061"/>
                  <a:gd name="T48" fmla="*/ 142740 w 808"/>
                  <a:gd name="T49" fmla="*/ 628774 h 2061"/>
                  <a:gd name="T50" fmla="*/ 218244 w 808"/>
                  <a:gd name="T51" fmla="*/ 537407 h 2061"/>
                  <a:gd name="T52" fmla="*/ 218244 w 808"/>
                  <a:gd name="T53" fmla="*/ 537407 h 2061"/>
                  <a:gd name="T54" fmla="*/ 2876 w 808"/>
                  <a:gd name="T55" fmla="*/ 210431 h 2061"/>
                  <a:gd name="T56" fmla="*/ 2876 w 808"/>
                  <a:gd name="T57" fmla="*/ 210431 h 2061"/>
                  <a:gd name="T58" fmla="*/ 116133 w 808"/>
                  <a:gd name="T59" fmla="*/ 51798 h 2061"/>
                  <a:gd name="T60" fmla="*/ 116133 w 808"/>
                  <a:gd name="T61" fmla="*/ 0 h 2061"/>
                  <a:gd name="T62" fmla="*/ 175099 w 808"/>
                  <a:gd name="T63" fmla="*/ 0 h 2061"/>
                  <a:gd name="T64" fmla="*/ 175099 w 808"/>
                  <a:gd name="T65" fmla="*/ 51798 h 206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808" h="2061">
                    <a:moveTo>
                      <a:pt x="487" y="144"/>
                    </a:moveTo>
                    <a:lnTo>
                      <a:pt x="487" y="144"/>
                    </a:lnTo>
                    <a:cubicBezTo>
                      <a:pt x="705" y="175"/>
                      <a:pt x="804" y="344"/>
                      <a:pt x="804" y="585"/>
                    </a:cubicBezTo>
                    <a:lnTo>
                      <a:pt x="804" y="633"/>
                    </a:lnTo>
                    <a:lnTo>
                      <a:pt x="617" y="633"/>
                    </a:lnTo>
                    <a:lnTo>
                      <a:pt x="617" y="572"/>
                    </a:lnTo>
                    <a:cubicBezTo>
                      <a:pt x="617" y="413"/>
                      <a:pt x="553" y="316"/>
                      <a:pt x="410" y="316"/>
                    </a:cubicBezTo>
                    <a:cubicBezTo>
                      <a:pt x="269" y="316"/>
                      <a:pt x="205" y="413"/>
                      <a:pt x="205" y="572"/>
                    </a:cubicBezTo>
                    <a:cubicBezTo>
                      <a:pt x="205" y="974"/>
                      <a:pt x="807" y="977"/>
                      <a:pt x="807" y="1481"/>
                    </a:cubicBezTo>
                    <a:cubicBezTo>
                      <a:pt x="807" y="1722"/>
                      <a:pt x="705" y="1893"/>
                      <a:pt x="487" y="1924"/>
                    </a:cubicBezTo>
                    <a:lnTo>
                      <a:pt x="487" y="2060"/>
                    </a:lnTo>
                    <a:lnTo>
                      <a:pt x="323" y="2060"/>
                    </a:lnTo>
                    <a:lnTo>
                      <a:pt x="323" y="1924"/>
                    </a:lnTo>
                    <a:cubicBezTo>
                      <a:pt x="100" y="1893"/>
                      <a:pt x="0" y="1724"/>
                      <a:pt x="0" y="1481"/>
                    </a:cubicBezTo>
                    <a:lnTo>
                      <a:pt x="0" y="1371"/>
                    </a:lnTo>
                    <a:lnTo>
                      <a:pt x="187" y="1371"/>
                    </a:lnTo>
                    <a:lnTo>
                      <a:pt x="187" y="1494"/>
                    </a:lnTo>
                    <a:cubicBezTo>
                      <a:pt x="187" y="1656"/>
                      <a:pt x="254" y="1748"/>
                      <a:pt x="397" y="1748"/>
                    </a:cubicBezTo>
                    <a:cubicBezTo>
                      <a:pt x="543" y="1748"/>
                      <a:pt x="607" y="1656"/>
                      <a:pt x="607" y="1494"/>
                    </a:cubicBezTo>
                    <a:cubicBezTo>
                      <a:pt x="607" y="1095"/>
                      <a:pt x="8" y="1089"/>
                      <a:pt x="8" y="585"/>
                    </a:cubicBezTo>
                    <a:cubicBezTo>
                      <a:pt x="8" y="339"/>
                      <a:pt x="107" y="177"/>
                      <a:pt x="323" y="144"/>
                    </a:cubicBezTo>
                    <a:lnTo>
                      <a:pt x="323" y="0"/>
                    </a:lnTo>
                    <a:lnTo>
                      <a:pt x="487" y="0"/>
                    </a:lnTo>
                    <a:lnTo>
                      <a:pt x="487" y="14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91" name="Freeform 31">
                <a:extLst>
                  <a:ext uri="{FF2B5EF4-FFF2-40B4-BE49-F238E27FC236}">
                    <a16:creationId xmlns:a16="http://schemas.microsoft.com/office/drawing/2014/main" id="{E40A8BD1-5C12-5F4C-9F19-FC012CC903BC}"/>
                  </a:ext>
                </a:extLst>
              </p:cNvPr>
              <p:cNvSpPr>
                <a:spLocks noChangeArrowheads="1"/>
              </p:cNvSpPr>
              <p:nvPr/>
            </p:nvSpPr>
            <p:spPr bwMode="auto">
              <a:xfrm>
                <a:off x="3309938" y="4754563"/>
                <a:ext cx="1836737" cy="1738312"/>
              </a:xfrm>
              <a:custGeom>
                <a:avLst/>
                <a:gdLst>
                  <a:gd name="T0" fmla="*/ 918008 w 5102"/>
                  <a:gd name="T1" fmla="*/ 64782 h 4830"/>
                  <a:gd name="T2" fmla="*/ 918008 w 5102"/>
                  <a:gd name="T3" fmla="*/ 64782 h 4830"/>
                  <a:gd name="T4" fmla="*/ 317163 w 5102"/>
                  <a:gd name="T5" fmla="*/ 396609 h 4830"/>
                  <a:gd name="T6" fmla="*/ 317163 w 5102"/>
                  <a:gd name="T7" fmla="*/ 396609 h 4830"/>
                  <a:gd name="T8" fmla="*/ 64801 w 5102"/>
                  <a:gd name="T9" fmla="*/ 1044787 h 4830"/>
                  <a:gd name="T10" fmla="*/ 64801 w 5102"/>
                  <a:gd name="T11" fmla="*/ 1044787 h 4830"/>
                  <a:gd name="T12" fmla="*/ 918008 w 5102"/>
                  <a:gd name="T13" fmla="*/ 1672810 h 4830"/>
                  <a:gd name="T14" fmla="*/ 918008 w 5102"/>
                  <a:gd name="T15" fmla="*/ 1672810 h 4830"/>
                  <a:gd name="T16" fmla="*/ 1771216 w 5102"/>
                  <a:gd name="T17" fmla="*/ 1044787 h 4830"/>
                  <a:gd name="T18" fmla="*/ 1771216 w 5102"/>
                  <a:gd name="T19" fmla="*/ 1044787 h 4830"/>
                  <a:gd name="T20" fmla="*/ 1518854 w 5102"/>
                  <a:gd name="T21" fmla="*/ 396609 h 4830"/>
                  <a:gd name="T22" fmla="*/ 1518854 w 5102"/>
                  <a:gd name="T23" fmla="*/ 396609 h 4830"/>
                  <a:gd name="T24" fmla="*/ 918008 w 5102"/>
                  <a:gd name="T25" fmla="*/ 64782 h 4830"/>
                  <a:gd name="T26" fmla="*/ 918008 w 5102"/>
                  <a:gd name="T27" fmla="*/ 1737952 h 4830"/>
                  <a:gd name="T28" fmla="*/ 918008 w 5102"/>
                  <a:gd name="T29" fmla="*/ 1737952 h 4830"/>
                  <a:gd name="T30" fmla="*/ 0 w 5102"/>
                  <a:gd name="T31" fmla="*/ 1044787 h 4830"/>
                  <a:gd name="T32" fmla="*/ 0 w 5102"/>
                  <a:gd name="T33" fmla="*/ 1044787 h 4830"/>
                  <a:gd name="T34" fmla="*/ 918008 w 5102"/>
                  <a:gd name="T35" fmla="*/ 0 h 4830"/>
                  <a:gd name="T36" fmla="*/ 918008 w 5102"/>
                  <a:gd name="T37" fmla="*/ 0 h 4830"/>
                  <a:gd name="T38" fmla="*/ 1569615 w 5102"/>
                  <a:gd name="T39" fmla="*/ 355940 h 4830"/>
                  <a:gd name="T40" fmla="*/ 1569615 w 5102"/>
                  <a:gd name="T41" fmla="*/ 355940 h 4830"/>
                  <a:gd name="T42" fmla="*/ 1836377 w 5102"/>
                  <a:gd name="T43" fmla="*/ 1044787 h 4830"/>
                  <a:gd name="T44" fmla="*/ 1836377 w 5102"/>
                  <a:gd name="T45" fmla="*/ 1044787 h 4830"/>
                  <a:gd name="T46" fmla="*/ 918008 w 5102"/>
                  <a:gd name="T47" fmla="*/ 1737952 h 483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5102" h="4830">
                    <a:moveTo>
                      <a:pt x="2550" y="180"/>
                    </a:moveTo>
                    <a:lnTo>
                      <a:pt x="2550" y="180"/>
                    </a:lnTo>
                    <a:cubicBezTo>
                      <a:pt x="1952" y="180"/>
                      <a:pt x="1360" y="507"/>
                      <a:pt x="881" y="1102"/>
                    </a:cubicBezTo>
                    <a:cubicBezTo>
                      <a:pt x="449" y="1638"/>
                      <a:pt x="180" y="2329"/>
                      <a:pt x="180" y="2903"/>
                    </a:cubicBezTo>
                    <a:cubicBezTo>
                      <a:pt x="180" y="3963"/>
                      <a:pt x="1111" y="4648"/>
                      <a:pt x="2550" y="4648"/>
                    </a:cubicBezTo>
                    <a:cubicBezTo>
                      <a:pt x="3989" y="4648"/>
                      <a:pt x="4920" y="3963"/>
                      <a:pt x="4920" y="2903"/>
                    </a:cubicBezTo>
                    <a:cubicBezTo>
                      <a:pt x="4920" y="2329"/>
                      <a:pt x="4651" y="1638"/>
                      <a:pt x="4219" y="1102"/>
                    </a:cubicBezTo>
                    <a:cubicBezTo>
                      <a:pt x="3741" y="507"/>
                      <a:pt x="3149" y="180"/>
                      <a:pt x="2550" y="180"/>
                    </a:cubicBezTo>
                    <a:close/>
                    <a:moveTo>
                      <a:pt x="2550" y="4829"/>
                    </a:moveTo>
                    <a:lnTo>
                      <a:pt x="2550" y="4829"/>
                    </a:lnTo>
                    <a:cubicBezTo>
                      <a:pt x="1001" y="4829"/>
                      <a:pt x="0" y="4072"/>
                      <a:pt x="0" y="2903"/>
                    </a:cubicBezTo>
                    <a:cubicBezTo>
                      <a:pt x="0" y="1596"/>
                      <a:pt x="1176" y="0"/>
                      <a:pt x="2550" y="0"/>
                    </a:cubicBezTo>
                    <a:cubicBezTo>
                      <a:pt x="3204" y="0"/>
                      <a:pt x="3846" y="351"/>
                      <a:pt x="4360" y="989"/>
                    </a:cubicBezTo>
                    <a:cubicBezTo>
                      <a:pt x="4823" y="1564"/>
                      <a:pt x="5101" y="2280"/>
                      <a:pt x="5101" y="2903"/>
                    </a:cubicBezTo>
                    <a:cubicBezTo>
                      <a:pt x="5101" y="4072"/>
                      <a:pt x="4099" y="4829"/>
                      <a:pt x="2550" y="4829"/>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92" name="Freeform 32">
                <a:extLst>
                  <a:ext uri="{FF2B5EF4-FFF2-40B4-BE49-F238E27FC236}">
                    <a16:creationId xmlns:a16="http://schemas.microsoft.com/office/drawing/2014/main" id="{D196D6D9-1829-CD41-A0F7-A476ED5D71D7}"/>
                  </a:ext>
                </a:extLst>
              </p:cNvPr>
              <p:cNvSpPr>
                <a:spLocks noChangeArrowheads="1"/>
              </p:cNvSpPr>
              <p:nvPr/>
            </p:nvSpPr>
            <p:spPr bwMode="auto">
              <a:xfrm>
                <a:off x="3843338" y="4121150"/>
                <a:ext cx="769937" cy="534988"/>
              </a:xfrm>
              <a:custGeom>
                <a:avLst/>
                <a:gdLst>
                  <a:gd name="T0" fmla="*/ 80705 w 2137"/>
                  <a:gd name="T1" fmla="*/ 65076 h 1488"/>
                  <a:gd name="T2" fmla="*/ 381546 w 2137"/>
                  <a:gd name="T3" fmla="*/ 466676 h 1488"/>
                  <a:gd name="T4" fmla="*/ 381546 w 2137"/>
                  <a:gd name="T5" fmla="*/ 466676 h 1488"/>
                  <a:gd name="T6" fmla="*/ 384788 w 2137"/>
                  <a:gd name="T7" fmla="*/ 469553 h 1488"/>
                  <a:gd name="T8" fmla="*/ 384788 w 2137"/>
                  <a:gd name="T9" fmla="*/ 469553 h 1488"/>
                  <a:gd name="T10" fmla="*/ 388031 w 2137"/>
                  <a:gd name="T11" fmla="*/ 466676 h 1488"/>
                  <a:gd name="T12" fmla="*/ 688872 w 2137"/>
                  <a:gd name="T13" fmla="*/ 65076 h 1488"/>
                  <a:gd name="T14" fmla="*/ 80705 w 2137"/>
                  <a:gd name="T15" fmla="*/ 65076 h 1488"/>
                  <a:gd name="T16" fmla="*/ 384788 w 2137"/>
                  <a:gd name="T17" fmla="*/ 534628 h 1488"/>
                  <a:gd name="T18" fmla="*/ 384788 w 2137"/>
                  <a:gd name="T19" fmla="*/ 534628 h 1488"/>
                  <a:gd name="T20" fmla="*/ 329664 w 2137"/>
                  <a:gd name="T21" fmla="*/ 505506 h 1488"/>
                  <a:gd name="T22" fmla="*/ 19095 w 2137"/>
                  <a:gd name="T23" fmla="*/ 90962 h 1488"/>
                  <a:gd name="T24" fmla="*/ 19095 w 2137"/>
                  <a:gd name="T25" fmla="*/ 90962 h 1488"/>
                  <a:gd name="T26" fmla="*/ 9728 w 2137"/>
                  <a:gd name="T27" fmla="*/ 29482 h 1488"/>
                  <a:gd name="T28" fmla="*/ 9728 w 2137"/>
                  <a:gd name="T29" fmla="*/ 29482 h 1488"/>
                  <a:gd name="T30" fmla="*/ 64852 w 2137"/>
                  <a:gd name="T31" fmla="*/ 0 h 1488"/>
                  <a:gd name="T32" fmla="*/ 705085 w 2137"/>
                  <a:gd name="T33" fmla="*/ 0 h 1488"/>
                  <a:gd name="T34" fmla="*/ 705085 w 2137"/>
                  <a:gd name="T35" fmla="*/ 0 h 1488"/>
                  <a:gd name="T36" fmla="*/ 760209 w 2137"/>
                  <a:gd name="T37" fmla="*/ 29482 h 1488"/>
                  <a:gd name="T38" fmla="*/ 760209 w 2137"/>
                  <a:gd name="T39" fmla="*/ 29482 h 1488"/>
                  <a:gd name="T40" fmla="*/ 750842 w 2137"/>
                  <a:gd name="T41" fmla="*/ 90962 h 1488"/>
                  <a:gd name="T42" fmla="*/ 440273 w 2137"/>
                  <a:gd name="T43" fmla="*/ 505506 h 1488"/>
                  <a:gd name="T44" fmla="*/ 440273 w 2137"/>
                  <a:gd name="T45" fmla="*/ 505506 h 1488"/>
                  <a:gd name="T46" fmla="*/ 384788 w 2137"/>
                  <a:gd name="T47" fmla="*/ 534628 h 148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2137" h="1488">
                    <a:moveTo>
                      <a:pt x="224" y="181"/>
                    </a:moveTo>
                    <a:lnTo>
                      <a:pt x="1059" y="1298"/>
                    </a:lnTo>
                    <a:cubicBezTo>
                      <a:pt x="1063" y="1303"/>
                      <a:pt x="1067" y="1305"/>
                      <a:pt x="1068" y="1306"/>
                    </a:cubicBezTo>
                    <a:cubicBezTo>
                      <a:pt x="1070" y="1305"/>
                      <a:pt x="1073" y="1303"/>
                      <a:pt x="1077" y="1298"/>
                    </a:cubicBezTo>
                    <a:lnTo>
                      <a:pt x="1912" y="181"/>
                    </a:lnTo>
                    <a:lnTo>
                      <a:pt x="224" y="181"/>
                    </a:lnTo>
                    <a:close/>
                    <a:moveTo>
                      <a:pt x="1068" y="1487"/>
                    </a:moveTo>
                    <a:lnTo>
                      <a:pt x="1068" y="1487"/>
                    </a:lnTo>
                    <a:cubicBezTo>
                      <a:pt x="1009" y="1487"/>
                      <a:pt x="953" y="1457"/>
                      <a:pt x="915" y="1406"/>
                    </a:cubicBezTo>
                    <a:lnTo>
                      <a:pt x="53" y="253"/>
                    </a:lnTo>
                    <a:cubicBezTo>
                      <a:pt x="10" y="197"/>
                      <a:pt x="0" y="134"/>
                      <a:pt x="27" y="82"/>
                    </a:cubicBezTo>
                    <a:cubicBezTo>
                      <a:pt x="53" y="30"/>
                      <a:pt x="108" y="0"/>
                      <a:pt x="180" y="0"/>
                    </a:cubicBezTo>
                    <a:lnTo>
                      <a:pt x="1957" y="0"/>
                    </a:lnTo>
                    <a:cubicBezTo>
                      <a:pt x="2028" y="0"/>
                      <a:pt x="2084" y="30"/>
                      <a:pt x="2110" y="82"/>
                    </a:cubicBezTo>
                    <a:cubicBezTo>
                      <a:pt x="2136" y="134"/>
                      <a:pt x="2126" y="197"/>
                      <a:pt x="2084" y="253"/>
                    </a:cubicBezTo>
                    <a:lnTo>
                      <a:pt x="1222" y="1406"/>
                    </a:lnTo>
                    <a:cubicBezTo>
                      <a:pt x="1183" y="1457"/>
                      <a:pt x="1128" y="1487"/>
                      <a:pt x="1068" y="1487"/>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93" name="Freeform 33">
                <a:extLst>
                  <a:ext uri="{FF2B5EF4-FFF2-40B4-BE49-F238E27FC236}">
                    <a16:creationId xmlns:a16="http://schemas.microsoft.com/office/drawing/2014/main" id="{15064EFF-D80B-FB45-93A3-7A279039401E}"/>
                  </a:ext>
                </a:extLst>
              </p:cNvPr>
              <p:cNvSpPr>
                <a:spLocks noChangeArrowheads="1"/>
              </p:cNvSpPr>
              <p:nvPr/>
            </p:nvSpPr>
            <p:spPr bwMode="auto">
              <a:xfrm>
                <a:off x="4024313" y="4597400"/>
                <a:ext cx="407987" cy="222250"/>
              </a:xfrm>
              <a:custGeom>
                <a:avLst/>
                <a:gdLst>
                  <a:gd name="T0" fmla="*/ 111007 w 1132"/>
                  <a:gd name="T1" fmla="*/ 64987 h 619"/>
                  <a:gd name="T2" fmla="*/ 111007 w 1132"/>
                  <a:gd name="T3" fmla="*/ 64987 h 619"/>
                  <a:gd name="T4" fmla="*/ 64874 w 1132"/>
                  <a:gd name="T5" fmla="*/ 110945 h 619"/>
                  <a:gd name="T6" fmla="*/ 64874 w 1132"/>
                  <a:gd name="T7" fmla="*/ 110945 h 619"/>
                  <a:gd name="T8" fmla="*/ 111007 w 1132"/>
                  <a:gd name="T9" fmla="*/ 157263 h 619"/>
                  <a:gd name="T10" fmla="*/ 296259 w 1132"/>
                  <a:gd name="T11" fmla="*/ 157263 h 619"/>
                  <a:gd name="T12" fmla="*/ 296259 w 1132"/>
                  <a:gd name="T13" fmla="*/ 157263 h 619"/>
                  <a:gd name="T14" fmla="*/ 342392 w 1132"/>
                  <a:gd name="T15" fmla="*/ 110945 h 619"/>
                  <a:gd name="T16" fmla="*/ 342392 w 1132"/>
                  <a:gd name="T17" fmla="*/ 110945 h 619"/>
                  <a:gd name="T18" fmla="*/ 296259 w 1132"/>
                  <a:gd name="T19" fmla="*/ 64987 h 619"/>
                  <a:gd name="T20" fmla="*/ 111007 w 1132"/>
                  <a:gd name="T21" fmla="*/ 64987 h 619"/>
                  <a:gd name="T22" fmla="*/ 296259 w 1132"/>
                  <a:gd name="T23" fmla="*/ 221891 h 619"/>
                  <a:gd name="T24" fmla="*/ 111007 w 1132"/>
                  <a:gd name="T25" fmla="*/ 221891 h 619"/>
                  <a:gd name="T26" fmla="*/ 111007 w 1132"/>
                  <a:gd name="T27" fmla="*/ 221891 h 619"/>
                  <a:gd name="T28" fmla="*/ 0 w 1132"/>
                  <a:gd name="T29" fmla="*/ 110945 h 619"/>
                  <a:gd name="T30" fmla="*/ 0 w 1132"/>
                  <a:gd name="T31" fmla="*/ 110945 h 619"/>
                  <a:gd name="T32" fmla="*/ 111007 w 1132"/>
                  <a:gd name="T33" fmla="*/ 0 h 619"/>
                  <a:gd name="T34" fmla="*/ 296259 w 1132"/>
                  <a:gd name="T35" fmla="*/ 0 h 619"/>
                  <a:gd name="T36" fmla="*/ 296259 w 1132"/>
                  <a:gd name="T37" fmla="*/ 0 h 619"/>
                  <a:gd name="T38" fmla="*/ 407627 w 1132"/>
                  <a:gd name="T39" fmla="*/ 110945 h 619"/>
                  <a:gd name="T40" fmla="*/ 407627 w 1132"/>
                  <a:gd name="T41" fmla="*/ 110945 h 619"/>
                  <a:gd name="T42" fmla="*/ 296259 w 1132"/>
                  <a:gd name="T43" fmla="*/ 221891 h 61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132" h="619">
                    <a:moveTo>
                      <a:pt x="308" y="181"/>
                    </a:moveTo>
                    <a:lnTo>
                      <a:pt x="308" y="181"/>
                    </a:lnTo>
                    <a:cubicBezTo>
                      <a:pt x="237" y="181"/>
                      <a:pt x="180" y="239"/>
                      <a:pt x="180" y="309"/>
                    </a:cubicBezTo>
                    <a:cubicBezTo>
                      <a:pt x="180" y="380"/>
                      <a:pt x="237" y="438"/>
                      <a:pt x="308" y="438"/>
                    </a:cubicBezTo>
                    <a:lnTo>
                      <a:pt x="822" y="438"/>
                    </a:lnTo>
                    <a:cubicBezTo>
                      <a:pt x="893" y="438"/>
                      <a:pt x="950" y="380"/>
                      <a:pt x="950" y="309"/>
                    </a:cubicBezTo>
                    <a:cubicBezTo>
                      <a:pt x="950" y="239"/>
                      <a:pt x="893" y="181"/>
                      <a:pt x="822" y="181"/>
                    </a:cubicBezTo>
                    <a:lnTo>
                      <a:pt x="308" y="181"/>
                    </a:lnTo>
                    <a:close/>
                    <a:moveTo>
                      <a:pt x="822" y="618"/>
                    </a:moveTo>
                    <a:lnTo>
                      <a:pt x="308" y="618"/>
                    </a:lnTo>
                    <a:cubicBezTo>
                      <a:pt x="138" y="618"/>
                      <a:pt x="0" y="480"/>
                      <a:pt x="0" y="309"/>
                    </a:cubicBezTo>
                    <a:cubicBezTo>
                      <a:pt x="0" y="139"/>
                      <a:pt x="138" y="0"/>
                      <a:pt x="308" y="0"/>
                    </a:cubicBezTo>
                    <a:lnTo>
                      <a:pt x="822" y="0"/>
                    </a:lnTo>
                    <a:cubicBezTo>
                      <a:pt x="993" y="0"/>
                      <a:pt x="1131" y="139"/>
                      <a:pt x="1131" y="309"/>
                    </a:cubicBezTo>
                    <a:cubicBezTo>
                      <a:pt x="1131" y="480"/>
                      <a:pt x="993" y="618"/>
                      <a:pt x="822" y="61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grpSp>
        <p:grpSp>
          <p:nvGrpSpPr>
            <p:cNvPr id="53" name="Group 9">
              <a:extLst>
                <a:ext uri="{FF2B5EF4-FFF2-40B4-BE49-F238E27FC236}">
                  <a16:creationId xmlns:a16="http://schemas.microsoft.com/office/drawing/2014/main" id="{EAF39579-2FE6-E740-A970-6AA8669C32E7}"/>
                </a:ext>
              </a:extLst>
            </p:cNvPr>
            <p:cNvGrpSpPr>
              <a:grpSpLocks/>
            </p:cNvGrpSpPr>
            <p:nvPr/>
          </p:nvGrpSpPr>
          <p:grpSpPr bwMode="auto">
            <a:xfrm>
              <a:off x="4356092" y="808244"/>
              <a:ext cx="1245270" cy="711734"/>
              <a:chOff x="5507038" y="1647825"/>
              <a:chExt cx="1863725" cy="1065213"/>
            </a:xfrm>
            <a:solidFill>
              <a:schemeClr val="accent4">
                <a:lumMod val="75000"/>
              </a:schemeClr>
            </a:solidFill>
          </p:grpSpPr>
          <p:sp>
            <p:nvSpPr>
              <p:cNvPr id="88" name="Freeform 34">
                <a:extLst>
                  <a:ext uri="{FF2B5EF4-FFF2-40B4-BE49-F238E27FC236}">
                    <a16:creationId xmlns:a16="http://schemas.microsoft.com/office/drawing/2014/main" id="{422DE28D-F870-8546-B323-E721C7EAB587}"/>
                  </a:ext>
                </a:extLst>
              </p:cNvPr>
              <p:cNvSpPr>
                <a:spLocks noChangeArrowheads="1"/>
              </p:cNvSpPr>
              <p:nvPr/>
            </p:nvSpPr>
            <p:spPr bwMode="auto">
              <a:xfrm>
                <a:off x="7092950" y="1647825"/>
                <a:ext cx="277813" cy="246063"/>
              </a:xfrm>
              <a:custGeom>
                <a:avLst/>
                <a:gdLst>
                  <a:gd name="T0" fmla="*/ 15474 w 772"/>
                  <a:gd name="T1" fmla="*/ 110764 h 682"/>
                  <a:gd name="T2" fmla="*/ 15474 w 772"/>
                  <a:gd name="T3" fmla="*/ 110764 h 682"/>
                  <a:gd name="T4" fmla="*/ 17273 w 772"/>
                  <a:gd name="T5" fmla="*/ 139989 h 682"/>
                  <a:gd name="T6" fmla="*/ 250823 w 772"/>
                  <a:gd name="T7" fmla="*/ 238486 h 682"/>
                  <a:gd name="T8" fmla="*/ 250823 w 772"/>
                  <a:gd name="T9" fmla="*/ 238486 h 682"/>
                  <a:gd name="T10" fmla="*/ 272775 w 772"/>
                  <a:gd name="T11" fmla="*/ 219725 h 682"/>
                  <a:gd name="T12" fmla="*/ 224554 w 772"/>
                  <a:gd name="T13" fmla="*/ 24173 h 682"/>
                  <a:gd name="T14" fmla="*/ 224554 w 772"/>
                  <a:gd name="T15" fmla="*/ 24173 h 682"/>
                  <a:gd name="T16" fmla="*/ 188927 w 772"/>
                  <a:gd name="T17" fmla="*/ 9020 h 682"/>
                  <a:gd name="T18" fmla="*/ 15474 w 772"/>
                  <a:gd name="T19" fmla="*/ 110764 h 68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72" h="682">
                    <a:moveTo>
                      <a:pt x="43" y="307"/>
                    </a:moveTo>
                    <a:lnTo>
                      <a:pt x="43" y="307"/>
                    </a:lnTo>
                    <a:cubicBezTo>
                      <a:pt x="0" y="332"/>
                      <a:pt x="2" y="368"/>
                      <a:pt x="48" y="388"/>
                    </a:cubicBezTo>
                    <a:lnTo>
                      <a:pt x="697" y="661"/>
                    </a:lnTo>
                    <a:cubicBezTo>
                      <a:pt x="743" y="681"/>
                      <a:pt x="771" y="657"/>
                      <a:pt x="758" y="609"/>
                    </a:cubicBezTo>
                    <a:lnTo>
                      <a:pt x="624" y="67"/>
                    </a:lnTo>
                    <a:cubicBezTo>
                      <a:pt x="612" y="19"/>
                      <a:pt x="567" y="0"/>
                      <a:pt x="525" y="25"/>
                    </a:cubicBezTo>
                    <a:lnTo>
                      <a:pt x="43" y="30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89" name="Freeform 35">
                <a:extLst>
                  <a:ext uri="{FF2B5EF4-FFF2-40B4-BE49-F238E27FC236}">
                    <a16:creationId xmlns:a16="http://schemas.microsoft.com/office/drawing/2014/main" id="{3AE47470-019D-694A-A9CA-2E2A402FDF8F}"/>
                  </a:ext>
                </a:extLst>
              </p:cNvPr>
              <p:cNvSpPr>
                <a:spLocks noChangeArrowheads="1"/>
              </p:cNvSpPr>
              <p:nvPr/>
            </p:nvSpPr>
            <p:spPr bwMode="auto">
              <a:xfrm>
                <a:off x="5507038" y="1752600"/>
                <a:ext cx="1771650" cy="960438"/>
              </a:xfrm>
              <a:custGeom>
                <a:avLst/>
                <a:gdLst>
                  <a:gd name="T0" fmla="*/ 37067 w 4923"/>
                  <a:gd name="T1" fmla="*/ 960078 h 2666"/>
                  <a:gd name="T2" fmla="*/ 37067 w 4923"/>
                  <a:gd name="T3" fmla="*/ 960078 h 2666"/>
                  <a:gd name="T4" fmla="*/ 20873 w 4923"/>
                  <a:gd name="T5" fmla="*/ 955755 h 2666"/>
                  <a:gd name="T6" fmla="*/ 20873 w 4923"/>
                  <a:gd name="T7" fmla="*/ 955755 h 2666"/>
                  <a:gd name="T8" fmla="*/ 8637 w 4923"/>
                  <a:gd name="T9" fmla="*/ 911443 h 2666"/>
                  <a:gd name="T10" fmla="*/ 393340 w 4923"/>
                  <a:gd name="T11" fmla="*/ 235967 h 2666"/>
                  <a:gd name="T12" fmla="*/ 393340 w 4923"/>
                  <a:gd name="T13" fmla="*/ 235967 h 2666"/>
                  <a:gd name="T14" fmla="*/ 445522 w 4923"/>
                  <a:gd name="T15" fmla="*/ 201742 h 2666"/>
                  <a:gd name="T16" fmla="*/ 445522 w 4923"/>
                  <a:gd name="T17" fmla="*/ 201742 h 2666"/>
                  <a:gd name="T18" fmla="*/ 499143 w 4923"/>
                  <a:gd name="T19" fmla="*/ 233805 h 2666"/>
                  <a:gd name="T20" fmla="*/ 747814 w 4923"/>
                  <a:gd name="T21" fmla="*/ 631526 h 2666"/>
                  <a:gd name="T22" fmla="*/ 987129 w 4923"/>
                  <a:gd name="T23" fmla="*/ 284241 h 2666"/>
                  <a:gd name="T24" fmla="*/ 987129 w 4923"/>
                  <a:gd name="T25" fmla="*/ 284241 h 2666"/>
                  <a:gd name="T26" fmla="*/ 1040390 w 4923"/>
                  <a:gd name="T27" fmla="*/ 253979 h 2666"/>
                  <a:gd name="T28" fmla="*/ 1040390 w 4923"/>
                  <a:gd name="T29" fmla="*/ 253979 h 2666"/>
                  <a:gd name="T30" fmla="*/ 1041830 w 4923"/>
                  <a:gd name="T31" fmla="*/ 253979 h 2666"/>
                  <a:gd name="T32" fmla="*/ 1041830 w 4923"/>
                  <a:gd name="T33" fmla="*/ 253979 h 2666"/>
                  <a:gd name="T34" fmla="*/ 1095091 w 4923"/>
                  <a:gd name="T35" fmla="*/ 286402 h 2666"/>
                  <a:gd name="T36" fmla="*/ 1373991 w 4923"/>
                  <a:gd name="T37" fmla="*/ 730956 h 2666"/>
                  <a:gd name="T38" fmla="*/ 1704714 w 4923"/>
                  <a:gd name="T39" fmla="*/ 23056 h 2666"/>
                  <a:gd name="T40" fmla="*/ 1704714 w 4923"/>
                  <a:gd name="T41" fmla="*/ 23056 h 2666"/>
                  <a:gd name="T42" fmla="*/ 1747898 w 4923"/>
                  <a:gd name="T43" fmla="*/ 7565 h 2666"/>
                  <a:gd name="T44" fmla="*/ 1747898 w 4923"/>
                  <a:gd name="T45" fmla="*/ 7565 h 2666"/>
                  <a:gd name="T46" fmla="*/ 1763733 w 4923"/>
                  <a:gd name="T47" fmla="*/ 50796 h 2666"/>
                  <a:gd name="T48" fmla="*/ 1428332 w 4923"/>
                  <a:gd name="T49" fmla="*/ 768422 h 2666"/>
                  <a:gd name="T50" fmla="*/ 1428332 w 4923"/>
                  <a:gd name="T51" fmla="*/ 768422 h 2666"/>
                  <a:gd name="T52" fmla="*/ 1378670 w 4923"/>
                  <a:gd name="T53" fmla="*/ 806249 h 2666"/>
                  <a:gd name="T54" fmla="*/ 1378670 w 4923"/>
                  <a:gd name="T55" fmla="*/ 806249 h 2666"/>
                  <a:gd name="T56" fmla="*/ 1324329 w 4923"/>
                  <a:gd name="T57" fmla="*/ 774907 h 2666"/>
                  <a:gd name="T58" fmla="*/ 1040390 w 4923"/>
                  <a:gd name="T59" fmla="*/ 321707 h 2666"/>
                  <a:gd name="T60" fmla="*/ 801075 w 4923"/>
                  <a:gd name="T61" fmla="*/ 668992 h 2666"/>
                  <a:gd name="T62" fmla="*/ 801075 w 4923"/>
                  <a:gd name="T63" fmla="*/ 668992 h 2666"/>
                  <a:gd name="T64" fmla="*/ 746015 w 4923"/>
                  <a:gd name="T65" fmla="*/ 698893 h 2666"/>
                  <a:gd name="T66" fmla="*/ 746015 w 4923"/>
                  <a:gd name="T67" fmla="*/ 698893 h 2666"/>
                  <a:gd name="T68" fmla="*/ 692754 w 4923"/>
                  <a:gd name="T69" fmla="*/ 666470 h 2666"/>
                  <a:gd name="T70" fmla="*/ 446961 w 4923"/>
                  <a:gd name="T71" fmla="*/ 273073 h 2666"/>
                  <a:gd name="T72" fmla="*/ 65497 w 4923"/>
                  <a:gd name="T73" fmla="*/ 943506 h 2666"/>
                  <a:gd name="T74" fmla="*/ 65497 w 4923"/>
                  <a:gd name="T75" fmla="*/ 943506 h 2666"/>
                  <a:gd name="T76" fmla="*/ 37067 w 4923"/>
                  <a:gd name="T77" fmla="*/ 960078 h 266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4923" h="2666">
                    <a:moveTo>
                      <a:pt x="103" y="2665"/>
                    </a:moveTo>
                    <a:lnTo>
                      <a:pt x="103" y="2665"/>
                    </a:lnTo>
                    <a:cubicBezTo>
                      <a:pt x="88" y="2665"/>
                      <a:pt x="73" y="2661"/>
                      <a:pt x="58" y="2653"/>
                    </a:cubicBezTo>
                    <a:cubicBezTo>
                      <a:pt x="15" y="2628"/>
                      <a:pt x="0" y="2573"/>
                      <a:pt x="24" y="2530"/>
                    </a:cubicBezTo>
                    <a:lnTo>
                      <a:pt x="1093" y="655"/>
                    </a:lnTo>
                    <a:cubicBezTo>
                      <a:pt x="1127" y="596"/>
                      <a:pt x="1179" y="561"/>
                      <a:pt x="1238" y="560"/>
                    </a:cubicBezTo>
                    <a:cubicBezTo>
                      <a:pt x="1297" y="560"/>
                      <a:pt x="1351" y="591"/>
                      <a:pt x="1387" y="649"/>
                    </a:cubicBezTo>
                    <a:lnTo>
                      <a:pt x="2078" y="1753"/>
                    </a:lnTo>
                    <a:lnTo>
                      <a:pt x="2743" y="789"/>
                    </a:lnTo>
                    <a:cubicBezTo>
                      <a:pt x="2780" y="735"/>
                      <a:pt x="2834" y="705"/>
                      <a:pt x="2891" y="705"/>
                    </a:cubicBezTo>
                    <a:cubicBezTo>
                      <a:pt x="2893" y="705"/>
                      <a:pt x="2894" y="705"/>
                      <a:pt x="2895" y="705"/>
                    </a:cubicBezTo>
                    <a:cubicBezTo>
                      <a:pt x="2954" y="706"/>
                      <a:pt x="3008" y="739"/>
                      <a:pt x="3043" y="795"/>
                    </a:cubicBezTo>
                    <a:lnTo>
                      <a:pt x="3818" y="2029"/>
                    </a:lnTo>
                    <a:lnTo>
                      <a:pt x="4737" y="64"/>
                    </a:lnTo>
                    <a:cubicBezTo>
                      <a:pt x="4758" y="19"/>
                      <a:pt x="4812" y="0"/>
                      <a:pt x="4857" y="21"/>
                    </a:cubicBezTo>
                    <a:cubicBezTo>
                      <a:pt x="4903" y="42"/>
                      <a:pt x="4922" y="95"/>
                      <a:pt x="4901" y="141"/>
                    </a:cubicBezTo>
                    <a:lnTo>
                      <a:pt x="3969" y="2133"/>
                    </a:lnTo>
                    <a:cubicBezTo>
                      <a:pt x="3939" y="2197"/>
                      <a:pt x="3889" y="2235"/>
                      <a:pt x="3831" y="2238"/>
                    </a:cubicBezTo>
                    <a:cubicBezTo>
                      <a:pt x="3771" y="2242"/>
                      <a:pt x="3717" y="2210"/>
                      <a:pt x="3680" y="2151"/>
                    </a:cubicBezTo>
                    <a:lnTo>
                      <a:pt x="2891" y="893"/>
                    </a:lnTo>
                    <a:lnTo>
                      <a:pt x="2226" y="1857"/>
                    </a:lnTo>
                    <a:cubicBezTo>
                      <a:pt x="2188" y="1912"/>
                      <a:pt x="2134" y="1942"/>
                      <a:pt x="2073" y="1940"/>
                    </a:cubicBezTo>
                    <a:cubicBezTo>
                      <a:pt x="2015" y="1939"/>
                      <a:pt x="1961" y="1906"/>
                      <a:pt x="1925" y="1850"/>
                    </a:cubicBezTo>
                    <a:lnTo>
                      <a:pt x="1242" y="758"/>
                    </a:lnTo>
                    <a:lnTo>
                      <a:pt x="182" y="2619"/>
                    </a:lnTo>
                    <a:cubicBezTo>
                      <a:pt x="165" y="2648"/>
                      <a:pt x="134" y="2665"/>
                      <a:pt x="103" y="2665"/>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grpSp>
        <p:grpSp>
          <p:nvGrpSpPr>
            <p:cNvPr id="54" name="Group 5">
              <a:extLst>
                <a:ext uri="{FF2B5EF4-FFF2-40B4-BE49-F238E27FC236}">
                  <a16:creationId xmlns:a16="http://schemas.microsoft.com/office/drawing/2014/main" id="{3B5E5472-40AA-394C-BB5A-EA485834D1F8}"/>
                </a:ext>
              </a:extLst>
            </p:cNvPr>
            <p:cNvGrpSpPr>
              <a:grpSpLocks/>
            </p:cNvGrpSpPr>
            <p:nvPr/>
          </p:nvGrpSpPr>
          <p:grpSpPr bwMode="auto">
            <a:xfrm>
              <a:off x="10332332" y="563343"/>
              <a:ext cx="1086163" cy="999185"/>
              <a:chOff x="4892675" y="3322638"/>
              <a:chExt cx="1625600" cy="1495425"/>
            </a:xfrm>
            <a:solidFill>
              <a:schemeClr val="accent1">
                <a:lumMod val="75000"/>
              </a:schemeClr>
            </a:solidFill>
          </p:grpSpPr>
          <p:sp>
            <p:nvSpPr>
              <p:cNvPr id="85" name="Freeform 2">
                <a:extLst>
                  <a:ext uri="{FF2B5EF4-FFF2-40B4-BE49-F238E27FC236}">
                    <a16:creationId xmlns:a16="http://schemas.microsoft.com/office/drawing/2014/main" id="{DC57AE63-EC10-AB46-A9F9-EEA83BC808C3}"/>
                  </a:ext>
                </a:extLst>
              </p:cNvPr>
              <p:cNvSpPr>
                <a:spLocks noChangeArrowheads="1"/>
              </p:cNvSpPr>
              <p:nvPr/>
            </p:nvSpPr>
            <p:spPr bwMode="auto">
              <a:xfrm>
                <a:off x="5665788" y="3751263"/>
                <a:ext cx="252412" cy="642937"/>
              </a:xfrm>
              <a:custGeom>
                <a:avLst/>
                <a:gdLst>
                  <a:gd name="T0" fmla="*/ 152311 w 701"/>
                  <a:gd name="T1" fmla="*/ 44229 h 1788"/>
                  <a:gd name="T2" fmla="*/ 152311 w 701"/>
                  <a:gd name="T3" fmla="*/ 44229 h 1788"/>
                  <a:gd name="T4" fmla="*/ 251332 w 701"/>
                  <a:gd name="T5" fmla="*/ 181950 h 1788"/>
                  <a:gd name="T6" fmla="*/ 251332 w 701"/>
                  <a:gd name="T7" fmla="*/ 197052 h 1788"/>
                  <a:gd name="T8" fmla="*/ 193000 w 701"/>
                  <a:gd name="T9" fmla="*/ 197052 h 1788"/>
                  <a:gd name="T10" fmla="*/ 193000 w 701"/>
                  <a:gd name="T11" fmla="*/ 177994 h 1788"/>
                  <a:gd name="T12" fmla="*/ 193000 w 701"/>
                  <a:gd name="T13" fmla="*/ 177994 h 1788"/>
                  <a:gd name="T14" fmla="*/ 128186 w 701"/>
                  <a:gd name="T15" fmla="*/ 97807 h 1788"/>
                  <a:gd name="T16" fmla="*/ 128186 w 701"/>
                  <a:gd name="T17" fmla="*/ 97807 h 1788"/>
                  <a:gd name="T18" fmla="*/ 64093 w 701"/>
                  <a:gd name="T19" fmla="*/ 177994 h 1788"/>
                  <a:gd name="T20" fmla="*/ 64093 w 701"/>
                  <a:gd name="T21" fmla="*/ 177994 h 1788"/>
                  <a:gd name="T22" fmla="*/ 252052 w 701"/>
                  <a:gd name="T23" fmla="*/ 461706 h 1788"/>
                  <a:gd name="T24" fmla="*/ 252052 w 701"/>
                  <a:gd name="T25" fmla="*/ 461706 h 1788"/>
                  <a:gd name="T26" fmla="*/ 152311 w 701"/>
                  <a:gd name="T27" fmla="*/ 600146 h 1788"/>
                  <a:gd name="T28" fmla="*/ 152311 w 701"/>
                  <a:gd name="T29" fmla="*/ 642577 h 1788"/>
                  <a:gd name="T30" fmla="*/ 100821 w 701"/>
                  <a:gd name="T31" fmla="*/ 642577 h 1788"/>
                  <a:gd name="T32" fmla="*/ 100821 w 701"/>
                  <a:gd name="T33" fmla="*/ 600146 h 1788"/>
                  <a:gd name="T34" fmla="*/ 100821 w 701"/>
                  <a:gd name="T35" fmla="*/ 600146 h 1788"/>
                  <a:gd name="T36" fmla="*/ 0 w 701"/>
                  <a:gd name="T37" fmla="*/ 461706 h 1788"/>
                  <a:gd name="T38" fmla="*/ 0 w 701"/>
                  <a:gd name="T39" fmla="*/ 427186 h 1788"/>
                  <a:gd name="T40" fmla="*/ 58332 w 701"/>
                  <a:gd name="T41" fmla="*/ 427186 h 1788"/>
                  <a:gd name="T42" fmla="*/ 58332 w 701"/>
                  <a:gd name="T43" fmla="*/ 465662 h 1788"/>
                  <a:gd name="T44" fmla="*/ 58332 w 701"/>
                  <a:gd name="T45" fmla="*/ 465662 h 1788"/>
                  <a:gd name="T46" fmla="*/ 124226 w 701"/>
                  <a:gd name="T47" fmla="*/ 545130 h 1788"/>
                  <a:gd name="T48" fmla="*/ 124226 w 701"/>
                  <a:gd name="T49" fmla="*/ 545130 h 1788"/>
                  <a:gd name="T50" fmla="*/ 189759 w 701"/>
                  <a:gd name="T51" fmla="*/ 465662 h 1788"/>
                  <a:gd name="T52" fmla="*/ 189759 w 701"/>
                  <a:gd name="T53" fmla="*/ 465662 h 1788"/>
                  <a:gd name="T54" fmla="*/ 2521 w 701"/>
                  <a:gd name="T55" fmla="*/ 181950 h 1788"/>
                  <a:gd name="T56" fmla="*/ 2521 w 701"/>
                  <a:gd name="T57" fmla="*/ 181950 h 1788"/>
                  <a:gd name="T58" fmla="*/ 100821 w 701"/>
                  <a:gd name="T59" fmla="*/ 44229 h 1788"/>
                  <a:gd name="T60" fmla="*/ 100821 w 701"/>
                  <a:gd name="T61" fmla="*/ 0 h 1788"/>
                  <a:gd name="T62" fmla="*/ 152311 w 701"/>
                  <a:gd name="T63" fmla="*/ 0 h 1788"/>
                  <a:gd name="T64" fmla="*/ 152311 w 701"/>
                  <a:gd name="T65" fmla="*/ 44229 h 178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701" h="1788">
                    <a:moveTo>
                      <a:pt x="423" y="123"/>
                    </a:moveTo>
                    <a:lnTo>
                      <a:pt x="423" y="123"/>
                    </a:lnTo>
                    <a:cubicBezTo>
                      <a:pt x="612" y="150"/>
                      <a:pt x="698" y="297"/>
                      <a:pt x="698" y="506"/>
                    </a:cubicBezTo>
                    <a:lnTo>
                      <a:pt x="698" y="548"/>
                    </a:lnTo>
                    <a:lnTo>
                      <a:pt x="536" y="548"/>
                    </a:lnTo>
                    <a:lnTo>
                      <a:pt x="536" y="495"/>
                    </a:lnTo>
                    <a:cubicBezTo>
                      <a:pt x="536" y="357"/>
                      <a:pt x="481" y="272"/>
                      <a:pt x="356" y="272"/>
                    </a:cubicBezTo>
                    <a:cubicBezTo>
                      <a:pt x="233" y="272"/>
                      <a:pt x="178" y="357"/>
                      <a:pt x="178" y="495"/>
                    </a:cubicBezTo>
                    <a:cubicBezTo>
                      <a:pt x="178" y="844"/>
                      <a:pt x="700" y="846"/>
                      <a:pt x="700" y="1284"/>
                    </a:cubicBezTo>
                    <a:cubicBezTo>
                      <a:pt x="700" y="1493"/>
                      <a:pt x="612" y="1642"/>
                      <a:pt x="423" y="1669"/>
                    </a:cubicBezTo>
                    <a:lnTo>
                      <a:pt x="423" y="1787"/>
                    </a:lnTo>
                    <a:lnTo>
                      <a:pt x="280" y="1787"/>
                    </a:lnTo>
                    <a:lnTo>
                      <a:pt x="280" y="1669"/>
                    </a:lnTo>
                    <a:cubicBezTo>
                      <a:pt x="87" y="1642"/>
                      <a:pt x="0" y="1496"/>
                      <a:pt x="0" y="1284"/>
                    </a:cubicBezTo>
                    <a:lnTo>
                      <a:pt x="0" y="1188"/>
                    </a:lnTo>
                    <a:lnTo>
                      <a:pt x="162" y="1188"/>
                    </a:lnTo>
                    <a:lnTo>
                      <a:pt x="162" y="1295"/>
                    </a:lnTo>
                    <a:cubicBezTo>
                      <a:pt x="162" y="1435"/>
                      <a:pt x="221" y="1516"/>
                      <a:pt x="345" y="1516"/>
                    </a:cubicBezTo>
                    <a:cubicBezTo>
                      <a:pt x="471" y="1516"/>
                      <a:pt x="527" y="1435"/>
                      <a:pt x="527" y="1295"/>
                    </a:cubicBezTo>
                    <a:cubicBezTo>
                      <a:pt x="527" y="948"/>
                      <a:pt x="7" y="944"/>
                      <a:pt x="7" y="506"/>
                    </a:cubicBezTo>
                    <a:cubicBezTo>
                      <a:pt x="7" y="292"/>
                      <a:pt x="94" y="152"/>
                      <a:pt x="280" y="123"/>
                    </a:cubicBezTo>
                    <a:lnTo>
                      <a:pt x="280" y="0"/>
                    </a:lnTo>
                    <a:lnTo>
                      <a:pt x="423" y="0"/>
                    </a:lnTo>
                    <a:lnTo>
                      <a:pt x="423" y="123"/>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86" name="Freeform 36">
                <a:extLst>
                  <a:ext uri="{FF2B5EF4-FFF2-40B4-BE49-F238E27FC236}">
                    <a16:creationId xmlns:a16="http://schemas.microsoft.com/office/drawing/2014/main" id="{15EF6360-E491-E046-AF76-433B007FAF58}"/>
                  </a:ext>
                </a:extLst>
              </p:cNvPr>
              <p:cNvSpPr>
                <a:spLocks noChangeArrowheads="1"/>
              </p:cNvSpPr>
              <p:nvPr/>
            </p:nvSpPr>
            <p:spPr bwMode="auto">
              <a:xfrm>
                <a:off x="5022850" y="3322638"/>
                <a:ext cx="1495425" cy="1495425"/>
              </a:xfrm>
              <a:custGeom>
                <a:avLst/>
                <a:gdLst>
                  <a:gd name="T0" fmla="*/ 747353 w 4154"/>
                  <a:gd name="T1" fmla="*/ 65175 h 4153"/>
                  <a:gd name="T2" fmla="*/ 747353 w 4154"/>
                  <a:gd name="T3" fmla="*/ 65175 h 4153"/>
                  <a:gd name="T4" fmla="*/ 65159 w 4154"/>
                  <a:gd name="T5" fmla="*/ 747172 h 4153"/>
                  <a:gd name="T6" fmla="*/ 65159 w 4154"/>
                  <a:gd name="T7" fmla="*/ 747172 h 4153"/>
                  <a:gd name="T8" fmla="*/ 747353 w 4154"/>
                  <a:gd name="T9" fmla="*/ 1429890 h 4153"/>
                  <a:gd name="T10" fmla="*/ 747353 w 4154"/>
                  <a:gd name="T11" fmla="*/ 1429890 h 4153"/>
                  <a:gd name="T12" fmla="*/ 1429906 w 4154"/>
                  <a:gd name="T13" fmla="*/ 747172 h 4153"/>
                  <a:gd name="T14" fmla="*/ 1429906 w 4154"/>
                  <a:gd name="T15" fmla="*/ 747172 h 4153"/>
                  <a:gd name="T16" fmla="*/ 747353 w 4154"/>
                  <a:gd name="T17" fmla="*/ 65175 h 4153"/>
                  <a:gd name="T18" fmla="*/ 747353 w 4154"/>
                  <a:gd name="T19" fmla="*/ 1495065 h 4153"/>
                  <a:gd name="T20" fmla="*/ 747353 w 4154"/>
                  <a:gd name="T21" fmla="*/ 1495065 h 4153"/>
                  <a:gd name="T22" fmla="*/ 0 w 4154"/>
                  <a:gd name="T23" fmla="*/ 747172 h 4153"/>
                  <a:gd name="T24" fmla="*/ 0 w 4154"/>
                  <a:gd name="T25" fmla="*/ 747172 h 4153"/>
                  <a:gd name="T26" fmla="*/ 747353 w 4154"/>
                  <a:gd name="T27" fmla="*/ 0 h 4153"/>
                  <a:gd name="T28" fmla="*/ 747353 w 4154"/>
                  <a:gd name="T29" fmla="*/ 0 h 4153"/>
                  <a:gd name="T30" fmla="*/ 1495065 w 4154"/>
                  <a:gd name="T31" fmla="*/ 747172 h 4153"/>
                  <a:gd name="T32" fmla="*/ 1495065 w 4154"/>
                  <a:gd name="T33" fmla="*/ 747172 h 4153"/>
                  <a:gd name="T34" fmla="*/ 747353 w 4154"/>
                  <a:gd name="T35" fmla="*/ 1495065 h 415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4154" h="4153">
                    <a:moveTo>
                      <a:pt x="2076" y="181"/>
                    </a:moveTo>
                    <a:lnTo>
                      <a:pt x="2076" y="181"/>
                    </a:lnTo>
                    <a:cubicBezTo>
                      <a:pt x="1031" y="181"/>
                      <a:pt x="181" y="1032"/>
                      <a:pt x="181" y="2075"/>
                    </a:cubicBezTo>
                    <a:cubicBezTo>
                      <a:pt x="181" y="3121"/>
                      <a:pt x="1031" y="3971"/>
                      <a:pt x="2076" y="3971"/>
                    </a:cubicBezTo>
                    <a:cubicBezTo>
                      <a:pt x="3121" y="3971"/>
                      <a:pt x="3972" y="3121"/>
                      <a:pt x="3972" y="2075"/>
                    </a:cubicBezTo>
                    <a:cubicBezTo>
                      <a:pt x="3972" y="1032"/>
                      <a:pt x="3121" y="181"/>
                      <a:pt x="2076" y="181"/>
                    </a:cubicBezTo>
                    <a:close/>
                    <a:moveTo>
                      <a:pt x="2076" y="4152"/>
                    </a:moveTo>
                    <a:lnTo>
                      <a:pt x="2076" y="4152"/>
                    </a:lnTo>
                    <a:cubicBezTo>
                      <a:pt x="931" y="4152"/>
                      <a:pt x="0" y="3220"/>
                      <a:pt x="0" y="2075"/>
                    </a:cubicBezTo>
                    <a:cubicBezTo>
                      <a:pt x="0" y="932"/>
                      <a:pt x="931" y="0"/>
                      <a:pt x="2076" y="0"/>
                    </a:cubicBezTo>
                    <a:cubicBezTo>
                      <a:pt x="3221" y="0"/>
                      <a:pt x="4153" y="932"/>
                      <a:pt x="4153" y="2075"/>
                    </a:cubicBezTo>
                    <a:cubicBezTo>
                      <a:pt x="4153" y="3220"/>
                      <a:pt x="3221" y="4152"/>
                      <a:pt x="2076" y="415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87" name="Freeform 37">
                <a:extLst>
                  <a:ext uri="{FF2B5EF4-FFF2-40B4-BE49-F238E27FC236}">
                    <a16:creationId xmlns:a16="http://schemas.microsoft.com/office/drawing/2014/main" id="{622263E1-9C51-9645-878D-B701F9237EAA}"/>
                  </a:ext>
                </a:extLst>
              </p:cNvPr>
              <p:cNvSpPr>
                <a:spLocks noChangeArrowheads="1"/>
              </p:cNvSpPr>
              <p:nvPr/>
            </p:nvSpPr>
            <p:spPr bwMode="auto">
              <a:xfrm>
                <a:off x="4892675" y="3322638"/>
                <a:ext cx="909638" cy="1495425"/>
              </a:xfrm>
              <a:custGeom>
                <a:avLst/>
                <a:gdLst>
                  <a:gd name="T0" fmla="*/ 876534 w 2528"/>
                  <a:gd name="T1" fmla="*/ 1495065 h 4153"/>
                  <a:gd name="T2" fmla="*/ 746997 w 2528"/>
                  <a:gd name="T3" fmla="*/ 1495065 h 4153"/>
                  <a:gd name="T4" fmla="*/ 746997 w 2528"/>
                  <a:gd name="T5" fmla="*/ 1495065 h 4153"/>
                  <a:gd name="T6" fmla="*/ 0 w 2528"/>
                  <a:gd name="T7" fmla="*/ 747172 h 4153"/>
                  <a:gd name="T8" fmla="*/ 0 w 2528"/>
                  <a:gd name="T9" fmla="*/ 747172 h 4153"/>
                  <a:gd name="T10" fmla="*/ 746997 w 2528"/>
                  <a:gd name="T11" fmla="*/ 0 h 4153"/>
                  <a:gd name="T12" fmla="*/ 876534 w 2528"/>
                  <a:gd name="T13" fmla="*/ 0 h 4153"/>
                  <a:gd name="T14" fmla="*/ 876534 w 2528"/>
                  <a:gd name="T15" fmla="*/ 0 h 4153"/>
                  <a:gd name="T16" fmla="*/ 909278 w 2528"/>
                  <a:gd name="T17" fmla="*/ 32768 h 4153"/>
                  <a:gd name="T18" fmla="*/ 909278 w 2528"/>
                  <a:gd name="T19" fmla="*/ 32768 h 4153"/>
                  <a:gd name="T20" fmla="*/ 876534 w 2528"/>
                  <a:gd name="T21" fmla="*/ 65175 h 4153"/>
                  <a:gd name="T22" fmla="*/ 746997 w 2528"/>
                  <a:gd name="T23" fmla="*/ 65175 h 4153"/>
                  <a:gd name="T24" fmla="*/ 746997 w 2528"/>
                  <a:gd name="T25" fmla="*/ 65175 h 4153"/>
                  <a:gd name="T26" fmla="*/ 64769 w 2528"/>
                  <a:gd name="T27" fmla="*/ 747172 h 4153"/>
                  <a:gd name="T28" fmla="*/ 64769 w 2528"/>
                  <a:gd name="T29" fmla="*/ 747172 h 4153"/>
                  <a:gd name="T30" fmla="*/ 746997 w 2528"/>
                  <a:gd name="T31" fmla="*/ 1429890 h 4153"/>
                  <a:gd name="T32" fmla="*/ 876534 w 2528"/>
                  <a:gd name="T33" fmla="*/ 1429890 h 4153"/>
                  <a:gd name="T34" fmla="*/ 876534 w 2528"/>
                  <a:gd name="T35" fmla="*/ 1429890 h 4153"/>
                  <a:gd name="T36" fmla="*/ 909278 w 2528"/>
                  <a:gd name="T37" fmla="*/ 1462297 h 4153"/>
                  <a:gd name="T38" fmla="*/ 909278 w 2528"/>
                  <a:gd name="T39" fmla="*/ 1462297 h 4153"/>
                  <a:gd name="T40" fmla="*/ 876534 w 2528"/>
                  <a:gd name="T41" fmla="*/ 1495065 h 415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528" h="4153">
                    <a:moveTo>
                      <a:pt x="2436" y="4152"/>
                    </a:moveTo>
                    <a:lnTo>
                      <a:pt x="2076" y="4152"/>
                    </a:lnTo>
                    <a:cubicBezTo>
                      <a:pt x="930" y="4152"/>
                      <a:pt x="0" y="3221"/>
                      <a:pt x="0" y="2075"/>
                    </a:cubicBezTo>
                    <a:cubicBezTo>
                      <a:pt x="0" y="932"/>
                      <a:pt x="930" y="0"/>
                      <a:pt x="2076" y="0"/>
                    </a:cubicBezTo>
                    <a:lnTo>
                      <a:pt x="2436" y="0"/>
                    </a:lnTo>
                    <a:cubicBezTo>
                      <a:pt x="2486" y="0"/>
                      <a:pt x="2527" y="41"/>
                      <a:pt x="2527" y="91"/>
                    </a:cubicBezTo>
                    <a:cubicBezTo>
                      <a:pt x="2527" y="141"/>
                      <a:pt x="2486" y="181"/>
                      <a:pt x="2436" y="181"/>
                    </a:cubicBezTo>
                    <a:lnTo>
                      <a:pt x="2076" y="181"/>
                    </a:lnTo>
                    <a:cubicBezTo>
                      <a:pt x="1030" y="181"/>
                      <a:pt x="180" y="1032"/>
                      <a:pt x="180" y="2075"/>
                    </a:cubicBezTo>
                    <a:cubicBezTo>
                      <a:pt x="180" y="3121"/>
                      <a:pt x="1030" y="3971"/>
                      <a:pt x="2076" y="3971"/>
                    </a:cubicBezTo>
                    <a:lnTo>
                      <a:pt x="2436" y="3971"/>
                    </a:lnTo>
                    <a:cubicBezTo>
                      <a:pt x="2486" y="3971"/>
                      <a:pt x="2527" y="4011"/>
                      <a:pt x="2527" y="4061"/>
                    </a:cubicBezTo>
                    <a:cubicBezTo>
                      <a:pt x="2527" y="4111"/>
                      <a:pt x="2486" y="4152"/>
                      <a:pt x="2436" y="4152"/>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grpSp>
        <p:grpSp>
          <p:nvGrpSpPr>
            <p:cNvPr id="55" name="Group 11">
              <a:extLst>
                <a:ext uri="{FF2B5EF4-FFF2-40B4-BE49-F238E27FC236}">
                  <a16:creationId xmlns:a16="http://schemas.microsoft.com/office/drawing/2014/main" id="{426D111D-68A2-984D-A377-08ADAD4EAFB9}"/>
                </a:ext>
              </a:extLst>
            </p:cNvPr>
            <p:cNvGrpSpPr>
              <a:grpSpLocks/>
            </p:cNvGrpSpPr>
            <p:nvPr/>
          </p:nvGrpSpPr>
          <p:grpSpPr bwMode="auto">
            <a:xfrm>
              <a:off x="8726951" y="422846"/>
              <a:ext cx="1300426" cy="1221934"/>
              <a:chOff x="3332163" y="2060575"/>
              <a:chExt cx="1946275" cy="1828800"/>
            </a:xfrm>
            <a:solidFill>
              <a:schemeClr val="accent3">
                <a:lumMod val="75000"/>
              </a:schemeClr>
            </a:solidFill>
          </p:grpSpPr>
          <p:sp>
            <p:nvSpPr>
              <p:cNvPr id="78" name="Freeform 43">
                <a:extLst>
                  <a:ext uri="{FF2B5EF4-FFF2-40B4-BE49-F238E27FC236}">
                    <a16:creationId xmlns:a16="http://schemas.microsoft.com/office/drawing/2014/main" id="{9F7CF47D-2416-024E-81E9-27EE8E37E85F}"/>
                  </a:ext>
                </a:extLst>
              </p:cNvPr>
              <p:cNvSpPr>
                <a:spLocks noChangeArrowheads="1"/>
              </p:cNvSpPr>
              <p:nvPr/>
            </p:nvSpPr>
            <p:spPr bwMode="auto">
              <a:xfrm>
                <a:off x="4411663" y="2060575"/>
                <a:ext cx="273050" cy="481013"/>
              </a:xfrm>
              <a:custGeom>
                <a:avLst/>
                <a:gdLst>
                  <a:gd name="T0" fmla="*/ 65115 w 759"/>
                  <a:gd name="T1" fmla="*/ 415584 h 1338"/>
                  <a:gd name="T2" fmla="*/ 207935 w 759"/>
                  <a:gd name="T3" fmla="*/ 415584 h 1338"/>
                  <a:gd name="T4" fmla="*/ 207935 w 759"/>
                  <a:gd name="T5" fmla="*/ 68305 h 1338"/>
                  <a:gd name="T6" fmla="*/ 207935 w 759"/>
                  <a:gd name="T7" fmla="*/ 68305 h 1338"/>
                  <a:gd name="T8" fmla="*/ 65115 w 759"/>
                  <a:gd name="T9" fmla="*/ 240507 h 1338"/>
                  <a:gd name="T10" fmla="*/ 65115 w 759"/>
                  <a:gd name="T11" fmla="*/ 415584 h 1338"/>
                  <a:gd name="T12" fmla="*/ 240313 w 759"/>
                  <a:gd name="T13" fmla="*/ 480653 h 1338"/>
                  <a:gd name="T14" fmla="*/ 32377 w 759"/>
                  <a:gd name="T15" fmla="*/ 480653 h 1338"/>
                  <a:gd name="T16" fmla="*/ 32377 w 759"/>
                  <a:gd name="T17" fmla="*/ 480653 h 1338"/>
                  <a:gd name="T18" fmla="*/ 0 w 759"/>
                  <a:gd name="T19" fmla="*/ 448298 h 1338"/>
                  <a:gd name="T20" fmla="*/ 0 w 759"/>
                  <a:gd name="T21" fmla="*/ 240507 h 1338"/>
                  <a:gd name="T22" fmla="*/ 0 w 759"/>
                  <a:gd name="T23" fmla="*/ 240507 h 1338"/>
                  <a:gd name="T24" fmla="*/ 240313 w 759"/>
                  <a:gd name="T25" fmla="*/ 0 h 1338"/>
                  <a:gd name="T26" fmla="*/ 240313 w 759"/>
                  <a:gd name="T27" fmla="*/ 0 h 1338"/>
                  <a:gd name="T28" fmla="*/ 272690 w 759"/>
                  <a:gd name="T29" fmla="*/ 32715 h 1338"/>
                  <a:gd name="T30" fmla="*/ 272690 w 759"/>
                  <a:gd name="T31" fmla="*/ 448298 h 1338"/>
                  <a:gd name="T32" fmla="*/ 272690 w 759"/>
                  <a:gd name="T33" fmla="*/ 448298 h 1338"/>
                  <a:gd name="T34" fmla="*/ 240313 w 759"/>
                  <a:gd name="T35" fmla="*/ 480653 h 13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759" h="1338">
                    <a:moveTo>
                      <a:pt x="181" y="1156"/>
                    </a:moveTo>
                    <a:lnTo>
                      <a:pt x="578" y="1156"/>
                    </a:lnTo>
                    <a:lnTo>
                      <a:pt x="578" y="190"/>
                    </a:lnTo>
                    <a:cubicBezTo>
                      <a:pt x="352" y="232"/>
                      <a:pt x="181" y="431"/>
                      <a:pt x="181" y="669"/>
                    </a:cubicBezTo>
                    <a:lnTo>
                      <a:pt x="181" y="1156"/>
                    </a:lnTo>
                    <a:close/>
                    <a:moveTo>
                      <a:pt x="668" y="1337"/>
                    </a:moveTo>
                    <a:lnTo>
                      <a:pt x="90" y="1337"/>
                    </a:lnTo>
                    <a:cubicBezTo>
                      <a:pt x="40" y="1337"/>
                      <a:pt x="0" y="1297"/>
                      <a:pt x="0" y="1247"/>
                    </a:cubicBezTo>
                    <a:lnTo>
                      <a:pt x="0" y="669"/>
                    </a:lnTo>
                    <a:cubicBezTo>
                      <a:pt x="0" y="300"/>
                      <a:pt x="300" y="0"/>
                      <a:pt x="668" y="0"/>
                    </a:cubicBezTo>
                    <a:cubicBezTo>
                      <a:pt x="717" y="0"/>
                      <a:pt x="758" y="41"/>
                      <a:pt x="758" y="91"/>
                    </a:cubicBezTo>
                    <a:lnTo>
                      <a:pt x="758" y="1247"/>
                    </a:lnTo>
                    <a:cubicBezTo>
                      <a:pt x="758" y="1297"/>
                      <a:pt x="717" y="1337"/>
                      <a:pt x="668" y="1337"/>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79" name="Freeform 38">
                <a:extLst>
                  <a:ext uri="{FF2B5EF4-FFF2-40B4-BE49-F238E27FC236}">
                    <a16:creationId xmlns:a16="http://schemas.microsoft.com/office/drawing/2014/main" id="{FF914F86-0461-3640-999E-F69EA3B31D67}"/>
                  </a:ext>
                </a:extLst>
              </p:cNvPr>
              <p:cNvSpPr>
                <a:spLocks noChangeArrowheads="1"/>
              </p:cNvSpPr>
              <p:nvPr/>
            </p:nvSpPr>
            <p:spPr bwMode="auto">
              <a:xfrm>
                <a:off x="4991100" y="2716213"/>
                <a:ext cx="287338" cy="500062"/>
              </a:xfrm>
              <a:custGeom>
                <a:avLst/>
                <a:gdLst>
                  <a:gd name="T0" fmla="*/ 254530 w 797"/>
                  <a:gd name="T1" fmla="*/ 499702 h 1390"/>
                  <a:gd name="T2" fmla="*/ 32087 w 797"/>
                  <a:gd name="T3" fmla="*/ 499702 h 1390"/>
                  <a:gd name="T4" fmla="*/ 32087 w 797"/>
                  <a:gd name="T5" fmla="*/ 499702 h 1390"/>
                  <a:gd name="T6" fmla="*/ 0 w 797"/>
                  <a:gd name="T7" fmla="*/ 466964 h 1390"/>
                  <a:gd name="T8" fmla="*/ 0 w 797"/>
                  <a:gd name="T9" fmla="*/ 466964 h 1390"/>
                  <a:gd name="T10" fmla="*/ 32087 w 797"/>
                  <a:gd name="T11" fmla="*/ 434586 h 1390"/>
                  <a:gd name="T12" fmla="*/ 221723 w 797"/>
                  <a:gd name="T13" fmla="*/ 434586 h 1390"/>
                  <a:gd name="T14" fmla="*/ 221723 w 797"/>
                  <a:gd name="T15" fmla="*/ 64756 h 1390"/>
                  <a:gd name="T16" fmla="*/ 32087 w 797"/>
                  <a:gd name="T17" fmla="*/ 64756 h 1390"/>
                  <a:gd name="T18" fmla="*/ 32087 w 797"/>
                  <a:gd name="T19" fmla="*/ 64756 h 1390"/>
                  <a:gd name="T20" fmla="*/ 0 w 797"/>
                  <a:gd name="T21" fmla="*/ 32378 h 1390"/>
                  <a:gd name="T22" fmla="*/ 0 w 797"/>
                  <a:gd name="T23" fmla="*/ 32378 h 1390"/>
                  <a:gd name="T24" fmla="*/ 32087 w 797"/>
                  <a:gd name="T25" fmla="*/ 0 h 1390"/>
                  <a:gd name="T26" fmla="*/ 254530 w 797"/>
                  <a:gd name="T27" fmla="*/ 0 h 1390"/>
                  <a:gd name="T28" fmla="*/ 254530 w 797"/>
                  <a:gd name="T29" fmla="*/ 0 h 1390"/>
                  <a:gd name="T30" fmla="*/ 286977 w 797"/>
                  <a:gd name="T31" fmla="*/ 32378 h 1390"/>
                  <a:gd name="T32" fmla="*/ 286977 w 797"/>
                  <a:gd name="T33" fmla="*/ 466964 h 1390"/>
                  <a:gd name="T34" fmla="*/ 286977 w 797"/>
                  <a:gd name="T35" fmla="*/ 466964 h 1390"/>
                  <a:gd name="T36" fmla="*/ 254530 w 797"/>
                  <a:gd name="T37" fmla="*/ 499702 h 139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797" h="1390">
                    <a:moveTo>
                      <a:pt x="706" y="1389"/>
                    </a:moveTo>
                    <a:lnTo>
                      <a:pt x="89" y="1389"/>
                    </a:lnTo>
                    <a:cubicBezTo>
                      <a:pt x="40" y="1389"/>
                      <a:pt x="0" y="1348"/>
                      <a:pt x="0" y="1298"/>
                    </a:cubicBezTo>
                    <a:cubicBezTo>
                      <a:pt x="0" y="1248"/>
                      <a:pt x="40" y="1208"/>
                      <a:pt x="89" y="1208"/>
                    </a:cubicBezTo>
                    <a:lnTo>
                      <a:pt x="615" y="1208"/>
                    </a:lnTo>
                    <a:lnTo>
                      <a:pt x="615" y="180"/>
                    </a:lnTo>
                    <a:lnTo>
                      <a:pt x="89" y="180"/>
                    </a:lnTo>
                    <a:cubicBezTo>
                      <a:pt x="40" y="180"/>
                      <a:pt x="0" y="140"/>
                      <a:pt x="0" y="90"/>
                    </a:cubicBezTo>
                    <a:cubicBezTo>
                      <a:pt x="0" y="40"/>
                      <a:pt x="40" y="0"/>
                      <a:pt x="89" y="0"/>
                    </a:cubicBezTo>
                    <a:lnTo>
                      <a:pt x="706" y="0"/>
                    </a:lnTo>
                    <a:cubicBezTo>
                      <a:pt x="756" y="0"/>
                      <a:pt x="796" y="40"/>
                      <a:pt x="796" y="90"/>
                    </a:cubicBezTo>
                    <a:lnTo>
                      <a:pt x="796" y="1298"/>
                    </a:lnTo>
                    <a:cubicBezTo>
                      <a:pt x="796" y="1348"/>
                      <a:pt x="756" y="1389"/>
                      <a:pt x="706" y="1389"/>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80" name="Freeform 39">
                <a:extLst>
                  <a:ext uri="{FF2B5EF4-FFF2-40B4-BE49-F238E27FC236}">
                    <a16:creationId xmlns:a16="http://schemas.microsoft.com/office/drawing/2014/main" id="{D966B35E-D39C-7C48-9DD9-6E2DDB221B79}"/>
                  </a:ext>
                </a:extLst>
              </p:cNvPr>
              <p:cNvSpPr>
                <a:spLocks noChangeArrowheads="1"/>
              </p:cNvSpPr>
              <p:nvPr/>
            </p:nvSpPr>
            <p:spPr bwMode="auto">
              <a:xfrm>
                <a:off x="4678363" y="2614613"/>
                <a:ext cx="153987" cy="153987"/>
              </a:xfrm>
              <a:custGeom>
                <a:avLst/>
                <a:gdLst>
                  <a:gd name="T0" fmla="*/ 153628 w 429"/>
                  <a:gd name="T1" fmla="*/ 76994 h 428"/>
                  <a:gd name="T2" fmla="*/ 153628 w 429"/>
                  <a:gd name="T3" fmla="*/ 76994 h 428"/>
                  <a:gd name="T4" fmla="*/ 76814 w 429"/>
                  <a:gd name="T5" fmla="*/ 153627 h 428"/>
                  <a:gd name="T6" fmla="*/ 76814 w 429"/>
                  <a:gd name="T7" fmla="*/ 153627 h 428"/>
                  <a:gd name="T8" fmla="*/ 0 w 429"/>
                  <a:gd name="T9" fmla="*/ 76994 h 428"/>
                  <a:gd name="T10" fmla="*/ 0 w 429"/>
                  <a:gd name="T11" fmla="*/ 76994 h 428"/>
                  <a:gd name="T12" fmla="*/ 76814 w 429"/>
                  <a:gd name="T13" fmla="*/ 0 h 428"/>
                  <a:gd name="T14" fmla="*/ 76814 w 429"/>
                  <a:gd name="T15" fmla="*/ 0 h 428"/>
                  <a:gd name="T16" fmla="*/ 153628 w 429"/>
                  <a:gd name="T17" fmla="*/ 76994 h 42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29" h="428">
                    <a:moveTo>
                      <a:pt x="428" y="214"/>
                    </a:moveTo>
                    <a:lnTo>
                      <a:pt x="428" y="214"/>
                    </a:lnTo>
                    <a:cubicBezTo>
                      <a:pt x="428" y="332"/>
                      <a:pt x="332" y="427"/>
                      <a:pt x="214" y="427"/>
                    </a:cubicBezTo>
                    <a:cubicBezTo>
                      <a:pt x="96" y="427"/>
                      <a:pt x="0" y="332"/>
                      <a:pt x="0" y="214"/>
                    </a:cubicBezTo>
                    <a:cubicBezTo>
                      <a:pt x="0" y="96"/>
                      <a:pt x="96" y="0"/>
                      <a:pt x="214" y="0"/>
                    </a:cubicBezTo>
                    <a:cubicBezTo>
                      <a:pt x="332" y="0"/>
                      <a:pt x="428" y="96"/>
                      <a:pt x="428" y="21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81" name="Freeform 40">
                <a:extLst>
                  <a:ext uri="{FF2B5EF4-FFF2-40B4-BE49-F238E27FC236}">
                    <a16:creationId xmlns:a16="http://schemas.microsoft.com/office/drawing/2014/main" id="{5F934A0A-9B58-0648-B4E1-8C68145C69D1}"/>
                  </a:ext>
                </a:extLst>
              </p:cNvPr>
              <p:cNvSpPr>
                <a:spLocks noChangeArrowheads="1"/>
              </p:cNvSpPr>
              <p:nvPr/>
            </p:nvSpPr>
            <p:spPr bwMode="auto">
              <a:xfrm>
                <a:off x="3838575" y="3552825"/>
                <a:ext cx="355600" cy="336550"/>
              </a:xfrm>
              <a:custGeom>
                <a:avLst/>
                <a:gdLst>
                  <a:gd name="T0" fmla="*/ 322847 w 988"/>
                  <a:gd name="T1" fmla="*/ 336190 h 936"/>
                  <a:gd name="T2" fmla="*/ 32393 w 988"/>
                  <a:gd name="T3" fmla="*/ 336190 h 936"/>
                  <a:gd name="T4" fmla="*/ 32393 w 988"/>
                  <a:gd name="T5" fmla="*/ 336190 h 936"/>
                  <a:gd name="T6" fmla="*/ 0 w 988"/>
                  <a:gd name="T7" fmla="*/ 303830 h 936"/>
                  <a:gd name="T8" fmla="*/ 0 w 988"/>
                  <a:gd name="T9" fmla="*/ 32720 h 936"/>
                  <a:gd name="T10" fmla="*/ 0 w 988"/>
                  <a:gd name="T11" fmla="*/ 32720 h 936"/>
                  <a:gd name="T12" fmla="*/ 32393 w 988"/>
                  <a:gd name="T13" fmla="*/ 0 h 936"/>
                  <a:gd name="T14" fmla="*/ 32393 w 988"/>
                  <a:gd name="T15" fmla="*/ 0 h 936"/>
                  <a:gd name="T16" fmla="*/ 65145 w 988"/>
                  <a:gd name="T17" fmla="*/ 32720 h 936"/>
                  <a:gd name="T18" fmla="*/ 65145 w 988"/>
                  <a:gd name="T19" fmla="*/ 271469 h 936"/>
                  <a:gd name="T20" fmla="*/ 290095 w 988"/>
                  <a:gd name="T21" fmla="*/ 271469 h 936"/>
                  <a:gd name="T22" fmla="*/ 290095 w 988"/>
                  <a:gd name="T23" fmla="*/ 154612 h 936"/>
                  <a:gd name="T24" fmla="*/ 290095 w 988"/>
                  <a:gd name="T25" fmla="*/ 154612 h 936"/>
                  <a:gd name="T26" fmla="*/ 322847 w 988"/>
                  <a:gd name="T27" fmla="*/ 121892 h 936"/>
                  <a:gd name="T28" fmla="*/ 322847 w 988"/>
                  <a:gd name="T29" fmla="*/ 121892 h 936"/>
                  <a:gd name="T30" fmla="*/ 355240 w 988"/>
                  <a:gd name="T31" fmla="*/ 154612 h 936"/>
                  <a:gd name="T32" fmla="*/ 355240 w 988"/>
                  <a:gd name="T33" fmla="*/ 303830 h 936"/>
                  <a:gd name="T34" fmla="*/ 355240 w 988"/>
                  <a:gd name="T35" fmla="*/ 303830 h 936"/>
                  <a:gd name="T36" fmla="*/ 322847 w 988"/>
                  <a:gd name="T37" fmla="*/ 336190 h 9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88" h="936">
                    <a:moveTo>
                      <a:pt x="897" y="935"/>
                    </a:moveTo>
                    <a:lnTo>
                      <a:pt x="90" y="935"/>
                    </a:lnTo>
                    <a:cubicBezTo>
                      <a:pt x="41" y="935"/>
                      <a:pt x="0" y="894"/>
                      <a:pt x="0" y="845"/>
                    </a:cubicBezTo>
                    <a:lnTo>
                      <a:pt x="0" y="91"/>
                    </a:lnTo>
                    <a:cubicBezTo>
                      <a:pt x="0" y="41"/>
                      <a:pt x="41" y="0"/>
                      <a:pt x="90" y="0"/>
                    </a:cubicBezTo>
                    <a:cubicBezTo>
                      <a:pt x="140" y="0"/>
                      <a:pt x="181" y="41"/>
                      <a:pt x="181" y="91"/>
                    </a:cubicBezTo>
                    <a:lnTo>
                      <a:pt x="181" y="755"/>
                    </a:lnTo>
                    <a:lnTo>
                      <a:pt x="806" y="755"/>
                    </a:lnTo>
                    <a:lnTo>
                      <a:pt x="806" y="430"/>
                    </a:lnTo>
                    <a:cubicBezTo>
                      <a:pt x="806" y="380"/>
                      <a:pt x="847" y="339"/>
                      <a:pt x="897" y="339"/>
                    </a:cubicBezTo>
                    <a:cubicBezTo>
                      <a:pt x="947" y="339"/>
                      <a:pt x="987" y="380"/>
                      <a:pt x="987" y="430"/>
                    </a:cubicBezTo>
                    <a:lnTo>
                      <a:pt x="987" y="845"/>
                    </a:lnTo>
                    <a:cubicBezTo>
                      <a:pt x="987" y="894"/>
                      <a:pt x="947" y="935"/>
                      <a:pt x="897" y="935"/>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82" name="Freeform 41">
                <a:extLst>
                  <a:ext uri="{FF2B5EF4-FFF2-40B4-BE49-F238E27FC236}">
                    <a16:creationId xmlns:a16="http://schemas.microsoft.com/office/drawing/2014/main" id="{657C94B7-9FFD-C549-9695-1BEF03E366CA}"/>
                  </a:ext>
                </a:extLst>
              </p:cNvPr>
              <p:cNvSpPr>
                <a:spLocks noChangeArrowheads="1"/>
              </p:cNvSpPr>
              <p:nvPr/>
            </p:nvSpPr>
            <p:spPr bwMode="auto">
              <a:xfrm>
                <a:off x="4408488" y="3552825"/>
                <a:ext cx="355600" cy="336550"/>
              </a:xfrm>
              <a:custGeom>
                <a:avLst/>
                <a:gdLst>
                  <a:gd name="T0" fmla="*/ 322814 w 987"/>
                  <a:gd name="T1" fmla="*/ 336190 h 936"/>
                  <a:gd name="T2" fmla="*/ 32426 w 987"/>
                  <a:gd name="T3" fmla="*/ 336190 h 936"/>
                  <a:gd name="T4" fmla="*/ 32426 w 987"/>
                  <a:gd name="T5" fmla="*/ 336190 h 936"/>
                  <a:gd name="T6" fmla="*/ 0 w 987"/>
                  <a:gd name="T7" fmla="*/ 303830 h 936"/>
                  <a:gd name="T8" fmla="*/ 0 w 987"/>
                  <a:gd name="T9" fmla="*/ 154612 h 936"/>
                  <a:gd name="T10" fmla="*/ 0 w 987"/>
                  <a:gd name="T11" fmla="*/ 154612 h 936"/>
                  <a:gd name="T12" fmla="*/ 32426 w 987"/>
                  <a:gd name="T13" fmla="*/ 121892 h 936"/>
                  <a:gd name="T14" fmla="*/ 32426 w 987"/>
                  <a:gd name="T15" fmla="*/ 121892 h 936"/>
                  <a:gd name="T16" fmla="*/ 65211 w 987"/>
                  <a:gd name="T17" fmla="*/ 154612 h 936"/>
                  <a:gd name="T18" fmla="*/ 65211 w 987"/>
                  <a:gd name="T19" fmla="*/ 271469 h 936"/>
                  <a:gd name="T20" fmla="*/ 290028 w 987"/>
                  <a:gd name="T21" fmla="*/ 271469 h 936"/>
                  <a:gd name="T22" fmla="*/ 290028 w 987"/>
                  <a:gd name="T23" fmla="*/ 32720 h 936"/>
                  <a:gd name="T24" fmla="*/ 290028 w 987"/>
                  <a:gd name="T25" fmla="*/ 32720 h 936"/>
                  <a:gd name="T26" fmla="*/ 322814 w 987"/>
                  <a:gd name="T27" fmla="*/ 0 h 936"/>
                  <a:gd name="T28" fmla="*/ 322814 w 987"/>
                  <a:gd name="T29" fmla="*/ 0 h 936"/>
                  <a:gd name="T30" fmla="*/ 355240 w 987"/>
                  <a:gd name="T31" fmla="*/ 32720 h 936"/>
                  <a:gd name="T32" fmla="*/ 355240 w 987"/>
                  <a:gd name="T33" fmla="*/ 303830 h 936"/>
                  <a:gd name="T34" fmla="*/ 355240 w 987"/>
                  <a:gd name="T35" fmla="*/ 303830 h 936"/>
                  <a:gd name="T36" fmla="*/ 322814 w 987"/>
                  <a:gd name="T37" fmla="*/ 336190 h 9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87" h="936">
                    <a:moveTo>
                      <a:pt x="896" y="935"/>
                    </a:moveTo>
                    <a:lnTo>
                      <a:pt x="90" y="935"/>
                    </a:lnTo>
                    <a:cubicBezTo>
                      <a:pt x="40" y="935"/>
                      <a:pt x="0" y="894"/>
                      <a:pt x="0" y="845"/>
                    </a:cubicBezTo>
                    <a:lnTo>
                      <a:pt x="0" y="430"/>
                    </a:lnTo>
                    <a:cubicBezTo>
                      <a:pt x="0" y="380"/>
                      <a:pt x="40" y="339"/>
                      <a:pt x="90" y="339"/>
                    </a:cubicBezTo>
                    <a:cubicBezTo>
                      <a:pt x="140" y="339"/>
                      <a:pt x="181" y="380"/>
                      <a:pt x="181" y="430"/>
                    </a:cubicBezTo>
                    <a:lnTo>
                      <a:pt x="181" y="755"/>
                    </a:lnTo>
                    <a:lnTo>
                      <a:pt x="805" y="755"/>
                    </a:lnTo>
                    <a:lnTo>
                      <a:pt x="805" y="91"/>
                    </a:lnTo>
                    <a:cubicBezTo>
                      <a:pt x="805" y="41"/>
                      <a:pt x="846" y="0"/>
                      <a:pt x="896" y="0"/>
                    </a:cubicBezTo>
                    <a:cubicBezTo>
                      <a:pt x="946" y="0"/>
                      <a:pt x="986" y="41"/>
                      <a:pt x="986" y="91"/>
                    </a:cubicBezTo>
                    <a:lnTo>
                      <a:pt x="986" y="845"/>
                    </a:lnTo>
                    <a:cubicBezTo>
                      <a:pt x="986" y="894"/>
                      <a:pt x="946" y="935"/>
                      <a:pt x="896" y="935"/>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83" name="Freeform 42">
                <a:extLst>
                  <a:ext uri="{FF2B5EF4-FFF2-40B4-BE49-F238E27FC236}">
                    <a16:creationId xmlns:a16="http://schemas.microsoft.com/office/drawing/2014/main" id="{E0152DD8-0FAD-8F4D-821B-9DF9C4C9BF79}"/>
                  </a:ext>
                </a:extLst>
              </p:cNvPr>
              <p:cNvSpPr>
                <a:spLocks noChangeArrowheads="1"/>
              </p:cNvSpPr>
              <p:nvPr/>
            </p:nvSpPr>
            <p:spPr bwMode="auto">
              <a:xfrm>
                <a:off x="3332163" y="2924175"/>
                <a:ext cx="236537" cy="65088"/>
              </a:xfrm>
              <a:custGeom>
                <a:avLst/>
                <a:gdLst>
                  <a:gd name="T0" fmla="*/ 203775 w 657"/>
                  <a:gd name="T1" fmla="*/ 64730 h 182"/>
                  <a:gd name="T2" fmla="*/ 32402 w 657"/>
                  <a:gd name="T3" fmla="*/ 64730 h 182"/>
                  <a:gd name="T4" fmla="*/ 32402 w 657"/>
                  <a:gd name="T5" fmla="*/ 64730 h 182"/>
                  <a:gd name="T6" fmla="*/ 0 w 657"/>
                  <a:gd name="T7" fmla="*/ 32544 h 182"/>
                  <a:gd name="T8" fmla="*/ 0 w 657"/>
                  <a:gd name="T9" fmla="*/ 32544 h 182"/>
                  <a:gd name="T10" fmla="*/ 32402 w 657"/>
                  <a:gd name="T11" fmla="*/ 0 h 182"/>
                  <a:gd name="T12" fmla="*/ 203775 w 657"/>
                  <a:gd name="T13" fmla="*/ 0 h 182"/>
                  <a:gd name="T14" fmla="*/ 203775 w 657"/>
                  <a:gd name="T15" fmla="*/ 0 h 182"/>
                  <a:gd name="T16" fmla="*/ 236177 w 657"/>
                  <a:gd name="T17" fmla="*/ 32544 h 182"/>
                  <a:gd name="T18" fmla="*/ 236177 w 657"/>
                  <a:gd name="T19" fmla="*/ 32544 h 182"/>
                  <a:gd name="T20" fmla="*/ 203775 w 657"/>
                  <a:gd name="T21" fmla="*/ 64730 h 18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57" h="182">
                    <a:moveTo>
                      <a:pt x="566" y="181"/>
                    </a:moveTo>
                    <a:lnTo>
                      <a:pt x="90" y="181"/>
                    </a:lnTo>
                    <a:cubicBezTo>
                      <a:pt x="40" y="181"/>
                      <a:pt x="0" y="141"/>
                      <a:pt x="0" y="91"/>
                    </a:cubicBezTo>
                    <a:cubicBezTo>
                      <a:pt x="0" y="41"/>
                      <a:pt x="40" y="0"/>
                      <a:pt x="90" y="0"/>
                    </a:cubicBezTo>
                    <a:lnTo>
                      <a:pt x="566" y="0"/>
                    </a:lnTo>
                    <a:cubicBezTo>
                      <a:pt x="616" y="0"/>
                      <a:pt x="656" y="41"/>
                      <a:pt x="656" y="91"/>
                    </a:cubicBezTo>
                    <a:cubicBezTo>
                      <a:pt x="656" y="141"/>
                      <a:pt x="616" y="181"/>
                      <a:pt x="566" y="181"/>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84" name="Freeform 44">
                <a:extLst>
                  <a:ext uri="{FF2B5EF4-FFF2-40B4-BE49-F238E27FC236}">
                    <a16:creationId xmlns:a16="http://schemas.microsoft.com/office/drawing/2014/main" id="{1B1F280D-3162-5743-B1FE-7B600C70DDB8}"/>
                  </a:ext>
                </a:extLst>
              </p:cNvPr>
              <p:cNvSpPr>
                <a:spLocks noChangeArrowheads="1"/>
              </p:cNvSpPr>
              <p:nvPr/>
            </p:nvSpPr>
            <p:spPr bwMode="auto">
              <a:xfrm>
                <a:off x="3503613" y="2165350"/>
                <a:ext cx="1581150" cy="1581150"/>
              </a:xfrm>
              <a:custGeom>
                <a:avLst/>
                <a:gdLst>
                  <a:gd name="T0" fmla="*/ 790395 w 4393"/>
                  <a:gd name="T1" fmla="*/ 1580790 h 4394"/>
                  <a:gd name="T2" fmla="*/ 790395 w 4393"/>
                  <a:gd name="T3" fmla="*/ 1580790 h 4394"/>
                  <a:gd name="T4" fmla="*/ 0 w 4393"/>
                  <a:gd name="T5" fmla="*/ 790575 h 4394"/>
                  <a:gd name="T6" fmla="*/ 0 w 4393"/>
                  <a:gd name="T7" fmla="*/ 790575 h 4394"/>
                  <a:gd name="T8" fmla="*/ 790395 w 4393"/>
                  <a:gd name="T9" fmla="*/ 0 h 4394"/>
                  <a:gd name="T10" fmla="*/ 790395 w 4393"/>
                  <a:gd name="T11" fmla="*/ 0 h 4394"/>
                  <a:gd name="T12" fmla="*/ 965678 w 4393"/>
                  <a:gd name="T13" fmla="*/ 19432 h 4394"/>
                  <a:gd name="T14" fmla="*/ 965678 w 4393"/>
                  <a:gd name="T15" fmla="*/ 19432 h 4394"/>
                  <a:gd name="T16" fmla="*/ 990513 w 4393"/>
                  <a:gd name="T17" fmla="*/ 58295 h 4394"/>
                  <a:gd name="T18" fmla="*/ 990513 w 4393"/>
                  <a:gd name="T19" fmla="*/ 58295 h 4394"/>
                  <a:gd name="T20" fmla="*/ 951281 w 4393"/>
                  <a:gd name="T21" fmla="*/ 82764 h 4394"/>
                  <a:gd name="T22" fmla="*/ 951281 w 4393"/>
                  <a:gd name="T23" fmla="*/ 82764 h 4394"/>
                  <a:gd name="T24" fmla="*/ 790395 w 4393"/>
                  <a:gd name="T25" fmla="*/ 65132 h 4394"/>
                  <a:gd name="T26" fmla="*/ 790395 w 4393"/>
                  <a:gd name="T27" fmla="*/ 65132 h 4394"/>
                  <a:gd name="T28" fmla="*/ 65146 w 4393"/>
                  <a:gd name="T29" fmla="*/ 790575 h 4394"/>
                  <a:gd name="T30" fmla="*/ 65146 w 4393"/>
                  <a:gd name="T31" fmla="*/ 790575 h 4394"/>
                  <a:gd name="T32" fmla="*/ 790395 w 4393"/>
                  <a:gd name="T33" fmla="*/ 1515659 h 4394"/>
                  <a:gd name="T34" fmla="*/ 790395 w 4393"/>
                  <a:gd name="T35" fmla="*/ 1515659 h 4394"/>
                  <a:gd name="T36" fmla="*/ 1515644 w 4393"/>
                  <a:gd name="T37" fmla="*/ 790575 h 4394"/>
                  <a:gd name="T38" fmla="*/ 1515644 w 4393"/>
                  <a:gd name="T39" fmla="*/ 790575 h 4394"/>
                  <a:gd name="T40" fmla="*/ 1133403 w 4393"/>
                  <a:gd name="T41" fmla="*/ 150774 h 4394"/>
                  <a:gd name="T42" fmla="*/ 1133403 w 4393"/>
                  <a:gd name="T43" fmla="*/ 150774 h 4394"/>
                  <a:gd name="T44" fmla="*/ 1120086 w 4393"/>
                  <a:gd name="T45" fmla="*/ 106873 h 4394"/>
                  <a:gd name="T46" fmla="*/ 1120086 w 4393"/>
                  <a:gd name="T47" fmla="*/ 106873 h 4394"/>
                  <a:gd name="T48" fmla="*/ 1163637 w 4393"/>
                  <a:gd name="T49" fmla="*/ 93559 h 4394"/>
                  <a:gd name="T50" fmla="*/ 1163637 w 4393"/>
                  <a:gd name="T51" fmla="*/ 93559 h 4394"/>
                  <a:gd name="T52" fmla="*/ 1580790 w 4393"/>
                  <a:gd name="T53" fmla="*/ 790575 h 4394"/>
                  <a:gd name="T54" fmla="*/ 1580790 w 4393"/>
                  <a:gd name="T55" fmla="*/ 790575 h 4394"/>
                  <a:gd name="T56" fmla="*/ 790395 w 4393"/>
                  <a:gd name="T57" fmla="*/ 1580790 h 439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4393" h="4394">
                    <a:moveTo>
                      <a:pt x="2196" y="4393"/>
                    </a:moveTo>
                    <a:lnTo>
                      <a:pt x="2196" y="4393"/>
                    </a:lnTo>
                    <a:cubicBezTo>
                      <a:pt x="985" y="4393"/>
                      <a:pt x="0" y="3408"/>
                      <a:pt x="0" y="2197"/>
                    </a:cubicBezTo>
                    <a:cubicBezTo>
                      <a:pt x="0" y="985"/>
                      <a:pt x="985" y="0"/>
                      <a:pt x="2196" y="0"/>
                    </a:cubicBezTo>
                    <a:cubicBezTo>
                      <a:pt x="2361" y="0"/>
                      <a:pt x="2525" y="18"/>
                      <a:pt x="2683" y="54"/>
                    </a:cubicBezTo>
                    <a:cubicBezTo>
                      <a:pt x="2732" y="65"/>
                      <a:pt x="2763" y="113"/>
                      <a:pt x="2752" y="162"/>
                    </a:cubicBezTo>
                    <a:cubicBezTo>
                      <a:pt x="2740" y="211"/>
                      <a:pt x="2692" y="241"/>
                      <a:pt x="2643" y="230"/>
                    </a:cubicBezTo>
                    <a:cubicBezTo>
                      <a:pt x="2498" y="197"/>
                      <a:pt x="2347" y="181"/>
                      <a:pt x="2196" y="181"/>
                    </a:cubicBezTo>
                    <a:cubicBezTo>
                      <a:pt x="1085" y="181"/>
                      <a:pt x="181" y="1085"/>
                      <a:pt x="181" y="2197"/>
                    </a:cubicBezTo>
                    <a:cubicBezTo>
                      <a:pt x="181" y="3308"/>
                      <a:pt x="1085" y="4212"/>
                      <a:pt x="2196" y="4212"/>
                    </a:cubicBezTo>
                    <a:cubicBezTo>
                      <a:pt x="3307" y="4212"/>
                      <a:pt x="4211" y="3308"/>
                      <a:pt x="4211" y="2197"/>
                    </a:cubicBezTo>
                    <a:cubicBezTo>
                      <a:pt x="4211" y="1452"/>
                      <a:pt x="3804" y="772"/>
                      <a:pt x="3149" y="419"/>
                    </a:cubicBezTo>
                    <a:cubicBezTo>
                      <a:pt x="3105" y="396"/>
                      <a:pt x="3088" y="341"/>
                      <a:pt x="3112" y="297"/>
                    </a:cubicBezTo>
                    <a:cubicBezTo>
                      <a:pt x="3136" y="253"/>
                      <a:pt x="3190" y="236"/>
                      <a:pt x="3233" y="260"/>
                    </a:cubicBezTo>
                    <a:cubicBezTo>
                      <a:pt x="3948" y="644"/>
                      <a:pt x="4392" y="1386"/>
                      <a:pt x="4392" y="2197"/>
                    </a:cubicBezTo>
                    <a:cubicBezTo>
                      <a:pt x="4392" y="3408"/>
                      <a:pt x="3406" y="4393"/>
                      <a:pt x="2196" y="439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grpSp>
        <p:grpSp>
          <p:nvGrpSpPr>
            <p:cNvPr id="56" name="Group 13">
              <a:extLst>
                <a:ext uri="{FF2B5EF4-FFF2-40B4-BE49-F238E27FC236}">
                  <a16:creationId xmlns:a16="http://schemas.microsoft.com/office/drawing/2014/main" id="{A37BBFBC-233D-5E47-B684-47774CDFA558}"/>
                </a:ext>
              </a:extLst>
            </p:cNvPr>
            <p:cNvGrpSpPr>
              <a:grpSpLocks/>
            </p:cNvGrpSpPr>
            <p:nvPr/>
          </p:nvGrpSpPr>
          <p:grpSpPr bwMode="auto">
            <a:xfrm>
              <a:off x="10961073" y="138675"/>
              <a:ext cx="1183748" cy="596117"/>
              <a:chOff x="5826125" y="2760663"/>
              <a:chExt cx="1771650" cy="892175"/>
            </a:xfrm>
            <a:solidFill>
              <a:schemeClr val="accent5"/>
            </a:solidFill>
          </p:grpSpPr>
          <p:sp>
            <p:nvSpPr>
              <p:cNvPr id="72" name="Freeform 45">
                <a:extLst>
                  <a:ext uri="{FF2B5EF4-FFF2-40B4-BE49-F238E27FC236}">
                    <a16:creationId xmlns:a16="http://schemas.microsoft.com/office/drawing/2014/main" id="{E3933ADF-EA44-7241-B336-D88803E9CED3}"/>
                  </a:ext>
                </a:extLst>
              </p:cNvPr>
              <p:cNvSpPr>
                <a:spLocks noChangeArrowheads="1"/>
              </p:cNvSpPr>
              <p:nvPr/>
            </p:nvSpPr>
            <p:spPr bwMode="auto">
              <a:xfrm>
                <a:off x="5826125" y="2760663"/>
                <a:ext cx="1771650" cy="892175"/>
              </a:xfrm>
              <a:custGeom>
                <a:avLst/>
                <a:gdLst>
                  <a:gd name="T0" fmla="*/ 1706153 w 4923"/>
                  <a:gd name="T1" fmla="*/ 891815 h 2477"/>
                  <a:gd name="T2" fmla="*/ 647770 w 4923"/>
                  <a:gd name="T3" fmla="*/ 891815 h 2477"/>
                  <a:gd name="T4" fmla="*/ 647770 w 4923"/>
                  <a:gd name="T5" fmla="*/ 891815 h 2477"/>
                  <a:gd name="T6" fmla="*/ 615381 w 4923"/>
                  <a:gd name="T7" fmla="*/ 859398 h 2477"/>
                  <a:gd name="T8" fmla="*/ 615381 w 4923"/>
                  <a:gd name="T9" fmla="*/ 859398 h 2477"/>
                  <a:gd name="T10" fmla="*/ 647770 w 4923"/>
                  <a:gd name="T11" fmla="*/ 826622 h 2477"/>
                  <a:gd name="T12" fmla="*/ 1706153 w 4923"/>
                  <a:gd name="T13" fmla="*/ 826622 h 2477"/>
                  <a:gd name="T14" fmla="*/ 1706153 w 4923"/>
                  <a:gd name="T15" fmla="*/ 65193 h 2477"/>
                  <a:gd name="T16" fmla="*/ 65137 w 4923"/>
                  <a:gd name="T17" fmla="*/ 65193 h 2477"/>
                  <a:gd name="T18" fmla="*/ 65137 w 4923"/>
                  <a:gd name="T19" fmla="*/ 497774 h 2477"/>
                  <a:gd name="T20" fmla="*/ 65137 w 4923"/>
                  <a:gd name="T21" fmla="*/ 497774 h 2477"/>
                  <a:gd name="T22" fmla="*/ 32748 w 4923"/>
                  <a:gd name="T23" fmla="*/ 530190 h 2477"/>
                  <a:gd name="T24" fmla="*/ 32748 w 4923"/>
                  <a:gd name="T25" fmla="*/ 530190 h 2477"/>
                  <a:gd name="T26" fmla="*/ 0 w 4923"/>
                  <a:gd name="T27" fmla="*/ 497774 h 2477"/>
                  <a:gd name="T28" fmla="*/ 0 w 4923"/>
                  <a:gd name="T29" fmla="*/ 65193 h 2477"/>
                  <a:gd name="T30" fmla="*/ 0 w 4923"/>
                  <a:gd name="T31" fmla="*/ 65193 h 2477"/>
                  <a:gd name="T32" fmla="*/ 65137 w 4923"/>
                  <a:gd name="T33" fmla="*/ 0 h 2477"/>
                  <a:gd name="T34" fmla="*/ 1706153 w 4923"/>
                  <a:gd name="T35" fmla="*/ 0 h 2477"/>
                  <a:gd name="T36" fmla="*/ 1706153 w 4923"/>
                  <a:gd name="T37" fmla="*/ 0 h 2477"/>
                  <a:gd name="T38" fmla="*/ 1771290 w 4923"/>
                  <a:gd name="T39" fmla="*/ 65193 h 2477"/>
                  <a:gd name="T40" fmla="*/ 1771290 w 4923"/>
                  <a:gd name="T41" fmla="*/ 826622 h 2477"/>
                  <a:gd name="T42" fmla="*/ 1771290 w 4923"/>
                  <a:gd name="T43" fmla="*/ 826622 h 2477"/>
                  <a:gd name="T44" fmla="*/ 1706153 w 4923"/>
                  <a:gd name="T45" fmla="*/ 891815 h 247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4923" h="2477">
                    <a:moveTo>
                      <a:pt x="4741" y="2476"/>
                    </a:moveTo>
                    <a:lnTo>
                      <a:pt x="1800" y="2476"/>
                    </a:lnTo>
                    <a:cubicBezTo>
                      <a:pt x="1751" y="2476"/>
                      <a:pt x="1710" y="2436"/>
                      <a:pt x="1710" y="2386"/>
                    </a:cubicBezTo>
                    <a:cubicBezTo>
                      <a:pt x="1710" y="2336"/>
                      <a:pt x="1751" y="2295"/>
                      <a:pt x="1800" y="2295"/>
                    </a:cubicBezTo>
                    <a:lnTo>
                      <a:pt x="4741" y="2295"/>
                    </a:lnTo>
                    <a:lnTo>
                      <a:pt x="4741" y="181"/>
                    </a:lnTo>
                    <a:lnTo>
                      <a:pt x="181" y="181"/>
                    </a:lnTo>
                    <a:lnTo>
                      <a:pt x="181" y="1382"/>
                    </a:lnTo>
                    <a:cubicBezTo>
                      <a:pt x="181" y="1432"/>
                      <a:pt x="141" y="1472"/>
                      <a:pt x="91" y="1472"/>
                    </a:cubicBezTo>
                    <a:cubicBezTo>
                      <a:pt x="41" y="1472"/>
                      <a:pt x="0" y="1432"/>
                      <a:pt x="0" y="1382"/>
                    </a:cubicBezTo>
                    <a:lnTo>
                      <a:pt x="0" y="181"/>
                    </a:lnTo>
                    <a:cubicBezTo>
                      <a:pt x="0" y="82"/>
                      <a:pt x="81" y="0"/>
                      <a:pt x="181" y="0"/>
                    </a:cubicBezTo>
                    <a:lnTo>
                      <a:pt x="4741" y="0"/>
                    </a:lnTo>
                    <a:cubicBezTo>
                      <a:pt x="4841" y="0"/>
                      <a:pt x="4922" y="82"/>
                      <a:pt x="4922" y="181"/>
                    </a:cubicBezTo>
                    <a:lnTo>
                      <a:pt x="4922" y="2295"/>
                    </a:lnTo>
                    <a:cubicBezTo>
                      <a:pt x="4922" y="2395"/>
                      <a:pt x="4841" y="2476"/>
                      <a:pt x="4741" y="2476"/>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73" name="Freeform 46">
                <a:extLst>
                  <a:ext uri="{FF2B5EF4-FFF2-40B4-BE49-F238E27FC236}">
                    <a16:creationId xmlns:a16="http://schemas.microsoft.com/office/drawing/2014/main" id="{50DBC58F-4F96-3148-AF4A-4595A9023E54}"/>
                  </a:ext>
                </a:extLst>
              </p:cNvPr>
              <p:cNvSpPr>
                <a:spLocks noChangeArrowheads="1"/>
              </p:cNvSpPr>
              <p:nvPr/>
            </p:nvSpPr>
            <p:spPr bwMode="auto">
              <a:xfrm>
                <a:off x="6097588" y="2955925"/>
                <a:ext cx="923925" cy="85725"/>
              </a:xfrm>
              <a:custGeom>
                <a:avLst/>
                <a:gdLst>
                  <a:gd name="T0" fmla="*/ 923565 w 2565"/>
                  <a:gd name="T1" fmla="*/ 69156 h 238"/>
                  <a:gd name="T2" fmla="*/ 923565 w 2565"/>
                  <a:gd name="T3" fmla="*/ 69156 h 238"/>
                  <a:gd name="T4" fmla="*/ 907356 w 2565"/>
                  <a:gd name="T5" fmla="*/ 85365 h 238"/>
                  <a:gd name="T6" fmla="*/ 16209 w 2565"/>
                  <a:gd name="T7" fmla="*/ 85365 h 238"/>
                  <a:gd name="T8" fmla="*/ 16209 w 2565"/>
                  <a:gd name="T9" fmla="*/ 85365 h 238"/>
                  <a:gd name="T10" fmla="*/ 0 w 2565"/>
                  <a:gd name="T11" fmla="*/ 69156 h 238"/>
                  <a:gd name="T12" fmla="*/ 0 w 2565"/>
                  <a:gd name="T13" fmla="*/ 16209 h 238"/>
                  <a:gd name="T14" fmla="*/ 0 w 2565"/>
                  <a:gd name="T15" fmla="*/ 16209 h 238"/>
                  <a:gd name="T16" fmla="*/ 16209 w 2565"/>
                  <a:gd name="T17" fmla="*/ 0 h 238"/>
                  <a:gd name="T18" fmla="*/ 907356 w 2565"/>
                  <a:gd name="T19" fmla="*/ 0 h 238"/>
                  <a:gd name="T20" fmla="*/ 907356 w 2565"/>
                  <a:gd name="T21" fmla="*/ 0 h 238"/>
                  <a:gd name="T22" fmla="*/ 923565 w 2565"/>
                  <a:gd name="T23" fmla="*/ 16209 h 238"/>
                  <a:gd name="T24" fmla="*/ 923565 w 2565"/>
                  <a:gd name="T25" fmla="*/ 69156 h 23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65" h="238">
                    <a:moveTo>
                      <a:pt x="2564" y="192"/>
                    </a:moveTo>
                    <a:lnTo>
                      <a:pt x="2564" y="192"/>
                    </a:lnTo>
                    <a:cubicBezTo>
                      <a:pt x="2564" y="216"/>
                      <a:pt x="2543" y="237"/>
                      <a:pt x="2519" y="237"/>
                    </a:cubicBezTo>
                    <a:lnTo>
                      <a:pt x="45" y="237"/>
                    </a:lnTo>
                    <a:cubicBezTo>
                      <a:pt x="21" y="237"/>
                      <a:pt x="0" y="216"/>
                      <a:pt x="0" y="192"/>
                    </a:cubicBezTo>
                    <a:lnTo>
                      <a:pt x="0" y="45"/>
                    </a:lnTo>
                    <a:cubicBezTo>
                      <a:pt x="0" y="21"/>
                      <a:pt x="21" y="0"/>
                      <a:pt x="45" y="0"/>
                    </a:cubicBezTo>
                    <a:lnTo>
                      <a:pt x="2519" y="0"/>
                    </a:lnTo>
                    <a:cubicBezTo>
                      <a:pt x="2543" y="0"/>
                      <a:pt x="2564" y="21"/>
                      <a:pt x="2564" y="45"/>
                    </a:cubicBezTo>
                    <a:lnTo>
                      <a:pt x="2564" y="19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74" name="Freeform 47">
                <a:extLst>
                  <a:ext uri="{FF2B5EF4-FFF2-40B4-BE49-F238E27FC236}">
                    <a16:creationId xmlns:a16="http://schemas.microsoft.com/office/drawing/2014/main" id="{5E291BDA-B567-FA47-8358-5E599965C8F0}"/>
                  </a:ext>
                </a:extLst>
              </p:cNvPr>
              <p:cNvSpPr>
                <a:spLocks noChangeArrowheads="1"/>
              </p:cNvSpPr>
              <p:nvPr/>
            </p:nvSpPr>
            <p:spPr bwMode="auto">
              <a:xfrm>
                <a:off x="7070725" y="2955925"/>
                <a:ext cx="257175" cy="85725"/>
              </a:xfrm>
              <a:custGeom>
                <a:avLst/>
                <a:gdLst>
                  <a:gd name="T0" fmla="*/ 256815 w 714"/>
                  <a:gd name="T1" fmla="*/ 69156 h 238"/>
                  <a:gd name="T2" fmla="*/ 256815 w 714"/>
                  <a:gd name="T3" fmla="*/ 69156 h 238"/>
                  <a:gd name="T4" fmla="*/ 240606 w 714"/>
                  <a:gd name="T5" fmla="*/ 85365 h 238"/>
                  <a:gd name="T6" fmla="*/ 16209 w 714"/>
                  <a:gd name="T7" fmla="*/ 85365 h 238"/>
                  <a:gd name="T8" fmla="*/ 16209 w 714"/>
                  <a:gd name="T9" fmla="*/ 85365 h 238"/>
                  <a:gd name="T10" fmla="*/ 0 w 714"/>
                  <a:gd name="T11" fmla="*/ 69156 h 238"/>
                  <a:gd name="T12" fmla="*/ 0 w 714"/>
                  <a:gd name="T13" fmla="*/ 16209 h 238"/>
                  <a:gd name="T14" fmla="*/ 0 w 714"/>
                  <a:gd name="T15" fmla="*/ 16209 h 238"/>
                  <a:gd name="T16" fmla="*/ 16209 w 714"/>
                  <a:gd name="T17" fmla="*/ 0 h 238"/>
                  <a:gd name="T18" fmla="*/ 240606 w 714"/>
                  <a:gd name="T19" fmla="*/ 0 h 238"/>
                  <a:gd name="T20" fmla="*/ 240606 w 714"/>
                  <a:gd name="T21" fmla="*/ 0 h 238"/>
                  <a:gd name="T22" fmla="*/ 256815 w 714"/>
                  <a:gd name="T23" fmla="*/ 16209 h 238"/>
                  <a:gd name="T24" fmla="*/ 256815 w 714"/>
                  <a:gd name="T25" fmla="*/ 69156 h 23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14" h="238">
                    <a:moveTo>
                      <a:pt x="713" y="192"/>
                    </a:moveTo>
                    <a:lnTo>
                      <a:pt x="713" y="192"/>
                    </a:lnTo>
                    <a:cubicBezTo>
                      <a:pt x="713" y="216"/>
                      <a:pt x="693" y="237"/>
                      <a:pt x="668" y="237"/>
                    </a:cubicBezTo>
                    <a:lnTo>
                      <a:pt x="45" y="237"/>
                    </a:lnTo>
                    <a:cubicBezTo>
                      <a:pt x="20" y="237"/>
                      <a:pt x="0" y="216"/>
                      <a:pt x="0" y="192"/>
                    </a:cubicBezTo>
                    <a:lnTo>
                      <a:pt x="0" y="45"/>
                    </a:lnTo>
                    <a:cubicBezTo>
                      <a:pt x="0" y="21"/>
                      <a:pt x="20" y="0"/>
                      <a:pt x="45" y="0"/>
                    </a:cubicBezTo>
                    <a:lnTo>
                      <a:pt x="668" y="0"/>
                    </a:lnTo>
                    <a:cubicBezTo>
                      <a:pt x="693" y="0"/>
                      <a:pt x="713" y="21"/>
                      <a:pt x="713" y="45"/>
                    </a:cubicBezTo>
                    <a:lnTo>
                      <a:pt x="713" y="19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75" name="Freeform 48">
                <a:extLst>
                  <a:ext uri="{FF2B5EF4-FFF2-40B4-BE49-F238E27FC236}">
                    <a16:creationId xmlns:a16="http://schemas.microsoft.com/office/drawing/2014/main" id="{0CC87F9B-59F5-2249-832D-982BAD07A495}"/>
                  </a:ext>
                </a:extLst>
              </p:cNvPr>
              <p:cNvSpPr>
                <a:spLocks noChangeArrowheads="1"/>
              </p:cNvSpPr>
              <p:nvPr/>
            </p:nvSpPr>
            <p:spPr bwMode="auto">
              <a:xfrm>
                <a:off x="6108700" y="3217863"/>
                <a:ext cx="1219200" cy="34925"/>
              </a:xfrm>
              <a:custGeom>
                <a:avLst/>
                <a:gdLst>
                  <a:gd name="T0" fmla="*/ 1218840 w 3388"/>
                  <a:gd name="T1" fmla="*/ 18190 h 96"/>
                  <a:gd name="T2" fmla="*/ 1218840 w 3388"/>
                  <a:gd name="T3" fmla="*/ 18190 h 96"/>
                  <a:gd name="T4" fmla="*/ 1202647 w 3388"/>
                  <a:gd name="T5" fmla="*/ 34561 h 96"/>
                  <a:gd name="T6" fmla="*/ 16194 w 3388"/>
                  <a:gd name="T7" fmla="*/ 34561 h 96"/>
                  <a:gd name="T8" fmla="*/ 16194 w 3388"/>
                  <a:gd name="T9" fmla="*/ 34561 h 96"/>
                  <a:gd name="T10" fmla="*/ 0 w 3388"/>
                  <a:gd name="T11" fmla="*/ 18190 h 96"/>
                  <a:gd name="T12" fmla="*/ 0 w 3388"/>
                  <a:gd name="T13" fmla="*/ 16371 h 96"/>
                  <a:gd name="T14" fmla="*/ 0 w 3388"/>
                  <a:gd name="T15" fmla="*/ 16371 h 96"/>
                  <a:gd name="T16" fmla="*/ 16194 w 3388"/>
                  <a:gd name="T17" fmla="*/ 0 h 96"/>
                  <a:gd name="T18" fmla="*/ 1202647 w 3388"/>
                  <a:gd name="T19" fmla="*/ 0 h 96"/>
                  <a:gd name="T20" fmla="*/ 1202647 w 3388"/>
                  <a:gd name="T21" fmla="*/ 0 h 96"/>
                  <a:gd name="T22" fmla="*/ 1218840 w 3388"/>
                  <a:gd name="T23" fmla="*/ 16371 h 96"/>
                  <a:gd name="T24" fmla="*/ 1218840 w 3388"/>
                  <a:gd name="T25" fmla="*/ 18190 h 9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388" h="96">
                    <a:moveTo>
                      <a:pt x="3387" y="50"/>
                    </a:moveTo>
                    <a:lnTo>
                      <a:pt x="3387" y="50"/>
                    </a:lnTo>
                    <a:cubicBezTo>
                      <a:pt x="3387" y="75"/>
                      <a:pt x="3367" y="95"/>
                      <a:pt x="3342" y="95"/>
                    </a:cubicBezTo>
                    <a:lnTo>
                      <a:pt x="45" y="95"/>
                    </a:lnTo>
                    <a:cubicBezTo>
                      <a:pt x="20" y="95"/>
                      <a:pt x="0" y="75"/>
                      <a:pt x="0" y="50"/>
                    </a:cubicBezTo>
                    <a:lnTo>
                      <a:pt x="0" y="45"/>
                    </a:lnTo>
                    <a:cubicBezTo>
                      <a:pt x="0" y="20"/>
                      <a:pt x="20" y="0"/>
                      <a:pt x="45" y="0"/>
                    </a:cubicBezTo>
                    <a:lnTo>
                      <a:pt x="3342" y="0"/>
                    </a:lnTo>
                    <a:cubicBezTo>
                      <a:pt x="3367" y="0"/>
                      <a:pt x="3387" y="20"/>
                      <a:pt x="3387" y="45"/>
                    </a:cubicBezTo>
                    <a:lnTo>
                      <a:pt x="3387" y="5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76" name="Freeform 49">
                <a:extLst>
                  <a:ext uri="{FF2B5EF4-FFF2-40B4-BE49-F238E27FC236}">
                    <a16:creationId xmlns:a16="http://schemas.microsoft.com/office/drawing/2014/main" id="{151E69D2-442E-004F-8556-F616AC21F8C0}"/>
                  </a:ext>
                </a:extLst>
              </p:cNvPr>
              <p:cNvSpPr>
                <a:spLocks noChangeArrowheads="1"/>
              </p:cNvSpPr>
              <p:nvPr/>
            </p:nvSpPr>
            <p:spPr bwMode="auto">
              <a:xfrm>
                <a:off x="6108700" y="3144838"/>
                <a:ext cx="1219200" cy="34925"/>
              </a:xfrm>
              <a:custGeom>
                <a:avLst/>
                <a:gdLst>
                  <a:gd name="T0" fmla="*/ 1218840 w 3388"/>
                  <a:gd name="T1" fmla="*/ 18003 h 97"/>
                  <a:gd name="T2" fmla="*/ 1218840 w 3388"/>
                  <a:gd name="T3" fmla="*/ 18003 h 97"/>
                  <a:gd name="T4" fmla="*/ 1202647 w 3388"/>
                  <a:gd name="T5" fmla="*/ 34565 h 97"/>
                  <a:gd name="T6" fmla="*/ 16194 w 3388"/>
                  <a:gd name="T7" fmla="*/ 34565 h 97"/>
                  <a:gd name="T8" fmla="*/ 16194 w 3388"/>
                  <a:gd name="T9" fmla="*/ 34565 h 97"/>
                  <a:gd name="T10" fmla="*/ 0 w 3388"/>
                  <a:gd name="T11" fmla="*/ 18003 h 97"/>
                  <a:gd name="T12" fmla="*/ 0 w 3388"/>
                  <a:gd name="T13" fmla="*/ 16202 h 97"/>
                  <a:gd name="T14" fmla="*/ 0 w 3388"/>
                  <a:gd name="T15" fmla="*/ 16202 h 97"/>
                  <a:gd name="T16" fmla="*/ 16194 w 3388"/>
                  <a:gd name="T17" fmla="*/ 0 h 97"/>
                  <a:gd name="T18" fmla="*/ 1202647 w 3388"/>
                  <a:gd name="T19" fmla="*/ 0 h 97"/>
                  <a:gd name="T20" fmla="*/ 1202647 w 3388"/>
                  <a:gd name="T21" fmla="*/ 0 h 97"/>
                  <a:gd name="T22" fmla="*/ 1218840 w 3388"/>
                  <a:gd name="T23" fmla="*/ 16202 h 97"/>
                  <a:gd name="T24" fmla="*/ 1218840 w 3388"/>
                  <a:gd name="T25" fmla="*/ 18003 h 9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388" h="97">
                    <a:moveTo>
                      <a:pt x="3387" y="50"/>
                    </a:moveTo>
                    <a:lnTo>
                      <a:pt x="3387" y="50"/>
                    </a:lnTo>
                    <a:cubicBezTo>
                      <a:pt x="3387" y="76"/>
                      <a:pt x="3367" y="96"/>
                      <a:pt x="3342" y="96"/>
                    </a:cubicBezTo>
                    <a:lnTo>
                      <a:pt x="45" y="96"/>
                    </a:lnTo>
                    <a:cubicBezTo>
                      <a:pt x="20" y="96"/>
                      <a:pt x="0" y="76"/>
                      <a:pt x="0" y="50"/>
                    </a:cubicBezTo>
                    <a:lnTo>
                      <a:pt x="0" y="45"/>
                    </a:lnTo>
                    <a:cubicBezTo>
                      <a:pt x="0" y="20"/>
                      <a:pt x="20" y="0"/>
                      <a:pt x="45" y="0"/>
                    </a:cubicBezTo>
                    <a:lnTo>
                      <a:pt x="3342" y="0"/>
                    </a:lnTo>
                    <a:cubicBezTo>
                      <a:pt x="3367" y="0"/>
                      <a:pt x="3387" y="20"/>
                      <a:pt x="3387" y="45"/>
                    </a:cubicBezTo>
                    <a:lnTo>
                      <a:pt x="3387" y="5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77" name="Freeform 50">
                <a:extLst>
                  <a:ext uri="{FF2B5EF4-FFF2-40B4-BE49-F238E27FC236}">
                    <a16:creationId xmlns:a16="http://schemas.microsoft.com/office/drawing/2014/main" id="{78252E81-9795-5845-A796-50B06BE551AE}"/>
                  </a:ext>
                </a:extLst>
              </p:cNvPr>
              <p:cNvSpPr>
                <a:spLocks noChangeArrowheads="1"/>
              </p:cNvSpPr>
              <p:nvPr/>
            </p:nvSpPr>
            <p:spPr bwMode="auto">
              <a:xfrm>
                <a:off x="6915150" y="3471863"/>
                <a:ext cx="504825" cy="33337"/>
              </a:xfrm>
              <a:custGeom>
                <a:avLst/>
                <a:gdLst>
                  <a:gd name="T0" fmla="*/ 488273 w 1403"/>
                  <a:gd name="T1" fmla="*/ 32975 h 92"/>
                  <a:gd name="T2" fmla="*/ 15832 w 1403"/>
                  <a:gd name="T3" fmla="*/ 32975 h 92"/>
                  <a:gd name="T4" fmla="*/ 15832 w 1403"/>
                  <a:gd name="T5" fmla="*/ 32975 h 92"/>
                  <a:gd name="T6" fmla="*/ 0 w 1403"/>
                  <a:gd name="T7" fmla="*/ 16669 h 92"/>
                  <a:gd name="T8" fmla="*/ 0 w 1403"/>
                  <a:gd name="T9" fmla="*/ 16669 h 92"/>
                  <a:gd name="T10" fmla="*/ 15832 w 1403"/>
                  <a:gd name="T11" fmla="*/ 0 h 92"/>
                  <a:gd name="T12" fmla="*/ 488273 w 1403"/>
                  <a:gd name="T13" fmla="*/ 0 h 92"/>
                  <a:gd name="T14" fmla="*/ 488273 w 1403"/>
                  <a:gd name="T15" fmla="*/ 0 h 92"/>
                  <a:gd name="T16" fmla="*/ 504465 w 1403"/>
                  <a:gd name="T17" fmla="*/ 16669 h 92"/>
                  <a:gd name="T18" fmla="*/ 504465 w 1403"/>
                  <a:gd name="T19" fmla="*/ 16669 h 92"/>
                  <a:gd name="T20" fmla="*/ 488273 w 1403"/>
                  <a:gd name="T21" fmla="*/ 32975 h 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403" h="92">
                    <a:moveTo>
                      <a:pt x="1357" y="91"/>
                    </a:moveTo>
                    <a:lnTo>
                      <a:pt x="44" y="91"/>
                    </a:lnTo>
                    <a:cubicBezTo>
                      <a:pt x="20" y="91"/>
                      <a:pt x="0" y="70"/>
                      <a:pt x="0" y="46"/>
                    </a:cubicBezTo>
                    <a:cubicBezTo>
                      <a:pt x="0" y="20"/>
                      <a:pt x="20" y="0"/>
                      <a:pt x="44" y="0"/>
                    </a:cubicBezTo>
                    <a:lnTo>
                      <a:pt x="1357" y="0"/>
                    </a:lnTo>
                    <a:cubicBezTo>
                      <a:pt x="1382" y="0"/>
                      <a:pt x="1402" y="20"/>
                      <a:pt x="1402" y="46"/>
                    </a:cubicBezTo>
                    <a:cubicBezTo>
                      <a:pt x="1402" y="70"/>
                      <a:pt x="1382" y="91"/>
                      <a:pt x="1357" y="91"/>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grpSp>
        <p:sp>
          <p:nvSpPr>
            <p:cNvPr id="57" name="Freeform 52">
              <a:extLst>
                <a:ext uri="{FF2B5EF4-FFF2-40B4-BE49-F238E27FC236}">
                  <a16:creationId xmlns:a16="http://schemas.microsoft.com/office/drawing/2014/main" id="{14EF2554-00C1-9E4A-8D93-557AC6046AAC}"/>
                </a:ext>
              </a:extLst>
            </p:cNvPr>
            <p:cNvSpPr>
              <a:spLocks noChangeArrowheads="1"/>
            </p:cNvSpPr>
            <p:nvPr/>
          </p:nvSpPr>
          <p:spPr bwMode="auto">
            <a:xfrm rot="18972385">
              <a:off x="9814219" y="-64103"/>
              <a:ext cx="985397" cy="866597"/>
            </a:xfrm>
            <a:custGeom>
              <a:avLst/>
              <a:gdLst>
                <a:gd name="T0" fmla="*/ 519327 w 4095"/>
                <a:gd name="T1" fmla="*/ 752916 h 3602"/>
                <a:gd name="T2" fmla="*/ 737214 w 4095"/>
                <a:gd name="T3" fmla="*/ 971121 h 3602"/>
                <a:gd name="T4" fmla="*/ 737214 w 4095"/>
                <a:gd name="T5" fmla="*/ 535071 h 3602"/>
                <a:gd name="T6" fmla="*/ 454141 w 4095"/>
                <a:gd name="T7" fmla="*/ 752916 h 3602"/>
                <a:gd name="T8" fmla="*/ 737214 w 4095"/>
                <a:gd name="T9" fmla="*/ 469897 h 3602"/>
                <a:gd name="T10" fmla="*/ 737214 w 4095"/>
                <a:gd name="T11" fmla="*/ 1035934 h 3602"/>
                <a:gd name="T12" fmla="*/ 1212603 w 4095"/>
                <a:gd name="T13" fmla="*/ 1268902 h 3602"/>
                <a:gd name="T14" fmla="*/ 1240335 w 4095"/>
                <a:gd name="T15" fmla="*/ 1232175 h 3602"/>
                <a:gd name="T16" fmla="*/ 1401319 w 4095"/>
                <a:gd name="T17" fmla="*/ 978322 h 3602"/>
                <a:gd name="T18" fmla="*/ 1388714 w 4095"/>
                <a:gd name="T19" fmla="*/ 931512 h 3602"/>
                <a:gd name="T20" fmla="*/ 1255821 w 4095"/>
                <a:gd name="T21" fmla="*/ 831052 h 3602"/>
                <a:gd name="T22" fmla="*/ 1261943 w 4095"/>
                <a:gd name="T23" fmla="*/ 752916 h 3602"/>
                <a:gd name="T24" fmla="*/ 1272027 w 4095"/>
                <a:gd name="T25" fmla="*/ 641653 h 3602"/>
                <a:gd name="T26" fmla="*/ 1404560 w 4095"/>
                <a:gd name="T27" fmla="*/ 553434 h 3602"/>
                <a:gd name="T28" fmla="*/ 1264824 w 4095"/>
                <a:gd name="T29" fmla="*/ 290580 h 3602"/>
                <a:gd name="T30" fmla="*/ 1100599 w 4095"/>
                <a:gd name="T31" fmla="*/ 345671 h 3602"/>
                <a:gd name="T32" fmla="*/ 1064224 w 4095"/>
                <a:gd name="T33" fmla="*/ 342791 h 3602"/>
                <a:gd name="T34" fmla="*/ 908282 w 4095"/>
                <a:gd name="T35" fmla="*/ 234408 h 3602"/>
                <a:gd name="T36" fmla="*/ 873708 w 4095"/>
                <a:gd name="T37" fmla="*/ 65173 h 3602"/>
                <a:gd name="T38" fmla="*/ 566146 w 4095"/>
                <a:gd name="T39" fmla="*/ 99381 h 3602"/>
                <a:gd name="T40" fmla="*/ 545618 w 4095"/>
                <a:gd name="T41" fmla="*/ 264655 h 3602"/>
                <a:gd name="T42" fmla="*/ 410204 w 4095"/>
                <a:gd name="T43" fmla="*/ 342791 h 3602"/>
                <a:gd name="T44" fmla="*/ 256422 w 4095"/>
                <a:gd name="T45" fmla="*/ 277977 h 3602"/>
                <a:gd name="T46" fmla="*/ 73109 w 4095"/>
                <a:gd name="T47" fmla="*/ 527509 h 3602"/>
                <a:gd name="T48" fmla="*/ 85714 w 4095"/>
                <a:gd name="T49" fmla="*/ 573959 h 3602"/>
                <a:gd name="T50" fmla="*/ 218607 w 4095"/>
                <a:gd name="T51" fmla="*/ 674419 h 3602"/>
                <a:gd name="T52" fmla="*/ 212485 w 4095"/>
                <a:gd name="T53" fmla="*/ 752916 h 3602"/>
                <a:gd name="T54" fmla="*/ 202761 w 4095"/>
                <a:gd name="T55" fmla="*/ 864179 h 3602"/>
                <a:gd name="T56" fmla="*/ 69868 w 4095"/>
                <a:gd name="T57" fmla="*/ 952397 h 3602"/>
                <a:gd name="T58" fmla="*/ 145858 w 4095"/>
                <a:gd name="T59" fmla="*/ 1104708 h 3602"/>
                <a:gd name="T60" fmla="*/ 133973 w 4095"/>
                <a:gd name="T61" fmla="*/ 1148997 h 3602"/>
                <a:gd name="T62" fmla="*/ 16567 w 4095"/>
                <a:gd name="T63" fmla="*/ 1011089 h 3602"/>
                <a:gd name="T64" fmla="*/ 52941 w 4095"/>
                <a:gd name="T65" fmla="*/ 875341 h 3602"/>
                <a:gd name="T66" fmla="*/ 147659 w 4095"/>
                <a:gd name="T67" fmla="*/ 752916 h 3602"/>
                <a:gd name="T68" fmla="*/ 52941 w 4095"/>
                <a:gd name="T69" fmla="*/ 630490 h 3602"/>
                <a:gd name="T70" fmla="*/ 6843 w 4095"/>
                <a:gd name="T71" fmla="*/ 569998 h 3602"/>
                <a:gd name="T72" fmla="*/ 153421 w 4095"/>
                <a:gd name="T73" fmla="*/ 258173 h 3602"/>
                <a:gd name="T74" fmla="*/ 387154 w 4095"/>
                <a:gd name="T75" fmla="*/ 278338 h 3602"/>
                <a:gd name="T76" fmla="*/ 500960 w 4095"/>
                <a:gd name="T77" fmla="*/ 99381 h 3602"/>
                <a:gd name="T78" fmla="*/ 873708 w 4095"/>
                <a:gd name="T79" fmla="*/ 0 h 3602"/>
                <a:gd name="T80" fmla="*/ 973468 w 4095"/>
                <a:gd name="T81" fmla="*/ 212444 h 3602"/>
                <a:gd name="T82" fmla="*/ 1185233 w 4095"/>
                <a:gd name="T83" fmla="*/ 221806 h 3602"/>
                <a:gd name="T84" fmla="*/ 1457861 w 4095"/>
                <a:gd name="T85" fmla="*/ 494742 h 3602"/>
                <a:gd name="T86" fmla="*/ 1421487 w 4095"/>
                <a:gd name="T87" fmla="*/ 630490 h 3602"/>
                <a:gd name="T88" fmla="*/ 1326769 w 4095"/>
                <a:gd name="T89" fmla="*/ 752916 h 3602"/>
                <a:gd name="T90" fmla="*/ 1421487 w 4095"/>
                <a:gd name="T91" fmla="*/ 875341 h 3602"/>
                <a:gd name="T92" fmla="*/ 1467585 w 4095"/>
                <a:gd name="T93" fmla="*/ 935833 h 3602"/>
                <a:gd name="T94" fmla="*/ 1321007 w 4095"/>
                <a:gd name="T95" fmla="*/ 1248018 h 3602"/>
                <a:gd name="T96" fmla="*/ 1244656 w 4095"/>
                <a:gd name="T97" fmla="*/ 1296628 h 360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4095" h="3602">
                  <a:moveTo>
                    <a:pt x="2047" y="1486"/>
                  </a:moveTo>
                  <a:lnTo>
                    <a:pt x="2047" y="1486"/>
                  </a:lnTo>
                  <a:cubicBezTo>
                    <a:pt x="1713" y="1486"/>
                    <a:pt x="1442" y="1757"/>
                    <a:pt x="1442" y="2091"/>
                  </a:cubicBezTo>
                  <a:cubicBezTo>
                    <a:pt x="1442" y="2425"/>
                    <a:pt x="1713" y="2697"/>
                    <a:pt x="2047" y="2697"/>
                  </a:cubicBezTo>
                  <a:cubicBezTo>
                    <a:pt x="2381" y="2697"/>
                    <a:pt x="2653" y="2425"/>
                    <a:pt x="2653" y="2091"/>
                  </a:cubicBezTo>
                  <a:cubicBezTo>
                    <a:pt x="2653" y="1757"/>
                    <a:pt x="2381" y="1486"/>
                    <a:pt x="2047" y="1486"/>
                  </a:cubicBezTo>
                  <a:close/>
                  <a:moveTo>
                    <a:pt x="2047" y="2877"/>
                  </a:moveTo>
                  <a:lnTo>
                    <a:pt x="2047" y="2877"/>
                  </a:lnTo>
                  <a:cubicBezTo>
                    <a:pt x="1613" y="2877"/>
                    <a:pt x="1261" y="2525"/>
                    <a:pt x="1261" y="2091"/>
                  </a:cubicBezTo>
                  <a:cubicBezTo>
                    <a:pt x="1261" y="1657"/>
                    <a:pt x="1613" y="1305"/>
                    <a:pt x="2047" y="1305"/>
                  </a:cubicBezTo>
                  <a:cubicBezTo>
                    <a:pt x="2481" y="1305"/>
                    <a:pt x="2833" y="1657"/>
                    <a:pt x="2833" y="2091"/>
                  </a:cubicBezTo>
                  <a:cubicBezTo>
                    <a:pt x="2833" y="2525"/>
                    <a:pt x="2481" y="2877"/>
                    <a:pt x="2047" y="2877"/>
                  </a:cubicBezTo>
                  <a:close/>
                  <a:moveTo>
                    <a:pt x="3456" y="3601"/>
                  </a:moveTo>
                  <a:lnTo>
                    <a:pt x="3456" y="3601"/>
                  </a:lnTo>
                  <a:cubicBezTo>
                    <a:pt x="3412" y="3601"/>
                    <a:pt x="3374" y="3569"/>
                    <a:pt x="3367" y="3524"/>
                  </a:cubicBezTo>
                  <a:cubicBezTo>
                    <a:pt x="3360" y="3475"/>
                    <a:pt x="3394" y="3429"/>
                    <a:pt x="3444" y="3422"/>
                  </a:cubicBezTo>
                  <a:cubicBezTo>
                    <a:pt x="3472" y="3417"/>
                    <a:pt x="3497" y="3400"/>
                    <a:pt x="3512" y="3375"/>
                  </a:cubicBezTo>
                  <a:lnTo>
                    <a:pt x="3891" y="2717"/>
                  </a:lnTo>
                  <a:cubicBezTo>
                    <a:pt x="3904" y="2696"/>
                    <a:pt x="3908" y="2670"/>
                    <a:pt x="3900" y="2645"/>
                  </a:cubicBezTo>
                  <a:cubicBezTo>
                    <a:pt x="3894" y="2620"/>
                    <a:pt x="3879" y="2600"/>
                    <a:pt x="3856" y="2587"/>
                  </a:cubicBezTo>
                  <a:lnTo>
                    <a:pt x="3532" y="2400"/>
                  </a:lnTo>
                  <a:cubicBezTo>
                    <a:pt x="3499" y="2381"/>
                    <a:pt x="3482" y="2345"/>
                    <a:pt x="3487" y="2308"/>
                  </a:cubicBezTo>
                  <a:cubicBezTo>
                    <a:pt x="3498" y="2237"/>
                    <a:pt x="3504" y="2163"/>
                    <a:pt x="3504" y="2091"/>
                  </a:cubicBezTo>
                  <a:cubicBezTo>
                    <a:pt x="3504" y="2018"/>
                    <a:pt x="3498" y="1945"/>
                    <a:pt x="3487" y="1874"/>
                  </a:cubicBezTo>
                  <a:cubicBezTo>
                    <a:pt x="3482" y="1837"/>
                    <a:pt x="3499" y="1801"/>
                    <a:pt x="3532" y="1782"/>
                  </a:cubicBezTo>
                  <a:lnTo>
                    <a:pt x="3856" y="1594"/>
                  </a:lnTo>
                  <a:cubicBezTo>
                    <a:pt x="3879" y="1582"/>
                    <a:pt x="3894" y="1561"/>
                    <a:pt x="3900" y="1537"/>
                  </a:cubicBezTo>
                  <a:cubicBezTo>
                    <a:pt x="3908" y="1512"/>
                    <a:pt x="3904" y="1486"/>
                    <a:pt x="3892" y="1465"/>
                  </a:cubicBezTo>
                  <a:lnTo>
                    <a:pt x="3512" y="807"/>
                  </a:lnTo>
                  <a:cubicBezTo>
                    <a:pt x="3486" y="761"/>
                    <a:pt x="3427" y="746"/>
                    <a:pt x="3382" y="772"/>
                  </a:cubicBezTo>
                  <a:lnTo>
                    <a:pt x="3056" y="960"/>
                  </a:lnTo>
                  <a:cubicBezTo>
                    <a:pt x="3024" y="979"/>
                    <a:pt x="2984" y="975"/>
                    <a:pt x="2955" y="952"/>
                  </a:cubicBezTo>
                  <a:cubicBezTo>
                    <a:pt x="2841" y="861"/>
                    <a:pt x="2715" y="788"/>
                    <a:pt x="2579" y="735"/>
                  </a:cubicBezTo>
                  <a:cubicBezTo>
                    <a:pt x="2544" y="721"/>
                    <a:pt x="2522" y="688"/>
                    <a:pt x="2522" y="651"/>
                  </a:cubicBezTo>
                  <a:lnTo>
                    <a:pt x="2522" y="276"/>
                  </a:lnTo>
                  <a:cubicBezTo>
                    <a:pt x="2522" y="223"/>
                    <a:pt x="2479" y="181"/>
                    <a:pt x="2426" y="181"/>
                  </a:cubicBezTo>
                  <a:lnTo>
                    <a:pt x="1667" y="181"/>
                  </a:lnTo>
                  <a:cubicBezTo>
                    <a:pt x="1615" y="181"/>
                    <a:pt x="1572" y="223"/>
                    <a:pt x="1572" y="276"/>
                  </a:cubicBezTo>
                  <a:lnTo>
                    <a:pt x="1572" y="651"/>
                  </a:lnTo>
                  <a:cubicBezTo>
                    <a:pt x="1572" y="688"/>
                    <a:pt x="1549" y="721"/>
                    <a:pt x="1515" y="735"/>
                  </a:cubicBezTo>
                  <a:cubicBezTo>
                    <a:pt x="1380" y="788"/>
                    <a:pt x="1253" y="861"/>
                    <a:pt x="1139" y="952"/>
                  </a:cubicBezTo>
                  <a:cubicBezTo>
                    <a:pt x="1110" y="975"/>
                    <a:pt x="1069" y="979"/>
                    <a:pt x="1038" y="960"/>
                  </a:cubicBezTo>
                  <a:lnTo>
                    <a:pt x="712" y="772"/>
                  </a:lnTo>
                  <a:cubicBezTo>
                    <a:pt x="667" y="746"/>
                    <a:pt x="609" y="761"/>
                    <a:pt x="582" y="807"/>
                  </a:cubicBezTo>
                  <a:lnTo>
                    <a:pt x="203" y="1465"/>
                  </a:lnTo>
                  <a:cubicBezTo>
                    <a:pt x="190" y="1486"/>
                    <a:pt x="187" y="1511"/>
                    <a:pt x="194" y="1537"/>
                  </a:cubicBezTo>
                  <a:cubicBezTo>
                    <a:pt x="200" y="1561"/>
                    <a:pt x="216" y="1582"/>
                    <a:pt x="238" y="1594"/>
                  </a:cubicBezTo>
                  <a:lnTo>
                    <a:pt x="563" y="1782"/>
                  </a:lnTo>
                  <a:cubicBezTo>
                    <a:pt x="594" y="1801"/>
                    <a:pt x="612" y="1837"/>
                    <a:pt x="607" y="1873"/>
                  </a:cubicBezTo>
                  <a:cubicBezTo>
                    <a:pt x="596" y="1946"/>
                    <a:pt x="590" y="2018"/>
                    <a:pt x="590" y="2091"/>
                  </a:cubicBezTo>
                  <a:cubicBezTo>
                    <a:pt x="590" y="2163"/>
                    <a:pt x="596" y="2236"/>
                    <a:pt x="607" y="2309"/>
                  </a:cubicBezTo>
                  <a:cubicBezTo>
                    <a:pt x="612" y="2345"/>
                    <a:pt x="594" y="2381"/>
                    <a:pt x="563" y="2400"/>
                  </a:cubicBezTo>
                  <a:lnTo>
                    <a:pt x="238" y="2587"/>
                  </a:lnTo>
                  <a:cubicBezTo>
                    <a:pt x="216" y="2600"/>
                    <a:pt x="200" y="2620"/>
                    <a:pt x="194" y="2645"/>
                  </a:cubicBezTo>
                  <a:cubicBezTo>
                    <a:pt x="187" y="2670"/>
                    <a:pt x="190" y="2696"/>
                    <a:pt x="203" y="2717"/>
                  </a:cubicBezTo>
                  <a:lnTo>
                    <a:pt x="405" y="3068"/>
                  </a:lnTo>
                  <a:cubicBezTo>
                    <a:pt x="430" y="3111"/>
                    <a:pt x="415" y="3167"/>
                    <a:pt x="372" y="3191"/>
                  </a:cubicBezTo>
                  <a:cubicBezTo>
                    <a:pt x="329" y="3217"/>
                    <a:pt x="274" y="3202"/>
                    <a:pt x="248" y="3159"/>
                  </a:cubicBezTo>
                  <a:lnTo>
                    <a:pt x="46" y="2808"/>
                  </a:lnTo>
                  <a:cubicBezTo>
                    <a:pt x="9" y="2744"/>
                    <a:pt x="0" y="2670"/>
                    <a:pt x="19" y="2599"/>
                  </a:cubicBezTo>
                  <a:cubicBezTo>
                    <a:pt x="38" y="2527"/>
                    <a:pt x="83" y="2468"/>
                    <a:pt x="147" y="2431"/>
                  </a:cubicBezTo>
                  <a:lnTo>
                    <a:pt x="420" y="2273"/>
                  </a:lnTo>
                  <a:cubicBezTo>
                    <a:pt x="413" y="2213"/>
                    <a:pt x="410" y="2152"/>
                    <a:pt x="410" y="2091"/>
                  </a:cubicBezTo>
                  <a:cubicBezTo>
                    <a:pt x="410" y="2030"/>
                    <a:pt x="413" y="1969"/>
                    <a:pt x="420" y="1908"/>
                  </a:cubicBezTo>
                  <a:lnTo>
                    <a:pt x="147" y="1751"/>
                  </a:lnTo>
                  <a:cubicBezTo>
                    <a:pt x="84" y="1714"/>
                    <a:pt x="38" y="1655"/>
                    <a:pt x="19" y="1583"/>
                  </a:cubicBezTo>
                  <a:cubicBezTo>
                    <a:pt x="0" y="1512"/>
                    <a:pt x="9" y="1438"/>
                    <a:pt x="46" y="1374"/>
                  </a:cubicBezTo>
                  <a:lnTo>
                    <a:pt x="426" y="717"/>
                  </a:lnTo>
                  <a:cubicBezTo>
                    <a:pt x="502" y="585"/>
                    <a:pt x="671" y="539"/>
                    <a:pt x="803" y="616"/>
                  </a:cubicBezTo>
                  <a:lnTo>
                    <a:pt x="1075" y="773"/>
                  </a:lnTo>
                  <a:cubicBezTo>
                    <a:pt x="1174" y="700"/>
                    <a:pt x="1280" y="639"/>
                    <a:pt x="1391" y="590"/>
                  </a:cubicBezTo>
                  <a:lnTo>
                    <a:pt x="1391" y="276"/>
                  </a:lnTo>
                  <a:cubicBezTo>
                    <a:pt x="1391" y="124"/>
                    <a:pt x="1515" y="0"/>
                    <a:pt x="1667" y="0"/>
                  </a:cubicBezTo>
                  <a:lnTo>
                    <a:pt x="2426" y="0"/>
                  </a:lnTo>
                  <a:cubicBezTo>
                    <a:pt x="2579" y="0"/>
                    <a:pt x="2703" y="124"/>
                    <a:pt x="2703" y="276"/>
                  </a:cubicBezTo>
                  <a:lnTo>
                    <a:pt x="2703" y="590"/>
                  </a:lnTo>
                  <a:cubicBezTo>
                    <a:pt x="2815" y="639"/>
                    <a:pt x="2920" y="700"/>
                    <a:pt x="3018" y="773"/>
                  </a:cubicBezTo>
                  <a:lnTo>
                    <a:pt x="3291" y="616"/>
                  </a:lnTo>
                  <a:cubicBezTo>
                    <a:pt x="3423" y="539"/>
                    <a:pt x="3592" y="585"/>
                    <a:pt x="3668" y="717"/>
                  </a:cubicBezTo>
                  <a:lnTo>
                    <a:pt x="4048" y="1374"/>
                  </a:lnTo>
                  <a:cubicBezTo>
                    <a:pt x="4085" y="1438"/>
                    <a:pt x="4094" y="1512"/>
                    <a:pt x="4075" y="1583"/>
                  </a:cubicBezTo>
                  <a:cubicBezTo>
                    <a:pt x="4056" y="1655"/>
                    <a:pt x="4011" y="1714"/>
                    <a:pt x="3947" y="1751"/>
                  </a:cubicBezTo>
                  <a:lnTo>
                    <a:pt x="3674" y="1908"/>
                  </a:lnTo>
                  <a:cubicBezTo>
                    <a:pt x="3681" y="1969"/>
                    <a:pt x="3684" y="2030"/>
                    <a:pt x="3684" y="2091"/>
                  </a:cubicBezTo>
                  <a:cubicBezTo>
                    <a:pt x="3684" y="2152"/>
                    <a:pt x="3681" y="2213"/>
                    <a:pt x="3674" y="2273"/>
                  </a:cubicBezTo>
                  <a:lnTo>
                    <a:pt x="3947" y="2431"/>
                  </a:lnTo>
                  <a:cubicBezTo>
                    <a:pt x="4010" y="2468"/>
                    <a:pt x="4056" y="2527"/>
                    <a:pt x="4075" y="2599"/>
                  </a:cubicBezTo>
                  <a:cubicBezTo>
                    <a:pt x="4094" y="2670"/>
                    <a:pt x="4085" y="2744"/>
                    <a:pt x="4048" y="2808"/>
                  </a:cubicBezTo>
                  <a:lnTo>
                    <a:pt x="3668" y="3466"/>
                  </a:lnTo>
                  <a:cubicBezTo>
                    <a:pt x="3626" y="3538"/>
                    <a:pt x="3554" y="3587"/>
                    <a:pt x="3470" y="3600"/>
                  </a:cubicBezTo>
                  <a:cubicBezTo>
                    <a:pt x="3466" y="3601"/>
                    <a:pt x="3461" y="3601"/>
                    <a:pt x="3456" y="3601"/>
                  </a:cubicBezTo>
                  <a:close/>
                </a:path>
              </a:pathLst>
            </a:custGeom>
            <a:solidFill>
              <a:schemeClr val="accent6">
                <a:lumMod val="75000"/>
              </a:schemeClr>
            </a:solidFill>
            <a:ln>
              <a:noFill/>
            </a:ln>
            <a:effectLst/>
          </p:spPr>
          <p:txBody>
            <a:bodyPr wrap="none" anchor="ctr"/>
            <a:lstStyle/>
            <a:p>
              <a:endParaRPr lang="es-ES_tradnl" sz="1633"/>
            </a:p>
          </p:txBody>
        </p:sp>
        <p:grpSp>
          <p:nvGrpSpPr>
            <p:cNvPr id="58" name="Group 12">
              <a:extLst>
                <a:ext uri="{FF2B5EF4-FFF2-40B4-BE49-F238E27FC236}">
                  <a16:creationId xmlns:a16="http://schemas.microsoft.com/office/drawing/2014/main" id="{9714A70B-79EF-F247-A6C2-3E5872D85688}"/>
                </a:ext>
              </a:extLst>
            </p:cNvPr>
            <p:cNvGrpSpPr>
              <a:grpSpLocks/>
            </p:cNvGrpSpPr>
            <p:nvPr/>
          </p:nvGrpSpPr>
          <p:grpSpPr bwMode="auto">
            <a:xfrm>
              <a:off x="8450275" y="-331649"/>
              <a:ext cx="1143441" cy="885690"/>
              <a:chOff x="3065463" y="1036638"/>
              <a:chExt cx="1711325" cy="1325562"/>
            </a:xfrm>
            <a:solidFill>
              <a:schemeClr val="accent4">
                <a:lumMod val="75000"/>
              </a:schemeClr>
            </a:solidFill>
          </p:grpSpPr>
          <p:sp>
            <p:nvSpPr>
              <p:cNvPr id="64" name="Freeform 3">
                <a:extLst>
                  <a:ext uri="{FF2B5EF4-FFF2-40B4-BE49-F238E27FC236}">
                    <a16:creationId xmlns:a16="http://schemas.microsoft.com/office/drawing/2014/main" id="{4045DDFB-764F-4E41-8485-4D6D28A2D23C}"/>
                  </a:ext>
                </a:extLst>
              </p:cNvPr>
              <p:cNvSpPr>
                <a:spLocks noChangeArrowheads="1"/>
              </p:cNvSpPr>
              <p:nvPr/>
            </p:nvSpPr>
            <p:spPr bwMode="auto">
              <a:xfrm>
                <a:off x="3843338" y="1706563"/>
                <a:ext cx="166687" cy="422275"/>
              </a:xfrm>
              <a:custGeom>
                <a:avLst/>
                <a:gdLst>
                  <a:gd name="T0" fmla="*/ 100518 w 461"/>
                  <a:gd name="T1" fmla="*/ 29469 h 1175"/>
                  <a:gd name="T2" fmla="*/ 100518 w 461"/>
                  <a:gd name="T3" fmla="*/ 29469 h 1175"/>
                  <a:gd name="T4" fmla="*/ 165964 w 461"/>
                  <a:gd name="T5" fmla="*/ 119675 h 1175"/>
                  <a:gd name="T6" fmla="*/ 165964 w 461"/>
                  <a:gd name="T7" fmla="*/ 129737 h 1175"/>
                  <a:gd name="T8" fmla="*/ 127275 w 461"/>
                  <a:gd name="T9" fmla="*/ 129737 h 1175"/>
                  <a:gd name="T10" fmla="*/ 127275 w 461"/>
                  <a:gd name="T11" fmla="*/ 117159 h 1175"/>
                  <a:gd name="T12" fmla="*/ 127275 w 461"/>
                  <a:gd name="T13" fmla="*/ 117159 h 1175"/>
                  <a:gd name="T14" fmla="*/ 84609 w 461"/>
                  <a:gd name="T15" fmla="*/ 64689 h 1175"/>
                  <a:gd name="T16" fmla="*/ 84609 w 461"/>
                  <a:gd name="T17" fmla="*/ 64689 h 1175"/>
                  <a:gd name="T18" fmla="*/ 42305 w 461"/>
                  <a:gd name="T19" fmla="*/ 117159 h 1175"/>
                  <a:gd name="T20" fmla="*/ 42305 w 461"/>
                  <a:gd name="T21" fmla="*/ 117159 h 1175"/>
                  <a:gd name="T22" fmla="*/ 166325 w 461"/>
                  <a:gd name="T23" fmla="*/ 303319 h 1175"/>
                  <a:gd name="T24" fmla="*/ 166325 w 461"/>
                  <a:gd name="T25" fmla="*/ 303319 h 1175"/>
                  <a:gd name="T26" fmla="*/ 100518 w 461"/>
                  <a:gd name="T27" fmla="*/ 394243 h 1175"/>
                  <a:gd name="T28" fmla="*/ 100518 w 461"/>
                  <a:gd name="T29" fmla="*/ 421916 h 1175"/>
                  <a:gd name="T30" fmla="*/ 66530 w 461"/>
                  <a:gd name="T31" fmla="*/ 421916 h 1175"/>
                  <a:gd name="T32" fmla="*/ 66530 w 461"/>
                  <a:gd name="T33" fmla="*/ 394243 h 1175"/>
                  <a:gd name="T34" fmla="*/ 66530 w 461"/>
                  <a:gd name="T35" fmla="*/ 394243 h 1175"/>
                  <a:gd name="T36" fmla="*/ 0 w 461"/>
                  <a:gd name="T37" fmla="*/ 303319 h 1175"/>
                  <a:gd name="T38" fmla="*/ 0 w 461"/>
                  <a:gd name="T39" fmla="*/ 280678 h 1175"/>
                  <a:gd name="T40" fmla="*/ 38689 w 461"/>
                  <a:gd name="T41" fmla="*/ 280678 h 1175"/>
                  <a:gd name="T42" fmla="*/ 38689 w 461"/>
                  <a:gd name="T43" fmla="*/ 306194 h 1175"/>
                  <a:gd name="T44" fmla="*/ 38689 w 461"/>
                  <a:gd name="T45" fmla="*/ 306194 h 1175"/>
                  <a:gd name="T46" fmla="*/ 82078 w 461"/>
                  <a:gd name="T47" fmla="*/ 357945 h 1175"/>
                  <a:gd name="T48" fmla="*/ 82078 w 461"/>
                  <a:gd name="T49" fmla="*/ 357945 h 1175"/>
                  <a:gd name="T50" fmla="*/ 125106 w 461"/>
                  <a:gd name="T51" fmla="*/ 306194 h 1175"/>
                  <a:gd name="T52" fmla="*/ 125106 w 461"/>
                  <a:gd name="T53" fmla="*/ 306194 h 1175"/>
                  <a:gd name="T54" fmla="*/ 1808 w 461"/>
                  <a:gd name="T55" fmla="*/ 119675 h 1175"/>
                  <a:gd name="T56" fmla="*/ 1808 w 461"/>
                  <a:gd name="T57" fmla="*/ 119675 h 1175"/>
                  <a:gd name="T58" fmla="*/ 66530 w 461"/>
                  <a:gd name="T59" fmla="*/ 29469 h 1175"/>
                  <a:gd name="T60" fmla="*/ 66530 w 461"/>
                  <a:gd name="T61" fmla="*/ 0 h 1175"/>
                  <a:gd name="T62" fmla="*/ 100518 w 461"/>
                  <a:gd name="T63" fmla="*/ 0 h 1175"/>
                  <a:gd name="T64" fmla="*/ 100518 w 461"/>
                  <a:gd name="T65" fmla="*/ 29469 h 117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61" h="1175">
                    <a:moveTo>
                      <a:pt x="278" y="82"/>
                    </a:moveTo>
                    <a:lnTo>
                      <a:pt x="278" y="82"/>
                    </a:lnTo>
                    <a:cubicBezTo>
                      <a:pt x="402" y="100"/>
                      <a:pt x="459" y="196"/>
                      <a:pt x="459" y="333"/>
                    </a:cubicBezTo>
                    <a:lnTo>
                      <a:pt x="459" y="361"/>
                    </a:lnTo>
                    <a:lnTo>
                      <a:pt x="352" y="361"/>
                    </a:lnTo>
                    <a:lnTo>
                      <a:pt x="352" y="326"/>
                    </a:lnTo>
                    <a:cubicBezTo>
                      <a:pt x="352" y="235"/>
                      <a:pt x="316" y="180"/>
                      <a:pt x="234" y="180"/>
                    </a:cubicBezTo>
                    <a:cubicBezTo>
                      <a:pt x="154" y="180"/>
                      <a:pt x="117" y="235"/>
                      <a:pt x="117" y="326"/>
                    </a:cubicBezTo>
                    <a:cubicBezTo>
                      <a:pt x="117" y="555"/>
                      <a:pt x="460" y="557"/>
                      <a:pt x="460" y="844"/>
                    </a:cubicBezTo>
                    <a:cubicBezTo>
                      <a:pt x="460" y="982"/>
                      <a:pt x="402" y="1080"/>
                      <a:pt x="278" y="1097"/>
                    </a:cubicBezTo>
                    <a:lnTo>
                      <a:pt x="278" y="1174"/>
                    </a:lnTo>
                    <a:lnTo>
                      <a:pt x="184" y="1174"/>
                    </a:lnTo>
                    <a:lnTo>
                      <a:pt x="184" y="1097"/>
                    </a:lnTo>
                    <a:cubicBezTo>
                      <a:pt x="58" y="1080"/>
                      <a:pt x="0" y="983"/>
                      <a:pt x="0" y="844"/>
                    </a:cubicBezTo>
                    <a:lnTo>
                      <a:pt x="0" y="781"/>
                    </a:lnTo>
                    <a:lnTo>
                      <a:pt x="107" y="781"/>
                    </a:lnTo>
                    <a:lnTo>
                      <a:pt x="107" y="852"/>
                    </a:lnTo>
                    <a:cubicBezTo>
                      <a:pt x="107" y="944"/>
                      <a:pt x="145" y="996"/>
                      <a:pt x="227" y="996"/>
                    </a:cubicBezTo>
                    <a:cubicBezTo>
                      <a:pt x="310" y="996"/>
                      <a:pt x="346" y="944"/>
                      <a:pt x="346" y="852"/>
                    </a:cubicBezTo>
                    <a:cubicBezTo>
                      <a:pt x="346" y="624"/>
                      <a:pt x="5" y="621"/>
                      <a:pt x="5" y="333"/>
                    </a:cubicBezTo>
                    <a:cubicBezTo>
                      <a:pt x="5" y="193"/>
                      <a:pt x="62" y="101"/>
                      <a:pt x="184" y="82"/>
                    </a:cubicBezTo>
                    <a:lnTo>
                      <a:pt x="184" y="0"/>
                    </a:lnTo>
                    <a:lnTo>
                      <a:pt x="278" y="0"/>
                    </a:lnTo>
                    <a:lnTo>
                      <a:pt x="278" y="8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65" name="Freeform 51">
                <a:extLst>
                  <a:ext uri="{FF2B5EF4-FFF2-40B4-BE49-F238E27FC236}">
                    <a16:creationId xmlns:a16="http://schemas.microsoft.com/office/drawing/2014/main" id="{7BB6DE7F-C0D7-564E-9693-72345E5BBC2E}"/>
                  </a:ext>
                </a:extLst>
              </p:cNvPr>
              <p:cNvSpPr>
                <a:spLocks noChangeArrowheads="1"/>
              </p:cNvSpPr>
              <p:nvPr/>
            </p:nvSpPr>
            <p:spPr bwMode="auto">
              <a:xfrm>
                <a:off x="3409950" y="1414463"/>
                <a:ext cx="1004888" cy="947737"/>
              </a:xfrm>
              <a:custGeom>
                <a:avLst/>
                <a:gdLst>
                  <a:gd name="T0" fmla="*/ 278315 w 2791"/>
                  <a:gd name="T1" fmla="*/ 947377 h 2634"/>
                  <a:gd name="T2" fmla="*/ 278315 w 2791"/>
                  <a:gd name="T3" fmla="*/ 947377 h 2634"/>
                  <a:gd name="T4" fmla="*/ 262833 w 2791"/>
                  <a:gd name="T5" fmla="*/ 943419 h 2634"/>
                  <a:gd name="T6" fmla="*/ 262833 w 2791"/>
                  <a:gd name="T7" fmla="*/ 943419 h 2634"/>
                  <a:gd name="T8" fmla="*/ 85691 w 2791"/>
                  <a:gd name="T9" fmla="*/ 782585 h 2634"/>
                  <a:gd name="T10" fmla="*/ 85691 w 2791"/>
                  <a:gd name="T11" fmla="*/ 782585 h 2634"/>
                  <a:gd name="T12" fmla="*/ 0 w 2791"/>
                  <a:gd name="T13" fmla="*/ 501934 h 2634"/>
                  <a:gd name="T14" fmla="*/ 0 w 2791"/>
                  <a:gd name="T15" fmla="*/ 501934 h 2634"/>
                  <a:gd name="T16" fmla="*/ 502264 w 2791"/>
                  <a:gd name="T17" fmla="*/ 0 h 2634"/>
                  <a:gd name="T18" fmla="*/ 502264 w 2791"/>
                  <a:gd name="T19" fmla="*/ 0 h 2634"/>
                  <a:gd name="T20" fmla="*/ 1004528 w 2791"/>
                  <a:gd name="T21" fmla="*/ 501934 h 2634"/>
                  <a:gd name="T22" fmla="*/ 1004528 w 2791"/>
                  <a:gd name="T23" fmla="*/ 501934 h 2634"/>
                  <a:gd name="T24" fmla="*/ 964923 w 2791"/>
                  <a:gd name="T25" fmla="*/ 697310 h 2634"/>
                  <a:gd name="T26" fmla="*/ 964923 w 2791"/>
                  <a:gd name="T27" fmla="*/ 697310 h 2634"/>
                  <a:gd name="T28" fmla="*/ 922437 w 2791"/>
                  <a:gd name="T29" fmla="*/ 714581 h 2634"/>
                  <a:gd name="T30" fmla="*/ 922437 w 2791"/>
                  <a:gd name="T31" fmla="*/ 714581 h 2634"/>
                  <a:gd name="T32" fmla="*/ 905155 w 2791"/>
                  <a:gd name="T33" fmla="*/ 672123 h 2634"/>
                  <a:gd name="T34" fmla="*/ 905155 w 2791"/>
                  <a:gd name="T35" fmla="*/ 672123 h 2634"/>
                  <a:gd name="T36" fmla="*/ 939360 w 2791"/>
                  <a:gd name="T37" fmla="*/ 501934 h 2634"/>
                  <a:gd name="T38" fmla="*/ 939360 w 2791"/>
                  <a:gd name="T39" fmla="*/ 501934 h 2634"/>
                  <a:gd name="T40" fmla="*/ 502264 w 2791"/>
                  <a:gd name="T41" fmla="*/ 65125 h 2634"/>
                  <a:gd name="T42" fmla="*/ 502264 w 2791"/>
                  <a:gd name="T43" fmla="*/ 65125 h 2634"/>
                  <a:gd name="T44" fmla="*/ 65168 w 2791"/>
                  <a:gd name="T45" fmla="*/ 501934 h 2634"/>
                  <a:gd name="T46" fmla="*/ 65168 w 2791"/>
                  <a:gd name="T47" fmla="*/ 501934 h 2634"/>
                  <a:gd name="T48" fmla="*/ 139698 w 2791"/>
                  <a:gd name="T49" fmla="*/ 746244 h 2634"/>
                  <a:gd name="T50" fmla="*/ 139698 w 2791"/>
                  <a:gd name="T51" fmla="*/ 746244 h 2634"/>
                  <a:gd name="T52" fmla="*/ 293797 w 2791"/>
                  <a:gd name="T53" fmla="*/ 886210 h 2634"/>
                  <a:gd name="T54" fmla="*/ 293797 w 2791"/>
                  <a:gd name="T55" fmla="*/ 886210 h 2634"/>
                  <a:gd name="T56" fmla="*/ 307119 w 2791"/>
                  <a:gd name="T57" fmla="*/ 930466 h 2634"/>
                  <a:gd name="T58" fmla="*/ 307119 w 2791"/>
                  <a:gd name="T59" fmla="*/ 930466 h 2634"/>
                  <a:gd name="T60" fmla="*/ 278315 w 2791"/>
                  <a:gd name="T61" fmla="*/ 947377 h 263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791" h="2634">
                    <a:moveTo>
                      <a:pt x="773" y="2633"/>
                    </a:moveTo>
                    <a:lnTo>
                      <a:pt x="773" y="2633"/>
                    </a:lnTo>
                    <a:cubicBezTo>
                      <a:pt x="759" y="2633"/>
                      <a:pt x="743" y="2629"/>
                      <a:pt x="730" y="2622"/>
                    </a:cubicBezTo>
                    <a:cubicBezTo>
                      <a:pt x="534" y="2515"/>
                      <a:pt x="363" y="2361"/>
                      <a:pt x="238" y="2175"/>
                    </a:cubicBezTo>
                    <a:cubicBezTo>
                      <a:pt x="82" y="1945"/>
                      <a:pt x="0" y="1675"/>
                      <a:pt x="0" y="1395"/>
                    </a:cubicBezTo>
                    <a:cubicBezTo>
                      <a:pt x="0" y="626"/>
                      <a:pt x="626" y="0"/>
                      <a:pt x="1395" y="0"/>
                    </a:cubicBezTo>
                    <a:cubicBezTo>
                      <a:pt x="2164" y="0"/>
                      <a:pt x="2790" y="626"/>
                      <a:pt x="2790" y="1395"/>
                    </a:cubicBezTo>
                    <a:cubicBezTo>
                      <a:pt x="2790" y="1584"/>
                      <a:pt x="2753" y="1766"/>
                      <a:pt x="2680" y="1938"/>
                    </a:cubicBezTo>
                    <a:cubicBezTo>
                      <a:pt x="2660" y="1984"/>
                      <a:pt x="2608" y="2006"/>
                      <a:pt x="2562" y="1986"/>
                    </a:cubicBezTo>
                    <a:cubicBezTo>
                      <a:pt x="2515" y="1967"/>
                      <a:pt x="2494" y="1914"/>
                      <a:pt x="2514" y="1868"/>
                    </a:cubicBezTo>
                    <a:cubicBezTo>
                      <a:pt x="2577" y="1718"/>
                      <a:pt x="2609" y="1559"/>
                      <a:pt x="2609" y="1395"/>
                    </a:cubicBezTo>
                    <a:cubicBezTo>
                      <a:pt x="2609" y="726"/>
                      <a:pt x="2064" y="181"/>
                      <a:pt x="1395" y="181"/>
                    </a:cubicBezTo>
                    <a:cubicBezTo>
                      <a:pt x="725" y="181"/>
                      <a:pt x="181" y="726"/>
                      <a:pt x="181" y="1395"/>
                    </a:cubicBezTo>
                    <a:cubicBezTo>
                      <a:pt x="181" y="1638"/>
                      <a:pt x="252" y="1873"/>
                      <a:pt x="388" y="2074"/>
                    </a:cubicBezTo>
                    <a:cubicBezTo>
                      <a:pt x="497" y="2236"/>
                      <a:pt x="645" y="2370"/>
                      <a:pt x="816" y="2463"/>
                    </a:cubicBezTo>
                    <a:cubicBezTo>
                      <a:pt x="860" y="2487"/>
                      <a:pt x="876" y="2542"/>
                      <a:pt x="853" y="2586"/>
                    </a:cubicBezTo>
                    <a:cubicBezTo>
                      <a:pt x="836" y="2616"/>
                      <a:pt x="805" y="2633"/>
                      <a:pt x="773" y="263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66" name="Freeform 53">
                <a:extLst>
                  <a:ext uri="{FF2B5EF4-FFF2-40B4-BE49-F238E27FC236}">
                    <a16:creationId xmlns:a16="http://schemas.microsoft.com/office/drawing/2014/main" id="{F58B6B1C-9F11-5140-B397-70FA41F7B01C}"/>
                  </a:ext>
                </a:extLst>
              </p:cNvPr>
              <p:cNvSpPr>
                <a:spLocks noChangeArrowheads="1"/>
              </p:cNvSpPr>
              <p:nvPr/>
            </p:nvSpPr>
            <p:spPr bwMode="auto">
              <a:xfrm>
                <a:off x="3878263" y="1036638"/>
                <a:ext cx="65087" cy="288925"/>
              </a:xfrm>
              <a:custGeom>
                <a:avLst/>
                <a:gdLst>
                  <a:gd name="T0" fmla="*/ 32544 w 182"/>
                  <a:gd name="T1" fmla="*/ 288566 h 804"/>
                  <a:gd name="T2" fmla="*/ 32544 w 182"/>
                  <a:gd name="T3" fmla="*/ 288566 h 804"/>
                  <a:gd name="T4" fmla="*/ 0 w 182"/>
                  <a:gd name="T5" fmla="*/ 256223 h 804"/>
                  <a:gd name="T6" fmla="*/ 0 w 182"/>
                  <a:gd name="T7" fmla="*/ 32342 h 804"/>
                  <a:gd name="T8" fmla="*/ 0 w 182"/>
                  <a:gd name="T9" fmla="*/ 32342 h 804"/>
                  <a:gd name="T10" fmla="*/ 32544 w 182"/>
                  <a:gd name="T11" fmla="*/ 0 h 804"/>
                  <a:gd name="T12" fmla="*/ 32544 w 182"/>
                  <a:gd name="T13" fmla="*/ 0 h 804"/>
                  <a:gd name="T14" fmla="*/ 64729 w 182"/>
                  <a:gd name="T15" fmla="*/ 32342 h 804"/>
                  <a:gd name="T16" fmla="*/ 64729 w 182"/>
                  <a:gd name="T17" fmla="*/ 256223 h 804"/>
                  <a:gd name="T18" fmla="*/ 64729 w 182"/>
                  <a:gd name="T19" fmla="*/ 256223 h 804"/>
                  <a:gd name="T20" fmla="*/ 32544 w 182"/>
                  <a:gd name="T21" fmla="*/ 288566 h 80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82" h="804">
                    <a:moveTo>
                      <a:pt x="91" y="803"/>
                    </a:moveTo>
                    <a:lnTo>
                      <a:pt x="91" y="803"/>
                    </a:lnTo>
                    <a:cubicBezTo>
                      <a:pt x="41" y="803"/>
                      <a:pt x="0" y="763"/>
                      <a:pt x="0" y="713"/>
                    </a:cubicBezTo>
                    <a:lnTo>
                      <a:pt x="0" y="90"/>
                    </a:lnTo>
                    <a:cubicBezTo>
                      <a:pt x="0" y="41"/>
                      <a:pt x="41" y="0"/>
                      <a:pt x="91" y="0"/>
                    </a:cubicBezTo>
                    <a:cubicBezTo>
                      <a:pt x="141" y="0"/>
                      <a:pt x="181" y="41"/>
                      <a:pt x="181" y="90"/>
                    </a:cubicBezTo>
                    <a:lnTo>
                      <a:pt x="181" y="713"/>
                    </a:lnTo>
                    <a:cubicBezTo>
                      <a:pt x="181" y="763"/>
                      <a:pt x="141" y="803"/>
                      <a:pt x="91" y="8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67" name="Freeform 54">
                <a:extLst>
                  <a:ext uri="{FF2B5EF4-FFF2-40B4-BE49-F238E27FC236}">
                    <a16:creationId xmlns:a16="http://schemas.microsoft.com/office/drawing/2014/main" id="{9A8272FC-6B78-D54F-BF3A-6E60CC64B3B6}"/>
                  </a:ext>
                </a:extLst>
              </p:cNvPr>
              <p:cNvSpPr>
                <a:spLocks noChangeArrowheads="1"/>
              </p:cNvSpPr>
              <p:nvPr/>
            </p:nvSpPr>
            <p:spPr bwMode="auto">
              <a:xfrm>
                <a:off x="3370263" y="1204913"/>
                <a:ext cx="206375" cy="250825"/>
              </a:xfrm>
              <a:custGeom>
                <a:avLst/>
                <a:gdLst>
                  <a:gd name="T0" fmla="*/ 168852 w 572"/>
                  <a:gd name="T1" fmla="*/ 250465 h 697"/>
                  <a:gd name="T2" fmla="*/ 168852 w 572"/>
                  <a:gd name="T3" fmla="*/ 250465 h 697"/>
                  <a:gd name="T4" fmla="*/ 142514 w 572"/>
                  <a:gd name="T5" fmla="*/ 237150 h 697"/>
                  <a:gd name="T6" fmla="*/ 10824 w 572"/>
                  <a:gd name="T7" fmla="*/ 56139 h 697"/>
                  <a:gd name="T8" fmla="*/ 10824 w 572"/>
                  <a:gd name="T9" fmla="*/ 56139 h 697"/>
                  <a:gd name="T10" fmla="*/ 17679 w 572"/>
                  <a:gd name="T11" fmla="*/ 10796 h 697"/>
                  <a:gd name="T12" fmla="*/ 17679 w 572"/>
                  <a:gd name="T13" fmla="*/ 10796 h 697"/>
                  <a:gd name="T14" fmla="*/ 63500 w 572"/>
                  <a:gd name="T15" fmla="*/ 17993 h 697"/>
                  <a:gd name="T16" fmla="*/ 195551 w 572"/>
                  <a:gd name="T17" fmla="*/ 198645 h 697"/>
                  <a:gd name="T18" fmla="*/ 195551 w 572"/>
                  <a:gd name="T19" fmla="*/ 198645 h 697"/>
                  <a:gd name="T20" fmla="*/ 188335 w 572"/>
                  <a:gd name="T21" fmla="*/ 244347 h 697"/>
                  <a:gd name="T22" fmla="*/ 188335 w 572"/>
                  <a:gd name="T23" fmla="*/ 244347 h 697"/>
                  <a:gd name="T24" fmla="*/ 168852 w 572"/>
                  <a:gd name="T25" fmla="*/ 250465 h 69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72" h="697">
                    <a:moveTo>
                      <a:pt x="468" y="696"/>
                    </a:moveTo>
                    <a:lnTo>
                      <a:pt x="468" y="696"/>
                    </a:lnTo>
                    <a:cubicBezTo>
                      <a:pt x="441" y="696"/>
                      <a:pt x="413" y="683"/>
                      <a:pt x="395" y="659"/>
                    </a:cubicBezTo>
                    <a:lnTo>
                      <a:pt x="30" y="156"/>
                    </a:lnTo>
                    <a:cubicBezTo>
                      <a:pt x="0" y="115"/>
                      <a:pt x="10" y="59"/>
                      <a:pt x="49" y="30"/>
                    </a:cubicBezTo>
                    <a:cubicBezTo>
                      <a:pt x="90" y="0"/>
                      <a:pt x="147" y="9"/>
                      <a:pt x="176" y="50"/>
                    </a:cubicBezTo>
                    <a:lnTo>
                      <a:pt x="542" y="552"/>
                    </a:lnTo>
                    <a:cubicBezTo>
                      <a:pt x="571" y="593"/>
                      <a:pt x="562" y="649"/>
                      <a:pt x="522" y="679"/>
                    </a:cubicBezTo>
                    <a:cubicBezTo>
                      <a:pt x="505" y="690"/>
                      <a:pt x="487" y="696"/>
                      <a:pt x="468" y="696"/>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68" name="Freeform 55">
                <a:extLst>
                  <a:ext uri="{FF2B5EF4-FFF2-40B4-BE49-F238E27FC236}">
                    <a16:creationId xmlns:a16="http://schemas.microsoft.com/office/drawing/2014/main" id="{5E447433-CFA2-C849-BCC3-512EC0AD2474}"/>
                  </a:ext>
                </a:extLst>
              </p:cNvPr>
              <p:cNvSpPr>
                <a:spLocks noChangeArrowheads="1"/>
              </p:cNvSpPr>
              <p:nvPr/>
            </p:nvSpPr>
            <p:spPr bwMode="auto">
              <a:xfrm>
                <a:off x="3065463" y="1641475"/>
                <a:ext cx="285750" cy="138113"/>
              </a:xfrm>
              <a:custGeom>
                <a:avLst/>
                <a:gdLst>
                  <a:gd name="T0" fmla="*/ 248728 w 795"/>
                  <a:gd name="T1" fmla="*/ 137754 h 385"/>
                  <a:gd name="T2" fmla="*/ 248728 w 795"/>
                  <a:gd name="T3" fmla="*/ 137754 h 385"/>
                  <a:gd name="T4" fmla="*/ 239024 w 795"/>
                  <a:gd name="T5" fmla="*/ 136319 h 385"/>
                  <a:gd name="T6" fmla="*/ 26239 w 795"/>
                  <a:gd name="T7" fmla="*/ 67442 h 385"/>
                  <a:gd name="T8" fmla="*/ 26239 w 795"/>
                  <a:gd name="T9" fmla="*/ 67442 h 385"/>
                  <a:gd name="T10" fmla="*/ 5392 w 795"/>
                  <a:gd name="T11" fmla="*/ 26546 h 385"/>
                  <a:gd name="T12" fmla="*/ 5392 w 795"/>
                  <a:gd name="T13" fmla="*/ 26546 h 385"/>
                  <a:gd name="T14" fmla="*/ 46367 w 795"/>
                  <a:gd name="T15" fmla="*/ 5740 h 385"/>
                  <a:gd name="T16" fmla="*/ 258792 w 795"/>
                  <a:gd name="T17" fmla="*/ 74617 h 385"/>
                  <a:gd name="T18" fmla="*/ 258792 w 795"/>
                  <a:gd name="T19" fmla="*/ 74617 h 385"/>
                  <a:gd name="T20" fmla="*/ 279999 w 795"/>
                  <a:gd name="T21" fmla="*/ 115513 h 385"/>
                  <a:gd name="T22" fmla="*/ 279999 w 795"/>
                  <a:gd name="T23" fmla="*/ 115513 h 385"/>
                  <a:gd name="T24" fmla="*/ 248728 w 795"/>
                  <a:gd name="T25" fmla="*/ 137754 h 38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5" h="385">
                    <a:moveTo>
                      <a:pt x="692" y="384"/>
                    </a:moveTo>
                    <a:lnTo>
                      <a:pt x="692" y="384"/>
                    </a:lnTo>
                    <a:cubicBezTo>
                      <a:pt x="683" y="384"/>
                      <a:pt x="673" y="383"/>
                      <a:pt x="665" y="380"/>
                    </a:cubicBezTo>
                    <a:lnTo>
                      <a:pt x="73" y="188"/>
                    </a:lnTo>
                    <a:cubicBezTo>
                      <a:pt x="25" y="172"/>
                      <a:pt x="0" y="121"/>
                      <a:pt x="15" y="74"/>
                    </a:cubicBezTo>
                    <a:cubicBezTo>
                      <a:pt x="31" y="26"/>
                      <a:pt x="81" y="0"/>
                      <a:pt x="129" y="16"/>
                    </a:cubicBezTo>
                    <a:lnTo>
                      <a:pt x="720" y="208"/>
                    </a:lnTo>
                    <a:cubicBezTo>
                      <a:pt x="768" y="223"/>
                      <a:pt x="794" y="274"/>
                      <a:pt x="779" y="322"/>
                    </a:cubicBezTo>
                    <a:cubicBezTo>
                      <a:pt x="766" y="360"/>
                      <a:pt x="730" y="384"/>
                      <a:pt x="692" y="38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69" name="Freeform 56">
                <a:extLst>
                  <a:ext uri="{FF2B5EF4-FFF2-40B4-BE49-F238E27FC236}">
                    <a16:creationId xmlns:a16="http://schemas.microsoft.com/office/drawing/2014/main" id="{8DB2550A-DA18-CD4B-AC8F-500276B7BC1F}"/>
                  </a:ext>
                </a:extLst>
              </p:cNvPr>
              <p:cNvSpPr>
                <a:spLocks noChangeArrowheads="1"/>
              </p:cNvSpPr>
              <p:nvPr/>
            </p:nvSpPr>
            <p:spPr bwMode="auto">
              <a:xfrm>
                <a:off x="3074988" y="2103438"/>
                <a:ext cx="285750" cy="138112"/>
              </a:xfrm>
              <a:custGeom>
                <a:avLst/>
                <a:gdLst>
                  <a:gd name="T0" fmla="*/ 36303 w 795"/>
                  <a:gd name="T1" fmla="*/ 137753 h 385"/>
                  <a:gd name="T2" fmla="*/ 36303 w 795"/>
                  <a:gd name="T3" fmla="*/ 137753 h 385"/>
                  <a:gd name="T4" fmla="*/ 5751 w 795"/>
                  <a:gd name="T5" fmla="*/ 115153 h 385"/>
                  <a:gd name="T6" fmla="*/ 5751 w 795"/>
                  <a:gd name="T7" fmla="*/ 115153 h 385"/>
                  <a:gd name="T8" fmla="*/ 26598 w 795"/>
                  <a:gd name="T9" fmla="*/ 74258 h 385"/>
                  <a:gd name="T10" fmla="*/ 239024 w 795"/>
                  <a:gd name="T11" fmla="*/ 5381 h 385"/>
                  <a:gd name="T12" fmla="*/ 239024 w 795"/>
                  <a:gd name="T13" fmla="*/ 5381 h 385"/>
                  <a:gd name="T14" fmla="*/ 279640 w 795"/>
                  <a:gd name="T15" fmla="*/ 26187 h 385"/>
                  <a:gd name="T16" fmla="*/ 279640 w 795"/>
                  <a:gd name="T17" fmla="*/ 26187 h 385"/>
                  <a:gd name="T18" fmla="*/ 258792 w 795"/>
                  <a:gd name="T19" fmla="*/ 67083 h 385"/>
                  <a:gd name="T20" fmla="*/ 46726 w 795"/>
                  <a:gd name="T21" fmla="*/ 135960 h 385"/>
                  <a:gd name="T22" fmla="*/ 46726 w 795"/>
                  <a:gd name="T23" fmla="*/ 135960 h 385"/>
                  <a:gd name="T24" fmla="*/ 36303 w 795"/>
                  <a:gd name="T25" fmla="*/ 137753 h 38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5" h="385">
                    <a:moveTo>
                      <a:pt x="101" y="384"/>
                    </a:moveTo>
                    <a:lnTo>
                      <a:pt x="101" y="384"/>
                    </a:lnTo>
                    <a:cubicBezTo>
                      <a:pt x="63" y="384"/>
                      <a:pt x="28" y="359"/>
                      <a:pt x="16" y="321"/>
                    </a:cubicBezTo>
                    <a:cubicBezTo>
                      <a:pt x="0" y="274"/>
                      <a:pt x="26" y="223"/>
                      <a:pt x="74" y="207"/>
                    </a:cubicBezTo>
                    <a:lnTo>
                      <a:pt x="665" y="15"/>
                    </a:lnTo>
                    <a:cubicBezTo>
                      <a:pt x="712" y="0"/>
                      <a:pt x="763" y="26"/>
                      <a:pt x="778" y="73"/>
                    </a:cubicBezTo>
                    <a:cubicBezTo>
                      <a:pt x="794" y="121"/>
                      <a:pt x="768" y="172"/>
                      <a:pt x="720" y="187"/>
                    </a:cubicBezTo>
                    <a:lnTo>
                      <a:pt x="130" y="379"/>
                    </a:lnTo>
                    <a:cubicBezTo>
                      <a:pt x="120" y="382"/>
                      <a:pt x="111" y="384"/>
                      <a:pt x="101" y="38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70" name="Freeform 57">
                <a:extLst>
                  <a:ext uri="{FF2B5EF4-FFF2-40B4-BE49-F238E27FC236}">
                    <a16:creationId xmlns:a16="http://schemas.microsoft.com/office/drawing/2014/main" id="{1ED0DB69-71A7-1F4E-9F73-5473150CAD3D}"/>
                  </a:ext>
                </a:extLst>
              </p:cNvPr>
              <p:cNvSpPr>
                <a:spLocks noChangeArrowheads="1"/>
              </p:cNvSpPr>
              <p:nvPr/>
            </p:nvSpPr>
            <p:spPr bwMode="auto">
              <a:xfrm>
                <a:off x="4491038" y="1614488"/>
                <a:ext cx="285750" cy="138112"/>
              </a:xfrm>
              <a:custGeom>
                <a:avLst/>
                <a:gdLst>
                  <a:gd name="T0" fmla="*/ 36394 w 793"/>
                  <a:gd name="T1" fmla="*/ 137753 h 385"/>
                  <a:gd name="T2" fmla="*/ 36394 w 793"/>
                  <a:gd name="T3" fmla="*/ 137753 h 385"/>
                  <a:gd name="T4" fmla="*/ 5405 w 793"/>
                  <a:gd name="T5" fmla="*/ 115153 h 385"/>
                  <a:gd name="T6" fmla="*/ 5405 w 793"/>
                  <a:gd name="T7" fmla="*/ 115153 h 385"/>
                  <a:gd name="T8" fmla="*/ 26305 w 793"/>
                  <a:gd name="T9" fmla="*/ 74258 h 385"/>
                  <a:gd name="T10" fmla="*/ 238906 w 793"/>
                  <a:gd name="T11" fmla="*/ 5381 h 385"/>
                  <a:gd name="T12" fmla="*/ 238906 w 793"/>
                  <a:gd name="T13" fmla="*/ 5381 h 385"/>
                  <a:gd name="T14" fmla="*/ 279985 w 793"/>
                  <a:gd name="T15" fmla="*/ 26546 h 385"/>
                  <a:gd name="T16" fmla="*/ 279985 w 793"/>
                  <a:gd name="T17" fmla="*/ 26546 h 385"/>
                  <a:gd name="T18" fmla="*/ 259085 w 793"/>
                  <a:gd name="T19" fmla="*/ 67083 h 385"/>
                  <a:gd name="T20" fmla="*/ 46484 w 793"/>
                  <a:gd name="T21" fmla="*/ 135960 h 385"/>
                  <a:gd name="T22" fmla="*/ 46484 w 793"/>
                  <a:gd name="T23" fmla="*/ 135960 h 385"/>
                  <a:gd name="T24" fmla="*/ 36394 w 793"/>
                  <a:gd name="T25" fmla="*/ 137753 h 38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3" h="385">
                    <a:moveTo>
                      <a:pt x="101" y="384"/>
                    </a:moveTo>
                    <a:lnTo>
                      <a:pt x="101" y="384"/>
                    </a:lnTo>
                    <a:cubicBezTo>
                      <a:pt x="63" y="384"/>
                      <a:pt x="28" y="359"/>
                      <a:pt x="15" y="321"/>
                    </a:cubicBezTo>
                    <a:cubicBezTo>
                      <a:pt x="0" y="274"/>
                      <a:pt x="26" y="223"/>
                      <a:pt x="73" y="207"/>
                    </a:cubicBezTo>
                    <a:lnTo>
                      <a:pt x="663" y="15"/>
                    </a:lnTo>
                    <a:cubicBezTo>
                      <a:pt x="711" y="0"/>
                      <a:pt x="762" y="26"/>
                      <a:pt x="777" y="74"/>
                    </a:cubicBezTo>
                    <a:cubicBezTo>
                      <a:pt x="792" y="121"/>
                      <a:pt x="767" y="172"/>
                      <a:pt x="719" y="187"/>
                    </a:cubicBezTo>
                    <a:lnTo>
                      <a:pt x="129" y="379"/>
                    </a:lnTo>
                    <a:cubicBezTo>
                      <a:pt x="120" y="382"/>
                      <a:pt x="111" y="384"/>
                      <a:pt x="101" y="38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71" name="Freeform 58">
                <a:extLst>
                  <a:ext uri="{FF2B5EF4-FFF2-40B4-BE49-F238E27FC236}">
                    <a16:creationId xmlns:a16="http://schemas.microsoft.com/office/drawing/2014/main" id="{8D3DB0B9-E393-E24A-83CF-45E47AB6D8DE}"/>
                  </a:ext>
                </a:extLst>
              </p:cNvPr>
              <p:cNvSpPr>
                <a:spLocks noChangeArrowheads="1"/>
              </p:cNvSpPr>
              <p:nvPr/>
            </p:nvSpPr>
            <p:spPr bwMode="auto">
              <a:xfrm>
                <a:off x="4251325" y="1189038"/>
                <a:ext cx="206375" cy="250825"/>
              </a:xfrm>
              <a:custGeom>
                <a:avLst/>
                <a:gdLst>
                  <a:gd name="T0" fmla="*/ 36801 w 572"/>
                  <a:gd name="T1" fmla="*/ 250465 h 696"/>
                  <a:gd name="T2" fmla="*/ 36801 w 572"/>
                  <a:gd name="T3" fmla="*/ 250465 h 696"/>
                  <a:gd name="T4" fmla="*/ 18040 w 572"/>
                  <a:gd name="T5" fmla="*/ 244338 h 696"/>
                  <a:gd name="T6" fmla="*/ 18040 w 572"/>
                  <a:gd name="T7" fmla="*/ 244338 h 696"/>
                  <a:gd name="T8" fmla="*/ 10824 w 572"/>
                  <a:gd name="T9" fmla="*/ 198930 h 696"/>
                  <a:gd name="T10" fmla="*/ 142153 w 572"/>
                  <a:gd name="T11" fmla="*/ 17659 h 696"/>
                  <a:gd name="T12" fmla="*/ 142153 w 572"/>
                  <a:gd name="T13" fmla="*/ 17659 h 696"/>
                  <a:gd name="T14" fmla="*/ 187974 w 572"/>
                  <a:gd name="T15" fmla="*/ 10451 h 696"/>
                  <a:gd name="T16" fmla="*/ 187974 w 572"/>
                  <a:gd name="T17" fmla="*/ 10451 h 696"/>
                  <a:gd name="T18" fmla="*/ 195190 w 572"/>
                  <a:gd name="T19" fmla="*/ 55859 h 696"/>
                  <a:gd name="T20" fmla="*/ 63500 w 572"/>
                  <a:gd name="T21" fmla="*/ 237131 h 696"/>
                  <a:gd name="T22" fmla="*/ 63500 w 572"/>
                  <a:gd name="T23" fmla="*/ 237131 h 696"/>
                  <a:gd name="T24" fmla="*/ 36801 w 572"/>
                  <a:gd name="T25" fmla="*/ 250465 h 69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72" h="696">
                    <a:moveTo>
                      <a:pt x="102" y="695"/>
                    </a:moveTo>
                    <a:lnTo>
                      <a:pt x="102" y="695"/>
                    </a:lnTo>
                    <a:cubicBezTo>
                      <a:pt x="84" y="695"/>
                      <a:pt x="66" y="690"/>
                      <a:pt x="50" y="678"/>
                    </a:cubicBezTo>
                    <a:cubicBezTo>
                      <a:pt x="9" y="649"/>
                      <a:pt x="0" y="592"/>
                      <a:pt x="30" y="552"/>
                    </a:cubicBezTo>
                    <a:lnTo>
                      <a:pt x="394" y="49"/>
                    </a:lnTo>
                    <a:cubicBezTo>
                      <a:pt x="424" y="9"/>
                      <a:pt x="481" y="0"/>
                      <a:pt x="521" y="29"/>
                    </a:cubicBezTo>
                    <a:cubicBezTo>
                      <a:pt x="561" y="59"/>
                      <a:pt x="571" y="115"/>
                      <a:pt x="541" y="155"/>
                    </a:cubicBezTo>
                    <a:lnTo>
                      <a:pt x="176" y="658"/>
                    </a:lnTo>
                    <a:cubicBezTo>
                      <a:pt x="158" y="682"/>
                      <a:pt x="131" y="695"/>
                      <a:pt x="102" y="695"/>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grpSp>
      </p:grpSp>
    </p:spTree>
    <p:extLst>
      <p:ext uri="{BB962C8B-B14F-4D97-AF65-F5344CB8AC3E}">
        <p14:creationId xmlns:p14="http://schemas.microsoft.com/office/powerpoint/2010/main" val="120165549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52097C74-47E3-8641-B7A9-8841213445E6}"/>
              </a:ext>
            </a:extLst>
          </p:cNvPr>
          <p:cNvSpPr txBox="1"/>
          <p:nvPr/>
        </p:nvSpPr>
        <p:spPr>
          <a:xfrm>
            <a:off x="602336" y="2731570"/>
            <a:ext cx="6743861" cy="938719"/>
          </a:xfrm>
          <a:prstGeom prst="rect">
            <a:avLst/>
          </a:prstGeom>
          <a:noFill/>
        </p:spPr>
        <p:txBody>
          <a:bodyPr wrap="square" rtlCol="0">
            <a:spAutoFit/>
          </a:bodyPr>
          <a:lstStyle/>
          <a:p>
            <a:r>
              <a:rPr lang="en-US" sz="5500" b="1" dirty="0">
                <a:latin typeface="Quicksand" panose="02070303000000060000" pitchFamily="18" charset="77"/>
                <a:ea typeface="Nunito Bold" charset="0"/>
                <a:cs typeface="Nunito Bold" charset="0"/>
              </a:rPr>
              <a:t>Solana vs Ethereum</a:t>
            </a:r>
          </a:p>
        </p:txBody>
      </p:sp>
      <p:sp>
        <p:nvSpPr>
          <p:cNvPr id="2" name="Rectangle 1">
            <a:extLst>
              <a:ext uri="{FF2B5EF4-FFF2-40B4-BE49-F238E27FC236}">
                <a16:creationId xmlns:a16="http://schemas.microsoft.com/office/drawing/2014/main" id="{16AFD005-C66B-6E4A-B679-A8207CF0CE8E}"/>
              </a:ext>
            </a:extLst>
          </p:cNvPr>
          <p:cNvSpPr/>
          <p:nvPr/>
        </p:nvSpPr>
        <p:spPr>
          <a:xfrm>
            <a:off x="3223552" y="940635"/>
            <a:ext cx="1413362" cy="2015936"/>
          </a:xfrm>
          <a:prstGeom prst="rect">
            <a:avLst/>
          </a:prstGeom>
        </p:spPr>
        <p:txBody>
          <a:bodyPr wrap="square">
            <a:spAutoFit/>
          </a:bodyPr>
          <a:lstStyle/>
          <a:p>
            <a:pPr algn="ctr"/>
            <a:r>
              <a:rPr lang="en-US" sz="12500" b="1" dirty="0">
                <a:solidFill>
                  <a:schemeClr val="accent1"/>
                </a:solidFill>
                <a:latin typeface="Quicksand" panose="02070303000000060000" pitchFamily="18" charset="77"/>
              </a:rPr>
              <a:t>2.</a:t>
            </a:r>
            <a:r>
              <a:rPr lang="en-US" sz="12500" b="1" dirty="0">
                <a:latin typeface="Quicksand" panose="02070303000000060000" pitchFamily="18" charset="77"/>
              </a:rPr>
              <a:t> </a:t>
            </a:r>
            <a:endParaRPr lang="es-ES_tradnl" sz="12500" b="1" dirty="0"/>
          </a:p>
        </p:txBody>
      </p:sp>
      <p:grpSp>
        <p:nvGrpSpPr>
          <p:cNvPr id="179" name="Group 178">
            <a:extLst>
              <a:ext uri="{FF2B5EF4-FFF2-40B4-BE49-F238E27FC236}">
                <a16:creationId xmlns:a16="http://schemas.microsoft.com/office/drawing/2014/main" id="{5BC53744-00C4-5D4D-B921-E4291DE0B675}"/>
              </a:ext>
            </a:extLst>
          </p:cNvPr>
          <p:cNvGrpSpPr/>
          <p:nvPr/>
        </p:nvGrpSpPr>
        <p:grpSpPr>
          <a:xfrm>
            <a:off x="6870687" y="1908201"/>
            <a:ext cx="5926223" cy="4949799"/>
            <a:chOff x="1337685" y="771608"/>
            <a:chExt cx="5926223" cy="4949799"/>
          </a:xfrm>
        </p:grpSpPr>
        <p:grpSp>
          <p:nvGrpSpPr>
            <p:cNvPr id="180" name="Group 7">
              <a:extLst>
                <a:ext uri="{FF2B5EF4-FFF2-40B4-BE49-F238E27FC236}">
                  <a16:creationId xmlns:a16="http://schemas.microsoft.com/office/drawing/2014/main" id="{5348BE55-B1D0-C145-B447-09E34BD9259D}"/>
                </a:ext>
              </a:extLst>
            </p:cNvPr>
            <p:cNvGrpSpPr>
              <a:grpSpLocks/>
            </p:cNvGrpSpPr>
            <p:nvPr/>
          </p:nvGrpSpPr>
          <p:grpSpPr bwMode="auto">
            <a:xfrm>
              <a:off x="1912307" y="3088811"/>
              <a:ext cx="1483356" cy="1350862"/>
              <a:chOff x="2135188" y="3590925"/>
              <a:chExt cx="1635125" cy="1489075"/>
            </a:xfrm>
            <a:solidFill>
              <a:schemeClr val="accent5">
                <a:lumMod val="75000"/>
              </a:schemeClr>
            </a:solidFill>
          </p:grpSpPr>
          <p:sp>
            <p:nvSpPr>
              <p:cNvPr id="234" name="Freeform 4">
                <a:extLst>
                  <a:ext uri="{FF2B5EF4-FFF2-40B4-BE49-F238E27FC236}">
                    <a16:creationId xmlns:a16="http://schemas.microsoft.com/office/drawing/2014/main" id="{F24944AF-F10F-3147-86FF-B0C4E8CCC70E}"/>
                  </a:ext>
                </a:extLst>
              </p:cNvPr>
              <p:cNvSpPr>
                <a:spLocks noChangeArrowheads="1"/>
              </p:cNvSpPr>
              <p:nvPr/>
            </p:nvSpPr>
            <p:spPr bwMode="auto">
              <a:xfrm>
                <a:off x="2135188" y="3590925"/>
                <a:ext cx="1635125" cy="1489075"/>
              </a:xfrm>
              <a:custGeom>
                <a:avLst/>
                <a:gdLst>
                  <a:gd name="T0" fmla="*/ 817383 w 4543"/>
                  <a:gd name="T1" fmla="*/ 172010 h 4138"/>
                  <a:gd name="T2" fmla="*/ 817383 w 4543"/>
                  <a:gd name="T3" fmla="*/ 172010 h 4138"/>
                  <a:gd name="T4" fmla="*/ 412470 w 4543"/>
                  <a:gd name="T5" fmla="*/ 338982 h 4138"/>
                  <a:gd name="T6" fmla="*/ 412470 w 4543"/>
                  <a:gd name="T7" fmla="*/ 338982 h 4138"/>
                  <a:gd name="T8" fmla="*/ 412470 w 4543"/>
                  <a:gd name="T9" fmla="*/ 1149013 h 4138"/>
                  <a:gd name="T10" fmla="*/ 412470 w 4543"/>
                  <a:gd name="T11" fmla="*/ 1149013 h 4138"/>
                  <a:gd name="T12" fmla="*/ 817383 w 4543"/>
                  <a:gd name="T13" fmla="*/ 1316345 h 4138"/>
                  <a:gd name="T14" fmla="*/ 817383 w 4543"/>
                  <a:gd name="T15" fmla="*/ 1316345 h 4138"/>
                  <a:gd name="T16" fmla="*/ 817383 w 4543"/>
                  <a:gd name="T17" fmla="*/ 1316345 h 4138"/>
                  <a:gd name="T18" fmla="*/ 1222295 w 4543"/>
                  <a:gd name="T19" fmla="*/ 1149013 h 4138"/>
                  <a:gd name="T20" fmla="*/ 1222295 w 4543"/>
                  <a:gd name="T21" fmla="*/ 1149013 h 4138"/>
                  <a:gd name="T22" fmla="*/ 1222655 w 4543"/>
                  <a:gd name="T23" fmla="*/ 338982 h 4138"/>
                  <a:gd name="T24" fmla="*/ 1222655 w 4543"/>
                  <a:gd name="T25" fmla="*/ 338982 h 4138"/>
                  <a:gd name="T26" fmla="*/ 817383 w 4543"/>
                  <a:gd name="T27" fmla="*/ 172010 h 4138"/>
                  <a:gd name="T28" fmla="*/ 817383 w 4543"/>
                  <a:gd name="T29" fmla="*/ 1381479 h 4138"/>
                  <a:gd name="T30" fmla="*/ 817383 w 4543"/>
                  <a:gd name="T31" fmla="*/ 1381479 h 4138"/>
                  <a:gd name="T32" fmla="*/ 817383 w 4543"/>
                  <a:gd name="T33" fmla="*/ 1381479 h 4138"/>
                  <a:gd name="T34" fmla="*/ 366400 w 4543"/>
                  <a:gd name="T35" fmla="*/ 1195074 h 4138"/>
                  <a:gd name="T36" fmla="*/ 366400 w 4543"/>
                  <a:gd name="T37" fmla="*/ 1195074 h 4138"/>
                  <a:gd name="T38" fmla="*/ 366400 w 4543"/>
                  <a:gd name="T39" fmla="*/ 293281 h 4138"/>
                  <a:gd name="T40" fmla="*/ 366400 w 4543"/>
                  <a:gd name="T41" fmla="*/ 293281 h 4138"/>
                  <a:gd name="T42" fmla="*/ 817383 w 4543"/>
                  <a:gd name="T43" fmla="*/ 106877 h 4138"/>
                  <a:gd name="T44" fmla="*/ 817383 w 4543"/>
                  <a:gd name="T45" fmla="*/ 106877 h 4138"/>
                  <a:gd name="T46" fmla="*/ 1268365 w 4543"/>
                  <a:gd name="T47" fmla="*/ 293281 h 4138"/>
                  <a:gd name="T48" fmla="*/ 1268365 w 4543"/>
                  <a:gd name="T49" fmla="*/ 293281 h 4138"/>
                  <a:gd name="T50" fmla="*/ 1268365 w 4543"/>
                  <a:gd name="T51" fmla="*/ 1195074 h 4138"/>
                  <a:gd name="T52" fmla="*/ 1268365 w 4543"/>
                  <a:gd name="T53" fmla="*/ 1195074 h 4138"/>
                  <a:gd name="T54" fmla="*/ 817383 w 4543"/>
                  <a:gd name="T55" fmla="*/ 1381479 h 4138"/>
                  <a:gd name="T56" fmla="*/ 817383 w 4543"/>
                  <a:gd name="T57" fmla="*/ 65134 h 4138"/>
                  <a:gd name="T58" fmla="*/ 817383 w 4543"/>
                  <a:gd name="T59" fmla="*/ 65134 h 4138"/>
                  <a:gd name="T60" fmla="*/ 336527 w 4543"/>
                  <a:gd name="T61" fmla="*/ 263413 h 4138"/>
                  <a:gd name="T62" fmla="*/ 336527 w 4543"/>
                  <a:gd name="T63" fmla="*/ 263413 h 4138"/>
                  <a:gd name="T64" fmla="*/ 336527 w 4543"/>
                  <a:gd name="T65" fmla="*/ 1224942 h 4138"/>
                  <a:gd name="T66" fmla="*/ 336527 w 4543"/>
                  <a:gd name="T67" fmla="*/ 1224942 h 4138"/>
                  <a:gd name="T68" fmla="*/ 817383 w 4543"/>
                  <a:gd name="T69" fmla="*/ 1423582 h 4138"/>
                  <a:gd name="T70" fmla="*/ 817383 w 4543"/>
                  <a:gd name="T71" fmla="*/ 1423582 h 4138"/>
                  <a:gd name="T72" fmla="*/ 1298238 w 4543"/>
                  <a:gd name="T73" fmla="*/ 1224942 h 4138"/>
                  <a:gd name="T74" fmla="*/ 1298238 w 4543"/>
                  <a:gd name="T75" fmla="*/ 1224942 h 4138"/>
                  <a:gd name="T76" fmla="*/ 1298238 w 4543"/>
                  <a:gd name="T77" fmla="*/ 263413 h 4138"/>
                  <a:gd name="T78" fmla="*/ 1298238 w 4543"/>
                  <a:gd name="T79" fmla="*/ 263413 h 4138"/>
                  <a:gd name="T80" fmla="*/ 817383 w 4543"/>
                  <a:gd name="T81" fmla="*/ 65134 h 4138"/>
                  <a:gd name="T82" fmla="*/ 817383 w 4543"/>
                  <a:gd name="T83" fmla="*/ 1488715 h 4138"/>
                  <a:gd name="T84" fmla="*/ 817383 w 4543"/>
                  <a:gd name="T85" fmla="*/ 1488715 h 4138"/>
                  <a:gd name="T86" fmla="*/ 290457 w 4543"/>
                  <a:gd name="T87" fmla="*/ 1270644 h 4138"/>
                  <a:gd name="T88" fmla="*/ 290457 w 4543"/>
                  <a:gd name="T89" fmla="*/ 1270644 h 4138"/>
                  <a:gd name="T90" fmla="*/ 290457 w 4543"/>
                  <a:gd name="T91" fmla="*/ 217352 h 4138"/>
                  <a:gd name="T92" fmla="*/ 290457 w 4543"/>
                  <a:gd name="T93" fmla="*/ 217352 h 4138"/>
                  <a:gd name="T94" fmla="*/ 817383 w 4543"/>
                  <a:gd name="T95" fmla="*/ 0 h 4138"/>
                  <a:gd name="T96" fmla="*/ 817383 w 4543"/>
                  <a:gd name="T97" fmla="*/ 0 h 4138"/>
                  <a:gd name="T98" fmla="*/ 1344308 w 4543"/>
                  <a:gd name="T99" fmla="*/ 217352 h 4138"/>
                  <a:gd name="T100" fmla="*/ 1344308 w 4543"/>
                  <a:gd name="T101" fmla="*/ 217352 h 4138"/>
                  <a:gd name="T102" fmla="*/ 1344308 w 4543"/>
                  <a:gd name="T103" fmla="*/ 1270644 h 4138"/>
                  <a:gd name="T104" fmla="*/ 1344308 w 4543"/>
                  <a:gd name="T105" fmla="*/ 1270644 h 4138"/>
                  <a:gd name="T106" fmla="*/ 817383 w 4543"/>
                  <a:gd name="T107" fmla="*/ 1488715 h 4138"/>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4543" h="4138">
                    <a:moveTo>
                      <a:pt x="2271" y="478"/>
                    </a:moveTo>
                    <a:lnTo>
                      <a:pt x="2271" y="478"/>
                    </a:lnTo>
                    <a:cubicBezTo>
                      <a:pt x="1845" y="478"/>
                      <a:pt x="1446" y="642"/>
                      <a:pt x="1146" y="942"/>
                    </a:cubicBezTo>
                    <a:cubicBezTo>
                      <a:pt x="525" y="1563"/>
                      <a:pt x="525" y="2573"/>
                      <a:pt x="1146" y="3193"/>
                    </a:cubicBezTo>
                    <a:cubicBezTo>
                      <a:pt x="1445" y="3493"/>
                      <a:pt x="1845" y="3658"/>
                      <a:pt x="2271" y="3658"/>
                    </a:cubicBezTo>
                    <a:cubicBezTo>
                      <a:pt x="2696" y="3658"/>
                      <a:pt x="3096" y="3493"/>
                      <a:pt x="3396" y="3193"/>
                    </a:cubicBezTo>
                    <a:cubicBezTo>
                      <a:pt x="4017" y="2573"/>
                      <a:pt x="4017" y="1563"/>
                      <a:pt x="3397" y="942"/>
                    </a:cubicBezTo>
                    <a:cubicBezTo>
                      <a:pt x="3096" y="642"/>
                      <a:pt x="2696" y="478"/>
                      <a:pt x="2271" y="478"/>
                    </a:cubicBezTo>
                    <a:close/>
                    <a:moveTo>
                      <a:pt x="2271" y="3839"/>
                    </a:moveTo>
                    <a:lnTo>
                      <a:pt x="2271" y="3839"/>
                    </a:lnTo>
                    <a:cubicBezTo>
                      <a:pt x="1797" y="3839"/>
                      <a:pt x="1352" y="3655"/>
                      <a:pt x="1018" y="3321"/>
                    </a:cubicBezTo>
                    <a:cubicBezTo>
                      <a:pt x="327" y="2630"/>
                      <a:pt x="327" y="1506"/>
                      <a:pt x="1018" y="815"/>
                    </a:cubicBezTo>
                    <a:cubicBezTo>
                      <a:pt x="1352" y="481"/>
                      <a:pt x="1797" y="297"/>
                      <a:pt x="2271" y="297"/>
                    </a:cubicBezTo>
                    <a:cubicBezTo>
                      <a:pt x="2744" y="297"/>
                      <a:pt x="3190" y="481"/>
                      <a:pt x="3524" y="815"/>
                    </a:cubicBezTo>
                    <a:cubicBezTo>
                      <a:pt x="4215" y="1506"/>
                      <a:pt x="4215" y="2630"/>
                      <a:pt x="3524" y="3321"/>
                    </a:cubicBezTo>
                    <a:cubicBezTo>
                      <a:pt x="3190" y="3655"/>
                      <a:pt x="2744" y="3839"/>
                      <a:pt x="2271" y="3839"/>
                    </a:cubicBezTo>
                    <a:close/>
                    <a:moveTo>
                      <a:pt x="2271" y="181"/>
                    </a:moveTo>
                    <a:lnTo>
                      <a:pt x="2271" y="181"/>
                    </a:lnTo>
                    <a:cubicBezTo>
                      <a:pt x="1766" y="181"/>
                      <a:pt x="1292" y="377"/>
                      <a:pt x="935" y="732"/>
                    </a:cubicBezTo>
                    <a:cubicBezTo>
                      <a:pt x="199" y="1469"/>
                      <a:pt x="199" y="2667"/>
                      <a:pt x="935" y="3404"/>
                    </a:cubicBezTo>
                    <a:cubicBezTo>
                      <a:pt x="1292" y="3760"/>
                      <a:pt x="1766" y="3956"/>
                      <a:pt x="2271" y="3956"/>
                    </a:cubicBezTo>
                    <a:cubicBezTo>
                      <a:pt x="2776" y="3956"/>
                      <a:pt x="3251" y="3760"/>
                      <a:pt x="3607" y="3404"/>
                    </a:cubicBezTo>
                    <a:cubicBezTo>
                      <a:pt x="4343" y="2667"/>
                      <a:pt x="4343" y="1469"/>
                      <a:pt x="3607" y="732"/>
                    </a:cubicBezTo>
                    <a:cubicBezTo>
                      <a:pt x="3251" y="377"/>
                      <a:pt x="2776" y="181"/>
                      <a:pt x="2271" y="181"/>
                    </a:cubicBezTo>
                    <a:close/>
                    <a:moveTo>
                      <a:pt x="2271" y="4137"/>
                    </a:moveTo>
                    <a:lnTo>
                      <a:pt x="2271" y="4137"/>
                    </a:lnTo>
                    <a:cubicBezTo>
                      <a:pt x="1717" y="4137"/>
                      <a:pt x="1198" y="3922"/>
                      <a:pt x="807" y="3531"/>
                    </a:cubicBezTo>
                    <a:cubicBezTo>
                      <a:pt x="0" y="2724"/>
                      <a:pt x="0" y="1411"/>
                      <a:pt x="807" y="604"/>
                    </a:cubicBezTo>
                    <a:cubicBezTo>
                      <a:pt x="1198" y="214"/>
                      <a:pt x="1717" y="0"/>
                      <a:pt x="2271" y="0"/>
                    </a:cubicBezTo>
                    <a:cubicBezTo>
                      <a:pt x="2824" y="0"/>
                      <a:pt x="3344" y="214"/>
                      <a:pt x="3735" y="604"/>
                    </a:cubicBezTo>
                    <a:cubicBezTo>
                      <a:pt x="4542" y="1411"/>
                      <a:pt x="4542" y="2724"/>
                      <a:pt x="3735" y="3531"/>
                    </a:cubicBezTo>
                    <a:cubicBezTo>
                      <a:pt x="3344" y="3922"/>
                      <a:pt x="2824" y="4137"/>
                      <a:pt x="2271" y="4137"/>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235" name="Freeform 5">
                <a:extLst>
                  <a:ext uri="{FF2B5EF4-FFF2-40B4-BE49-F238E27FC236}">
                    <a16:creationId xmlns:a16="http://schemas.microsoft.com/office/drawing/2014/main" id="{CEC95FB3-A4EE-FB4F-AC14-6D388BE31797}"/>
                  </a:ext>
                </a:extLst>
              </p:cNvPr>
              <p:cNvSpPr>
                <a:spLocks noChangeArrowheads="1"/>
              </p:cNvSpPr>
              <p:nvPr/>
            </p:nvSpPr>
            <p:spPr bwMode="auto">
              <a:xfrm>
                <a:off x="2514600" y="3898900"/>
                <a:ext cx="92075" cy="92075"/>
              </a:xfrm>
              <a:custGeom>
                <a:avLst/>
                <a:gdLst>
                  <a:gd name="T0" fmla="*/ 85241 w 256"/>
                  <a:gd name="T1" fmla="*/ 82004 h 256"/>
                  <a:gd name="T2" fmla="*/ 85241 w 256"/>
                  <a:gd name="T3" fmla="*/ 82004 h 256"/>
                  <a:gd name="T4" fmla="*/ 85241 w 256"/>
                  <a:gd name="T5" fmla="*/ 58986 h 256"/>
                  <a:gd name="T6" fmla="*/ 33809 w 256"/>
                  <a:gd name="T7" fmla="*/ 7553 h 256"/>
                  <a:gd name="T8" fmla="*/ 33809 w 256"/>
                  <a:gd name="T9" fmla="*/ 7553 h 256"/>
                  <a:gd name="T10" fmla="*/ 13308 w 256"/>
                  <a:gd name="T11" fmla="*/ 4676 h 256"/>
                  <a:gd name="T12" fmla="*/ 8992 w 256"/>
                  <a:gd name="T13" fmla="*/ 8632 h 256"/>
                  <a:gd name="T14" fmla="*/ 4676 w 256"/>
                  <a:gd name="T15" fmla="*/ 13308 h 256"/>
                  <a:gd name="T16" fmla="*/ 4676 w 256"/>
                  <a:gd name="T17" fmla="*/ 13308 h 256"/>
                  <a:gd name="T18" fmla="*/ 7553 w 256"/>
                  <a:gd name="T19" fmla="*/ 33809 h 256"/>
                  <a:gd name="T20" fmla="*/ 58986 w 256"/>
                  <a:gd name="T21" fmla="*/ 85241 h 256"/>
                  <a:gd name="T22" fmla="*/ 58986 w 256"/>
                  <a:gd name="T23" fmla="*/ 85241 h 256"/>
                  <a:gd name="T24" fmla="*/ 82004 w 256"/>
                  <a:gd name="T25" fmla="*/ 85241 h 256"/>
                  <a:gd name="T26" fmla="*/ 85241 w 256"/>
                  <a:gd name="T27" fmla="*/ 82004 h 25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56" h="256">
                    <a:moveTo>
                      <a:pt x="237" y="228"/>
                    </a:moveTo>
                    <a:lnTo>
                      <a:pt x="237" y="228"/>
                    </a:lnTo>
                    <a:cubicBezTo>
                      <a:pt x="255" y="211"/>
                      <a:pt x="255" y="182"/>
                      <a:pt x="237" y="164"/>
                    </a:cubicBezTo>
                    <a:lnTo>
                      <a:pt x="94" y="21"/>
                    </a:lnTo>
                    <a:cubicBezTo>
                      <a:pt x="76" y="3"/>
                      <a:pt x="51" y="0"/>
                      <a:pt x="37" y="13"/>
                    </a:cubicBezTo>
                    <a:lnTo>
                      <a:pt x="25" y="24"/>
                    </a:lnTo>
                    <a:lnTo>
                      <a:pt x="13" y="37"/>
                    </a:lnTo>
                    <a:cubicBezTo>
                      <a:pt x="0" y="51"/>
                      <a:pt x="4" y="77"/>
                      <a:pt x="21" y="94"/>
                    </a:cubicBezTo>
                    <a:lnTo>
                      <a:pt x="164" y="237"/>
                    </a:lnTo>
                    <a:cubicBezTo>
                      <a:pt x="182" y="255"/>
                      <a:pt x="210" y="255"/>
                      <a:pt x="228" y="237"/>
                    </a:cubicBezTo>
                    <a:lnTo>
                      <a:pt x="237" y="22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236" name="Freeform 6">
                <a:extLst>
                  <a:ext uri="{FF2B5EF4-FFF2-40B4-BE49-F238E27FC236}">
                    <a16:creationId xmlns:a16="http://schemas.microsoft.com/office/drawing/2014/main" id="{B58C2543-A185-A246-B88E-7B58693282D6}"/>
                  </a:ext>
                </a:extLst>
              </p:cNvPr>
              <p:cNvSpPr>
                <a:spLocks noChangeArrowheads="1"/>
              </p:cNvSpPr>
              <p:nvPr/>
            </p:nvSpPr>
            <p:spPr bwMode="auto">
              <a:xfrm>
                <a:off x="2346325" y="4316413"/>
                <a:ext cx="106363" cy="38100"/>
              </a:xfrm>
              <a:custGeom>
                <a:avLst/>
                <a:gdLst>
                  <a:gd name="T0" fmla="*/ 106001 w 294"/>
                  <a:gd name="T1" fmla="*/ 16486 h 104"/>
                  <a:gd name="T2" fmla="*/ 106001 w 294"/>
                  <a:gd name="T3" fmla="*/ 16486 h 104"/>
                  <a:gd name="T4" fmla="*/ 89721 w 294"/>
                  <a:gd name="T5" fmla="*/ 0 h 104"/>
                  <a:gd name="T6" fmla="*/ 17004 w 294"/>
                  <a:gd name="T7" fmla="*/ 0 h 104"/>
                  <a:gd name="T8" fmla="*/ 17004 w 294"/>
                  <a:gd name="T9" fmla="*/ 0 h 104"/>
                  <a:gd name="T10" fmla="*/ 362 w 294"/>
                  <a:gd name="T11" fmla="*/ 12822 h 104"/>
                  <a:gd name="T12" fmla="*/ 362 w 294"/>
                  <a:gd name="T13" fmla="*/ 12822 h 104"/>
                  <a:gd name="T14" fmla="*/ 17004 w 294"/>
                  <a:gd name="T15" fmla="*/ 37734 h 104"/>
                  <a:gd name="T16" fmla="*/ 89721 w 294"/>
                  <a:gd name="T17" fmla="*/ 37734 h 104"/>
                  <a:gd name="T18" fmla="*/ 89721 w 294"/>
                  <a:gd name="T19" fmla="*/ 37734 h 104"/>
                  <a:gd name="T20" fmla="*/ 106001 w 294"/>
                  <a:gd name="T21" fmla="*/ 21248 h 104"/>
                  <a:gd name="T22" fmla="*/ 106001 w 294"/>
                  <a:gd name="T23" fmla="*/ 16486 h 10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94" h="104">
                    <a:moveTo>
                      <a:pt x="293" y="45"/>
                    </a:moveTo>
                    <a:lnTo>
                      <a:pt x="293" y="45"/>
                    </a:lnTo>
                    <a:cubicBezTo>
                      <a:pt x="293" y="21"/>
                      <a:pt x="273" y="0"/>
                      <a:pt x="248" y="0"/>
                    </a:cubicBezTo>
                    <a:lnTo>
                      <a:pt x="47" y="0"/>
                    </a:lnTo>
                    <a:cubicBezTo>
                      <a:pt x="21" y="0"/>
                      <a:pt x="1" y="15"/>
                      <a:pt x="1" y="35"/>
                    </a:cubicBezTo>
                    <a:cubicBezTo>
                      <a:pt x="0" y="53"/>
                      <a:pt x="21" y="103"/>
                      <a:pt x="47" y="103"/>
                    </a:cubicBezTo>
                    <a:lnTo>
                      <a:pt x="248" y="103"/>
                    </a:lnTo>
                    <a:cubicBezTo>
                      <a:pt x="273" y="103"/>
                      <a:pt x="293" y="83"/>
                      <a:pt x="293" y="58"/>
                    </a:cubicBezTo>
                    <a:lnTo>
                      <a:pt x="293" y="45"/>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237" name="Freeform 7">
                <a:extLst>
                  <a:ext uri="{FF2B5EF4-FFF2-40B4-BE49-F238E27FC236}">
                    <a16:creationId xmlns:a16="http://schemas.microsoft.com/office/drawing/2014/main" id="{4B7A097A-0DAB-634E-9F6A-715D9C90D05A}"/>
                  </a:ext>
                </a:extLst>
              </p:cNvPr>
              <p:cNvSpPr>
                <a:spLocks noChangeArrowheads="1"/>
              </p:cNvSpPr>
              <p:nvPr/>
            </p:nvSpPr>
            <p:spPr bwMode="auto">
              <a:xfrm>
                <a:off x="2514600" y="4679950"/>
                <a:ext cx="92075" cy="92075"/>
              </a:xfrm>
              <a:custGeom>
                <a:avLst/>
                <a:gdLst>
                  <a:gd name="T0" fmla="*/ 82004 w 256"/>
                  <a:gd name="T1" fmla="*/ 6114 h 256"/>
                  <a:gd name="T2" fmla="*/ 82004 w 256"/>
                  <a:gd name="T3" fmla="*/ 6114 h 256"/>
                  <a:gd name="T4" fmla="*/ 58986 w 256"/>
                  <a:gd name="T5" fmla="*/ 6114 h 256"/>
                  <a:gd name="T6" fmla="*/ 7553 w 256"/>
                  <a:gd name="T7" fmla="*/ 57907 h 256"/>
                  <a:gd name="T8" fmla="*/ 7553 w 256"/>
                  <a:gd name="T9" fmla="*/ 57907 h 256"/>
                  <a:gd name="T10" fmla="*/ 4676 w 256"/>
                  <a:gd name="T11" fmla="*/ 78408 h 256"/>
                  <a:gd name="T12" fmla="*/ 8992 w 256"/>
                  <a:gd name="T13" fmla="*/ 82724 h 256"/>
                  <a:gd name="T14" fmla="*/ 13308 w 256"/>
                  <a:gd name="T15" fmla="*/ 87399 h 256"/>
                  <a:gd name="T16" fmla="*/ 13308 w 256"/>
                  <a:gd name="T17" fmla="*/ 87399 h 256"/>
                  <a:gd name="T18" fmla="*/ 33809 w 256"/>
                  <a:gd name="T19" fmla="*/ 84162 h 256"/>
                  <a:gd name="T20" fmla="*/ 85241 w 256"/>
                  <a:gd name="T21" fmla="*/ 32370 h 256"/>
                  <a:gd name="T22" fmla="*/ 85241 w 256"/>
                  <a:gd name="T23" fmla="*/ 32370 h 256"/>
                  <a:gd name="T24" fmla="*/ 85241 w 256"/>
                  <a:gd name="T25" fmla="*/ 9711 h 256"/>
                  <a:gd name="T26" fmla="*/ 82004 w 256"/>
                  <a:gd name="T27" fmla="*/ 6114 h 25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56" h="256">
                    <a:moveTo>
                      <a:pt x="228" y="17"/>
                    </a:moveTo>
                    <a:lnTo>
                      <a:pt x="228" y="17"/>
                    </a:lnTo>
                    <a:cubicBezTo>
                      <a:pt x="210" y="0"/>
                      <a:pt x="182" y="0"/>
                      <a:pt x="164" y="17"/>
                    </a:cubicBezTo>
                    <a:lnTo>
                      <a:pt x="21" y="161"/>
                    </a:lnTo>
                    <a:cubicBezTo>
                      <a:pt x="4" y="178"/>
                      <a:pt x="0" y="204"/>
                      <a:pt x="13" y="218"/>
                    </a:cubicBezTo>
                    <a:lnTo>
                      <a:pt x="25" y="230"/>
                    </a:lnTo>
                    <a:lnTo>
                      <a:pt x="37" y="243"/>
                    </a:lnTo>
                    <a:cubicBezTo>
                      <a:pt x="51" y="255"/>
                      <a:pt x="76" y="251"/>
                      <a:pt x="94" y="234"/>
                    </a:cubicBezTo>
                    <a:lnTo>
                      <a:pt x="237" y="90"/>
                    </a:lnTo>
                    <a:cubicBezTo>
                      <a:pt x="255" y="73"/>
                      <a:pt x="255" y="44"/>
                      <a:pt x="237" y="27"/>
                    </a:cubicBezTo>
                    <a:lnTo>
                      <a:pt x="228" y="1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238" name="Freeform 8">
                <a:extLst>
                  <a:ext uri="{FF2B5EF4-FFF2-40B4-BE49-F238E27FC236}">
                    <a16:creationId xmlns:a16="http://schemas.microsoft.com/office/drawing/2014/main" id="{27F4E0C3-87E9-2A4E-8F9C-B1B17BE99FF5}"/>
                  </a:ext>
                </a:extLst>
              </p:cNvPr>
              <p:cNvSpPr>
                <a:spLocks noChangeArrowheads="1"/>
              </p:cNvSpPr>
              <p:nvPr/>
            </p:nvSpPr>
            <p:spPr bwMode="auto">
              <a:xfrm>
                <a:off x="2933700" y="4835525"/>
                <a:ext cx="38100" cy="104775"/>
              </a:xfrm>
              <a:custGeom>
                <a:avLst/>
                <a:gdLst>
                  <a:gd name="T0" fmla="*/ 16329 w 105"/>
                  <a:gd name="T1" fmla="*/ 0 h 293"/>
                  <a:gd name="T2" fmla="*/ 16329 w 105"/>
                  <a:gd name="T3" fmla="*/ 0 h 293"/>
                  <a:gd name="T4" fmla="*/ 0 w 105"/>
                  <a:gd name="T5" fmla="*/ 16092 h 293"/>
                  <a:gd name="T6" fmla="*/ 0 w 105"/>
                  <a:gd name="T7" fmla="*/ 87968 h 293"/>
                  <a:gd name="T8" fmla="*/ 0 w 105"/>
                  <a:gd name="T9" fmla="*/ 87968 h 293"/>
                  <a:gd name="T10" fmla="*/ 12700 w 105"/>
                  <a:gd name="T11" fmla="*/ 104417 h 293"/>
                  <a:gd name="T12" fmla="*/ 12700 w 105"/>
                  <a:gd name="T13" fmla="*/ 104417 h 293"/>
                  <a:gd name="T14" fmla="*/ 37737 w 105"/>
                  <a:gd name="T15" fmla="*/ 87968 h 293"/>
                  <a:gd name="T16" fmla="*/ 37737 w 105"/>
                  <a:gd name="T17" fmla="*/ 16092 h 293"/>
                  <a:gd name="T18" fmla="*/ 37737 w 105"/>
                  <a:gd name="T19" fmla="*/ 16092 h 293"/>
                  <a:gd name="T20" fmla="*/ 21046 w 105"/>
                  <a:gd name="T21" fmla="*/ 0 h 293"/>
                  <a:gd name="T22" fmla="*/ 16329 w 105"/>
                  <a:gd name="T23" fmla="*/ 0 h 29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05" h="293">
                    <a:moveTo>
                      <a:pt x="45" y="0"/>
                    </a:moveTo>
                    <a:lnTo>
                      <a:pt x="45" y="0"/>
                    </a:lnTo>
                    <a:cubicBezTo>
                      <a:pt x="20" y="0"/>
                      <a:pt x="0" y="20"/>
                      <a:pt x="0" y="45"/>
                    </a:cubicBezTo>
                    <a:lnTo>
                      <a:pt x="0" y="246"/>
                    </a:lnTo>
                    <a:cubicBezTo>
                      <a:pt x="0" y="271"/>
                      <a:pt x="16" y="292"/>
                      <a:pt x="35" y="292"/>
                    </a:cubicBezTo>
                    <a:cubicBezTo>
                      <a:pt x="54" y="292"/>
                      <a:pt x="104" y="271"/>
                      <a:pt x="104" y="246"/>
                    </a:cubicBezTo>
                    <a:lnTo>
                      <a:pt x="104" y="45"/>
                    </a:lnTo>
                    <a:cubicBezTo>
                      <a:pt x="104" y="20"/>
                      <a:pt x="83" y="0"/>
                      <a:pt x="58" y="0"/>
                    </a:cubicBezTo>
                    <a:lnTo>
                      <a:pt x="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239" name="Freeform 9">
                <a:extLst>
                  <a:ext uri="{FF2B5EF4-FFF2-40B4-BE49-F238E27FC236}">
                    <a16:creationId xmlns:a16="http://schemas.microsoft.com/office/drawing/2014/main" id="{75EA8C23-9682-9F47-B259-460E019A0C31}"/>
                  </a:ext>
                </a:extLst>
              </p:cNvPr>
              <p:cNvSpPr>
                <a:spLocks noChangeArrowheads="1"/>
              </p:cNvSpPr>
              <p:nvPr/>
            </p:nvSpPr>
            <p:spPr bwMode="auto">
              <a:xfrm>
                <a:off x="3297238" y="4679950"/>
                <a:ext cx="92075" cy="92075"/>
              </a:xfrm>
              <a:custGeom>
                <a:avLst/>
                <a:gdLst>
                  <a:gd name="T0" fmla="*/ 6449 w 257"/>
                  <a:gd name="T1" fmla="*/ 9711 h 256"/>
                  <a:gd name="T2" fmla="*/ 6449 w 257"/>
                  <a:gd name="T3" fmla="*/ 9711 h 256"/>
                  <a:gd name="T4" fmla="*/ 6449 w 257"/>
                  <a:gd name="T5" fmla="*/ 32370 h 256"/>
                  <a:gd name="T6" fmla="*/ 57681 w 257"/>
                  <a:gd name="T7" fmla="*/ 84162 h 256"/>
                  <a:gd name="T8" fmla="*/ 57681 w 257"/>
                  <a:gd name="T9" fmla="*/ 84162 h 256"/>
                  <a:gd name="T10" fmla="*/ 78461 w 257"/>
                  <a:gd name="T11" fmla="*/ 87399 h 256"/>
                  <a:gd name="T12" fmla="*/ 82760 w 257"/>
                  <a:gd name="T13" fmla="*/ 82724 h 256"/>
                  <a:gd name="T14" fmla="*/ 87059 w 257"/>
                  <a:gd name="T15" fmla="*/ 78408 h 256"/>
                  <a:gd name="T16" fmla="*/ 87059 w 257"/>
                  <a:gd name="T17" fmla="*/ 78408 h 256"/>
                  <a:gd name="T18" fmla="*/ 83835 w 257"/>
                  <a:gd name="T19" fmla="*/ 57907 h 256"/>
                  <a:gd name="T20" fmla="*/ 32961 w 257"/>
                  <a:gd name="T21" fmla="*/ 6114 h 256"/>
                  <a:gd name="T22" fmla="*/ 32961 w 257"/>
                  <a:gd name="T23" fmla="*/ 6114 h 256"/>
                  <a:gd name="T24" fmla="*/ 10032 w 257"/>
                  <a:gd name="T25" fmla="*/ 6114 h 256"/>
                  <a:gd name="T26" fmla="*/ 6449 w 257"/>
                  <a:gd name="T27" fmla="*/ 9711 h 25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57" h="256">
                    <a:moveTo>
                      <a:pt x="18" y="27"/>
                    </a:moveTo>
                    <a:lnTo>
                      <a:pt x="18" y="27"/>
                    </a:lnTo>
                    <a:cubicBezTo>
                      <a:pt x="0" y="44"/>
                      <a:pt x="0" y="73"/>
                      <a:pt x="18" y="90"/>
                    </a:cubicBezTo>
                    <a:lnTo>
                      <a:pt x="161" y="234"/>
                    </a:lnTo>
                    <a:cubicBezTo>
                      <a:pt x="179" y="251"/>
                      <a:pt x="205" y="255"/>
                      <a:pt x="219" y="243"/>
                    </a:cubicBezTo>
                    <a:lnTo>
                      <a:pt x="231" y="230"/>
                    </a:lnTo>
                    <a:lnTo>
                      <a:pt x="243" y="218"/>
                    </a:lnTo>
                    <a:cubicBezTo>
                      <a:pt x="256" y="204"/>
                      <a:pt x="252" y="178"/>
                      <a:pt x="234" y="161"/>
                    </a:cubicBezTo>
                    <a:lnTo>
                      <a:pt x="92" y="17"/>
                    </a:lnTo>
                    <a:cubicBezTo>
                      <a:pt x="74" y="0"/>
                      <a:pt x="45" y="0"/>
                      <a:pt x="28" y="17"/>
                    </a:cubicBezTo>
                    <a:lnTo>
                      <a:pt x="18" y="2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240" name="Freeform 10">
                <a:extLst>
                  <a:ext uri="{FF2B5EF4-FFF2-40B4-BE49-F238E27FC236}">
                    <a16:creationId xmlns:a16="http://schemas.microsoft.com/office/drawing/2014/main" id="{2D1ADEEB-06F0-CE40-BAA2-DB40B4017CFD}"/>
                  </a:ext>
                </a:extLst>
              </p:cNvPr>
              <p:cNvSpPr>
                <a:spLocks noChangeArrowheads="1"/>
              </p:cNvSpPr>
              <p:nvPr/>
            </p:nvSpPr>
            <p:spPr bwMode="auto">
              <a:xfrm>
                <a:off x="3451225" y="4316413"/>
                <a:ext cx="106363" cy="38100"/>
              </a:xfrm>
              <a:custGeom>
                <a:avLst/>
                <a:gdLst>
                  <a:gd name="T0" fmla="*/ 0 w 294"/>
                  <a:gd name="T1" fmla="*/ 21046 h 105"/>
                  <a:gd name="T2" fmla="*/ 0 w 294"/>
                  <a:gd name="T3" fmla="*/ 21046 h 105"/>
                  <a:gd name="T4" fmla="*/ 16642 w 294"/>
                  <a:gd name="T5" fmla="*/ 37374 h 105"/>
                  <a:gd name="T6" fmla="*/ 89721 w 294"/>
                  <a:gd name="T7" fmla="*/ 37737 h 105"/>
                  <a:gd name="T8" fmla="*/ 89721 w 294"/>
                  <a:gd name="T9" fmla="*/ 37737 h 105"/>
                  <a:gd name="T10" fmla="*/ 106001 w 294"/>
                  <a:gd name="T11" fmla="*/ 25037 h 105"/>
                  <a:gd name="T12" fmla="*/ 106001 w 294"/>
                  <a:gd name="T13" fmla="*/ 25037 h 105"/>
                  <a:gd name="T14" fmla="*/ 89721 w 294"/>
                  <a:gd name="T15" fmla="*/ 0 h 105"/>
                  <a:gd name="T16" fmla="*/ 16642 w 294"/>
                  <a:gd name="T17" fmla="*/ 0 h 105"/>
                  <a:gd name="T18" fmla="*/ 16642 w 294"/>
                  <a:gd name="T19" fmla="*/ 0 h 105"/>
                  <a:gd name="T20" fmla="*/ 0 w 294"/>
                  <a:gd name="T21" fmla="*/ 16329 h 105"/>
                  <a:gd name="T22" fmla="*/ 0 w 294"/>
                  <a:gd name="T23" fmla="*/ 21046 h 10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94" h="105">
                    <a:moveTo>
                      <a:pt x="0" y="58"/>
                    </a:moveTo>
                    <a:lnTo>
                      <a:pt x="0" y="58"/>
                    </a:lnTo>
                    <a:cubicBezTo>
                      <a:pt x="0" y="83"/>
                      <a:pt x="21" y="103"/>
                      <a:pt x="46" y="103"/>
                    </a:cubicBezTo>
                    <a:lnTo>
                      <a:pt x="248" y="104"/>
                    </a:lnTo>
                    <a:cubicBezTo>
                      <a:pt x="272" y="104"/>
                      <a:pt x="293" y="88"/>
                      <a:pt x="293" y="69"/>
                    </a:cubicBezTo>
                    <a:cubicBezTo>
                      <a:pt x="293" y="50"/>
                      <a:pt x="272" y="0"/>
                      <a:pt x="248" y="0"/>
                    </a:cubicBezTo>
                    <a:lnTo>
                      <a:pt x="46" y="0"/>
                    </a:lnTo>
                    <a:cubicBezTo>
                      <a:pt x="21" y="0"/>
                      <a:pt x="0" y="21"/>
                      <a:pt x="0" y="45"/>
                    </a:cubicBez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241" name="Freeform 11">
                <a:extLst>
                  <a:ext uri="{FF2B5EF4-FFF2-40B4-BE49-F238E27FC236}">
                    <a16:creationId xmlns:a16="http://schemas.microsoft.com/office/drawing/2014/main" id="{7C526D28-1B62-7F48-B3FF-EB5BFAA808BE}"/>
                  </a:ext>
                </a:extLst>
              </p:cNvPr>
              <p:cNvSpPr>
                <a:spLocks noChangeArrowheads="1"/>
              </p:cNvSpPr>
              <p:nvPr/>
            </p:nvSpPr>
            <p:spPr bwMode="auto">
              <a:xfrm>
                <a:off x="3297238" y="3898900"/>
                <a:ext cx="92075" cy="92075"/>
              </a:xfrm>
              <a:custGeom>
                <a:avLst/>
                <a:gdLst>
                  <a:gd name="T0" fmla="*/ 10032 w 257"/>
                  <a:gd name="T1" fmla="*/ 85601 h 256"/>
                  <a:gd name="T2" fmla="*/ 10032 w 257"/>
                  <a:gd name="T3" fmla="*/ 85601 h 256"/>
                  <a:gd name="T4" fmla="*/ 32961 w 257"/>
                  <a:gd name="T5" fmla="*/ 85601 h 256"/>
                  <a:gd name="T6" fmla="*/ 84193 w 257"/>
                  <a:gd name="T7" fmla="*/ 33809 h 256"/>
                  <a:gd name="T8" fmla="*/ 84193 w 257"/>
                  <a:gd name="T9" fmla="*/ 33809 h 256"/>
                  <a:gd name="T10" fmla="*/ 87059 w 257"/>
                  <a:gd name="T11" fmla="*/ 13308 h 256"/>
                  <a:gd name="T12" fmla="*/ 82760 w 257"/>
                  <a:gd name="T13" fmla="*/ 8632 h 256"/>
                  <a:gd name="T14" fmla="*/ 78461 w 257"/>
                  <a:gd name="T15" fmla="*/ 4676 h 256"/>
                  <a:gd name="T16" fmla="*/ 78461 w 257"/>
                  <a:gd name="T17" fmla="*/ 4676 h 256"/>
                  <a:gd name="T18" fmla="*/ 57681 w 257"/>
                  <a:gd name="T19" fmla="*/ 7553 h 256"/>
                  <a:gd name="T20" fmla="*/ 6449 w 257"/>
                  <a:gd name="T21" fmla="*/ 58986 h 256"/>
                  <a:gd name="T22" fmla="*/ 6449 w 257"/>
                  <a:gd name="T23" fmla="*/ 58986 h 256"/>
                  <a:gd name="T24" fmla="*/ 6449 w 257"/>
                  <a:gd name="T25" fmla="*/ 82004 h 256"/>
                  <a:gd name="T26" fmla="*/ 10032 w 257"/>
                  <a:gd name="T27" fmla="*/ 85601 h 25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57" h="256">
                    <a:moveTo>
                      <a:pt x="28" y="238"/>
                    </a:moveTo>
                    <a:lnTo>
                      <a:pt x="28" y="238"/>
                    </a:lnTo>
                    <a:cubicBezTo>
                      <a:pt x="45" y="255"/>
                      <a:pt x="74" y="255"/>
                      <a:pt x="92" y="238"/>
                    </a:cubicBezTo>
                    <a:lnTo>
                      <a:pt x="235" y="94"/>
                    </a:lnTo>
                    <a:cubicBezTo>
                      <a:pt x="252" y="77"/>
                      <a:pt x="256" y="51"/>
                      <a:pt x="243" y="37"/>
                    </a:cubicBezTo>
                    <a:lnTo>
                      <a:pt x="231" y="24"/>
                    </a:lnTo>
                    <a:lnTo>
                      <a:pt x="219" y="13"/>
                    </a:lnTo>
                    <a:cubicBezTo>
                      <a:pt x="205" y="0"/>
                      <a:pt x="179" y="3"/>
                      <a:pt x="161" y="21"/>
                    </a:cubicBezTo>
                    <a:lnTo>
                      <a:pt x="18" y="164"/>
                    </a:lnTo>
                    <a:cubicBezTo>
                      <a:pt x="0" y="182"/>
                      <a:pt x="0" y="211"/>
                      <a:pt x="18" y="228"/>
                    </a:cubicBezTo>
                    <a:lnTo>
                      <a:pt x="28" y="23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242" name="Freeform 12">
                <a:extLst>
                  <a:ext uri="{FF2B5EF4-FFF2-40B4-BE49-F238E27FC236}">
                    <a16:creationId xmlns:a16="http://schemas.microsoft.com/office/drawing/2014/main" id="{783D262F-77AB-944E-9BE2-9174BF614790}"/>
                  </a:ext>
                </a:extLst>
              </p:cNvPr>
              <p:cNvSpPr>
                <a:spLocks noChangeArrowheads="1"/>
              </p:cNvSpPr>
              <p:nvPr/>
            </p:nvSpPr>
            <p:spPr bwMode="auto">
              <a:xfrm>
                <a:off x="2933700" y="3730625"/>
                <a:ext cx="38100" cy="104775"/>
              </a:xfrm>
              <a:custGeom>
                <a:avLst/>
                <a:gdLst>
                  <a:gd name="T0" fmla="*/ 21046 w 105"/>
                  <a:gd name="T1" fmla="*/ 104417 h 293"/>
                  <a:gd name="T2" fmla="*/ 21046 w 105"/>
                  <a:gd name="T3" fmla="*/ 104417 h 293"/>
                  <a:gd name="T4" fmla="*/ 37737 w 105"/>
                  <a:gd name="T5" fmla="*/ 88326 h 293"/>
                  <a:gd name="T6" fmla="*/ 37737 w 105"/>
                  <a:gd name="T7" fmla="*/ 16449 h 293"/>
                  <a:gd name="T8" fmla="*/ 37737 w 105"/>
                  <a:gd name="T9" fmla="*/ 16449 h 293"/>
                  <a:gd name="T10" fmla="*/ 25037 w 105"/>
                  <a:gd name="T11" fmla="*/ 0 h 293"/>
                  <a:gd name="T12" fmla="*/ 25037 w 105"/>
                  <a:gd name="T13" fmla="*/ 0 h 293"/>
                  <a:gd name="T14" fmla="*/ 0 w 105"/>
                  <a:gd name="T15" fmla="*/ 16449 h 293"/>
                  <a:gd name="T16" fmla="*/ 0 w 105"/>
                  <a:gd name="T17" fmla="*/ 88326 h 293"/>
                  <a:gd name="T18" fmla="*/ 0 w 105"/>
                  <a:gd name="T19" fmla="*/ 88326 h 293"/>
                  <a:gd name="T20" fmla="*/ 16329 w 105"/>
                  <a:gd name="T21" fmla="*/ 104417 h 293"/>
                  <a:gd name="T22" fmla="*/ 21046 w 105"/>
                  <a:gd name="T23" fmla="*/ 104417 h 29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05" h="293">
                    <a:moveTo>
                      <a:pt x="58" y="292"/>
                    </a:moveTo>
                    <a:lnTo>
                      <a:pt x="58" y="292"/>
                    </a:lnTo>
                    <a:cubicBezTo>
                      <a:pt x="83" y="292"/>
                      <a:pt x="104" y="272"/>
                      <a:pt x="104" y="247"/>
                    </a:cubicBezTo>
                    <a:lnTo>
                      <a:pt x="104" y="46"/>
                    </a:lnTo>
                    <a:cubicBezTo>
                      <a:pt x="104" y="21"/>
                      <a:pt x="88" y="1"/>
                      <a:pt x="69" y="0"/>
                    </a:cubicBezTo>
                    <a:cubicBezTo>
                      <a:pt x="50" y="0"/>
                      <a:pt x="0" y="21"/>
                      <a:pt x="0" y="46"/>
                    </a:cubicBezTo>
                    <a:lnTo>
                      <a:pt x="0" y="247"/>
                    </a:lnTo>
                    <a:cubicBezTo>
                      <a:pt x="0" y="272"/>
                      <a:pt x="20" y="292"/>
                      <a:pt x="45" y="292"/>
                    </a:cubicBezTo>
                    <a:lnTo>
                      <a:pt x="58" y="29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243" name="Freeform 13">
                <a:extLst>
                  <a:ext uri="{FF2B5EF4-FFF2-40B4-BE49-F238E27FC236}">
                    <a16:creationId xmlns:a16="http://schemas.microsoft.com/office/drawing/2014/main" id="{70D5E453-A611-B647-A5E5-83F0BADFBA1D}"/>
                  </a:ext>
                </a:extLst>
              </p:cNvPr>
              <p:cNvSpPr>
                <a:spLocks noChangeArrowheads="1"/>
              </p:cNvSpPr>
              <p:nvPr/>
            </p:nvSpPr>
            <p:spPr bwMode="auto">
              <a:xfrm>
                <a:off x="2760663" y="4143375"/>
                <a:ext cx="250825" cy="250825"/>
              </a:xfrm>
              <a:custGeom>
                <a:avLst/>
                <a:gdLst>
                  <a:gd name="T0" fmla="*/ 237529 w 698"/>
                  <a:gd name="T1" fmla="*/ 185064 h 698"/>
                  <a:gd name="T2" fmla="*/ 237529 w 698"/>
                  <a:gd name="T3" fmla="*/ 185064 h 698"/>
                  <a:gd name="T4" fmla="*/ 237529 w 698"/>
                  <a:gd name="T5" fmla="*/ 231420 h 698"/>
                  <a:gd name="T6" fmla="*/ 230702 w 698"/>
                  <a:gd name="T7" fmla="*/ 237888 h 698"/>
                  <a:gd name="T8" fmla="*/ 230702 w 698"/>
                  <a:gd name="T9" fmla="*/ 237888 h 698"/>
                  <a:gd name="T10" fmla="*/ 185064 w 698"/>
                  <a:gd name="T11" fmla="*/ 237888 h 698"/>
                  <a:gd name="T12" fmla="*/ 23717 w 698"/>
                  <a:gd name="T13" fmla="*/ 76901 h 698"/>
                  <a:gd name="T14" fmla="*/ 23717 w 698"/>
                  <a:gd name="T15" fmla="*/ 76901 h 698"/>
                  <a:gd name="T16" fmla="*/ 0 w 698"/>
                  <a:gd name="T17" fmla="*/ 26951 h 698"/>
                  <a:gd name="T18" fmla="*/ 0 w 698"/>
                  <a:gd name="T19" fmla="*/ 26951 h 698"/>
                  <a:gd name="T20" fmla="*/ 26592 w 698"/>
                  <a:gd name="T21" fmla="*/ 719 h 698"/>
                  <a:gd name="T22" fmla="*/ 26592 w 698"/>
                  <a:gd name="T23" fmla="*/ 719 h 698"/>
                  <a:gd name="T24" fmla="*/ 76182 w 698"/>
                  <a:gd name="T25" fmla="*/ 24076 h 698"/>
                  <a:gd name="T26" fmla="*/ 237529 w 698"/>
                  <a:gd name="T27" fmla="*/ 185064 h 69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698" h="698">
                    <a:moveTo>
                      <a:pt x="661" y="515"/>
                    </a:moveTo>
                    <a:lnTo>
                      <a:pt x="661" y="515"/>
                    </a:lnTo>
                    <a:cubicBezTo>
                      <a:pt x="697" y="551"/>
                      <a:pt x="697" y="608"/>
                      <a:pt x="661" y="644"/>
                    </a:cubicBezTo>
                    <a:lnTo>
                      <a:pt x="642" y="662"/>
                    </a:lnTo>
                    <a:cubicBezTo>
                      <a:pt x="608" y="697"/>
                      <a:pt x="550" y="697"/>
                      <a:pt x="515" y="662"/>
                    </a:cubicBezTo>
                    <a:lnTo>
                      <a:pt x="66" y="214"/>
                    </a:lnTo>
                    <a:cubicBezTo>
                      <a:pt x="31" y="178"/>
                      <a:pt x="2" y="116"/>
                      <a:pt x="0" y="75"/>
                    </a:cubicBezTo>
                    <a:cubicBezTo>
                      <a:pt x="0" y="34"/>
                      <a:pt x="33" y="0"/>
                      <a:pt x="74" y="2"/>
                    </a:cubicBezTo>
                    <a:cubicBezTo>
                      <a:pt x="115" y="2"/>
                      <a:pt x="177" y="32"/>
                      <a:pt x="212" y="67"/>
                    </a:cubicBezTo>
                    <a:lnTo>
                      <a:pt x="661" y="515"/>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244" name="Freeform 14">
                <a:extLst>
                  <a:ext uri="{FF2B5EF4-FFF2-40B4-BE49-F238E27FC236}">
                    <a16:creationId xmlns:a16="http://schemas.microsoft.com/office/drawing/2014/main" id="{5F5637F0-D450-EF4D-BCC4-8DA056E5A90E}"/>
                  </a:ext>
                </a:extLst>
              </p:cNvPr>
              <p:cNvSpPr>
                <a:spLocks noChangeArrowheads="1"/>
              </p:cNvSpPr>
              <p:nvPr/>
            </p:nvSpPr>
            <p:spPr bwMode="auto">
              <a:xfrm>
                <a:off x="2889250" y="4049713"/>
                <a:ext cx="349250" cy="349250"/>
              </a:xfrm>
              <a:custGeom>
                <a:avLst/>
                <a:gdLst>
                  <a:gd name="T0" fmla="*/ 52154 w 971"/>
                  <a:gd name="T1" fmla="*/ 334518 h 972"/>
                  <a:gd name="T2" fmla="*/ 52154 w 971"/>
                  <a:gd name="T3" fmla="*/ 334518 h 972"/>
                  <a:gd name="T4" fmla="*/ 10071 w 971"/>
                  <a:gd name="T5" fmla="*/ 338471 h 972"/>
                  <a:gd name="T6" fmla="*/ 10071 w 971"/>
                  <a:gd name="T7" fmla="*/ 338471 h 972"/>
                  <a:gd name="T8" fmla="*/ 14387 w 971"/>
                  <a:gd name="T9" fmla="*/ 296431 h 972"/>
                  <a:gd name="T10" fmla="*/ 287745 w 971"/>
                  <a:gd name="T11" fmla="*/ 23715 h 972"/>
                  <a:gd name="T12" fmla="*/ 287745 w 971"/>
                  <a:gd name="T13" fmla="*/ 23715 h 972"/>
                  <a:gd name="T14" fmla="*/ 329827 w 971"/>
                  <a:gd name="T15" fmla="*/ 359 h 972"/>
                  <a:gd name="T16" fmla="*/ 329827 w 971"/>
                  <a:gd name="T17" fmla="*/ 359 h 972"/>
                  <a:gd name="T18" fmla="*/ 348890 w 971"/>
                  <a:gd name="T19" fmla="*/ 19403 h 972"/>
                  <a:gd name="T20" fmla="*/ 348890 w 971"/>
                  <a:gd name="T21" fmla="*/ 19403 h 972"/>
                  <a:gd name="T22" fmla="*/ 325511 w 971"/>
                  <a:gd name="T23" fmla="*/ 61801 h 972"/>
                  <a:gd name="T24" fmla="*/ 52154 w 971"/>
                  <a:gd name="T25" fmla="*/ 334518 h 9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71" h="972">
                    <a:moveTo>
                      <a:pt x="145" y="931"/>
                    </a:moveTo>
                    <a:lnTo>
                      <a:pt x="145" y="931"/>
                    </a:lnTo>
                    <a:cubicBezTo>
                      <a:pt x="110" y="966"/>
                      <a:pt x="58" y="971"/>
                      <a:pt x="28" y="942"/>
                    </a:cubicBezTo>
                    <a:cubicBezTo>
                      <a:pt x="0" y="913"/>
                      <a:pt x="4" y="861"/>
                      <a:pt x="40" y="825"/>
                    </a:cubicBezTo>
                    <a:lnTo>
                      <a:pt x="800" y="66"/>
                    </a:lnTo>
                    <a:cubicBezTo>
                      <a:pt x="834" y="31"/>
                      <a:pt x="888" y="1"/>
                      <a:pt x="917" y="1"/>
                    </a:cubicBezTo>
                    <a:cubicBezTo>
                      <a:pt x="947" y="0"/>
                      <a:pt x="970" y="24"/>
                      <a:pt x="970" y="54"/>
                    </a:cubicBezTo>
                    <a:cubicBezTo>
                      <a:pt x="969" y="84"/>
                      <a:pt x="940" y="136"/>
                      <a:pt x="905" y="172"/>
                    </a:cubicBezTo>
                    <a:lnTo>
                      <a:pt x="145" y="931"/>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grpSp>
        <p:grpSp>
          <p:nvGrpSpPr>
            <p:cNvPr id="181" name="Group 4">
              <a:extLst>
                <a:ext uri="{FF2B5EF4-FFF2-40B4-BE49-F238E27FC236}">
                  <a16:creationId xmlns:a16="http://schemas.microsoft.com/office/drawing/2014/main" id="{55A168CE-F32B-CF47-AD06-BD76C47DF6F5}"/>
                </a:ext>
              </a:extLst>
            </p:cNvPr>
            <p:cNvGrpSpPr>
              <a:grpSpLocks/>
            </p:cNvGrpSpPr>
            <p:nvPr/>
          </p:nvGrpSpPr>
          <p:grpSpPr bwMode="auto">
            <a:xfrm>
              <a:off x="4752284" y="4443994"/>
              <a:ext cx="2250956" cy="1241410"/>
              <a:chOff x="5265738" y="5084763"/>
              <a:chExt cx="2481262" cy="1368425"/>
            </a:xfrm>
            <a:solidFill>
              <a:schemeClr val="accent3">
                <a:lumMod val="75000"/>
              </a:schemeClr>
            </a:solidFill>
          </p:grpSpPr>
          <p:sp>
            <p:nvSpPr>
              <p:cNvPr id="221" name="Freeform 20">
                <a:extLst>
                  <a:ext uri="{FF2B5EF4-FFF2-40B4-BE49-F238E27FC236}">
                    <a16:creationId xmlns:a16="http://schemas.microsoft.com/office/drawing/2014/main" id="{2FCC9248-9273-B54E-99F5-04FE885C943D}"/>
                  </a:ext>
                </a:extLst>
              </p:cNvPr>
              <p:cNvSpPr>
                <a:spLocks noChangeArrowheads="1"/>
              </p:cNvSpPr>
              <p:nvPr/>
            </p:nvSpPr>
            <p:spPr bwMode="auto">
              <a:xfrm>
                <a:off x="7173913" y="5557838"/>
                <a:ext cx="180975" cy="180975"/>
              </a:xfrm>
              <a:custGeom>
                <a:avLst/>
                <a:gdLst>
                  <a:gd name="T0" fmla="*/ 180614 w 502"/>
                  <a:gd name="T1" fmla="*/ 90307 h 501"/>
                  <a:gd name="T2" fmla="*/ 180614 w 502"/>
                  <a:gd name="T3" fmla="*/ 90307 h 501"/>
                  <a:gd name="T4" fmla="*/ 90488 w 502"/>
                  <a:gd name="T5" fmla="*/ 180614 h 501"/>
                  <a:gd name="T6" fmla="*/ 90488 w 502"/>
                  <a:gd name="T7" fmla="*/ 180614 h 501"/>
                  <a:gd name="T8" fmla="*/ 0 w 502"/>
                  <a:gd name="T9" fmla="*/ 90307 h 501"/>
                  <a:gd name="T10" fmla="*/ 0 w 502"/>
                  <a:gd name="T11" fmla="*/ 90307 h 501"/>
                  <a:gd name="T12" fmla="*/ 90488 w 502"/>
                  <a:gd name="T13" fmla="*/ 0 h 501"/>
                  <a:gd name="T14" fmla="*/ 90488 w 502"/>
                  <a:gd name="T15" fmla="*/ 0 h 501"/>
                  <a:gd name="T16" fmla="*/ 180614 w 502"/>
                  <a:gd name="T17" fmla="*/ 90307 h 50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02" h="501">
                    <a:moveTo>
                      <a:pt x="501" y="250"/>
                    </a:moveTo>
                    <a:lnTo>
                      <a:pt x="501" y="250"/>
                    </a:lnTo>
                    <a:cubicBezTo>
                      <a:pt x="501" y="388"/>
                      <a:pt x="389" y="500"/>
                      <a:pt x="251" y="500"/>
                    </a:cubicBezTo>
                    <a:cubicBezTo>
                      <a:pt x="112" y="500"/>
                      <a:pt x="0" y="388"/>
                      <a:pt x="0" y="250"/>
                    </a:cubicBezTo>
                    <a:cubicBezTo>
                      <a:pt x="0" y="111"/>
                      <a:pt x="112" y="0"/>
                      <a:pt x="251" y="0"/>
                    </a:cubicBezTo>
                    <a:cubicBezTo>
                      <a:pt x="389" y="0"/>
                      <a:pt x="501" y="111"/>
                      <a:pt x="501" y="25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222" name="Freeform 25">
                <a:extLst>
                  <a:ext uri="{FF2B5EF4-FFF2-40B4-BE49-F238E27FC236}">
                    <a16:creationId xmlns:a16="http://schemas.microsoft.com/office/drawing/2014/main" id="{3F9BAD86-FD8B-0546-9398-33AEFF3B8891}"/>
                  </a:ext>
                </a:extLst>
              </p:cNvPr>
              <p:cNvSpPr>
                <a:spLocks noChangeArrowheads="1"/>
              </p:cNvSpPr>
              <p:nvPr/>
            </p:nvSpPr>
            <p:spPr bwMode="auto">
              <a:xfrm>
                <a:off x="5627688" y="5230813"/>
                <a:ext cx="180975" cy="180975"/>
              </a:xfrm>
              <a:custGeom>
                <a:avLst/>
                <a:gdLst>
                  <a:gd name="T0" fmla="*/ 0 w 501"/>
                  <a:gd name="T1" fmla="*/ 180614 h 501"/>
                  <a:gd name="T2" fmla="*/ 180614 w 501"/>
                  <a:gd name="T3" fmla="*/ 0 h 501"/>
                  <a:gd name="T4" fmla="*/ 0 w 501"/>
                  <a:gd name="T5" fmla="*/ 0 h 501"/>
                  <a:gd name="T6" fmla="*/ 0 w 501"/>
                  <a:gd name="T7" fmla="*/ 180614 h 50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01" h="501">
                    <a:moveTo>
                      <a:pt x="0" y="500"/>
                    </a:moveTo>
                    <a:lnTo>
                      <a:pt x="500" y="0"/>
                    </a:lnTo>
                    <a:lnTo>
                      <a:pt x="0" y="0"/>
                    </a:lnTo>
                    <a:lnTo>
                      <a:pt x="0" y="50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223" name="Freeform 26">
                <a:extLst>
                  <a:ext uri="{FF2B5EF4-FFF2-40B4-BE49-F238E27FC236}">
                    <a16:creationId xmlns:a16="http://schemas.microsoft.com/office/drawing/2014/main" id="{1F98110C-CFBD-F541-B2D4-8F2D41668093}"/>
                  </a:ext>
                </a:extLst>
              </p:cNvPr>
              <p:cNvSpPr>
                <a:spLocks noChangeArrowheads="1"/>
              </p:cNvSpPr>
              <p:nvPr/>
            </p:nvSpPr>
            <p:spPr bwMode="auto">
              <a:xfrm>
                <a:off x="5627688" y="5884863"/>
                <a:ext cx="180975" cy="180975"/>
              </a:xfrm>
              <a:custGeom>
                <a:avLst/>
                <a:gdLst>
                  <a:gd name="T0" fmla="*/ 180614 w 501"/>
                  <a:gd name="T1" fmla="*/ 180614 h 502"/>
                  <a:gd name="T2" fmla="*/ 0 w 501"/>
                  <a:gd name="T3" fmla="*/ 0 h 502"/>
                  <a:gd name="T4" fmla="*/ 0 w 501"/>
                  <a:gd name="T5" fmla="*/ 180614 h 502"/>
                  <a:gd name="T6" fmla="*/ 180614 w 501"/>
                  <a:gd name="T7" fmla="*/ 180614 h 50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01" h="502">
                    <a:moveTo>
                      <a:pt x="500" y="501"/>
                    </a:moveTo>
                    <a:lnTo>
                      <a:pt x="0" y="0"/>
                    </a:lnTo>
                    <a:lnTo>
                      <a:pt x="0" y="501"/>
                    </a:lnTo>
                    <a:lnTo>
                      <a:pt x="500" y="501"/>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224" name="Freeform 27">
                <a:extLst>
                  <a:ext uri="{FF2B5EF4-FFF2-40B4-BE49-F238E27FC236}">
                    <a16:creationId xmlns:a16="http://schemas.microsoft.com/office/drawing/2014/main" id="{40A42C19-0DEF-E446-A734-10DC602576AA}"/>
                  </a:ext>
                </a:extLst>
              </p:cNvPr>
              <p:cNvSpPr>
                <a:spLocks noChangeArrowheads="1"/>
              </p:cNvSpPr>
              <p:nvPr/>
            </p:nvSpPr>
            <p:spPr bwMode="auto">
              <a:xfrm>
                <a:off x="7432675" y="5884863"/>
                <a:ext cx="180975" cy="180975"/>
              </a:xfrm>
              <a:custGeom>
                <a:avLst/>
                <a:gdLst>
                  <a:gd name="T0" fmla="*/ 180614 w 502"/>
                  <a:gd name="T1" fmla="*/ 0 h 502"/>
                  <a:gd name="T2" fmla="*/ 0 w 502"/>
                  <a:gd name="T3" fmla="*/ 180614 h 502"/>
                  <a:gd name="T4" fmla="*/ 180614 w 502"/>
                  <a:gd name="T5" fmla="*/ 180614 h 502"/>
                  <a:gd name="T6" fmla="*/ 180614 w 502"/>
                  <a:gd name="T7" fmla="*/ 0 h 50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02" h="502">
                    <a:moveTo>
                      <a:pt x="501" y="0"/>
                    </a:moveTo>
                    <a:lnTo>
                      <a:pt x="0" y="501"/>
                    </a:lnTo>
                    <a:lnTo>
                      <a:pt x="501" y="501"/>
                    </a:lnTo>
                    <a:lnTo>
                      <a:pt x="501"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225" name="Freeform 15">
                <a:extLst>
                  <a:ext uri="{FF2B5EF4-FFF2-40B4-BE49-F238E27FC236}">
                    <a16:creationId xmlns:a16="http://schemas.microsoft.com/office/drawing/2014/main" id="{FFB2DB56-9993-BB44-9F28-AF9EDF281088}"/>
                  </a:ext>
                </a:extLst>
              </p:cNvPr>
              <p:cNvSpPr>
                <a:spLocks noChangeArrowheads="1"/>
              </p:cNvSpPr>
              <p:nvPr/>
            </p:nvSpPr>
            <p:spPr bwMode="auto">
              <a:xfrm>
                <a:off x="5265738" y="5329238"/>
                <a:ext cx="2252662" cy="1123950"/>
              </a:xfrm>
              <a:custGeom>
                <a:avLst/>
                <a:gdLst>
                  <a:gd name="T0" fmla="*/ 2219905 w 6258"/>
                  <a:gd name="T1" fmla="*/ 1123590 h 3124"/>
                  <a:gd name="T2" fmla="*/ 64794 w 6258"/>
                  <a:gd name="T3" fmla="*/ 1123590 h 3124"/>
                  <a:gd name="T4" fmla="*/ 64794 w 6258"/>
                  <a:gd name="T5" fmla="*/ 1123590 h 3124"/>
                  <a:gd name="T6" fmla="*/ 0 w 6258"/>
                  <a:gd name="T7" fmla="*/ 1058470 h 3124"/>
                  <a:gd name="T8" fmla="*/ 0 w 6258"/>
                  <a:gd name="T9" fmla="*/ 32380 h 3124"/>
                  <a:gd name="T10" fmla="*/ 0 w 6258"/>
                  <a:gd name="T11" fmla="*/ 32380 h 3124"/>
                  <a:gd name="T12" fmla="*/ 32397 w 6258"/>
                  <a:gd name="T13" fmla="*/ 0 h 3124"/>
                  <a:gd name="T14" fmla="*/ 32397 w 6258"/>
                  <a:gd name="T15" fmla="*/ 0 h 3124"/>
                  <a:gd name="T16" fmla="*/ 64794 w 6258"/>
                  <a:gd name="T17" fmla="*/ 32380 h 3124"/>
                  <a:gd name="T18" fmla="*/ 64794 w 6258"/>
                  <a:gd name="T19" fmla="*/ 1058470 h 3124"/>
                  <a:gd name="T20" fmla="*/ 2219905 w 6258"/>
                  <a:gd name="T21" fmla="*/ 1058470 h 3124"/>
                  <a:gd name="T22" fmla="*/ 2219905 w 6258"/>
                  <a:gd name="T23" fmla="*/ 1058470 h 3124"/>
                  <a:gd name="T24" fmla="*/ 2252302 w 6258"/>
                  <a:gd name="T25" fmla="*/ 1090850 h 3124"/>
                  <a:gd name="T26" fmla="*/ 2252302 w 6258"/>
                  <a:gd name="T27" fmla="*/ 1090850 h 3124"/>
                  <a:gd name="T28" fmla="*/ 2219905 w 6258"/>
                  <a:gd name="T29" fmla="*/ 1123590 h 312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6258" h="3124">
                    <a:moveTo>
                      <a:pt x="6167" y="3123"/>
                    </a:moveTo>
                    <a:lnTo>
                      <a:pt x="180" y="3123"/>
                    </a:lnTo>
                    <a:cubicBezTo>
                      <a:pt x="81" y="3123"/>
                      <a:pt x="0" y="3042"/>
                      <a:pt x="0" y="2942"/>
                    </a:cubicBezTo>
                    <a:lnTo>
                      <a:pt x="0" y="90"/>
                    </a:lnTo>
                    <a:cubicBezTo>
                      <a:pt x="0" y="40"/>
                      <a:pt x="40" y="0"/>
                      <a:pt x="90" y="0"/>
                    </a:cubicBezTo>
                    <a:cubicBezTo>
                      <a:pt x="140" y="0"/>
                      <a:pt x="180" y="40"/>
                      <a:pt x="180" y="90"/>
                    </a:cubicBezTo>
                    <a:lnTo>
                      <a:pt x="180" y="2942"/>
                    </a:lnTo>
                    <a:lnTo>
                      <a:pt x="6167" y="2942"/>
                    </a:lnTo>
                    <a:cubicBezTo>
                      <a:pt x="6217" y="2942"/>
                      <a:pt x="6257" y="2982"/>
                      <a:pt x="6257" y="3032"/>
                    </a:cubicBezTo>
                    <a:cubicBezTo>
                      <a:pt x="6257" y="3082"/>
                      <a:pt x="6217" y="3123"/>
                      <a:pt x="6167" y="31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226" name="Freeform 16">
                <a:extLst>
                  <a:ext uri="{FF2B5EF4-FFF2-40B4-BE49-F238E27FC236}">
                    <a16:creationId xmlns:a16="http://schemas.microsoft.com/office/drawing/2014/main" id="{DF0C7E35-594C-6641-9C92-6336FBEE9862}"/>
                  </a:ext>
                </a:extLst>
              </p:cNvPr>
              <p:cNvSpPr>
                <a:spLocks noChangeArrowheads="1"/>
              </p:cNvSpPr>
              <p:nvPr/>
            </p:nvSpPr>
            <p:spPr bwMode="auto">
              <a:xfrm>
                <a:off x="5380038" y="5214938"/>
                <a:ext cx="2254250" cy="1123950"/>
              </a:xfrm>
              <a:custGeom>
                <a:avLst/>
                <a:gdLst>
                  <a:gd name="T0" fmla="*/ 2221120 w 6260"/>
                  <a:gd name="T1" fmla="*/ 1123590 h 3124"/>
                  <a:gd name="T2" fmla="*/ 65179 w 6260"/>
                  <a:gd name="T3" fmla="*/ 1123590 h 3124"/>
                  <a:gd name="T4" fmla="*/ 65179 w 6260"/>
                  <a:gd name="T5" fmla="*/ 1123590 h 3124"/>
                  <a:gd name="T6" fmla="*/ 0 w 6260"/>
                  <a:gd name="T7" fmla="*/ 1058470 h 3124"/>
                  <a:gd name="T8" fmla="*/ 0 w 6260"/>
                  <a:gd name="T9" fmla="*/ 32740 h 3124"/>
                  <a:gd name="T10" fmla="*/ 0 w 6260"/>
                  <a:gd name="T11" fmla="*/ 32740 h 3124"/>
                  <a:gd name="T12" fmla="*/ 32769 w 6260"/>
                  <a:gd name="T13" fmla="*/ 0 h 3124"/>
                  <a:gd name="T14" fmla="*/ 32769 w 6260"/>
                  <a:gd name="T15" fmla="*/ 0 h 3124"/>
                  <a:gd name="T16" fmla="*/ 65179 w 6260"/>
                  <a:gd name="T17" fmla="*/ 32740 h 3124"/>
                  <a:gd name="T18" fmla="*/ 65179 w 6260"/>
                  <a:gd name="T19" fmla="*/ 1058470 h 3124"/>
                  <a:gd name="T20" fmla="*/ 2221120 w 6260"/>
                  <a:gd name="T21" fmla="*/ 1058470 h 3124"/>
                  <a:gd name="T22" fmla="*/ 2221120 w 6260"/>
                  <a:gd name="T23" fmla="*/ 1058470 h 3124"/>
                  <a:gd name="T24" fmla="*/ 2253890 w 6260"/>
                  <a:gd name="T25" fmla="*/ 1091210 h 3124"/>
                  <a:gd name="T26" fmla="*/ 2253890 w 6260"/>
                  <a:gd name="T27" fmla="*/ 1091210 h 3124"/>
                  <a:gd name="T28" fmla="*/ 2221120 w 6260"/>
                  <a:gd name="T29" fmla="*/ 1123590 h 312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6260" h="3124">
                    <a:moveTo>
                      <a:pt x="6168" y="3123"/>
                    </a:moveTo>
                    <a:lnTo>
                      <a:pt x="181" y="3123"/>
                    </a:lnTo>
                    <a:cubicBezTo>
                      <a:pt x="81" y="3123"/>
                      <a:pt x="0" y="3042"/>
                      <a:pt x="0" y="2942"/>
                    </a:cubicBezTo>
                    <a:lnTo>
                      <a:pt x="0" y="91"/>
                    </a:lnTo>
                    <a:cubicBezTo>
                      <a:pt x="0" y="41"/>
                      <a:pt x="41" y="0"/>
                      <a:pt x="91" y="0"/>
                    </a:cubicBezTo>
                    <a:cubicBezTo>
                      <a:pt x="141" y="0"/>
                      <a:pt x="181" y="41"/>
                      <a:pt x="181" y="91"/>
                    </a:cubicBezTo>
                    <a:lnTo>
                      <a:pt x="181" y="2942"/>
                    </a:lnTo>
                    <a:lnTo>
                      <a:pt x="6168" y="2942"/>
                    </a:lnTo>
                    <a:cubicBezTo>
                      <a:pt x="6218" y="2942"/>
                      <a:pt x="6259" y="2983"/>
                      <a:pt x="6259" y="3033"/>
                    </a:cubicBezTo>
                    <a:cubicBezTo>
                      <a:pt x="6259" y="3083"/>
                      <a:pt x="6218" y="3123"/>
                      <a:pt x="6168" y="31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227" name="Freeform 17">
                <a:extLst>
                  <a:ext uri="{FF2B5EF4-FFF2-40B4-BE49-F238E27FC236}">
                    <a16:creationId xmlns:a16="http://schemas.microsoft.com/office/drawing/2014/main" id="{840C4813-D586-D143-9F61-9B41905A2EED}"/>
                  </a:ext>
                </a:extLst>
              </p:cNvPr>
              <p:cNvSpPr>
                <a:spLocks noChangeArrowheads="1"/>
              </p:cNvSpPr>
              <p:nvPr/>
            </p:nvSpPr>
            <p:spPr bwMode="auto">
              <a:xfrm>
                <a:off x="5594350" y="5195888"/>
                <a:ext cx="2051050" cy="903287"/>
              </a:xfrm>
              <a:custGeom>
                <a:avLst/>
                <a:gdLst>
                  <a:gd name="T0" fmla="*/ 65141 w 5699"/>
                  <a:gd name="T1" fmla="*/ 65215 h 2507"/>
                  <a:gd name="T2" fmla="*/ 65141 w 5699"/>
                  <a:gd name="T3" fmla="*/ 837711 h 2507"/>
                  <a:gd name="T4" fmla="*/ 1985549 w 5699"/>
                  <a:gd name="T5" fmla="*/ 837711 h 2507"/>
                  <a:gd name="T6" fmla="*/ 1985549 w 5699"/>
                  <a:gd name="T7" fmla="*/ 65215 h 2507"/>
                  <a:gd name="T8" fmla="*/ 65141 w 5699"/>
                  <a:gd name="T9" fmla="*/ 65215 h 2507"/>
                  <a:gd name="T10" fmla="*/ 1985549 w 5699"/>
                  <a:gd name="T11" fmla="*/ 837711 h 2507"/>
                  <a:gd name="T12" fmla="*/ 1985549 w 5699"/>
                  <a:gd name="T13" fmla="*/ 870499 h 2507"/>
                  <a:gd name="T14" fmla="*/ 1985549 w 5699"/>
                  <a:gd name="T15" fmla="*/ 837711 h 2507"/>
                  <a:gd name="T16" fmla="*/ 1985549 w 5699"/>
                  <a:gd name="T17" fmla="*/ 902927 h 2507"/>
                  <a:gd name="T18" fmla="*/ 65141 w 5699"/>
                  <a:gd name="T19" fmla="*/ 902927 h 2507"/>
                  <a:gd name="T20" fmla="*/ 65141 w 5699"/>
                  <a:gd name="T21" fmla="*/ 902927 h 2507"/>
                  <a:gd name="T22" fmla="*/ 0 w 5699"/>
                  <a:gd name="T23" fmla="*/ 837711 h 2507"/>
                  <a:gd name="T24" fmla="*/ 0 w 5699"/>
                  <a:gd name="T25" fmla="*/ 65215 h 2507"/>
                  <a:gd name="T26" fmla="*/ 0 w 5699"/>
                  <a:gd name="T27" fmla="*/ 65215 h 2507"/>
                  <a:gd name="T28" fmla="*/ 65141 w 5699"/>
                  <a:gd name="T29" fmla="*/ 0 h 2507"/>
                  <a:gd name="T30" fmla="*/ 1985549 w 5699"/>
                  <a:gd name="T31" fmla="*/ 0 h 2507"/>
                  <a:gd name="T32" fmla="*/ 1985549 w 5699"/>
                  <a:gd name="T33" fmla="*/ 0 h 2507"/>
                  <a:gd name="T34" fmla="*/ 2050690 w 5699"/>
                  <a:gd name="T35" fmla="*/ 65215 h 2507"/>
                  <a:gd name="T36" fmla="*/ 2050690 w 5699"/>
                  <a:gd name="T37" fmla="*/ 837711 h 2507"/>
                  <a:gd name="T38" fmla="*/ 2050690 w 5699"/>
                  <a:gd name="T39" fmla="*/ 837711 h 2507"/>
                  <a:gd name="T40" fmla="*/ 1985549 w 5699"/>
                  <a:gd name="T41" fmla="*/ 902927 h 250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699" h="2507">
                    <a:moveTo>
                      <a:pt x="181" y="181"/>
                    </a:moveTo>
                    <a:lnTo>
                      <a:pt x="181" y="2325"/>
                    </a:lnTo>
                    <a:lnTo>
                      <a:pt x="5517" y="2325"/>
                    </a:lnTo>
                    <a:lnTo>
                      <a:pt x="5517" y="181"/>
                    </a:lnTo>
                    <a:lnTo>
                      <a:pt x="181" y="181"/>
                    </a:lnTo>
                    <a:close/>
                    <a:moveTo>
                      <a:pt x="5517" y="2325"/>
                    </a:moveTo>
                    <a:lnTo>
                      <a:pt x="5517" y="2416"/>
                    </a:lnTo>
                    <a:lnTo>
                      <a:pt x="5517" y="2325"/>
                    </a:lnTo>
                    <a:close/>
                    <a:moveTo>
                      <a:pt x="5517" y="2506"/>
                    </a:moveTo>
                    <a:lnTo>
                      <a:pt x="181" y="2506"/>
                    </a:lnTo>
                    <a:cubicBezTo>
                      <a:pt x="81" y="2506"/>
                      <a:pt x="0" y="2425"/>
                      <a:pt x="0" y="2325"/>
                    </a:cubicBezTo>
                    <a:lnTo>
                      <a:pt x="0" y="181"/>
                    </a:lnTo>
                    <a:cubicBezTo>
                      <a:pt x="0" y="81"/>
                      <a:pt x="81" y="0"/>
                      <a:pt x="181" y="0"/>
                    </a:cubicBezTo>
                    <a:lnTo>
                      <a:pt x="5517" y="0"/>
                    </a:lnTo>
                    <a:cubicBezTo>
                      <a:pt x="5617" y="0"/>
                      <a:pt x="5698" y="81"/>
                      <a:pt x="5698" y="181"/>
                    </a:cubicBezTo>
                    <a:lnTo>
                      <a:pt x="5698" y="2325"/>
                    </a:lnTo>
                    <a:cubicBezTo>
                      <a:pt x="5698" y="2425"/>
                      <a:pt x="5617" y="2506"/>
                      <a:pt x="5517" y="2506"/>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228" name="Freeform 18">
                <a:extLst>
                  <a:ext uri="{FF2B5EF4-FFF2-40B4-BE49-F238E27FC236}">
                    <a16:creationId xmlns:a16="http://schemas.microsoft.com/office/drawing/2014/main" id="{A1B5A633-2AFC-F848-BB36-879CB8765679}"/>
                  </a:ext>
                </a:extLst>
              </p:cNvPr>
              <p:cNvSpPr>
                <a:spLocks noChangeArrowheads="1"/>
              </p:cNvSpPr>
              <p:nvPr/>
            </p:nvSpPr>
            <p:spPr bwMode="auto">
              <a:xfrm>
                <a:off x="5494338" y="5084763"/>
                <a:ext cx="2252662" cy="1123950"/>
              </a:xfrm>
              <a:custGeom>
                <a:avLst/>
                <a:gdLst>
                  <a:gd name="T0" fmla="*/ 65143 w 6259"/>
                  <a:gd name="T1" fmla="*/ 64781 h 3123"/>
                  <a:gd name="T2" fmla="*/ 65143 w 6259"/>
                  <a:gd name="T3" fmla="*/ 1058809 h 3123"/>
                  <a:gd name="T4" fmla="*/ 2187519 w 6259"/>
                  <a:gd name="T5" fmla="*/ 1058809 h 3123"/>
                  <a:gd name="T6" fmla="*/ 2187519 w 6259"/>
                  <a:gd name="T7" fmla="*/ 64781 h 3123"/>
                  <a:gd name="T8" fmla="*/ 65143 w 6259"/>
                  <a:gd name="T9" fmla="*/ 64781 h 3123"/>
                  <a:gd name="T10" fmla="*/ 2187519 w 6259"/>
                  <a:gd name="T11" fmla="*/ 1058809 h 3123"/>
                  <a:gd name="T12" fmla="*/ 2187519 w 6259"/>
                  <a:gd name="T13" fmla="*/ 1091200 h 3123"/>
                  <a:gd name="T14" fmla="*/ 2187519 w 6259"/>
                  <a:gd name="T15" fmla="*/ 1058809 h 3123"/>
                  <a:gd name="T16" fmla="*/ 2187519 w 6259"/>
                  <a:gd name="T17" fmla="*/ 1123590 h 3123"/>
                  <a:gd name="T18" fmla="*/ 65143 w 6259"/>
                  <a:gd name="T19" fmla="*/ 1123590 h 3123"/>
                  <a:gd name="T20" fmla="*/ 65143 w 6259"/>
                  <a:gd name="T21" fmla="*/ 1123590 h 3123"/>
                  <a:gd name="T22" fmla="*/ 0 w 6259"/>
                  <a:gd name="T23" fmla="*/ 1058809 h 3123"/>
                  <a:gd name="T24" fmla="*/ 0 w 6259"/>
                  <a:gd name="T25" fmla="*/ 64781 h 3123"/>
                  <a:gd name="T26" fmla="*/ 0 w 6259"/>
                  <a:gd name="T27" fmla="*/ 64781 h 3123"/>
                  <a:gd name="T28" fmla="*/ 65143 w 6259"/>
                  <a:gd name="T29" fmla="*/ 0 h 3123"/>
                  <a:gd name="T30" fmla="*/ 2187519 w 6259"/>
                  <a:gd name="T31" fmla="*/ 0 h 3123"/>
                  <a:gd name="T32" fmla="*/ 2187519 w 6259"/>
                  <a:gd name="T33" fmla="*/ 0 h 3123"/>
                  <a:gd name="T34" fmla="*/ 2252302 w 6259"/>
                  <a:gd name="T35" fmla="*/ 64781 h 3123"/>
                  <a:gd name="T36" fmla="*/ 2252302 w 6259"/>
                  <a:gd name="T37" fmla="*/ 1058809 h 3123"/>
                  <a:gd name="T38" fmla="*/ 2252302 w 6259"/>
                  <a:gd name="T39" fmla="*/ 1058809 h 3123"/>
                  <a:gd name="T40" fmla="*/ 2187519 w 6259"/>
                  <a:gd name="T41" fmla="*/ 1123590 h 312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6259" h="3123">
                    <a:moveTo>
                      <a:pt x="181" y="180"/>
                    </a:moveTo>
                    <a:lnTo>
                      <a:pt x="181" y="2942"/>
                    </a:lnTo>
                    <a:lnTo>
                      <a:pt x="6078" y="2942"/>
                    </a:lnTo>
                    <a:lnTo>
                      <a:pt x="6078" y="180"/>
                    </a:lnTo>
                    <a:lnTo>
                      <a:pt x="181" y="180"/>
                    </a:lnTo>
                    <a:close/>
                    <a:moveTo>
                      <a:pt x="6078" y="2942"/>
                    </a:moveTo>
                    <a:lnTo>
                      <a:pt x="6078" y="3032"/>
                    </a:lnTo>
                    <a:lnTo>
                      <a:pt x="6078" y="2942"/>
                    </a:lnTo>
                    <a:close/>
                    <a:moveTo>
                      <a:pt x="6078" y="3122"/>
                    </a:moveTo>
                    <a:lnTo>
                      <a:pt x="181" y="3122"/>
                    </a:lnTo>
                    <a:cubicBezTo>
                      <a:pt x="81" y="3122"/>
                      <a:pt x="0" y="3041"/>
                      <a:pt x="0" y="2942"/>
                    </a:cubicBezTo>
                    <a:lnTo>
                      <a:pt x="0" y="180"/>
                    </a:lnTo>
                    <a:cubicBezTo>
                      <a:pt x="0" y="81"/>
                      <a:pt x="81" y="0"/>
                      <a:pt x="181" y="0"/>
                    </a:cubicBezTo>
                    <a:lnTo>
                      <a:pt x="6078" y="0"/>
                    </a:lnTo>
                    <a:cubicBezTo>
                      <a:pt x="6177" y="0"/>
                      <a:pt x="6258" y="81"/>
                      <a:pt x="6258" y="180"/>
                    </a:cubicBezTo>
                    <a:lnTo>
                      <a:pt x="6258" y="2942"/>
                    </a:lnTo>
                    <a:cubicBezTo>
                      <a:pt x="6258" y="3041"/>
                      <a:pt x="6177" y="3122"/>
                      <a:pt x="6078" y="312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229" name="Freeform 19">
                <a:extLst>
                  <a:ext uri="{FF2B5EF4-FFF2-40B4-BE49-F238E27FC236}">
                    <a16:creationId xmlns:a16="http://schemas.microsoft.com/office/drawing/2014/main" id="{4B61EB88-4BC6-0349-88C6-BCC5B000279F}"/>
                  </a:ext>
                </a:extLst>
              </p:cNvPr>
              <p:cNvSpPr>
                <a:spLocks noChangeArrowheads="1"/>
              </p:cNvSpPr>
              <p:nvPr/>
            </p:nvSpPr>
            <p:spPr bwMode="auto">
              <a:xfrm>
                <a:off x="6300788" y="5273675"/>
                <a:ext cx="639762" cy="747713"/>
              </a:xfrm>
              <a:custGeom>
                <a:avLst/>
                <a:gdLst>
                  <a:gd name="T0" fmla="*/ 319521 w 1778"/>
                  <a:gd name="T1" fmla="*/ 65159 h 2077"/>
                  <a:gd name="T2" fmla="*/ 319521 w 1778"/>
                  <a:gd name="T3" fmla="*/ 65159 h 2077"/>
                  <a:gd name="T4" fmla="*/ 64768 w 1778"/>
                  <a:gd name="T5" fmla="*/ 373677 h 2077"/>
                  <a:gd name="T6" fmla="*/ 64768 w 1778"/>
                  <a:gd name="T7" fmla="*/ 373677 h 2077"/>
                  <a:gd name="T8" fmla="*/ 319521 w 1778"/>
                  <a:gd name="T9" fmla="*/ 682194 h 2077"/>
                  <a:gd name="T10" fmla="*/ 319521 w 1778"/>
                  <a:gd name="T11" fmla="*/ 682194 h 2077"/>
                  <a:gd name="T12" fmla="*/ 574275 w 1778"/>
                  <a:gd name="T13" fmla="*/ 373677 h 2077"/>
                  <a:gd name="T14" fmla="*/ 574275 w 1778"/>
                  <a:gd name="T15" fmla="*/ 373677 h 2077"/>
                  <a:gd name="T16" fmla="*/ 319521 w 1778"/>
                  <a:gd name="T17" fmla="*/ 65159 h 2077"/>
                  <a:gd name="T18" fmla="*/ 319521 w 1778"/>
                  <a:gd name="T19" fmla="*/ 747353 h 2077"/>
                  <a:gd name="T20" fmla="*/ 319521 w 1778"/>
                  <a:gd name="T21" fmla="*/ 747353 h 2077"/>
                  <a:gd name="T22" fmla="*/ 0 w 1778"/>
                  <a:gd name="T23" fmla="*/ 373677 h 2077"/>
                  <a:gd name="T24" fmla="*/ 0 w 1778"/>
                  <a:gd name="T25" fmla="*/ 373677 h 2077"/>
                  <a:gd name="T26" fmla="*/ 319521 w 1778"/>
                  <a:gd name="T27" fmla="*/ 0 h 2077"/>
                  <a:gd name="T28" fmla="*/ 319521 w 1778"/>
                  <a:gd name="T29" fmla="*/ 0 h 2077"/>
                  <a:gd name="T30" fmla="*/ 639402 w 1778"/>
                  <a:gd name="T31" fmla="*/ 373677 h 2077"/>
                  <a:gd name="T32" fmla="*/ 639402 w 1778"/>
                  <a:gd name="T33" fmla="*/ 373677 h 2077"/>
                  <a:gd name="T34" fmla="*/ 319521 w 1778"/>
                  <a:gd name="T35" fmla="*/ 747353 h 207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778" h="2077">
                    <a:moveTo>
                      <a:pt x="888" y="181"/>
                    </a:moveTo>
                    <a:lnTo>
                      <a:pt x="888" y="181"/>
                    </a:lnTo>
                    <a:cubicBezTo>
                      <a:pt x="498" y="181"/>
                      <a:pt x="180" y="565"/>
                      <a:pt x="180" y="1038"/>
                    </a:cubicBezTo>
                    <a:cubicBezTo>
                      <a:pt x="180" y="1510"/>
                      <a:pt x="498" y="1895"/>
                      <a:pt x="888" y="1895"/>
                    </a:cubicBezTo>
                    <a:cubicBezTo>
                      <a:pt x="1279" y="1895"/>
                      <a:pt x="1596" y="1510"/>
                      <a:pt x="1596" y="1038"/>
                    </a:cubicBezTo>
                    <a:cubicBezTo>
                      <a:pt x="1596" y="565"/>
                      <a:pt x="1279" y="181"/>
                      <a:pt x="888" y="181"/>
                    </a:cubicBezTo>
                    <a:close/>
                    <a:moveTo>
                      <a:pt x="888" y="2076"/>
                    </a:moveTo>
                    <a:lnTo>
                      <a:pt x="888" y="2076"/>
                    </a:lnTo>
                    <a:cubicBezTo>
                      <a:pt x="398" y="2076"/>
                      <a:pt x="0" y="1610"/>
                      <a:pt x="0" y="1038"/>
                    </a:cubicBezTo>
                    <a:cubicBezTo>
                      <a:pt x="0" y="466"/>
                      <a:pt x="398" y="0"/>
                      <a:pt x="888" y="0"/>
                    </a:cubicBezTo>
                    <a:cubicBezTo>
                      <a:pt x="1379" y="0"/>
                      <a:pt x="1777" y="466"/>
                      <a:pt x="1777" y="1038"/>
                    </a:cubicBezTo>
                    <a:cubicBezTo>
                      <a:pt x="1777" y="1610"/>
                      <a:pt x="1379" y="2076"/>
                      <a:pt x="888" y="2076"/>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230" name="Freeform 21">
                <a:extLst>
                  <a:ext uri="{FF2B5EF4-FFF2-40B4-BE49-F238E27FC236}">
                    <a16:creationId xmlns:a16="http://schemas.microsoft.com/office/drawing/2014/main" id="{374B7D65-9B57-B04F-B597-0CA541916CEB}"/>
                  </a:ext>
                </a:extLst>
              </p:cNvPr>
              <p:cNvSpPr>
                <a:spLocks noChangeArrowheads="1"/>
              </p:cNvSpPr>
              <p:nvPr/>
            </p:nvSpPr>
            <p:spPr bwMode="auto">
              <a:xfrm>
                <a:off x="5886450" y="5557838"/>
                <a:ext cx="180975" cy="180975"/>
              </a:xfrm>
              <a:custGeom>
                <a:avLst/>
                <a:gdLst>
                  <a:gd name="T0" fmla="*/ 180614 w 502"/>
                  <a:gd name="T1" fmla="*/ 90307 h 501"/>
                  <a:gd name="T2" fmla="*/ 180614 w 502"/>
                  <a:gd name="T3" fmla="*/ 90307 h 501"/>
                  <a:gd name="T4" fmla="*/ 90488 w 502"/>
                  <a:gd name="T5" fmla="*/ 180614 h 501"/>
                  <a:gd name="T6" fmla="*/ 90488 w 502"/>
                  <a:gd name="T7" fmla="*/ 180614 h 501"/>
                  <a:gd name="T8" fmla="*/ 0 w 502"/>
                  <a:gd name="T9" fmla="*/ 90307 h 501"/>
                  <a:gd name="T10" fmla="*/ 0 w 502"/>
                  <a:gd name="T11" fmla="*/ 90307 h 501"/>
                  <a:gd name="T12" fmla="*/ 90488 w 502"/>
                  <a:gd name="T13" fmla="*/ 0 h 501"/>
                  <a:gd name="T14" fmla="*/ 90488 w 502"/>
                  <a:gd name="T15" fmla="*/ 0 h 501"/>
                  <a:gd name="T16" fmla="*/ 180614 w 502"/>
                  <a:gd name="T17" fmla="*/ 90307 h 50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02" h="501">
                    <a:moveTo>
                      <a:pt x="501" y="250"/>
                    </a:moveTo>
                    <a:lnTo>
                      <a:pt x="501" y="250"/>
                    </a:lnTo>
                    <a:cubicBezTo>
                      <a:pt x="501" y="388"/>
                      <a:pt x="389" y="500"/>
                      <a:pt x="251" y="500"/>
                    </a:cubicBezTo>
                    <a:cubicBezTo>
                      <a:pt x="112" y="500"/>
                      <a:pt x="0" y="388"/>
                      <a:pt x="0" y="250"/>
                    </a:cubicBezTo>
                    <a:cubicBezTo>
                      <a:pt x="0" y="111"/>
                      <a:pt x="112" y="0"/>
                      <a:pt x="251" y="0"/>
                    </a:cubicBezTo>
                    <a:cubicBezTo>
                      <a:pt x="389" y="0"/>
                      <a:pt x="501" y="111"/>
                      <a:pt x="501" y="25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231" name="Freeform 22">
                <a:extLst>
                  <a:ext uri="{FF2B5EF4-FFF2-40B4-BE49-F238E27FC236}">
                    <a16:creationId xmlns:a16="http://schemas.microsoft.com/office/drawing/2014/main" id="{09C4F9CD-CFD4-C546-B3A0-5F57321DF650}"/>
                  </a:ext>
                </a:extLst>
              </p:cNvPr>
              <p:cNvSpPr>
                <a:spLocks noChangeArrowheads="1"/>
              </p:cNvSpPr>
              <p:nvPr/>
            </p:nvSpPr>
            <p:spPr bwMode="auto">
              <a:xfrm>
                <a:off x="6350000" y="5665788"/>
                <a:ext cx="541338" cy="322262"/>
              </a:xfrm>
              <a:custGeom>
                <a:avLst/>
                <a:gdLst>
                  <a:gd name="T0" fmla="*/ 270489 w 1503"/>
                  <a:gd name="T1" fmla="*/ 0 h 895"/>
                  <a:gd name="T2" fmla="*/ 270489 w 1503"/>
                  <a:gd name="T3" fmla="*/ 0 h 895"/>
                  <a:gd name="T4" fmla="*/ 0 w 1503"/>
                  <a:gd name="T5" fmla="*/ 97219 h 895"/>
                  <a:gd name="T6" fmla="*/ 0 w 1503"/>
                  <a:gd name="T7" fmla="*/ 97219 h 895"/>
                  <a:gd name="T8" fmla="*/ 270489 w 1503"/>
                  <a:gd name="T9" fmla="*/ 321902 h 895"/>
                  <a:gd name="T10" fmla="*/ 270489 w 1503"/>
                  <a:gd name="T11" fmla="*/ 321902 h 895"/>
                  <a:gd name="T12" fmla="*/ 540978 w 1503"/>
                  <a:gd name="T13" fmla="*/ 97219 h 895"/>
                  <a:gd name="T14" fmla="*/ 540978 w 1503"/>
                  <a:gd name="T15" fmla="*/ 97219 h 895"/>
                  <a:gd name="T16" fmla="*/ 270489 w 1503"/>
                  <a:gd name="T17" fmla="*/ 0 h 89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503" h="895">
                    <a:moveTo>
                      <a:pt x="751" y="0"/>
                    </a:moveTo>
                    <a:lnTo>
                      <a:pt x="751" y="0"/>
                    </a:lnTo>
                    <a:cubicBezTo>
                      <a:pt x="466" y="0"/>
                      <a:pt x="204" y="102"/>
                      <a:pt x="0" y="270"/>
                    </a:cubicBezTo>
                    <a:cubicBezTo>
                      <a:pt x="112" y="634"/>
                      <a:pt x="406" y="894"/>
                      <a:pt x="751" y="894"/>
                    </a:cubicBezTo>
                    <a:cubicBezTo>
                      <a:pt x="1097" y="894"/>
                      <a:pt x="1391" y="634"/>
                      <a:pt x="1502" y="270"/>
                    </a:cubicBezTo>
                    <a:cubicBezTo>
                      <a:pt x="1298" y="102"/>
                      <a:pt x="1037" y="0"/>
                      <a:pt x="751"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232" name="Freeform 24">
                <a:extLst>
                  <a:ext uri="{FF2B5EF4-FFF2-40B4-BE49-F238E27FC236}">
                    <a16:creationId xmlns:a16="http://schemas.microsoft.com/office/drawing/2014/main" id="{BA3474E2-195B-2E42-8CD3-6F7FC732E63F}"/>
                  </a:ext>
                </a:extLst>
              </p:cNvPr>
              <p:cNvSpPr>
                <a:spLocks noChangeArrowheads="1"/>
              </p:cNvSpPr>
              <p:nvPr/>
            </p:nvSpPr>
            <p:spPr bwMode="auto">
              <a:xfrm>
                <a:off x="6492875" y="5381625"/>
                <a:ext cx="255588" cy="255588"/>
              </a:xfrm>
              <a:custGeom>
                <a:avLst/>
                <a:gdLst>
                  <a:gd name="T0" fmla="*/ 255229 w 711"/>
                  <a:gd name="T1" fmla="*/ 127614 h 711"/>
                  <a:gd name="T2" fmla="*/ 255229 w 711"/>
                  <a:gd name="T3" fmla="*/ 127614 h 711"/>
                  <a:gd name="T4" fmla="*/ 127614 w 711"/>
                  <a:gd name="T5" fmla="*/ 255229 h 711"/>
                  <a:gd name="T6" fmla="*/ 127614 w 711"/>
                  <a:gd name="T7" fmla="*/ 255229 h 711"/>
                  <a:gd name="T8" fmla="*/ 0 w 711"/>
                  <a:gd name="T9" fmla="*/ 127614 h 711"/>
                  <a:gd name="T10" fmla="*/ 0 w 711"/>
                  <a:gd name="T11" fmla="*/ 127614 h 711"/>
                  <a:gd name="T12" fmla="*/ 127614 w 711"/>
                  <a:gd name="T13" fmla="*/ 0 h 711"/>
                  <a:gd name="T14" fmla="*/ 127614 w 711"/>
                  <a:gd name="T15" fmla="*/ 0 h 711"/>
                  <a:gd name="T16" fmla="*/ 255229 w 711"/>
                  <a:gd name="T17" fmla="*/ 127614 h 7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11" h="711">
                    <a:moveTo>
                      <a:pt x="710" y="355"/>
                    </a:moveTo>
                    <a:lnTo>
                      <a:pt x="710" y="355"/>
                    </a:lnTo>
                    <a:cubicBezTo>
                      <a:pt x="710" y="552"/>
                      <a:pt x="551" y="710"/>
                      <a:pt x="355" y="710"/>
                    </a:cubicBezTo>
                    <a:cubicBezTo>
                      <a:pt x="159" y="710"/>
                      <a:pt x="0" y="552"/>
                      <a:pt x="0" y="355"/>
                    </a:cubicBezTo>
                    <a:cubicBezTo>
                      <a:pt x="0" y="159"/>
                      <a:pt x="159" y="0"/>
                      <a:pt x="355" y="0"/>
                    </a:cubicBezTo>
                    <a:cubicBezTo>
                      <a:pt x="551" y="0"/>
                      <a:pt x="710" y="159"/>
                      <a:pt x="710" y="355"/>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233" name="Freeform 28">
                <a:extLst>
                  <a:ext uri="{FF2B5EF4-FFF2-40B4-BE49-F238E27FC236}">
                    <a16:creationId xmlns:a16="http://schemas.microsoft.com/office/drawing/2014/main" id="{87DDBDAC-D529-F34D-ACDE-A1C54CCA01CD}"/>
                  </a:ext>
                </a:extLst>
              </p:cNvPr>
              <p:cNvSpPr>
                <a:spLocks noChangeArrowheads="1"/>
              </p:cNvSpPr>
              <p:nvPr/>
            </p:nvSpPr>
            <p:spPr bwMode="auto">
              <a:xfrm>
                <a:off x="7432675" y="5230813"/>
                <a:ext cx="180975" cy="180975"/>
              </a:xfrm>
              <a:custGeom>
                <a:avLst/>
                <a:gdLst>
                  <a:gd name="T0" fmla="*/ 0 w 502"/>
                  <a:gd name="T1" fmla="*/ 0 h 501"/>
                  <a:gd name="T2" fmla="*/ 180614 w 502"/>
                  <a:gd name="T3" fmla="*/ 180614 h 501"/>
                  <a:gd name="T4" fmla="*/ 180614 w 502"/>
                  <a:gd name="T5" fmla="*/ 0 h 501"/>
                  <a:gd name="T6" fmla="*/ 0 w 502"/>
                  <a:gd name="T7" fmla="*/ 0 h 50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02" h="501">
                    <a:moveTo>
                      <a:pt x="0" y="0"/>
                    </a:moveTo>
                    <a:lnTo>
                      <a:pt x="501" y="500"/>
                    </a:lnTo>
                    <a:lnTo>
                      <a:pt x="501" y="0"/>
                    </a:lnTo>
                    <a:lnTo>
                      <a:pt x="0"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grpSp>
        <p:sp>
          <p:nvSpPr>
            <p:cNvPr id="182" name="Freeform 29">
              <a:extLst>
                <a:ext uri="{FF2B5EF4-FFF2-40B4-BE49-F238E27FC236}">
                  <a16:creationId xmlns:a16="http://schemas.microsoft.com/office/drawing/2014/main" id="{9FC60E89-AE8F-5A45-A830-D370ED5FD94E}"/>
                </a:ext>
              </a:extLst>
            </p:cNvPr>
            <p:cNvSpPr>
              <a:spLocks noChangeArrowheads="1"/>
            </p:cNvSpPr>
            <p:nvPr/>
          </p:nvSpPr>
          <p:spPr bwMode="auto">
            <a:xfrm>
              <a:off x="1892145" y="1988535"/>
              <a:ext cx="993704" cy="1005226"/>
            </a:xfrm>
            <a:custGeom>
              <a:avLst/>
              <a:gdLst>
                <a:gd name="T0" fmla="*/ 403066 w 3041"/>
                <a:gd name="T1" fmla="*/ 553858 h 3079"/>
                <a:gd name="T2" fmla="*/ 551470 w 3041"/>
                <a:gd name="T3" fmla="*/ 702848 h 3079"/>
                <a:gd name="T4" fmla="*/ 551470 w 3041"/>
                <a:gd name="T5" fmla="*/ 405227 h 3079"/>
                <a:gd name="T6" fmla="*/ 337870 w 3041"/>
                <a:gd name="T7" fmla="*/ 553858 h 3079"/>
                <a:gd name="T8" fmla="*/ 551470 w 3041"/>
                <a:gd name="T9" fmla="*/ 340088 h 3079"/>
                <a:gd name="T10" fmla="*/ 551470 w 3041"/>
                <a:gd name="T11" fmla="*/ 767987 h 3079"/>
                <a:gd name="T12" fmla="*/ 320580 w 3041"/>
                <a:gd name="T13" fmla="*/ 843562 h 3079"/>
                <a:gd name="T14" fmla="*/ 416394 w 3041"/>
                <a:gd name="T15" fmla="*/ 898984 h 3079"/>
                <a:gd name="T16" fmla="*/ 436925 w 3041"/>
                <a:gd name="T17" fmla="*/ 1026742 h 3079"/>
                <a:gd name="T18" fmla="*/ 650525 w 3041"/>
                <a:gd name="T19" fmla="*/ 1042577 h 3079"/>
                <a:gd name="T20" fmla="*/ 666374 w 3041"/>
                <a:gd name="T21" fmla="*/ 929214 h 3079"/>
                <a:gd name="T22" fmla="*/ 782719 w 3041"/>
                <a:gd name="T23" fmla="*/ 843562 h 3079"/>
                <a:gd name="T24" fmla="*/ 904108 w 3041"/>
                <a:gd name="T25" fmla="*/ 889987 h 3079"/>
                <a:gd name="T26" fmla="*/ 912032 w 3041"/>
                <a:gd name="T27" fmla="*/ 892146 h 3079"/>
                <a:gd name="T28" fmla="*/ 1024775 w 3041"/>
                <a:gd name="T29" fmla="*/ 712925 h 3079"/>
                <a:gd name="T30" fmla="*/ 1019012 w 3041"/>
                <a:gd name="T31" fmla="*/ 691332 h 3079"/>
                <a:gd name="T32" fmla="*/ 918516 w 3041"/>
                <a:gd name="T33" fmla="*/ 609279 h 3079"/>
                <a:gd name="T34" fmla="*/ 922478 w 3041"/>
                <a:gd name="T35" fmla="*/ 553858 h 3079"/>
                <a:gd name="T36" fmla="*/ 934365 w 3041"/>
                <a:gd name="T37" fmla="*/ 466046 h 3079"/>
                <a:gd name="T38" fmla="*/ 1026216 w 3041"/>
                <a:gd name="T39" fmla="*/ 407386 h 3079"/>
                <a:gd name="T40" fmla="*/ 925720 w 3041"/>
                <a:gd name="T41" fmla="*/ 224206 h 3079"/>
                <a:gd name="T42" fmla="*/ 912032 w 3041"/>
                <a:gd name="T43" fmla="*/ 216289 h 3079"/>
                <a:gd name="T44" fmla="*/ 819460 w 3041"/>
                <a:gd name="T45" fmla="*/ 267032 h 3079"/>
                <a:gd name="T46" fmla="*/ 687266 w 3041"/>
                <a:gd name="T47" fmla="*/ 209091 h 3079"/>
                <a:gd name="T48" fmla="*/ 666374 w 3041"/>
                <a:gd name="T49" fmla="*/ 80973 h 3079"/>
                <a:gd name="T50" fmla="*/ 452774 w 3041"/>
                <a:gd name="T51" fmla="*/ 65139 h 3079"/>
                <a:gd name="T52" fmla="*/ 436925 w 3041"/>
                <a:gd name="T53" fmla="*/ 178861 h 3079"/>
                <a:gd name="T54" fmla="*/ 416394 w 3041"/>
                <a:gd name="T55" fmla="*/ 209091 h 3079"/>
                <a:gd name="T56" fmla="*/ 283839 w 3041"/>
                <a:gd name="T57" fmla="*/ 267032 h 3079"/>
                <a:gd name="T58" fmla="*/ 191267 w 3041"/>
                <a:gd name="T59" fmla="*/ 216289 h 3079"/>
                <a:gd name="T60" fmla="*/ 78524 w 3041"/>
                <a:gd name="T61" fmla="*/ 395150 h 3079"/>
                <a:gd name="T62" fmla="*/ 77083 w 3041"/>
                <a:gd name="T63" fmla="*/ 407386 h 3079"/>
                <a:gd name="T64" fmla="*/ 169295 w 3041"/>
                <a:gd name="T65" fmla="*/ 465687 h 3079"/>
                <a:gd name="T66" fmla="*/ 180822 w 3041"/>
                <a:gd name="T67" fmla="*/ 553858 h 3079"/>
                <a:gd name="T68" fmla="*/ 184784 w 3041"/>
                <a:gd name="T69" fmla="*/ 609279 h 3079"/>
                <a:gd name="T70" fmla="*/ 84287 w 3041"/>
                <a:gd name="T71" fmla="*/ 691332 h 3079"/>
                <a:gd name="T72" fmla="*/ 177580 w 3041"/>
                <a:gd name="T73" fmla="*/ 883869 h 3079"/>
                <a:gd name="T74" fmla="*/ 199192 w 3041"/>
                <a:gd name="T75" fmla="*/ 889987 h 3079"/>
                <a:gd name="T76" fmla="*/ 300409 w 3041"/>
                <a:gd name="T77" fmla="*/ 836724 h 3079"/>
                <a:gd name="T78" fmla="*/ 452774 w 3041"/>
                <a:gd name="T79" fmla="*/ 1107715 h 3079"/>
                <a:gd name="T80" fmla="*/ 371729 w 3041"/>
                <a:gd name="T81" fmla="*/ 950807 h 3079"/>
                <a:gd name="T82" fmla="*/ 231610 w 3041"/>
                <a:gd name="T83" fmla="*/ 946128 h 3079"/>
                <a:gd name="T84" fmla="*/ 121028 w 3041"/>
                <a:gd name="T85" fmla="*/ 916618 h 3079"/>
                <a:gd name="T86" fmla="*/ 51869 w 3041"/>
                <a:gd name="T87" fmla="*/ 634831 h 3079"/>
                <a:gd name="T88" fmla="*/ 115625 w 3041"/>
                <a:gd name="T89" fmla="*/ 553858 h 3079"/>
                <a:gd name="T90" fmla="*/ 51869 w 3041"/>
                <a:gd name="T91" fmla="*/ 473244 h 3079"/>
                <a:gd name="T92" fmla="*/ 14048 w 3041"/>
                <a:gd name="T93" fmla="*/ 424300 h 3079"/>
                <a:gd name="T94" fmla="*/ 121028 w 3041"/>
                <a:gd name="T95" fmla="*/ 191457 h 3079"/>
                <a:gd name="T96" fmla="*/ 231610 w 3041"/>
                <a:gd name="T97" fmla="*/ 161947 h 3079"/>
                <a:gd name="T98" fmla="*/ 371729 w 3041"/>
                <a:gd name="T99" fmla="*/ 157268 h 3079"/>
                <a:gd name="T100" fmla="*/ 452774 w 3041"/>
                <a:gd name="T101" fmla="*/ 0 h 3079"/>
                <a:gd name="T102" fmla="*/ 731571 w 3041"/>
                <a:gd name="T103" fmla="*/ 80973 h 3079"/>
                <a:gd name="T104" fmla="*/ 805412 w 3041"/>
                <a:gd name="T105" fmla="*/ 200094 h 3079"/>
                <a:gd name="T106" fmla="*/ 912032 w 3041"/>
                <a:gd name="T107" fmla="*/ 151150 h 3079"/>
                <a:gd name="T108" fmla="*/ 1080967 w 3041"/>
                <a:gd name="T109" fmla="*/ 362761 h 3079"/>
                <a:gd name="T110" fmla="*/ 1089252 w 3041"/>
                <a:gd name="T111" fmla="*/ 424300 h 3079"/>
                <a:gd name="T112" fmla="*/ 985513 w 3041"/>
                <a:gd name="T113" fmla="*/ 511392 h 3079"/>
                <a:gd name="T114" fmla="*/ 985513 w 3041"/>
                <a:gd name="T115" fmla="*/ 596683 h 3079"/>
                <a:gd name="T116" fmla="*/ 1089252 w 3041"/>
                <a:gd name="T117" fmla="*/ 684135 h 3079"/>
                <a:gd name="T118" fmla="*/ 982271 w 3041"/>
                <a:gd name="T119" fmla="*/ 916618 h 3079"/>
                <a:gd name="T120" fmla="*/ 912032 w 3041"/>
                <a:gd name="T121" fmla="*/ 956925 h 3079"/>
                <a:gd name="T122" fmla="*/ 805412 w 3041"/>
                <a:gd name="T123" fmla="*/ 907981 h 3079"/>
                <a:gd name="T124" fmla="*/ 731571 w 3041"/>
                <a:gd name="T125" fmla="*/ 1026742 h 3079"/>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3041" h="3079">
                  <a:moveTo>
                    <a:pt x="1531" y="1126"/>
                  </a:moveTo>
                  <a:lnTo>
                    <a:pt x="1531" y="1126"/>
                  </a:lnTo>
                  <a:cubicBezTo>
                    <a:pt x="1303" y="1126"/>
                    <a:pt x="1119" y="1312"/>
                    <a:pt x="1119" y="1539"/>
                  </a:cubicBezTo>
                  <a:cubicBezTo>
                    <a:pt x="1119" y="1767"/>
                    <a:pt x="1303" y="1953"/>
                    <a:pt x="1531" y="1953"/>
                  </a:cubicBezTo>
                  <a:cubicBezTo>
                    <a:pt x="1759" y="1953"/>
                    <a:pt x="1945" y="1767"/>
                    <a:pt x="1945" y="1539"/>
                  </a:cubicBezTo>
                  <a:cubicBezTo>
                    <a:pt x="1945" y="1312"/>
                    <a:pt x="1759" y="1126"/>
                    <a:pt x="1531" y="1126"/>
                  </a:cubicBezTo>
                  <a:close/>
                  <a:moveTo>
                    <a:pt x="1531" y="2134"/>
                  </a:moveTo>
                  <a:lnTo>
                    <a:pt x="1531" y="2134"/>
                  </a:lnTo>
                  <a:cubicBezTo>
                    <a:pt x="1204" y="2134"/>
                    <a:pt x="938" y="1867"/>
                    <a:pt x="938" y="1539"/>
                  </a:cubicBezTo>
                  <a:cubicBezTo>
                    <a:pt x="938" y="1212"/>
                    <a:pt x="1204" y="945"/>
                    <a:pt x="1531" y="945"/>
                  </a:cubicBezTo>
                  <a:cubicBezTo>
                    <a:pt x="1859" y="945"/>
                    <a:pt x="2126" y="1212"/>
                    <a:pt x="2126" y="1539"/>
                  </a:cubicBezTo>
                  <a:cubicBezTo>
                    <a:pt x="2126" y="1867"/>
                    <a:pt x="1859" y="2134"/>
                    <a:pt x="1531" y="2134"/>
                  </a:cubicBezTo>
                  <a:close/>
                  <a:moveTo>
                    <a:pt x="834" y="2325"/>
                  </a:moveTo>
                  <a:lnTo>
                    <a:pt x="834" y="2325"/>
                  </a:lnTo>
                  <a:cubicBezTo>
                    <a:pt x="854" y="2325"/>
                    <a:pt x="874" y="2331"/>
                    <a:pt x="890" y="2344"/>
                  </a:cubicBezTo>
                  <a:cubicBezTo>
                    <a:pt x="970" y="2409"/>
                    <a:pt x="1060" y="2460"/>
                    <a:pt x="1156" y="2498"/>
                  </a:cubicBezTo>
                  <a:cubicBezTo>
                    <a:pt x="1190" y="2511"/>
                    <a:pt x="1213" y="2545"/>
                    <a:pt x="1213" y="2582"/>
                  </a:cubicBezTo>
                  <a:lnTo>
                    <a:pt x="1213" y="2853"/>
                  </a:lnTo>
                  <a:cubicBezTo>
                    <a:pt x="1213" y="2877"/>
                    <a:pt x="1233" y="2897"/>
                    <a:pt x="1257" y="2897"/>
                  </a:cubicBezTo>
                  <a:lnTo>
                    <a:pt x="1806" y="2897"/>
                  </a:lnTo>
                  <a:cubicBezTo>
                    <a:pt x="1830" y="2897"/>
                    <a:pt x="1850" y="2877"/>
                    <a:pt x="1850" y="2853"/>
                  </a:cubicBezTo>
                  <a:lnTo>
                    <a:pt x="1850" y="2582"/>
                  </a:lnTo>
                  <a:cubicBezTo>
                    <a:pt x="1850" y="2545"/>
                    <a:pt x="1873" y="2511"/>
                    <a:pt x="1908" y="2498"/>
                  </a:cubicBezTo>
                  <a:cubicBezTo>
                    <a:pt x="2003" y="2460"/>
                    <a:pt x="2093" y="2409"/>
                    <a:pt x="2173" y="2344"/>
                  </a:cubicBezTo>
                  <a:cubicBezTo>
                    <a:pt x="2202" y="2321"/>
                    <a:pt x="2243" y="2318"/>
                    <a:pt x="2275" y="2337"/>
                  </a:cubicBezTo>
                  <a:lnTo>
                    <a:pt x="2510" y="2473"/>
                  </a:lnTo>
                  <a:cubicBezTo>
                    <a:pt x="2517" y="2476"/>
                    <a:pt x="2524" y="2479"/>
                    <a:pt x="2532" y="2479"/>
                  </a:cubicBezTo>
                  <a:cubicBezTo>
                    <a:pt x="2545" y="2479"/>
                    <a:pt x="2561" y="2473"/>
                    <a:pt x="2570" y="2456"/>
                  </a:cubicBezTo>
                  <a:lnTo>
                    <a:pt x="2845" y="1981"/>
                  </a:lnTo>
                  <a:cubicBezTo>
                    <a:pt x="2853" y="1967"/>
                    <a:pt x="2851" y="1954"/>
                    <a:pt x="2849" y="1947"/>
                  </a:cubicBezTo>
                  <a:cubicBezTo>
                    <a:pt x="2848" y="1941"/>
                    <a:pt x="2842" y="1928"/>
                    <a:pt x="2829" y="1921"/>
                  </a:cubicBezTo>
                  <a:lnTo>
                    <a:pt x="2594" y="1785"/>
                  </a:lnTo>
                  <a:cubicBezTo>
                    <a:pt x="2561" y="1766"/>
                    <a:pt x="2544" y="1730"/>
                    <a:pt x="2550" y="1693"/>
                  </a:cubicBezTo>
                  <a:cubicBezTo>
                    <a:pt x="2557" y="1642"/>
                    <a:pt x="2561" y="1590"/>
                    <a:pt x="2561" y="1539"/>
                  </a:cubicBezTo>
                  <a:cubicBezTo>
                    <a:pt x="2561" y="1488"/>
                    <a:pt x="2557" y="1437"/>
                    <a:pt x="2550" y="1386"/>
                  </a:cubicBezTo>
                  <a:cubicBezTo>
                    <a:pt x="2544" y="1349"/>
                    <a:pt x="2561" y="1313"/>
                    <a:pt x="2594" y="1295"/>
                  </a:cubicBezTo>
                  <a:lnTo>
                    <a:pt x="2829" y="1158"/>
                  </a:lnTo>
                  <a:cubicBezTo>
                    <a:pt x="2842" y="1151"/>
                    <a:pt x="2848" y="1138"/>
                    <a:pt x="2849" y="1132"/>
                  </a:cubicBezTo>
                  <a:cubicBezTo>
                    <a:pt x="2851" y="1125"/>
                    <a:pt x="2853" y="1112"/>
                    <a:pt x="2845" y="1098"/>
                  </a:cubicBezTo>
                  <a:lnTo>
                    <a:pt x="2570" y="623"/>
                  </a:lnTo>
                  <a:cubicBezTo>
                    <a:pt x="2561" y="607"/>
                    <a:pt x="2545" y="601"/>
                    <a:pt x="2532" y="601"/>
                  </a:cubicBezTo>
                  <a:cubicBezTo>
                    <a:pt x="2524" y="601"/>
                    <a:pt x="2517" y="603"/>
                    <a:pt x="2510" y="607"/>
                  </a:cubicBezTo>
                  <a:lnTo>
                    <a:pt x="2275" y="742"/>
                  </a:lnTo>
                  <a:cubicBezTo>
                    <a:pt x="2243" y="760"/>
                    <a:pt x="2202" y="758"/>
                    <a:pt x="2173" y="735"/>
                  </a:cubicBezTo>
                  <a:cubicBezTo>
                    <a:pt x="2092" y="670"/>
                    <a:pt x="2003" y="618"/>
                    <a:pt x="1908" y="581"/>
                  </a:cubicBezTo>
                  <a:cubicBezTo>
                    <a:pt x="1873" y="567"/>
                    <a:pt x="1850" y="535"/>
                    <a:pt x="1850" y="497"/>
                  </a:cubicBezTo>
                  <a:lnTo>
                    <a:pt x="1850" y="225"/>
                  </a:lnTo>
                  <a:cubicBezTo>
                    <a:pt x="1850" y="201"/>
                    <a:pt x="1830" y="181"/>
                    <a:pt x="1806" y="181"/>
                  </a:cubicBezTo>
                  <a:lnTo>
                    <a:pt x="1257" y="181"/>
                  </a:lnTo>
                  <a:cubicBezTo>
                    <a:pt x="1233" y="181"/>
                    <a:pt x="1213" y="201"/>
                    <a:pt x="1213" y="225"/>
                  </a:cubicBezTo>
                  <a:lnTo>
                    <a:pt x="1213" y="497"/>
                  </a:lnTo>
                  <a:cubicBezTo>
                    <a:pt x="1213" y="535"/>
                    <a:pt x="1190" y="567"/>
                    <a:pt x="1156" y="581"/>
                  </a:cubicBezTo>
                  <a:cubicBezTo>
                    <a:pt x="1060" y="618"/>
                    <a:pt x="970" y="670"/>
                    <a:pt x="890" y="735"/>
                  </a:cubicBezTo>
                  <a:cubicBezTo>
                    <a:pt x="861" y="758"/>
                    <a:pt x="821" y="760"/>
                    <a:pt x="788" y="742"/>
                  </a:cubicBezTo>
                  <a:lnTo>
                    <a:pt x="553" y="607"/>
                  </a:lnTo>
                  <a:cubicBezTo>
                    <a:pt x="546" y="603"/>
                    <a:pt x="539" y="601"/>
                    <a:pt x="531" y="601"/>
                  </a:cubicBezTo>
                  <a:cubicBezTo>
                    <a:pt x="519" y="601"/>
                    <a:pt x="502" y="607"/>
                    <a:pt x="493" y="623"/>
                  </a:cubicBezTo>
                  <a:lnTo>
                    <a:pt x="218" y="1098"/>
                  </a:lnTo>
                  <a:cubicBezTo>
                    <a:pt x="210" y="1112"/>
                    <a:pt x="212" y="1125"/>
                    <a:pt x="214" y="1132"/>
                  </a:cubicBezTo>
                  <a:cubicBezTo>
                    <a:pt x="216" y="1138"/>
                    <a:pt x="220" y="1151"/>
                    <a:pt x="234" y="1158"/>
                  </a:cubicBezTo>
                  <a:lnTo>
                    <a:pt x="470" y="1294"/>
                  </a:lnTo>
                  <a:cubicBezTo>
                    <a:pt x="502" y="1313"/>
                    <a:pt x="519" y="1349"/>
                    <a:pt x="513" y="1386"/>
                  </a:cubicBezTo>
                  <a:cubicBezTo>
                    <a:pt x="506" y="1437"/>
                    <a:pt x="502" y="1488"/>
                    <a:pt x="502" y="1539"/>
                  </a:cubicBezTo>
                  <a:cubicBezTo>
                    <a:pt x="502" y="1590"/>
                    <a:pt x="506" y="1642"/>
                    <a:pt x="513" y="1693"/>
                  </a:cubicBezTo>
                  <a:cubicBezTo>
                    <a:pt x="519" y="1730"/>
                    <a:pt x="501" y="1766"/>
                    <a:pt x="470" y="1785"/>
                  </a:cubicBezTo>
                  <a:lnTo>
                    <a:pt x="234" y="1921"/>
                  </a:lnTo>
                  <a:cubicBezTo>
                    <a:pt x="213" y="1932"/>
                    <a:pt x="206" y="1960"/>
                    <a:pt x="218" y="1981"/>
                  </a:cubicBezTo>
                  <a:lnTo>
                    <a:pt x="493" y="2456"/>
                  </a:lnTo>
                  <a:cubicBezTo>
                    <a:pt x="502" y="2473"/>
                    <a:pt x="519" y="2479"/>
                    <a:pt x="531" y="2479"/>
                  </a:cubicBezTo>
                  <a:cubicBezTo>
                    <a:pt x="539" y="2479"/>
                    <a:pt x="546" y="2476"/>
                    <a:pt x="553" y="2473"/>
                  </a:cubicBezTo>
                  <a:lnTo>
                    <a:pt x="788" y="2337"/>
                  </a:lnTo>
                  <a:cubicBezTo>
                    <a:pt x="803" y="2328"/>
                    <a:pt x="818" y="2325"/>
                    <a:pt x="834" y="2325"/>
                  </a:cubicBezTo>
                  <a:close/>
                  <a:moveTo>
                    <a:pt x="1806" y="3078"/>
                  </a:moveTo>
                  <a:lnTo>
                    <a:pt x="1257" y="3078"/>
                  </a:lnTo>
                  <a:cubicBezTo>
                    <a:pt x="1133" y="3078"/>
                    <a:pt x="1032" y="2978"/>
                    <a:pt x="1032" y="2853"/>
                  </a:cubicBezTo>
                  <a:lnTo>
                    <a:pt x="1032" y="2642"/>
                  </a:lnTo>
                  <a:cubicBezTo>
                    <a:pt x="960" y="2609"/>
                    <a:pt x="891" y="2570"/>
                    <a:pt x="827" y="2523"/>
                  </a:cubicBezTo>
                  <a:lnTo>
                    <a:pt x="643" y="2629"/>
                  </a:lnTo>
                  <a:cubicBezTo>
                    <a:pt x="609" y="2649"/>
                    <a:pt x="571" y="2659"/>
                    <a:pt x="531" y="2659"/>
                  </a:cubicBezTo>
                  <a:cubicBezTo>
                    <a:pt x="451" y="2659"/>
                    <a:pt x="376" y="2616"/>
                    <a:pt x="336" y="2547"/>
                  </a:cubicBezTo>
                  <a:lnTo>
                    <a:pt x="61" y="2071"/>
                  </a:lnTo>
                  <a:cubicBezTo>
                    <a:pt x="0" y="1963"/>
                    <a:pt x="37" y="1826"/>
                    <a:pt x="144" y="1764"/>
                  </a:cubicBezTo>
                  <a:lnTo>
                    <a:pt x="327" y="1658"/>
                  </a:lnTo>
                  <a:cubicBezTo>
                    <a:pt x="323" y="1619"/>
                    <a:pt x="321" y="1579"/>
                    <a:pt x="321" y="1539"/>
                  </a:cubicBezTo>
                  <a:cubicBezTo>
                    <a:pt x="321" y="1500"/>
                    <a:pt x="323" y="1460"/>
                    <a:pt x="327" y="1421"/>
                  </a:cubicBezTo>
                  <a:lnTo>
                    <a:pt x="144" y="1315"/>
                  </a:lnTo>
                  <a:cubicBezTo>
                    <a:pt x="92" y="1285"/>
                    <a:pt x="55" y="1237"/>
                    <a:pt x="39" y="1179"/>
                  </a:cubicBezTo>
                  <a:cubicBezTo>
                    <a:pt x="24" y="1121"/>
                    <a:pt x="32" y="1060"/>
                    <a:pt x="62" y="1008"/>
                  </a:cubicBezTo>
                  <a:lnTo>
                    <a:pt x="336" y="532"/>
                  </a:lnTo>
                  <a:cubicBezTo>
                    <a:pt x="376" y="463"/>
                    <a:pt x="451" y="420"/>
                    <a:pt x="531" y="420"/>
                  </a:cubicBezTo>
                  <a:cubicBezTo>
                    <a:pt x="571" y="420"/>
                    <a:pt x="609" y="431"/>
                    <a:pt x="643" y="450"/>
                  </a:cubicBezTo>
                  <a:lnTo>
                    <a:pt x="827" y="556"/>
                  </a:lnTo>
                  <a:cubicBezTo>
                    <a:pt x="891" y="509"/>
                    <a:pt x="960" y="470"/>
                    <a:pt x="1032" y="437"/>
                  </a:cubicBezTo>
                  <a:lnTo>
                    <a:pt x="1032" y="225"/>
                  </a:lnTo>
                  <a:cubicBezTo>
                    <a:pt x="1032" y="102"/>
                    <a:pt x="1133" y="0"/>
                    <a:pt x="1257" y="0"/>
                  </a:cubicBezTo>
                  <a:lnTo>
                    <a:pt x="1806" y="0"/>
                  </a:lnTo>
                  <a:cubicBezTo>
                    <a:pt x="1930" y="0"/>
                    <a:pt x="2031" y="102"/>
                    <a:pt x="2031" y="225"/>
                  </a:cubicBezTo>
                  <a:lnTo>
                    <a:pt x="2031" y="437"/>
                  </a:lnTo>
                  <a:cubicBezTo>
                    <a:pt x="2103" y="470"/>
                    <a:pt x="2172" y="510"/>
                    <a:pt x="2236" y="556"/>
                  </a:cubicBezTo>
                  <a:lnTo>
                    <a:pt x="2420" y="450"/>
                  </a:lnTo>
                  <a:cubicBezTo>
                    <a:pt x="2454" y="431"/>
                    <a:pt x="2493" y="420"/>
                    <a:pt x="2532" y="420"/>
                  </a:cubicBezTo>
                  <a:cubicBezTo>
                    <a:pt x="2612" y="420"/>
                    <a:pt x="2687" y="463"/>
                    <a:pt x="2727" y="532"/>
                  </a:cubicBezTo>
                  <a:lnTo>
                    <a:pt x="3001" y="1008"/>
                  </a:lnTo>
                  <a:cubicBezTo>
                    <a:pt x="3031" y="1060"/>
                    <a:pt x="3040" y="1121"/>
                    <a:pt x="3024" y="1179"/>
                  </a:cubicBezTo>
                  <a:cubicBezTo>
                    <a:pt x="3009" y="1236"/>
                    <a:pt x="2971" y="1285"/>
                    <a:pt x="2919" y="1315"/>
                  </a:cubicBezTo>
                  <a:lnTo>
                    <a:pt x="2736" y="1421"/>
                  </a:lnTo>
                  <a:cubicBezTo>
                    <a:pt x="2740" y="1460"/>
                    <a:pt x="2742" y="1500"/>
                    <a:pt x="2742" y="1539"/>
                  </a:cubicBezTo>
                  <a:cubicBezTo>
                    <a:pt x="2742" y="1579"/>
                    <a:pt x="2740" y="1619"/>
                    <a:pt x="2736" y="1658"/>
                  </a:cubicBezTo>
                  <a:lnTo>
                    <a:pt x="2919" y="1764"/>
                  </a:lnTo>
                  <a:cubicBezTo>
                    <a:pt x="2971" y="1794"/>
                    <a:pt x="3009" y="1842"/>
                    <a:pt x="3024" y="1901"/>
                  </a:cubicBezTo>
                  <a:cubicBezTo>
                    <a:pt x="3040" y="1959"/>
                    <a:pt x="3031" y="2019"/>
                    <a:pt x="3001" y="2071"/>
                  </a:cubicBezTo>
                  <a:lnTo>
                    <a:pt x="2727" y="2547"/>
                  </a:lnTo>
                  <a:cubicBezTo>
                    <a:pt x="2687" y="2616"/>
                    <a:pt x="2612" y="2659"/>
                    <a:pt x="2532" y="2659"/>
                  </a:cubicBezTo>
                  <a:cubicBezTo>
                    <a:pt x="2493" y="2659"/>
                    <a:pt x="2454" y="2649"/>
                    <a:pt x="2420" y="2629"/>
                  </a:cubicBezTo>
                  <a:lnTo>
                    <a:pt x="2236" y="2523"/>
                  </a:lnTo>
                  <a:cubicBezTo>
                    <a:pt x="2172" y="2570"/>
                    <a:pt x="2103" y="2609"/>
                    <a:pt x="2031" y="2642"/>
                  </a:cubicBezTo>
                  <a:lnTo>
                    <a:pt x="2031" y="2853"/>
                  </a:lnTo>
                  <a:cubicBezTo>
                    <a:pt x="2031" y="2978"/>
                    <a:pt x="1930" y="3078"/>
                    <a:pt x="1806" y="3078"/>
                  </a:cubicBezTo>
                  <a:close/>
                </a:path>
              </a:pathLst>
            </a:custGeom>
            <a:solidFill>
              <a:schemeClr val="accent6">
                <a:lumMod val="75000"/>
              </a:schemeClr>
            </a:solidFill>
            <a:ln>
              <a:noFill/>
            </a:ln>
            <a:effectLst/>
          </p:spPr>
          <p:txBody>
            <a:bodyPr wrap="none" anchor="ctr"/>
            <a:lstStyle/>
            <a:p>
              <a:endParaRPr lang="es-ES_tradnl" sz="1633"/>
            </a:p>
          </p:txBody>
        </p:sp>
        <p:sp>
          <p:nvSpPr>
            <p:cNvPr id="183" name="Freeform 30">
              <a:extLst>
                <a:ext uri="{FF2B5EF4-FFF2-40B4-BE49-F238E27FC236}">
                  <a16:creationId xmlns:a16="http://schemas.microsoft.com/office/drawing/2014/main" id="{55A72BD4-B5F0-3D49-9E21-4C7CD48D8A06}"/>
                </a:ext>
              </a:extLst>
            </p:cNvPr>
            <p:cNvSpPr>
              <a:spLocks noChangeArrowheads="1"/>
            </p:cNvSpPr>
            <p:nvPr/>
          </p:nvSpPr>
          <p:spPr bwMode="auto">
            <a:xfrm>
              <a:off x="1337685" y="3996106"/>
              <a:ext cx="1751224" cy="1709460"/>
            </a:xfrm>
            <a:custGeom>
              <a:avLst/>
              <a:gdLst>
                <a:gd name="T0" fmla="*/ 1748198 w 5361"/>
                <a:gd name="T1" fmla="*/ 1076676 h 5233"/>
                <a:gd name="T2" fmla="*/ 1662139 w 5361"/>
                <a:gd name="T3" fmla="*/ 1002857 h 5233"/>
                <a:gd name="T4" fmla="*/ 1669701 w 5361"/>
                <a:gd name="T5" fmla="*/ 897710 h 5233"/>
                <a:gd name="T6" fmla="*/ 1677982 w 5361"/>
                <a:gd name="T7" fmla="*/ 759435 h 5233"/>
                <a:gd name="T8" fmla="*/ 1858744 w 5361"/>
                <a:gd name="T9" fmla="*/ 636283 h 5233"/>
                <a:gd name="T10" fmla="*/ 1785647 w 5361"/>
                <a:gd name="T11" fmla="*/ 476762 h 5233"/>
                <a:gd name="T12" fmla="*/ 1797530 w 5361"/>
                <a:gd name="T13" fmla="*/ 432471 h 5233"/>
                <a:gd name="T14" fmla="*/ 1909515 w 5361"/>
                <a:gd name="T15" fmla="*/ 561384 h 5233"/>
                <a:gd name="T16" fmla="*/ 1865225 w 5361"/>
                <a:gd name="T17" fmla="*/ 726306 h 5233"/>
                <a:gd name="T18" fmla="*/ 1734875 w 5361"/>
                <a:gd name="T19" fmla="*/ 897710 h 5233"/>
                <a:gd name="T20" fmla="*/ 1780966 w 5361"/>
                <a:gd name="T21" fmla="*/ 1020141 h 5233"/>
                <a:gd name="T22" fmla="*/ 1792489 w 5361"/>
                <a:gd name="T23" fmla="*/ 1064433 h 5233"/>
                <a:gd name="T24" fmla="*/ 965020 w 5361"/>
                <a:gd name="T25" fmla="*/ 598473 h 5233"/>
                <a:gd name="T26" fmla="*/ 965020 w 5361"/>
                <a:gd name="T27" fmla="*/ 1196587 h 5233"/>
                <a:gd name="T28" fmla="*/ 1263888 w 5361"/>
                <a:gd name="T29" fmla="*/ 897710 h 5233"/>
                <a:gd name="T30" fmla="*/ 965020 w 5361"/>
                <a:gd name="T31" fmla="*/ 1261763 h 5233"/>
                <a:gd name="T32" fmla="*/ 965020 w 5361"/>
                <a:gd name="T33" fmla="*/ 533297 h 5233"/>
                <a:gd name="T34" fmla="*/ 1329063 w 5361"/>
                <a:gd name="T35" fmla="*/ 897710 h 5233"/>
                <a:gd name="T36" fmla="*/ 784259 w 5361"/>
                <a:gd name="T37" fmla="*/ 1884003 h 5233"/>
                <a:gd name="T38" fmla="*/ 662911 w 5361"/>
                <a:gd name="T39" fmla="*/ 1606012 h 5233"/>
                <a:gd name="T40" fmla="*/ 366564 w 5361"/>
                <a:gd name="T41" fmla="*/ 1591968 h 5233"/>
                <a:gd name="T42" fmla="*/ 275103 w 5361"/>
                <a:gd name="T43" fmla="*/ 1603851 h 5233"/>
                <a:gd name="T44" fmla="*/ 20165 w 5361"/>
                <a:gd name="T45" fmla="*/ 1234396 h 5233"/>
                <a:gd name="T46" fmla="*/ 64455 w 5361"/>
                <a:gd name="T47" fmla="*/ 1068754 h 5233"/>
                <a:gd name="T48" fmla="*/ 194804 w 5361"/>
                <a:gd name="T49" fmla="*/ 897710 h 5233"/>
                <a:gd name="T50" fmla="*/ 64815 w 5361"/>
                <a:gd name="T51" fmla="*/ 726306 h 5233"/>
                <a:gd name="T52" fmla="*/ 8642 w 5361"/>
                <a:gd name="T53" fmla="*/ 652847 h 5233"/>
                <a:gd name="T54" fmla="*/ 201286 w 5361"/>
                <a:gd name="T55" fmla="*/ 247744 h 5233"/>
                <a:gd name="T56" fmla="*/ 366564 w 5361"/>
                <a:gd name="T57" fmla="*/ 203452 h 5233"/>
                <a:gd name="T58" fmla="*/ 662911 w 5361"/>
                <a:gd name="T59" fmla="*/ 189409 h 5233"/>
                <a:gd name="T60" fmla="*/ 695679 w 5361"/>
                <a:gd name="T61" fmla="*/ 0 h 5233"/>
                <a:gd name="T62" fmla="*/ 728086 w 5361"/>
                <a:gd name="T63" fmla="*/ 211014 h 5233"/>
                <a:gd name="T64" fmla="*/ 707561 w 5361"/>
                <a:gd name="T65" fmla="*/ 241262 h 5233"/>
                <a:gd name="T66" fmla="*/ 488991 w 5361"/>
                <a:gd name="T67" fmla="*/ 349290 h 5233"/>
                <a:gd name="T68" fmla="*/ 291666 w 5361"/>
                <a:gd name="T69" fmla="*/ 254225 h 5233"/>
                <a:gd name="T70" fmla="*/ 76697 w 5361"/>
                <a:gd name="T71" fmla="*/ 593792 h 5233"/>
                <a:gd name="T72" fmla="*/ 71296 w 5361"/>
                <a:gd name="T73" fmla="*/ 636283 h 5233"/>
                <a:gd name="T74" fmla="*/ 252057 w 5361"/>
                <a:gd name="T75" fmla="*/ 759435 h 5233"/>
                <a:gd name="T76" fmla="*/ 259979 w 5361"/>
                <a:gd name="T77" fmla="*/ 897710 h 5233"/>
                <a:gd name="T78" fmla="*/ 267901 w 5361"/>
                <a:gd name="T79" fmla="*/ 1002857 h 5233"/>
                <a:gd name="T80" fmla="*/ 96862 w 5361"/>
                <a:gd name="T81" fmla="*/ 1125288 h 5233"/>
                <a:gd name="T82" fmla="*/ 76697 w 5361"/>
                <a:gd name="T83" fmla="*/ 1201628 h 5233"/>
                <a:gd name="T84" fmla="*/ 291666 w 5361"/>
                <a:gd name="T85" fmla="*/ 1540835 h 5233"/>
                <a:gd name="T86" fmla="*/ 488991 w 5361"/>
                <a:gd name="T87" fmla="*/ 1445771 h 5233"/>
                <a:gd name="T88" fmla="*/ 525720 w 5361"/>
                <a:gd name="T89" fmla="*/ 1448651 h 5233"/>
                <a:gd name="T90" fmla="*/ 728086 w 5361"/>
                <a:gd name="T91" fmla="*/ 1584406 h 5233"/>
                <a:gd name="T92" fmla="*/ 784259 w 5361"/>
                <a:gd name="T93" fmla="*/ 1818826 h 5233"/>
                <a:gd name="T94" fmla="*/ 1201954 w 5361"/>
                <a:gd name="T95" fmla="*/ 1763012 h 5233"/>
                <a:gd name="T96" fmla="*/ 1222479 w 5361"/>
                <a:gd name="T97" fmla="*/ 1553798 h 5233"/>
                <a:gd name="T98" fmla="*/ 1404320 w 5361"/>
                <a:gd name="T99" fmla="*/ 1448651 h 5233"/>
                <a:gd name="T100" fmla="*/ 1595884 w 5361"/>
                <a:gd name="T101" fmla="*/ 1535434 h 5233"/>
                <a:gd name="T102" fmla="*/ 1744238 w 5361"/>
                <a:gd name="T103" fmla="*/ 1391037 h 5233"/>
                <a:gd name="T104" fmla="*/ 1800410 w 5361"/>
                <a:gd name="T105" fmla="*/ 1423085 h 5233"/>
                <a:gd name="T106" fmla="*/ 1563116 w 5361"/>
                <a:gd name="T107" fmla="*/ 1591968 h 5233"/>
                <a:gd name="T108" fmla="*/ 1266769 w 5361"/>
                <a:gd name="T109" fmla="*/ 1606012 h 5233"/>
                <a:gd name="T110" fmla="*/ 1145781 w 5361"/>
                <a:gd name="T111" fmla="*/ 1884003 h 5233"/>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5361" h="5233">
                  <a:moveTo>
                    <a:pt x="4901" y="3002"/>
                  </a:moveTo>
                  <a:lnTo>
                    <a:pt x="4901" y="3002"/>
                  </a:lnTo>
                  <a:cubicBezTo>
                    <a:pt x="4885" y="3002"/>
                    <a:pt x="4869" y="2998"/>
                    <a:pt x="4855" y="2990"/>
                  </a:cubicBezTo>
                  <a:lnTo>
                    <a:pt x="4660" y="2876"/>
                  </a:lnTo>
                  <a:cubicBezTo>
                    <a:pt x="4627" y="2858"/>
                    <a:pt x="4610" y="2822"/>
                    <a:pt x="4616" y="2785"/>
                  </a:cubicBezTo>
                  <a:cubicBezTo>
                    <a:pt x="4630" y="2689"/>
                    <a:pt x="4637" y="2591"/>
                    <a:pt x="4637" y="2493"/>
                  </a:cubicBezTo>
                  <a:cubicBezTo>
                    <a:pt x="4637" y="2396"/>
                    <a:pt x="4630" y="2297"/>
                    <a:pt x="4616" y="2201"/>
                  </a:cubicBezTo>
                  <a:cubicBezTo>
                    <a:pt x="4610" y="2164"/>
                    <a:pt x="4627" y="2128"/>
                    <a:pt x="4660" y="2109"/>
                  </a:cubicBezTo>
                  <a:lnTo>
                    <a:pt x="5089" y="1861"/>
                  </a:lnTo>
                  <a:cubicBezTo>
                    <a:pt x="5126" y="1841"/>
                    <a:pt x="5151" y="1807"/>
                    <a:pt x="5162" y="1767"/>
                  </a:cubicBezTo>
                  <a:cubicBezTo>
                    <a:pt x="5172" y="1727"/>
                    <a:pt x="5167" y="1684"/>
                    <a:pt x="5147" y="1649"/>
                  </a:cubicBezTo>
                  <a:lnTo>
                    <a:pt x="4959" y="1324"/>
                  </a:lnTo>
                  <a:cubicBezTo>
                    <a:pt x="4934" y="1281"/>
                    <a:pt x="4949" y="1225"/>
                    <a:pt x="4992" y="1201"/>
                  </a:cubicBezTo>
                  <a:cubicBezTo>
                    <a:pt x="5036" y="1176"/>
                    <a:pt x="5091" y="1190"/>
                    <a:pt x="5116" y="1234"/>
                  </a:cubicBezTo>
                  <a:lnTo>
                    <a:pt x="5303" y="1559"/>
                  </a:lnTo>
                  <a:cubicBezTo>
                    <a:pt x="5348" y="1636"/>
                    <a:pt x="5360" y="1727"/>
                    <a:pt x="5336" y="1813"/>
                  </a:cubicBezTo>
                  <a:cubicBezTo>
                    <a:pt x="5313" y="1900"/>
                    <a:pt x="5258" y="1973"/>
                    <a:pt x="5180" y="2017"/>
                  </a:cubicBezTo>
                  <a:lnTo>
                    <a:pt x="4802" y="2236"/>
                  </a:lnTo>
                  <a:cubicBezTo>
                    <a:pt x="4813" y="2321"/>
                    <a:pt x="4818" y="2407"/>
                    <a:pt x="4818" y="2493"/>
                  </a:cubicBezTo>
                  <a:cubicBezTo>
                    <a:pt x="4818" y="2579"/>
                    <a:pt x="4813" y="2665"/>
                    <a:pt x="4802" y="2750"/>
                  </a:cubicBezTo>
                  <a:lnTo>
                    <a:pt x="4946" y="2833"/>
                  </a:lnTo>
                  <a:cubicBezTo>
                    <a:pt x="4989" y="2858"/>
                    <a:pt x="5004" y="2914"/>
                    <a:pt x="4978" y="2956"/>
                  </a:cubicBezTo>
                  <a:cubicBezTo>
                    <a:pt x="4962" y="2986"/>
                    <a:pt x="4932" y="3002"/>
                    <a:pt x="4901" y="3002"/>
                  </a:cubicBezTo>
                  <a:close/>
                  <a:moveTo>
                    <a:pt x="2680" y="1662"/>
                  </a:moveTo>
                  <a:lnTo>
                    <a:pt x="2680" y="1662"/>
                  </a:lnTo>
                  <a:cubicBezTo>
                    <a:pt x="2222" y="1662"/>
                    <a:pt x="1849" y="2035"/>
                    <a:pt x="1849" y="2493"/>
                  </a:cubicBezTo>
                  <a:cubicBezTo>
                    <a:pt x="1849" y="2951"/>
                    <a:pt x="2222" y="3323"/>
                    <a:pt x="2680" y="3323"/>
                  </a:cubicBezTo>
                  <a:cubicBezTo>
                    <a:pt x="3138" y="3323"/>
                    <a:pt x="3510" y="2951"/>
                    <a:pt x="3510" y="2493"/>
                  </a:cubicBezTo>
                  <a:cubicBezTo>
                    <a:pt x="3510" y="2035"/>
                    <a:pt x="3138" y="1662"/>
                    <a:pt x="2680" y="1662"/>
                  </a:cubicBezTo>
                  <a:close/>
                  <a:moveTo>
                    <a:pt x="2680" y="3504"/>
                  </a:moveTo>
                  <a:lnTo>
                    <a:pt x="2680" y="3504"/>
                  </a:lnTo>
                  <a:cubicBezTo>
                    <a:pt x="2122" y="3504"/>
                    <a:pt x="1668" y="3051"/>
                    <a:pt x="1668" y="2493"/>
                  </a:cubicBezTo>
                  <a:cubicBezTo>
                    <a:pt x="1668" y="1935"/>
                    <a:pt x="2122" y="1481"/>
                    <a:pt x="2680" y="1481"/>
                  </a:cubicBezTo>
                  <a:cubicBezTo>
                    <a:pt x="3237" y="1481"/>
                    <a:pt x="3691" y="1935"/>
                    <a:pt x="3691" y="2493"/>
                  </a:cubicBezTo>
                  <a:cubicBezTo>
                    <a:pt x="3691" y="3051"/>
                    <a:pt x="3237" y="3504"/>
                    <a:pt x="2680" y="3504"/>
                  </a:cubicBezTo>
                  <a:close/>
                  <a:moveTo>
                    <a:pt x="3182" y="5232"/>
                  </a:moveTo>
                  <a:lnTo>
                    <a:pt x="2178" y="5232"/>
                  </a:lnTo>
                  <a:cubicBezTo>
                    <a:pt x="1992" y="5232"/>
                    <a:pt x="1841" y="5081"/>
                    <a:pt x="1841" y="4896"/>
                  </a:cubicBezTo>
                  <a:lnTo>
                    <a:pt x="1841" y="4460"/>
                  </a:lnTo>
                  <a:cubicBezTo>
                    <a:pt x="1683" y="4393"/>
                    <a:pt x="1533" y="4306"/>
                    <a:pt x="1395" y="4203"/>
                  </a:cubicBezTo>
                  <a:lnTo>
                    <a:pt x="1018" y="4421"/>
                  </a:lnTo>
                  <a:cubicBezTo>
                    <a:pt x="941" y="4465"/>
                    <a:pt x="850" y="4477"/>
                    <a:pt x="764" y="4454"/>
                  </a:cubicBezTo>
                  <a:cubicBezTo>
                    <a:pt x="676" y="4431"/>
                    <a:pt x="604" y="4375"/>
                    <a:pt x="559" y="4298"/>
                  </a:cubicBezTo>
                  <a:lnTo>
                    <a:pt x="56" y="3428"/>
                  </a:lnTo>
                  <a:cubicBezTo>
                    <a:pt x="12" y="3350"/>
                    <a:pt x="0" y="3259"/>
                    <a:pt x="23" y="3173"/>
                  </a:cubicBezTo>
                  <a:cubicBezTo>
                    <a:pt x="46" y="3086"/>
                    <a:pt x="102" y="3013"/>
                    <a:pt x="179" y="2968"/>
                  </a:cubicBezTo>
                  <a:lnTo>
                    <a:pt x="557" y="2750"/>
                  </a:lnTo>
                  <a:cubicBezTo>
                    <a:pt x="547" y="2664"/>
                    <a:pt x="541" y="2578"/>
                    <a:pt x="541" y="2493"/>
                  </a:cubicBezTo>
                  <a:cubicBezTo>
                    <a:pt x="541" y="2407"/>
                    <a:pt x="547" y="2321"/>
                    <a:pt x="557" y="2236"/>
                  </a:cubicBezTo>
                  <a:lnTo>
                    <a:pt x="180" y="2017"/>
                  </a:lnTo>
                  <a:cubicBezTo>
                    <a:pt x="102" y="1973"/>
                    <a:pt x="46" y="1900"/>
                    <a:pt x="24" y="1813"/>
                  </a:cubicBezTo>
                  <a:cubicBezTo>
                    <a:pt x="0" y="1727"/>
                    <a:pt x="12" y="1636"/>
                    <a:pt x="56" y="1559"/>
                  </a:cubicBezTo>
                  <a:lnTo>
                    <a:pt x="559" y="688"/>
                  </a:lnTo>
                  <a:cubicBezTo>
                    <a:pt x="604" y="611"/>
                    <a:pt x="676" y="555"/>
                    <a:pt x="763" y="532"/>
                  </a:cubicBezTo>
                  <a:cubicBezTo>
                    <a:pt x="850" y="508"/>
                    <a:pt x="940" y="521"/>
                    <a:pt x="1018" y="565"/>
                  </a:cubicBezTo>
                  <a:lnTo>
                    <a:pt x="1396" y="783"/>
                  </a:lnTo>
                  <a:cubicBezTo>
                    <a:pt x="1533" y="679"/>
                    <a:pt x="1683" y="593"/>
                    <a:pt x="1841" y="526"/>
                  </a:cubicBezTo>
                  <a:lnTo>
                    <a:pt x="1841" y="90"/>
                  </a:lnTo>
                  <a:cubicBezTo>
                    <a:pt x="1841" y="40"/>
                    <a:pt x="1882" y="0"/>
                    <a:pt x="1932" y="0"/>
                  </a:cubicBezTo>
                  <a:cubicBezTo>
                    <a:pt x="1981" y="0"/>
                    <a:pt x="2022" y="40"/>
                    <a:pt x="2022" y="90"/>
                  </a:cubicBezTo>
                  <a:lnTo>
                    <a:pt x="2022" y="586"/>
                  </a:lnTo>
                  <a:cubicBezTo>
                    <a:pt x="2022" y="624"/>
                    <a:pt x="1999" y="657"/>
                    <a:pt x="1965" y="670"/>
                  </a:cubicBezTo>
                  <a:cubicBezTo>
                    <a:pt x="1783" y="742"/>
                    <a:pt x="1613" y="840"/>
                    <a:pt x="1460" y="962"/>
                  </a:cubicBezTo>
                  <a:cubicBezTo>
                    <a:pt x="1431" y="986"/>
                    <a:pt x="1390" y="989"/>
                    <a:pt x="1358" y="970"/>
                  </a:cubicBezTo>
                  <a:lnTo>
                    <a:pt x="927" y="722"/>
                  </a:lnTo>
                  <a:cubicBezTo>
                    <a:pt x="892" y="701"/>
                    <a:pt x="850" y="696"/>
                    <a:pt x="810" y="706"/>
                  </a:cubicBezTo>
                  <a:cubicBezTo>
                    <a:pt x="769" y="717"/>
                    <a:pt x="736" y="743"/>
                    <a:pt x="715" y="779"/>
                  </a:cubicBezTo>
                  <a:lnTo>
                    <a:pt x="213" y="1649"/>
                  </a:lnTo>
                  <a:cubicBezTo>
                    <a:pt x="193" y="1685"/>
                    <a:pt x="187" y="1727"/>
                    <a:pt x="198" y="1767"/>
                  </a:cubicBezTo>
                  <a:cubicBezTo>
                    <a:pt x="208" y="1807"/>
                    <a:pt x="234" y="1841"/>
                    <a:pt x="270" y="1861"/>
                  </a:cubicBezTo>
                  <a:lnTo>
                    <a:pt x="700" y="2109"/>
                  </a:lnTo>
                  <a:cubicBezTo>
                    <a:pt x="732" y="2128"/>
                    <a:pt x="749" y="2164"/>
                    <a:pt x="744" y="2201"/>
                  </a:cubicBezTo>
                  <a:cubicBezTo>
                    <a:pt x="729" y="2298"/>
                    <a:pt x="722" y="2396"/>
                    <a:pt x="722" y="2493"/>
                  </a:cubicBezTo>
                  <a:cubicBezTo>
                    <a:pt x="722" y="2590"/>
                    <a:pt x="729" y="2688"/>
                    <a:pt x="744" y="2785"/>
                  </a:cubicBezTo>
                  <a:cubicBezTo>
                    <a:pt x="749" y="2822"/>
                    <a:pt x="732" y="2858"/>
                    <a:pt x="700" y="2876"/>
                  </a:cubicBezTo>
                  <a:lnTo>
                    <a:pt x="269" y="3125"/>
                  </a:lnTo>
                  <a:cubicBezTo>
                    <a:pt x="234" y="3146"/>
                    <a:pt x="208" y="3179"/>
                    <a:pt x="198" y="3219"/>
                  </a:cubicBezTo>
                  <a:cubicBezTo>
                    <a:pt x="187" y="3259"/>
                    <a:pt x="193" y="3301"/>
                    <a:pt x="213" y="3337"/>
                  </a:cubicBezTo>
                  <a:lnTo>
                    <a:pt x="715" y="4208"/>
                  </a:lnTo>
                  <a:cubicBezTo>
                    <a:pt x="736" y="4243"/>
                    <a:pt x="769" y="4269"/>
                    <a:pt x="810" y="4279"/>
                  </a:cubicBezTo>
                  <a:cubicBezTo>
                    <a:pt x="850" y="4290"/>
                    <a:pt x="892" y="4284"/>
                    <a:pt x="927" y="4264"/>
                  </a:cubicBezTo>
                  <a:lnTo>
                    <a:pt x="1358" y="4015"/>
                  </a:lnTo>
                  <a:cubicBezTo>
                    <a:pt x="1390" y="3997"/>
                    <a:pt x="1431" y="4000"/>
                    <a:pt x="1460" y="4023"/>
                  </a:cubicBezTo>
                  <a:cubicBezTo>
                    <a:pt x="1612" y="4145"/>
                    <a:pt x="1782" y="4244"/>
                    <a:pt x="1965" y="4315"/>
                  </a:cubicBezTo>
                  <a:cubicBezTo>
                    <a:pt x="1999" y="4329"/>
                    <a:pt x="2022" y="4362"/>
                    <a:pt x="2022" y="4400"/>
                  </a:cubicBezTo>
                  <a:lnTo>
                    <a:pt x="2022" y="4896"/>
                  </a:lnTo>
                  <a:cubicBezTo>
                    <a:pt x="2022" y="4982"/>
                    <a:pt x="2092" y="5051"/>
                    <a:pt x="2178" y="5051"/>
                  </a:cubicBezTo>
                  <a:lnTo>
                    <a:pt x="3182" y="5051"/>
                  </a:lnTo>
                  <a:cubicBezTo>
                    <a:pt x="3268" y="5051"/>
                    <a:pt x="3338" y="4982"/>
                    <a:pt x="3338" y="4896"/>
                  </a:cubicBezTo>
                  <a:lnTo>
                    <a:pt x="3338" y="4400"/>
                  </a:lnTo>
                  <a:cubicBezTo>
                    <a:pt x="3338" y="4362"/>
                    <a:pt x="3360" y="4329"/>
                    <a:pt x="3395" y="4315"/>
                  </a:cubicBezTo>
                  <a:cubicBezTo>
                    <a:pt x="3577" y="4244"/>
                    <a:pt x="3747" y="4146"/>
                    <a:pt x="3900" y="4023"/>
                  </a:cubicBezTo>
                  <a:cubicBezTo>
                    <a:pt x="3929" y="4000"/>
                    <a:pt x="3970" y="3997"/>
                    <a:pt x="4001" y="4015"/>
                  </a:cubicBezTo>
                  <a:lnTo>
                    <a:pt x="4432" y="4264"/>
                  </a:lnTo>
                  <a:cubicBezTo>
                    <a:pt x="4506" y="4307"/>
                    <a:pt x="4602" y="4282"/>
                    <a:pt x="4644" y="4207"/>
                  </a:cubicBezTo>
                  <a:lnTo>
                    <a:pt x="4844" y="3863"/>
                  </a:lnTo>
                  <a:cubicBezTo>
                    <a:pt x="4868" y="3819"/>
                    <a:pt x="4923" y="3805"/>
                    <a:pt x="4967" y="3829"/>
                  </a:cubicBezTo>
                  <a:cubicBezTo>
                    <a:pt x="5010" y="3855"/>
                    <a:pt x="5025" y="3910"/>
                    <a:pt x="5000" y="3952"/>
                  </a:cubicBezTo>
                  <a:lnTo>
                    <a:pt x="4801" y="4298"/>
                  </a:lnTo>
                  <a:cubicBezTo>
                    <a:pt x="4708" y="4458"/>
                    <a:pt x="4502" y="4514"/>
                    <a:pt x="4341" y="4421"/>
                  </a:cubicBezTo>
                  <a:lnTo>
                    <a:pt x="3964" y="4203"/>
                  </a:lnTo>
                  <a:cubicBezTo>
                    <a:pt x="3826" y="4306"/>
                    <a:pt x="3677" y="4393"/>
                    <a:pt x="3518" y="4460"/>
                  </a:cubicBezTo>
                  <a:lnTo>
                    <a:pt x="3518" y="4896"/>
                  </a:lnTo>
                  <a:cubicBezTo>
                    <a:pt x="3518" y="5081"/>
                    <a:pt x="3368" y="5232"/>
                    <a:pt x="3182" y="5232"/>
                  </a:cubicBezTo>
                  <a:close/>
                </a:path>
              </a:pathLst>
            </a:custGeom>
            <a:solidFill>
              <a:schemeClr val="accent1">
                <a:lumMod val="75000"/>
              </a:schemeClr>
            </a:solidFill>
            <a:ln>
              <a:noFill/>
            </a:ln>
            <a:effectLst/>
          </p:spPr>
          <p:txBody>
            <a:bodyPr wrap="none" anchor="ctr"/>
            <a:lstStyle/>
            <a:p>
              <a:endParaRPr lang="es-ES_tradnl" sz="1633"/>
            </a:p>
          </p:txBody>
        </p:sp>
        <p:grpSp>
          <p:nvGrpSpPr>
            <p:cNvPr id="184" name="Group 6">
              <a:extLst>
                <a:ext uri="{FF2B5EF4-FFF2-40B4-BE49-F238E27FC236}">
                  <a16:creationId xmlns:a16="http://schemas.microsoft.com/office/drawing/2014/main" id="{A79A625A-14A4-D542-B1B3-D509CC3107DF}"/>
                </a:ext>
              </a:extLst>
            </p:cNvPr>
            <p:cNvGrpSpPr>
              <a:grpSpLocks/>
            </p:cNvGrpSpPr>
            <p:nvPr/>
          </p:nvGrpSpPr>
          <p:grpSpPr bwMode="auto">
            <a:xfrm>
              <a:off x="2978019" y="3569821"/>
              <a:ext cx="1666254" cy="2151586"/>
              <a:chOff x="3309938" y="4121150"/>
              <a:chExt cx="1836737" cy="2371725"/>
            </a:xfrm>
            <a:solidFill>
              <a:schemeClr val="accent2">
                <a:lumMod val="75000"/>
              </a:schemeClr>
            </a:solidFill>
          </p:grpSpPr>
          <p:sp>
            <p:nvSpPr>
              <p:cNvPr id="217" name="Freeform 1">
                <a:extLst>
                  <a:ext uri="{FF2B5EF4-FFF2-40B4-BE49-F238E27FC236}">
                    <a16:creationId xmlns:a16="http://schemas.microsoft.com/office/drawing/2014/main" id="{9AC9E7A1-2240-0044-893D-498BBB30E396}"/>
                  </a:ext>
                </a:extLst>
              </p:cNvPr>
              <p:cNvSpPr>
                <a:spLocks noChangeArrowheads="1"/>
              </p:cNvSpPr>
              <p:nvPr/>
            </p:nvSpPr>
            <p:spPr bwMode="auto">
              <a:xfrm>
                <a:off x="4108450" y="5248275"/>
                <a:ext cx="290513" cy="741363"/>
              </a:xfrm>
              <a:custGeom>
                <a:avLst/>
                <a:gdLst>
                  <a:gd name="T0" fmla="*/ 175099 w 808"/>
                  <a:gd name="T1" fmla="*/ 51798 h 2061"/>
                  <a:gd name="T2" fmla="*/ 175099 w 808"/>
                  <a:gd name="T3" fmla="*/ 51798 h 2061"/>
                  <a:gd name="T4" fmla="*/ 289075 w 808"/>
                  <a:gd name="T5" fmla="*/ 210431 h 2061"/>
                  <a:gd name="T6" fmla="*/ 289075 w 808"/>
                  <a:gd name="T7" fmla="*/ 227697 h 2061"/>
                  <a:gd name="T8" fmla="*/ 221840 w 808"/>
                  <a:gd name="T9" fmla="*/ 227697 h 2061"/>
                  <a:gd name="T10" fmla="*/ 221840 w 808"/>
                  <a:gd name="T11" fmla="*/ 205754 h 2061"/>
                  <a:gd name="T12" fmla="*/ 221840 w 808"/>
                  <a:gd name="T13" fmla="*/ 205754 h 2061"/>
                  <a:gd name="T14" fmla="*/ 147414 w 808"/>
                  <a:gd name="T15" fmla="*/ 113668 h 2061"/>
                  <a:gd name="T16" fmla="*/ 147414 w 808"/>
                  <a:gd name="T17" fmla="*/ 113668 h 2061"/>
                  <a:gd name="T18" fmla="*/ 73707 w 808"/>
                  <a:gd name="T19" fmla="*/ 205754 h 2061"/>
                  <a:gd name="T20" fmla="*/ 73707 w 808"/>
                  <a:gd name="T21" fmla="*/ 205754 h 2061"/>
                  <a:gd name="T22" fmla="*/ 290153 w 808"/>
                  <a:gd name="T23" fmla="*/ 532731 h 2061"/>
                  <a:gd name="T24" fmla="*/ 290153 w 808"/>
                  <a:gd name="T25" fmla="*/ 532731 h 2061"/>
                  <a:gd name="T26" fmla="*/ 175099 w 808"/>
                  <a:gd name="T27" fmla="*/ 692083 h 2061"/>
                  <a:gd name="T28" fmla="*/ 175099 w 808"/>
                  <a:gd name="T29" fmla="*/ 741003 h 2061"/>
                  <a:gd name="T30" fmla="*/ 116133 w 808"/>
                  <a:gd name="T31" fmla="*/ 741003 h 2061"/>
                  <a:gd name="T32" fmla="*/ 116133 w 808"/>
                  <a:gd name="T33" fmla="*/ 692083 h 2061"/>
                  <a:gd name="T34" fmla="*/ 116133 w 808"/>
                  <a:gd name="T35" fmla="*/ 692083 h 2061"/>
                  <a:gd name="T36" fmla="*/ 0 w 808"/>
                  <a:gd name="T37" fmla="*/ 532731 h 2061"/>
                  <a:gd name="T38" fmla="*/ 0 w 808"/>
                  <a:gd name="T39" fmla="*/ 493163 h 2061"/>
                  <a:gd name="T40" fmla="*/ 67235 w 808"/>
                  <a:gd name="T41" fmla="*/ 493163 h 2061"/>
                  <a:gd name="T42" fmla="*/ 67235 w 808"/>
                  <a:gd name="T43" fmla="*/ 537407 h 2061"/>
                  <a:gd name="T44" fmla="*/ 67235 w 808"/>
                  <a:gd name="T45" fmla="*/ 537407 h 2061"/>
                  <a:gd name="T46" fmla="*/ 142740 w 808"/>
                  <a:gd name="T47" fmla="*/ 628774 h 2061"/>
                  <a:gd name="T48" fmla="*/ 142740 w 808"/>
                  <a:gd name="T49" fmla="*/ 628774 h 2061"/>
                  <a:gd name="T50" fmla="*/ 218244 w 808"/>
                  <a:gd name="T51" fmla="*/ 537407 h 2061"/>
                  <a:gd name="T52" fmla="*/ 218244 w 808"/>
                  <a:gd name="T53" fmla="*/ 537407 h 2061"/>
                  <a:gd name="T54" fmla="*/ 2876 w 808"/>
                  <a:gd name="T55" fmla="*/ 210431 h 2061"/>
                  <a:gd name="T56" fmla="*/ 2876 w 808"/>
                  <a:gd name="T57" fmla="*/ 210431 h 2061"/>
                  <a:gd name="T58" fmla="*/ 116133 w 808"/>
                  <a:gd name="T59" fmla="*/ 51798 h 2061"/>
                  <a:gd name="T60" fmla="*/ 116133 w 808"/>
                  <a:gd name="T61" fmla="*/ 0 h 2061"/>
                  <a:gd name="T62" fmla="*/ 175099 w 808"/>
                  <a:gd name="T63" fmla="*/ 0 h 2061"/>
                  <a:gd name="T64" fmla="*/ 175099 w 808"/>
                  <a:gd name="T65" fmla="*/ 51798 h 206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808" h="2061">
                    <a:moveTo>
                      <a:pt x="487" y="144"/>
                    </a:moveTo>
                    <a:lnTo>
                      <a:pt x="487" y="144"/>
                    </a:lnTo>
                    <a:cubicBezTo>
                      <a:pt x="705" y="175"/>
                      <a:pt x="804" y="344"/>
                      <a:pt x="804" y="585"/>
                    </a:cubicBezTo>
                    <a:lnTo>
                      <a:pt x="804" y="633"/>
                    </a:lnTo>
                    <a:lnTo>
                      <a:pt x="617" y="633"/>
                    </a:lnTo>
                    <a:lnTo>
                      <a:pt x="617" y="572"/>
                    </a:lnTo>
                    <a:cubicBezTo>
                      <a:pt x="617" y="413"/>
                      <a:pt x="553" y="316"/>
                      <a:pt x="410" y="316"/>
                    </a:cubicBezTo>
                    <a:cubicBezTo>
                      <a:pt x="269" y="316"/>
                      <a:pt x="205" y="413"/>
                      <a:pt x="205" y="572"/>
                    </a:cubicBezTo>
                    <a:cubicBezTo>
                      <a:pt x="205" y="974"/>
                      <a:pt x="807" y="977"/>
                      <a:pt x="807" y="1481"/>
                    </a:cubicBezTo>
                    <a:cubicBezTo>
                      <a:pt x="807" y="1722"/>
                      <a:pt x="705" y="1893"/>
                      <a:pt x="487" y="1924"/>
                    </a:cubicBezTo>
                    <a:lnTo>
                      <a:pt x="487" y="2060"/>
                    </a:lnTo>
                    <a:lnTo>
                      <a:pt x="323" y="2060"/>
                    </a:lnTo>
                    <a:lnTo>
                      <a:pt x="323" y="1924"/>
                    </a:lnTo>
                    <a:cubicBezTo>
                      <a:pt x="100" y="1893"/>
                      <a:pt x="0" y="1724"/>
                      <a:pt x="0" y="1481"/>
                    </a:cubicBezTo>
                    <a:lnTo>
                      <a:pt x="0" y="1371"/>
                    </a:lnTo>
                    <a:lnTo>
                      <a:pt x="187" y="1371"/>
                    </a:lnTo>
                    <a:lnTo>
                      <a:pt x="187" y="1494"/>
                    </a:lnTo>
                    <a:cubicBezTo>
                      <a:pt x="187" y="1656"/>
                      <a:pt x="254" y="1748"/>
                      <a:pt x="397" y="1748"/>
                    </a:cubicBezTo>
                    <a:cubicBezTo>
                      <a:pt x="543" y="1748"/>
                      <a:pt x="607" y="1656"/>
                      <a:pt x="607" y="1494"/>
                    </a:cubicBezTo>
                    <a:cubicBezTo>
                      <a:pt x="607" y="1095"/>
                      <a:pt x="8" y="1089"/>
                      <a:pt x="8" y="585"/>
                    </a:cubicBezTo>
                    <a:cubicBezTo>
                      <a:pt x="8" y="339"/>
                      <a:pt x="107" y="177"/>
                      <a:pt x="323" y="144"/>
                    </a:cubicBezTo>
                    <a:lnTo>
                      <a:pt x="323" y="0"/>
                    </a:lnTo>
                    <a:lnTo>
                      <a:pt x="487" y="0"/>
                    </a:lnTo>
                    <a:lnTo>
                      <a:pt x="487" y="14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218" name="Freeform 31">
                <a:extLst>
                  <a:ext uri="{FF2B5EF4-FFF2-40B4-BE49-F238E27FC236}">
                    <a16:creationId xmlns:a16="http://schemas.microsoft.com/office/drawing/2014/main" id="{556E0FA4-A14D-4042-A768-01723B93DF9D}"/>
                  </a:ext>
                </a:extLst>
              </p:cNvPr>
              <p:cNvSpPr>
                <a:spLocks noChangeArrowheads="1"/>
              </p:cNvSpPr>
              <p:nvPr/>
            </p:nvSpPr>
            <p:spPr bwMode="auto">
              <a:xfrm>
                <a:off x="3309938" y="4754563"/>
                <a:ext cx="1836737" cy="1738312"/>
              </a:xfrm>
              <a:custGeom>
                <a:avLst/>
                <a:gdLst>
                  <a:gd name="T0" fmla="*/ 918008 w 5102"/>
                  <a:gd name="T1" fmla="*/ 64782 h 4830"/>
                  <a:gd name="T2" fmla="*/ 918008 w 5102"/>
                  <a:gd name="T3" fmla="*/ 64782 h 4830"/>
                  <a:gd name="T4" fmla="*/ 317163 w 5102"/>
                  <a:gd name="T5" fmla="*/ 396609 h 4830"/>
                  <a:gd name="T6" fmla="*/ 317163 w 5102"/>
                  <a:gd name="T7" fmla="*/ 396609 h 4830"/>
                  <a:gd name="T8" fmla="*/ 64801 w 5102"/>
                  <a:gd name="T9" fmla="*/ 1044787 h 4830"/>
                  <a:gd name="T10" fmla="*/ 64801 w 5102"/>
                  <a:gd name="T11" fmla="*/ 1044787 h 4830"/>
                  <a:gd name="T12" fmla="*/ 918008 w 5102"/>
                  <a:gd name="T13" fmla="*/ 1672810 h 4830"/>
                  <a:gd name="T14" fmla="*/ 918008 w 5102"/>
                  <a:gd name="T15" fmla="*/ 1672810 h 4830"/>
                  <a:gd name="T16" fmla="*/ 1771216 w 5102"/>
                  <a:gd name="T17" fmla="*/ 1044787 h 4830"/>
                  <a:gd name="T18" fmla="*/ 1771216 w 5102"/>
                  <a:gd name="T19" fmla="*/ 1044787 h 4830"/>
                  <a:gd name="T20" fmla="*/ 1518854 w 5102"/>
                  <a:gd name="T21" fmla="*/ 396609 h 4830"/>
                  <a:gd name="T22" fmla="*/ 1518854 w 5102"/>
                  <a:gd name="T23" fmla="*/ 396609 h 4830"/>
                  <a:gd name="T24" fmla="*/ 918008 w 5102"/>
                  <a:gd name="T25" fmla="*/ 64782 h 4830"/>
                  <a:gd name="T26" fmla="*/ 918008 w 5102"/>
                  <a:gd name="T27" fmla="*/ 1737952 h 4830"/>
                  <a:gd name="T28" fmla="*/ 918008 w 5102"/>
                  <a:gd name="T29" fmla="*/ 1737952 h 4830"/>
                  <a:gd name="T30" fmla="*/ 0 w 5102"/>
                  <a:gd name="T31" fmla="*/ 1044787 h 4830"/>
                  <a:gd name="T32" fmla="*/ 0 w 5102"/>
                  <a:gd name="T33" fmla="*/ 1044787 h 4830"/>
                  <a:gd name="T34" fmla="*/ 918008 w 5102"/>
                  <a:gd name="T35" fmla="*/ 0 h 4830"/>
                  <a:gd name="T36" fmla="*/ 918008 w 5102"/>
                  <a:gd name="T37" fmla="*/ 0 h 4830"/>
                  <a:gd name="T38" fmla="*/ 1569615 w 5102"/>
                  <a:gd name="T39" fmla="*/ 355940 h 4830"/>
                  <a:gd name="T40" fmla="*/ 1569615 w 5102"/>
                  <a:gd name="T41" fmla="*/ 355940 h 4830"/>
                  <a:gd name="T42" fmla="*/ 1836377 w 5102"/>
                  <a:gd name="T43" fmla="*/ 1044787 h 4830"/>
                  <a:gd name="T44" fmla="*/ 1836377 w 5102"/>
                  <a:gd name="T45" fmla="*/ 1044787 h 4830"/>
                  <a:gd name="T46" fmla="*/ 918008 w 5102"/>
                  <a:gd name="T47" fmla="*/ 1737952 h 483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5102" h="4830">
                    <a:moveTo>
                      <a:pt x="2550" y="180"/>
                    </a:moveTo>
                    <a:lnTo>
                      <a:pt x="2550" y="180"/>
                    </a:lnTo>
                    <a:cubicBezTo>
                      <a:pt x="1952" y="180"/>
                      <a:pt x="1360" y="507"/>
                      <a:pt x="881" y="1102"/>
                    </a:cubicBezTo>
                    <a:cubicBezTo>
                      <a:pt x="449" y="1638"/>
                      <a:pt x="180" y="2329"/>
                      <a:pt x="180" y="2903"/>
                    </a:cubicBezTo>
                    <a:cubicBezTo>
                      <a:pt x="180" y="3963"/>
                      <a:pt x="1111" y="4648"/>
                      <a:pt x="2550" y="4648"/>
                    </a:cubicBezTo>
                    <a:cubicBezTo>
                      <a:pt x="3989" y="4648"/>
                      <a:pt x="4920" y="3963"/>
                      <a:pt x="4920" y="2903"/>
                    </a:cubicBezTo>
                    <a:cubicBezTo>
                      <a:pt x="4920" y="2329"/>
                      <a:pt x="4651" y="1638"/>
                      <a:pt x="4219" y="1102"/>
                    </a:cubicBezTo>
                    <a:cubicBezTo>
                      <a:pt x="3741" y="507"/>
                      <a:pt x="3149" y="180"/>
                      <a:pt x="2550" y="180"/>
                    </a:cubicBezTo>
                    <a:close/>
                    <a:moveTo>
                      <a:pt x="2550" y="4829"/>
                    </a:moveTo>
                    <a:lnTo>
                      <a:pt x="2550" y="4829"/>
                    </a:lnTo>
                    <a:cubicBezTo>
                      <a:pt x="1001" y="4829"/>
                      <a:pt x="0" y="4072"/>
                      <a:pt x="0" y="2903"/>
                    </a:cubicBezTo>
                    <a:cubicBezTo>
                      <a:pt x="0" y="1596"/>
                      <a:pt x="1176" y="0"/>
                      <a:pt x="2550" y="0"/>
                    </a:cubicBezTo>
                    <a:cubicBezTo>
                      <a:pt x="3204" y="0"/>
                      <a:pt x="3846" y="351"/>
                      <a:pt x="4360" y="989"/>
                    </a:cubicBezTo>
                    <a:cubicBezTo>
                      <a:pt x="4823" y="1564"/>
                      <a:pt x="5101" y="2280"/>
                      <a:pt x="5101" y="2903"/>
                    </a:cubicBezTo>
                    <a:cubicBezTo>
                      <a:pt x="5101" y="4072"/>
                      <a:pt x="4099" y="4829"/>
                      <a:pt x="2550" y="4829"/>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219" name="Freeform 32">
                <a:extLst>
                  <a:ext uri="{FF2B5EF4-FFF2-40B4-BE49-F238E27FC236}">
                    <a16:creationId xmlns:a16="http://schemas.microsoft.com/office/drawing/2014/main" id="{791B4BCA-B0C3-6B46-A526-914D1DFE4431}"/>
                  </a:ext>
                </a:extLst>
              </p:cNvPr>
              <p:cNvSpPr>
                <a:spLocks noChangeArrowheads="1"/>
              </p:cNvSpPr>
              <p:nvPr/>
            </p:nvSpPr>
            <p:spPr bwMode="auto">
              <a:xfrm>
                <a:off x="3843338" y="4121150"/>
                <a:ext cx="769937" cy="534988"/>
              </a:xfrm>
              <a:custGeom>
                <a:avLst/>
                <a:gdLst>
                  <a:gd name="T0" fmla="*/ 80705 w 2137"/>
                  <a:gd name="T1" fmla="*/ 65076 h 1488"/>
                  <a:gd name="T2" fmla="*/ 381546 w 2137"/>
                  <a:gd name="T3" fmla="*/ 466676 h 1488"/>
                  <a:gd name="T4" fmla="*/ 381546 w 2137"/>
                  <a:gd name="T5" fmla="*/ 466676 h 1488"/>
                  <a:gd name="T6" fmla="*/ 384788 w 2137"/>
                  <a:gd name="T7" fmla="*/ 469553 h 1488"/>
                  <a:gd name="T8" fmla="*/ 384788 w 2137"/>
                  <a:gd name="T9" fmla="*/ 469553 h 1488"/>
                  <a:gd name="T10" fmla="*/ 388031 w 2137"/>
                  <a:gd name="T11" fmla="*/ 466676 h 1488"/>
                  <a:gd name="T12" fmla="*/ 688872 w 2137"/>
                  <a:gd name="T13" fmla="*/ 65076 h 1488"/>
                  <a:gd name="T14" fmla="*/ 80705 w 2137"/>
                  <a:gd name="T15" fmla="*/ 65076 h 1488"/>
                  <a:gd name="T16" fmla="*/ 384788 w 2137"/>
                  <a:gd name="T17" fmla="*/ 534628 h 1488"/>
                  <a:gd name="T18" fmla="*/ 384788 w 2137"/>
                  <a:gd name="T19" fmla="*/ 534628 h 1488"/>
                  <a:gd name="T20" fmla="*/ 329664 w 2137"/>
                  <a:gd name="T21" fmla="*/ 505506 h 1488"/>
                  <a:gd name="T22" fmla="*/ 19095 w 2137"/>
                  <a:gd name="T23" fmla="*/ 90962 h 1488"/>
                  <a:gd name="T24" fmla="*/ 19095 w 2137"/>
                  <a:gd name="T25" fmla="*/ 90962 h 1488"/>
                  <a:gd name="T26" fmla="*/ 9728 w 2137"/>
                  <a:gd name="T27" fmla="*/ 29482 h 1488"/>
                  <a:gd name="T28" fmla="*/ 9728 w 2137"/>
                  <a:gd name="T29" fmla="*/ 29482 h 1488"/>
                  <a:gd name="T30" fmla="*/ 64852 w 2137"/>
                  <a:gd name="T31" fmla="*/ 0 h 1488"/>
                  <a:gd name="T32" fmla="*/ 705085 w 2137"/>
                  <a:gd name="T33" fmla="*/ 0 h 1488"/>
                  <a:gd name="T34" fmla="*/ 705085 w 2137"/>
                  <a:gd name="T35" fmla="*/ 0 h 1488"/>
                  <a:gd name="T36" fmla="*/ 760209 w 2137"/>
                  <a:gd name="T37" fmla="*/ 29482 h 1488"/>
                  <a:gd name="T38" fmla="*/ 760209 w 2137"/>
                  <a:gd name="T39" fmla="*/ 29482 h 1488"/>
                  <a:gd name="T40" fmla="*/ 750842 w 2137"/>
                  <a:gd name="T41" fmla="*/ 90962 h 1488"/>
                  <a:gd name="T42" fmla="*/ 440273 w 2137"/>
                  <a:gd name="T43" fmla="*/ 505506 h 1488"/>
                  <a:gd name="T44" fmla="*/ 440273 w 2137"/>
                  <a:gd name="T45" fmla="*/ 505506 h 1488"/>
                  <a:gd name="T46" fmla="*/ 384788 w 2137"/>
                  <a:gd name="T47" fmla="*/ 534628 h 148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2137" h="1488">
                    <a:moveTo>
                      <a:pt x="224" y="181"/>
                    </a:moveTo>
                    <a:lnTo>
                      <a:pt x="1059" y="1298"/>
                    </a:lnTo>
                    <a:cubicBezTo>
                      <a:pt x="1063" y="1303"/>
                      <a:pt x="1067" y="1305"/>
                      <a:pt x="1068" y="1306"/>
                    </a:cubicBezTo>
                    <a:cubicBezTo>
                      <a:pt x="1070" y="1305"/>
                      <a:pt x="1073" y="1303"/>
                      <a:pt x="1077" y="1298"/>
                    </a:cubicBezTo>
                    <a:lnTo>
                      <a:pt x="1912" y="181"/>
                    </a:lnTo>
                    <a:lnTo>
                      <a:pt x="224" y="181"/>
                    </a:lnTo>
                    <a:close/>
                    <a:moveTo>
                      <a:pt x="1068" y="1487"/>
                    </a:moveTo>
                    <a:lnTo>
                      <a:pt x="1068" y="1487"/>
                    </a:lnTo>
                    <a:cubicBezTo>
                      <a:pt x="1009" y="1487"/>
                      <a:pt x="953" y="1457"/>
                      <a:pt x="915" y="1406"/>
                    </a:cubicBezTo>
                    <a:lnTo>
                      <a:pt x="53" y="253"/>
                    </a:lnTo>
                    <a:cubicBezTo>
                      <a:pt x="10" y="197"/>
                      <a:pt x="0" y="134"/>
                      <a:pt x="27" y="82"/>
                    </a:cubicBezTo>
                    <a:cubicBezTo>
                      <a:pt x="53" y="30"/>
                      <a:pt x="108" y="0"/>
                      <a:pt x="180" y="0"/>
                    </a:cubicBezTo>
                    <a:lnTo>
                      <a:pt x="1957" y="0"/>
                    </a:lnTo>
                    <a:cubicBezTo>
                      <a:pt x="2028" y="0"/>
                      <a:pt x="2084" y="30"/>
                      <a:pt x="2110" y="82"/>
                    </a:cubicBezTo>
                    <a:cubicBezTo>
                      <a:pt x="2136" y="134"/>
                      <a:pt x="2126" y="197"/>
                      <a:pt x="2084" y="253"/>
                    </a:cubicBezTo>
                    <a:lnTo>
                      <a:pt x="1222" y="1406"/>
                    </a:lnTo>
                    <a:cubicBezTo>
                      <a:pt x="1183" y="1457"/>
                      <a:pt x="1128" y="1487"/>
                      <a:pt x="1068" y="1487"/>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220" name="Freeform 33">
                <a:extLst>
                  <a:ext uri="{FF2B5EF4-FFF2-40B4-BE49-F238E27FC236}">
                    <a16:creationId xmlns:a16="http://schemas.microsoft.com/office/drawing/2014/main" id="{89442CF1-533B-954E-957B-5A61CF088E8A}"/>
                  </a:ext>
                </a:extLst>
              </p:cNvPr>
              <p:cNvSpPr>
                <a:spLocks noChangeArrowheads="1"/>
              </p:cNvSpPr>
              <p:nvPr/>
            </p:nvSpPr>
            <p:spPr bwMode="auto">
              <a:xfrm>
                <a:off x="4024313" y="4597400"/>
                <a:ext cx="407987" cy="222250"/>
              </a:xfrm>
              <a:custGeom>
                <a:avLst/>
                <a:gdLst>
                  <a:gd name="T0" fmla="*/ 111007 w 1132"/>
                  <a:gd name="T1" fmla="*/ 64987 h 619"/>
                  <a:gd name="T2" fmla="*/ 111007 w 1132"/>
                  <a:gd name="T3" fmla="*/ 64987 h 619"/>
                  <a:gd name="T4" fmla="*/ 64874 w 1132"/>
                  <a:gd name="T5" fmla="*/ 110945 h 619"/>
                  <a:gd name="T6" fmla="*/ 64874 w 1132"/>
                  <a:gd name="T7" fmla="*/ 110945 h 619"/>
                  <a:gd name="T8" fmla="*/ 111007 w 1132"/>
                  <a:gd name="T9" fmla="*/ 157263 h 619"/>
                  <a:gd name="T10" fmla="*/ 296259 w 1132"/>
                  <a:gd name="T11" fmla="*/ 157263 h 619"/>
                  <a:gd name="T12" fmla="*/ 296259 w 1132"/>
                  <a:gd name="T13" fmla="*/ 157263 h 619"/>
                  <a:gd name="T14" fmla="*/ 342392 w 1132"/>
                  <a:gd name="T15" fmla="*/ 110945 h 619"/>
                  <a:gd name="T16" fmla="*/ 342392 w 1132"/>
                  <a:gd name="T17" fmla="*/ 110945 h 619"/>
                  <a:gd name="T18" fmla="*/ 296259 w 1132"/>
                  <a:gd name="T19" fmla="*/ 64987 h 619"/>
                  <a:gd name="T20" fmla="*/ 111007 w 1132"/>
                  <a:gd name="T21" fmla="*/ 64987 h 619"/>
                  <a:gd name="T22" fmla="*/ 296259 w 1132"/>
                  <a:gd name="T23" fmla="*/ 221891 h 619"/>
                  <a:gd name="T24" fmla="*/ 111007 w 1132"/>
                  <a:gd name="T25" fmla="*/ 221891 h 619"/>
                  <a:gd name="T26" fmla="*/ 111007 w 1132"/>
                  <a:gd name="T27" fmla="*/ 221891 h 619"/>
                  <a:gd name="T28" fmla="*/ 0 w 1132"/>
                  <a:gd name="T29" fmla="*/ 110945 h 619"/>
                  <a:gd name="T30" fmla="*/ 0 w 1132"/>
                  <a:gd name="T31" fmla="*/ 110945 h 619"/>
                  <a:gd name="T32" fmla="*/ 111007 w 1132"/>
                  <a:gd name="T33" fmla="*/ 0 h 619"/>
                  <a:gd name="T34" fmla="*/ 296259 w 1132"/>
                  <a:gd name="T35" fmla="*/ 0 h 619"/>
                  <a:gd name="T36" fmla="*/ 296259 w 1132"/>
                  <a:gd name="T37" fmla="*/ 0 h 619"/>
                  <a:gd name="T38" fmla="*/ 407627 w 1132"/>
                  <a:gd name="T39" fmla="*/ 110945 h 619"/>
                  <a:gd name="T40" fmla="*/ 407627 w 1132"/>
                  <a:gd name="T41" fmla="*/ 110945 h 619"/>
                  <a:gd name="T42" fmla="*/ 296259 w 1132"/>
                  <a:gd name="T43" fmla="*/ 221891 h 61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132" h="619">
                    <a:moveTo>
                      <a:pt x="308" y="181"/>
                    </a:moveTo>
                    <a:lnTo>
                      <a:pt x="308" y="181"/>
                    </a:lnTo>
                    <a:cubicBezTo>
                      <a:pt x="237" y="181"/>
                      <a:pt x="180" y="239"/>
                      <a:pt x="180" y="309"/>
                    </a:cubicBezTo>
                    <a:cubicBezTo>
                      <a:pt x="180" y="380"/>
                      <a:pt x="237" y="438"/>
                      <a:pt x="308" y="438"/>
                    </a:cubicBezTo>
                    <a:lnTo>
                      <a:pt x="822" y="438"/>
                    </a:lnTo>
                    <a:cubicBezTo>
                      <a:pt x="893" y="438"/>
                      <a:pt x="950" y="380"/>
                      <a:pt x="950" y="309"/>
                    </a:cubicBezTo>
                    <a:cubicBezTo>
                      <a:pt x="950" y="239"/>
                      <a:pt x="893" y="181"/>
                      <a:pt x="822" y="181"/>
                    </a:cubicBezTo>
                    <a:lnTo>
                      <a:pt x="308" y="181"/>
                    </a:lnTo>
                    <a:close/>
                    <a:moveTo>
                      <a:pt x="822" y="618"/>
                    </a:moveTo>
                    <a:lnTo>
                      <a:pt x="308" y="618"/>
                    </a:lnTo>
                    <a:cubicBezTo>
                      <a:pt x="138" y="618"/>
                      <a:pt x="0" y="480"/>
                      <a:pt x="0" y="309"/>
                    </a:cubicBezTo>
                    <a:cubicBezTo>
                      <a:pt x="0" y="139"/>
                      <a:pt x="138" y="0"/>
                      <a:pt x="308" y="0"/>
                    </a:cubicBezTo>
                    <a:lnTo>
                      <a:pt x="822" y="0"/>
                    </a:lnTo>
                    <a:cubicBezTo>
                      <a:pt x="993" y="0"/>
                      <a:pt x="1131" y="139"/>
                      <a:pt x="1131" y="309"/>
                    </a:cubicBezTo>
                    <a:cubicBezTo>
                      <a:pt x="1131" y="480"/>
                      <a:pt x="993" y="618"/>
                      <a:pt x="822" y="61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grpSp>
        <p:grpSp>
          <p:nvGrpSpPr>
            <p:cNvPr id="185" name="Group 9">
              <a:extLst>
                <a:ext uri="{FF2B5EF4-FFF2-40B4-BE49-F238E27FC236}">
                  <a16:creationId xmlns:a16="http://schemas.microsoft.com/office/drawing/2014/main" id="{DCE9D629-3CE3-B449-9860-264454196063}"/>
                </a:ext>
              </a:extLst>
            </p:cNvPr>
            <p:cNvGrpSpPr>
              <a:grpSpLocks/>
            </p:cNvGrpSpPr>
            <p:nvPr/>
          </p:nvGrpSpPr>
          <p:grpSpPr bwMode="auto">
            <a:xfrm>
              <a:off x="4971188" y="1326066"/>
              <a:ext cx="1690738" cy="966342"/>
              <a:chOff x="5507038" y="1647825"/>
              <a:chExt cx="1863725" cy="1065213"/>
            </a:xfrm>
            <a:solidFill>
              <a:schemeClr val="accent2">
                <a:lumMod val="75000"/>
              </a:schemeClr>
            </a:solidFill>
          </p:grpSpPr>
          <p:sp>
            <p:nvSpPr>
              <p:cNvPr id="215" name="Freeform 34">
                <a:extLst>
                  <a:ext uri="{FF2B5EF4-FFF2-40B4-BE49-F238E27FC236}">
                    <a16:creationId xmlns:a16="http://schemas.microsoft.com/office/drawing/2014/main" id="{10D4BF76-C859-F14F-B2BA-0674C0FE099B}"/>
                  </a:ext>
                </a:extLst>
              </p:cNvPr>
              <p:cNvSpPr>
                <a:spLocks noChangeArrowheads="1"/>
              </p:cNvSpPr>
              <p:nvPr/>
            </p:nvSpPr>
            <p:spPr bwMode="auto">
              <a:xfrm>
                <a:off x="7092950" y="1647825"/>
                <a:ext cx="277813" cy="246063"/>
              </a:xfrm>
              <a:custGeom>
                <a:avLst/>
                <a:gdLst>
                  <a:gd name="T0" fmla="*/ 15474 w 772"/>
                  <a:gd name="T1" fmla="*/ 110764 h 682"/>
                  <a:gd name="T2" fmla="*/ 15474 w 772"/>
                  <a:gd name="T3" fmla="*/ 110764 h 682"/>
                  <a:gd name="T4" fmla="*/ 17273 w 772"/>
                  <a:gd name="T5" fmla="*/ 139989 h 682"/>
                  <a:gd name="T6" fmla="*/ 250823 w 772"/>
                  <a:gd name="T7" fmla="*/ 238486 h 682"/>
                  <a:gd name="T8" fmla="*/ 250823 w 772"/>
                  <a:gd name="T9" fmla="*/ 238486 h 682"/>
                  <a:gd name="T10" fmla="*/ 272775 w 772"/>
                  <a:gd name="T11" fmla="*/ 219725 h 682"/>
                  <a:gd name="T12" fmla="*/ 224554 w 772"/>
                  <a:gd name="T13" fmla="*/ 24173 h 682"/>
                  <a:gd name="T14" fmla="*/ 224554 w 772"/>
                  <a:gd name="T15" fmla="*/ 24173 h 682"/>
                  <a:gd name="T16" fmla="*/ 188927 w 772"/>
                  <a:gd name="T17" fmla="*/ 9020 h 682"/>
                  <a:gd name="T18" fmla="*/ 15474 w 772"/>
                  <a:gd name="T19" fmla="*/ 110764 h 68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72" h="682">
                    <a:moveTo>
                      <a:pt x="43" y="307"/>
                    </a:moveTo>
                    <a:lnTo>
                      <a:pt x="43" y="307"/>
                    </a:lnTo>
                    <a:cubicBezTo>
                      <a:pt x="0" y="332"/>
                      <a:pt x="2" y="368"/>
                      <a:pt x="48" y="388"/>
                    </a:cubicBezTo>
                    <a:lnTo>
                      <a:pt x="697" y="661"/>
                    </a:lnTo>
                    <a:cubicBezTo>
                      <a:pt x="743" y="681"/>
                      <a:pt x="771" y="657"/>
                      <a:pt x="758" y="609"/>
                    </a:cubicBezTo>
                    <a:lnTo>
                      <a:pt x="624" y="67"/>
                    </a:lnTo>
                    <a:cubicBezTo>
                      <a:pt x="612" y="19"/>
                      <a:pt x="567" y="0"/>
                      <a:pt x="525" y="25"/>
                    </a:cubicBezTo>
                    <a:lnTo>
                      <a:pt x="43" y="30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216" name="Freeform 35">
                <a:extLst>
                  <a:ext uri="{FF2B5EF4-FFF2-40B4-BE49-F238E27FC236}">
                    <a16:creationId xmlns:a16="http://schemas.microsoft.com/office/drawing/2014/main" id="{56164AE1-1449-2F4E-87E0-91B40F189E4F}"/>
                  </a:ext>
                </a:extLst>
              </p:cNvPr>
              <p:cNvSpPr>
                <a:spLocks noChangeArrowheads="1"/>
              </p:cNvSpPr>
              <p:nvPr/>
            </p:nvSpPr>
            <p:spPr bwMode="auto">
              <a:xfrm>
                <a:off x="5507038" y="1752600"/>
                <a:ext cx="1771650" cy="960438"/>
              </a:xfrm>
              <a:custGeom>
                <a:avLst/>
                <a:gdLst>
                  <a:gd name="T0" fmla="*/ 37067 w 4923"/>
                  <a:gd name="T1" fmla="*/ 960078 h 2666"/>
                  <a:gd name="T2" fmla="*/ 37067 w 4923"/>
                  <a:gd name="T3" fmla="*/ 960078 h 2666"/>
                  <a:gd name="T4" fmla="*/ 20873 w 4923"/>
                  <a:gd name="T5" fmla="*/ 955755 h 2666"/>
                  <a:gd name="T6" fmla="*/ 20873 w 4923"/>
                  <a:gd name="T7" fmla="*/ 955755 h 2666"/>
                  <a:gd name="T8" fmla="*/ 8637 w 4923"/>
                  <a:gd name="T9" fmla="*/ 911443 h 2666"/>
                  <a:gd name="T10" fmla="*/ 393340 w 4923"/>
                  <a:gd name="T11" fmla="*/ 235967 h 2666"/>
                  <a:gd name="T12" fmla="*/ 393340 w 4923"/>
                  <a:gd name="T13" fmla="*/ 235967 h 2666"/>
                  <a:gd name="T14" fmla="*/ 445522 w 4923"/>
                  <a:gd name="T15" fmla="*/ 201742 h 2666"/>
                  <a:gd name="T16" fmla="*/ 445522 w 4923"/>
                  <a:gd name="T17" fmla="*/ 201742 h 2666"/>
                  <a:gd name="T18" fmla="*/ 499143 w 4923"/>
                  <a:gd name="T19" fmla="*/ 233805 h 2666"/>
                  <a:gd name="T20" fmla="*/ 747814 w 4923"/>
                  <a:gd name="T21" fmla="*/ 631526 h 2666"/>
                  <a:gd name="T22" fmla="*/ 987129 w 4923"/>
                  <a:gd name="T23" fmla="*/ 284241 h 2666"/>
                  <a:gd name="T24" fmla="*/ 987129 w 4923"/>
                  <a:gd name="T25" fmla="*/ 284241 h 2666"/>
                  <a:gd name="T26" fmla="*/ 1040390 w 4923"/>
                  <a:gd name="T27" fmla="*/ 253979 h 2666"/>
                  <a:gd name="T28" fmla="*/ 1040390 w 4923"/>
                  <a:gd name="T29" fmla="*/ 253979 h 2666"/>
                  <a:gd name="T30" fmla="*/ 1041830 w 4923"/>
                  <a:gd name="T31" fmla="*/ 253979 h 2666"/>
                  <a:gd name="T32" fmla="*/ 1041830 w 4923"/>
                  <a:gd name="T33" fmla="*/ 253979 h 2666"/>
                  <a:gd name="T34" fmla="*/ 1095091 w 4923"/>
                  <a:gd name="T35" fmla="*/ 286402 h 2666"/>
                  <a:gd name="T36" fmla="*/ 1373991 w 4923"/>
                  <a:gd name="T37" fmla="*/ 730956 h 2666"/>
                  <a:gd name="T38" fmla="*/ 1704714 w 4923"/>
                  <a:gd name="T39" fmla="*/ 23056 h 2666"/>
                  <a:gd name="T40" fmla="*/ 1704714 w 4923"/>
                  <a:gd name="T41" fmla="*/ 23056 h 2666"/>
                  <a:gd name="T42" fmla="*/ 1747898 w 4923"/>
                  <a:gd name="T43" fmla="*/ 7565 h 2666"/>
                  <a:gd name="T44" fmla="*/ 1747898 w 4923"/>
                  <a:gd name="T45" fmla="*/ 7565 h 2666"/>
                  <a:gd name="T46" fmla="*/ 1763733 w 4923"/>
                  <a:gd name="T47" fmla="*/ 50796 h 2666"/>
                  <a:gd name="T48" fmla="*/ 1428332 w 4923"/>
                  <a:gd name="T49" fmla="*/ 768422 h 2666"/>
                  <a:gd name="T50" fmla="*/ 1428332 w 4923"/>
                  <a:gd name="T51" fmla="*/ 768422 h 2666"/>
                  <a:gd name="T52" fmla="*/ 1378670 w 4923"/>
                  <a:gd name="T53" fmla="*/ 806249 h 2666"/>
                  <a:gd name="T54" fmla="*/ 1378670 w 4923"/>
                  <a:gd name="T55" fmla="*/ 806249 h 2666"/>
                  <a:gd name="T56" fmla="*/ 1324329 w 4923"/>
                  <a:gd name="T57" fmla="*/ 774907 h 2666"/>
                  <a:gd name="T58" fmla="*/ 1040390 w 4923"/>
                  <a:gd name="T59" fmla="*/ 321707 h 2666"/>
                  <a:gd name="T60" fmla="*/ 801075 w 4923"/>
                  <a:gd name="T61" fmla="*/ 668992 h 2666"/>
                  <a:gd name="T62" fmla="*/ 801075 w 4923"/>
                  <a:gd name="T63" fmla="*/ 668992 h 2666"/>
                  <a:gd name="T64" fmla="*/ 746015 w 4923"/>
                  <a:gd name="T65" fmla="*/ 698893 h 2666"/>
                  <a:gd name="T66" fmla="*/ 746015 w 4923"/>
                  <a:gd name="T67" fmla="*/ 698893 h 2666"/>
                  <a:gd name="T68" fmla="*/ 692754 w 4923"/>
                  <a:gd name="T69" fmla="*/ 666470 h 2666"/>
                  <a:gd name="T70" fmla="*/ 446961 w 4923"/>
                  <a:gd name="T71" fmla="*/ 273073 h 2666"/>
                  <a:gd name="T72" fmla="*/ 65497 w 4923"/>
                  <a:gd name="T73" fmla="*/ 943506 h 2666"/>
                  <a:gd name="T74" fmla="*/ 65497 w 4923"/>
                  <a:gd name="T75" fmla="*/ 943506 h 2666"/>
                  <a:gd name="T76" fmla="*/ 37067 w 4923"/>
                  <a:gd name="T77" fmla="*/ 960078 h 266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4923" h="2666">
                    <a:moveTo>
                      <a:pt x="103" y="2665"/>
                    </a:moveTo>
                    <a:lnTo>
                      <a:pt x="103" y="2665"/>
                    </a:lnTo>
                    <a:cubicBezTo>
                      <a:pt x="88" y="2665"/>
                      <a:pt x="73" y="2661"/>
                      <a:pt x="58" y="2653"/>
                    </a:cubicBezTo>
                    <a:cubicBezTo>
                      <a:pt x="15" y="2628"/>
                      <a:pt x="0" y="2573"/>
                      <a:pt x="24" y="2530"/>
                    </a:cubicBezTo>
                    <a:lnTo>
                      <a:pt x="1093" y="655"/>
                    </a:lnTo>
                    <a:cubicBezTo>
                      <a:pt x="1127" y="596"/>
                      <a:pt x="1179" y="561"/>
                      <a:pt x="1238" y="560"/>
                    </a:cubicBezTo>
                    <a:cubicBezTo>
                      <a:pt x="1297" y="560"/>
                      <a:pt x="1351" y="591"/>
                      <a:pt x="1387" y="649"/>
                    </a:cubicBezTo>
                    <a:lnTo>
                      <a:pt x="2078" y="1753"/>
                    </a:lnTo>
                    <a:lnTo>
                      <a:pt x="2743" y="789"/>
                    </a:lnTo>
                    <a:cubicBezTo>
                      <a:pt x="2780" y="735"/>
                      <a:pt x="2834" y="705"/>
                      <a:pt x="2891" y="705"/>
                    </a:cubicBezTo>
                    <a:cubicBezTo>
                      <a:pt x="2893" y="705"/>
                      <a:pt x="2894" y="705"/>
                      <a:pt x="2895" y="705"/>
                    </a:cubicBezTo>
                    <a:cubicBezTo>
                      <a:pt x="2954" y="706"/>
                      <a:pt x="3008" y="739"/>
                      <a:pt x="3043" y="795"/>
                    </a:cubicBezTo>
                    <a:lnTo>
                      <a:pt x="3818" y="2029"/>
                    </a:lnTo>
                    <a:lnTo>
                      <a:pt x="4737" y="64"/>
                    </a:lnTo>
                    <a:cubicBezTo>
                      <a:pt x="4758" y="19"/>
                      <a:pt x="4812" y="0"/>
                      <a:pt x="4857" y="21"/>
                    </a:cubicBezTo>
                    <a:cubicBezTo>
                      <a:pt x="4903" y="42"/>
                      <a:pt x="4922" y="95"/>
                      <a:pt x="4901" y="141"/>
                    </a:cubicBezTo>
                    <a:lnTo>
                      <a:pt x="3969" y="2133"/>
                    </a:lnTo>
                    <a:cubicBezTo>
                      <a:pt x="3939" y="2197"/>
                      <a:pt x="3889" y="2235"/>
                      <a:pt x="3831" y="2238"/>
                    </a:cubicBezTo>
                    <a:cubicBezTo>
                      <a:pt x="3771" y="2242"/>
                      <a:pt x="3717" y="2210"/>
                      <a:pt x="3680" y="2151"/>
                    </a:cubicBezTo>
                    <a:lnTo>
                      <a:pt x="2891" y="893"/>
                    </a:lnTo>
                    <a:lnTo>
                      <a:pt x="2226" y="1857"/>
                    </a:lnTo>
                    <a:cubicBezTo>
                      <a:pt x="2188" y="1912"/>
                      <a:pt x="2134" y="1942"/>
                      <a:pt x="2073" y="1940"/>
                    </a:cubicBezTo>
                    <a:cubicBezTo>
                      <a:pt x="2015" y="1939"/>
                      <a:pt x="1961" y="1906"/>
                      <a:pt x="1925" y="1850"/>
                    </a:cubicBezTo>
                    <a:lnTo>
                      <a:pt x="1242" y="758"/>
                    </a:lnTo>
                    <a:lnTo>
                      <a:pt x="182" y="2619"/>
                    </a:lnTo>
                    <a:cubicBezTo>
                      <a:pt x="165" y="2648"/>
                      <a:pt x="134" y="2665"/>
                      <a:pt x="103" y="2665"/>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grpSp>
        <p:grpSp>
          <p:nvGrpSpPr>
            <p:cNvPr id="186" name="Group 5">
              <a:extLst>
                <a:ext uri="{FF2B5EF4-FFF2-40B4-BE49-F238E27FC236}">
                  <a16:creationId xmlns:a16="http://schemas.microsoft.com/office/drawing/2014/main" id="{D38E494A-CE1F-F64E-9B98-45B5B426E267}"/>
                </a:ext>
              </a:extLst>
            </p:cNvPr>
            <p:cNvGrpSpPr>
              <a:grpSpLocks/>
            </p:cNvGrpSpPr>
            <p:nvPr/>
          </p:nvGrpSpPr>
          <p:grpSpPr bwMode="auto">
            <a:xfrm>
              <a:off x="4413848" y="2845426"/>
              <a:ext cx="1474715" cy="1356622"/>
              <a:chOff x="4892675" y="3322638"/>
              <a:chExt cx="1625600" cy="1495425"/>
            </a:xfrm>
            <a:solidFill>
              <a:schemeClr val="accent1">
                <a:lumMod val="75000"/>
              </a:schemeClr>
            </a:solidFill>
          </p:grpSpPr>
          <p:sp>
            <p:nvSpPr>
              <p:cNvPr id="212" name="Freeform 2">
                <a:extLst>
                  <a:ext uri="{FF2B5EF4-FFF2-40B4-BE49-F238E27FC236}">
                    <a16:creationId xmlns:a16="http://schemas.microsoft.com/office/drawing/2014/main" id="{460A689A-6F3A-6F44-BDBB-7781D6A48533}"/>
                  </a:ext>
                </a:extLst>
              </p:cNvPr>
              <p:cNvSpPr>
                <a:spLocks noChangeArrowheads="1"/>
              </p:cNvSpPr>
              <p:nvPr/>
            </p:nvSpPr>
            <p:spPr bwMode="auto">
              <a:xfrm>
                <a:off x="5665788" y="3751263"/>
                <a:ext cx="252412" cy="642937"/>
              </a:xfrm>
              <a:custGeom>
                <a:avLst/>
                <a:gdLst>
                  <a:gd name="T0" fmla="*/ 152311 w 701"/>
                  <a:gd name="T1" fmla="*/ 44229 h 1788"/>
                  <a:gd name="T2" fmla="*/ 152311 w 701"/>
                  <a:gd name="T3" fmla="*/ 44229 h 1788"/>
                  <a:gd name="T4" fmla="*/ 251332 w 701"/>
                  <a:gd name="T5" fmla="*/ 181950 h 1788"/>
                  <a:gd name="T6" fmla="*/ 251332 w 701"/>
                  <a:gd name="T7" fmla="*/ 197052 h 1788"/>
                  <a:gd name="T8" fmla="*/ 193000 w 701"/>
                  <a:gd name="T9" fmla="*/ 197052 h 1788"/>
                  <a:gd name="T10" fmla="*/ 193000 w 701"/>
                  <a:gd name="T11" fmla="*/ 177994 h 1788"/>
                  <a:gd name="T12" fmla="*/ 193000 w 701"/>
                  <a:gd name="T13" fmla="*/ 177994 h 1788"/>
                  <a:gd name="T14" fmla="*/ 128186 w 701"/>
                  <a:gd name="T15" fmla="*/ 97807 h 1788"/>
                  <a:gd name="T16" fmla="*/ 128186 w 701"/>
                  <a:gd name="T17" fmla="*/ 97807 h 1788"/>
                  <a:gd name="T18" fmla="*/ 64093 w 701"/>
                  <a:gd name="T19" fmla="*/ 177994 h 1788"/>
                  <a:gd name="T20" fmla="*/ 64093 w 701"/>
                  <a:gd name="T21" fmla="*/ 177994 h 1788"/>
                  <a:gd name="T22" fmla="*/ 252052 w 701"/>
                  <a:gd name="T23" fmla="*/ 461706 h 1788"/>
                  <a:gd name="T24" fmla="*/ 252052 w 701"/>
                  <a:gd name="T25" fmla="*/ 461706 h 1788"/>
                  <a:gd name="T26" fmla="*/ 152311 w 701"/>
                  <a:gd name="T27" fmla="*/ 600146 h 1788"/>
                  <a:gd name="T28" fmla="*/ 152311 w 701"/>
                  <a:gd name="T29" fmla="*/ 642577 h 1788"/>
                  <a:gd name="T30" fmla="*/ 100821 w 701"/>
                  <a:gd name="T31" fmla="*/ 642577 h 1788"/>
                  <a:gd name="T32" fmla="*/ 100821 w 701"/>
                  <a:gd name="T33" fmla="*/ 600146 h 1788"/>
                  <a:gd name="T34" fmla="*/ 100821 w 701"/>
                  <a:gd name="T35" fmla="*/ 600146 h 1788"/>
                  <a:gd name="T36" fmla="*/ 0 w 701"/>
                  <a:gd name="T37" fmla="*/ 461706 h 1788"/>
                  <a:gd name="T38" fmla="*/ 0 w 701"/>
                  <a:gd name="T39" fmla="*/ 427186 h 1788"/>
                  <a:gd name="T40" fmla="*/ 58332 w 701"/>
                  <a:gd name="T41" fmla="*/ 427186 h 1788"/>
                  <a:gd name="T42" fmla="*/ 58332 w 701"/>
                  <a:gd name="T43" fmla="*/ 465662 h 1788"/>
                  <a:gd name="T44" fmla="*/ 58332 w 701"/>
                  <a:gd name="T45" fmla="*/ 465662 h 1788"/>
                  <a:gd name="T46" fmla="*/ 124226 w 701"/>
                  <a:gd name="T47" fmla="*/ 545130 h 1788"/>
                  <a:gd name="T48" fmla="*/ 124226 w 701"/>
                  <a:gd name="T49" fmla="*/ 545130 h 1788"/>
                  <a:gd name="T50" fmla="*/ 189759 w 701"/>
                  <a:gd name="T51" fmla="*/ 465662 h 1788"/>
                  <a:gd name="T52" fmla="*/ 189759 w 701"/>
                  <a:gd name="T53" fmla="*/ 465662 h 1788"/>
                  <a:gd name="T54" fmla="*/ 2521 w 701"/>
                  <a:gd name="T55" fmla="*/ 181950 h 1788"/>
                  <a:gd name="T56" fmla="*/ 2521 w 701"/>
                  <a:gd name="T57" fmla="*/ 181950 h 1788"/>
                  <a:gd name="T58" fmla="*/ 100821 w 701"/>
                  <a:gd name="T59" fmla="*/ 44229 h 1788"/>
                  <a:gd name="T60" fmla="*/ 100821 w 701"/>
                  <a:gd name="T61" fmla="*/ 0 h 1788"/>
                  <a:gd name="T62" fmla="*/ 152311 w 701"/>
                  <a:gd name="T63" fmla="*/ 0 h 1788"/>
                  <a:gd name="T64" fmla="*/ 152311 w 701"/>
                  <a:gd name="T65" fmla="*/ 44229 h 178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701" h="1788">
                    <a:moveTo>
                      <a:pt x="423" y="123"/>
                    </a:moveTo>
                    <a:lnTo>
                      <a:pt x="423" y="123"/>
                    </a:lnTo>
                    <a:cubicBezTo>
                      <a:pt x="612" y="150"/>
                      <a:pt x="698" y="297"/>
                      <a:pt x="698" y="506"/>
                    </a:cubicBezTo>
                    <a:lnTo>
                      <a:pt x="698" y="548"/>
                    </a:lnTo>
                    <a:lnTo>
                      <a:pt x="536" y="548"/>
                    </a:lnTo>
                    <a:lnTo>
                      <a:pt x="536" y="495"/>
                    </a:lnTo>
                    <a:cubicBezTo>
                      <a:pt x="536" y="357"/>
                      <a:pt x="481" y="272"/>
                      <a:pt x="356" y="272"/>
                    </a:cubicBezTo>
                    <a:cubicBezTo>
                      <a:pt x="233" y="272"/>
                      <a:pt x="178" y="357"/>
                      <a:pt x="178" y="495"/>
                    </a:cubicBezTo>
                    <a:cubicBezTo>
                      <a:pt x="178" y="844"/>
                      <a:pt x="700" y="846"/>
                      <a:pt x="700" y="1284"/>
                    </a:cubicBezTo>
                    <a:cubicBezTo>
                      <a:pt x="700" y="1493"/>
                      <a:pt x="612" y="1642"/>
                      <a:pt x="423" y="1669"/>
                    </a:cubicBezTo>
                    <a:lnTo>
                      <a:pt x="423" y="1787"/>
                    </a:lnTo>
                    <a:lnTo>
                      <a:pt x="280" y="1787"/>
                    </a:lnTo>
                    <a:lnTo>
                      <a:pt x="280" y="1669"/>
                    </a:lnTo>
                    <a:cubicBezTo>
                      <a:pt x="87" y="1642"/>
                      <a:pt x="0" y="1496"/>
                      <a:pt x="0" y="1284"/>
                    </a:cubicBezTo>
                    <a:lnTo>
                      <a:pt x="0" y="1188"/>
                    </a:lnTo>
                    <a:lnTo>
                      <a:pt x="162" y="1188"/>
                    </a:lnTo>
                    <a:lnTo>
                      <a:pt x="162" y="1295"/>
                    </a:lnTo>
                    <a:cubicBezTo>
                      <a:pt x="162" y="1435"/>
                      <a:pt x="221" y="1516"/>
                      <a:pt x="345" y="1516"/>
                    </a:cubicBezTo>
                    <a:cubicBezTo>
                      <a:pt x="471" y="1516"/>
                      <a:pt x="527" y="1435"/>
                      <a:pt x="527" y="1295"/>
                    </a:cubicBezTo>
                    <a:cubicBezTo>
                      <a:pt x="527" y="948"/>
                      <a:pt x="7" y="944"/>
                      <a:pt x="7" y="506"/>
                    </a:cubicBezTo>
                    <a:cubicBezTo>
                      <a:pt x="7" y="292"/>
                      <a:pt x="94" y="152"/>
                      <a:pt x="280" y="123"/>
                    </a:cubicBezTo>
                    <a:lnTo>
                      <a:pt x="280" y="0"/>
                    </a:lnTo>
                    <a:lnTo>
                      <a:pt x="423" y="0"/>
                    </a:lnTo>
                    <a:lnTo>
                      <a:pt x="423" y="123"/>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213" name="Freeform 36">
                <a:extLst>
                  <a:ext uri="{FF2B5EF4-FFF2-40B4-BE49-F238E27FC236}">
                    <a16:creationId xmlns:a16="http://schemas.microsoft.com/office/drawing/2014/main" id="{4D530BCE-6D99-474F-922C-DC9D702E7FD3}"/>
                  </a:ext>
                </a:extLst>
              </p:cNvPr>
              <p:cNvSpPr>
                <a:spLocks noChangeArrowheads="1"/>
              </p:cNvSpPr>
              <p:nvPr/>
            </p:nvSpPr>
            <p:spPr bwMode="auto">
              <a:xfrm>
                <a:off x="5022850" y="3322638"/>
                <a:ext cx="1495425" cy="1495425"/>
              </a:xfrm>
              <a:custGeom>
                <a:avLst/>
                <a:gdLst>
                  <a:gd name="T0" fmla="*/ 747353 w 4154"/>
                  <a:gd name="T1" fmla="*/ 65175 h 4153"/>
                  <a:gd name="T2" fmla="*/ 747353 w 4154"/>
                  <a:gd name="T3" fmla="*/ 65175 h 4153"/>
                  <a:gd name="T4" fmla="*/ 65159 w 4154"/>
                  <a:gd name="T5" fmla="*/ 747172 h 4153"/>
                  <a:gd name="T6" fmla="*/ 65159 w 4154"/>
                  <a:gd name="T7" fmla="*/ 747172 h 4153"/>
                  <a:gd name="T8" fmla="*/ 747353 w 4154"/>
                  <a:gd name="T9" fmla="*/ 1429890 h 4153"/>
                  <a:gd name="T10" fmla="*/ 747353 w 4154"/>
                  <a:gd name="T11" fmla="*/ 1429890 h 4153"/>
                  <a:gd name="T12" fmla="*/ 1429906 w 4154"/>
                  <a:gd name="T13" fmla="*/ 747172 h 4153"/>
                  <a:gd name="T14" fmla="*/ 1429906 w 4154"/>
                  <a:gd name="T15" fmla="*/ 747172 h 4153"/>
                  <a:gd name="T16" fmla="*/ 747353 w 4154"/>
                  <a:gd name="T17" fmla="*/ 65175 h 4153"/>
                  <a:gd name="T18" fmla="*/ 747353 w 4154"/>
                  <a:gd name="T19" fmla="*/ 1495065 h 4153"/>
                  <a:gd name="T20" fmla="*/ 747353 w 4154"/>
                  <a:gd name="T21" fmla="*/ 1495065 h 4153"/>
                  <a:gd name="T22" fmla="*/ 0 w 4154"/>
                  <a:gd name="T23" fmla="*/ 747172 h 4153"/>
                  <a:gd name="T24" fmla="*/ 0 w 4154"/>
                  <a:gd name="T25" fmla="*/ 747172 h 4153"/>
                  <a:gd name="T26" fmla="*/ 747353 w 4154"/>
                  <a:gd name="T27" fmla="*/ 0 h 4153"/>
                  <a:gd name="T28" fmla="*/ 747353 w 4154"/>
                  <a:gd name="T29" fmla="*/ 0 h 4153"/>
                  <a:gd name="T30" fmla="*/ 1495065 w 4154"/>
                  <a:gd name="T31" fmla="*/ 747172 h 4153"/>
                  <a:gd name="T32" fmla="*/ 1495065 w 4154"/>
                  <a:gd name="T33" fmla="*/ 747172 h 4153"/>
                  <a:gd name="T34" fmla="*/ 747353 w 4154"/>
                  <a:gd name="T35" fmla="*/ 1495065 h 415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4154" h="4153">
                    <a:moveTo>
                      <a:pt x="2076" y="181"/>
                    </a:moveTo>
                    <a:lnTo>
                      <a:pt x="2076" y="181"/>
                    </a:lnTo>
                    <a:cubicBezTo>
                      <a:pt x="1031" y="181"/>
                      <a:pt x="181" y="1032"/>
                      <a:pt x="181" y="2075"/>
                    </a:cubicBezTo>
                    <a:cubicBezTo>
                      <a:pt x="181" y="3121"/>
                      <a:pt x="1031" y="3971"/>
                      <a:pt x="2076" y="3971"/>
                    </a:cubicBezTo>
                    <a:cubicBezTo>
                      <a:pt x="3121" y="3971"/>
                      <a:pt x="3972" y="3121"/>
                      <a:pt x="3972" y="2075"/>
                    </a:cubicBezTo>
                    <a:cubicBezTo>
                      <a:pt x="3972" y="1032"/>
                      <a:pt x="3121" y="181"/>
                      <a:pt x="2076" y="181"/>
                    </a:cubicBezTo>
                    <a:close/>
                    <a:moveTo>
                      <a:pt x="2076" y="4152"/>
                    </a:moveTo>
                    <a:lnTo>
                      <a:pt x="2076" y="4152"/>
                    </a:lnTo>
                    <a:cubicBezTo>
                      <a:pt x="931" y="4152"/>
                      <a:pt x="0" y="3220"/>
                      <a:pt x="0" y="2075"/>
                    </a:cubicBezTo>
                    <a:cubicBezTo>
                      <a:pt x="0" y="932"/>
                      <a:pt x="931" y="0"/>
                      <a:pt x="2076" y="0"/>
                    </a:cubicBezTo>
                    <a:cubicBezTo>
                      <a:pt x="3221" y="0"/>
                      <a:pt x="4153" y="932"/>
                      <a:pt x="4153" y="2075"/>
                    </a:cubicBezTo>
                    <a:cubicBezTo>
                      <a:pt x="4153" y="3220"/>
                      <a:pt x="3221" y="4152"/>
                      <a:pt x="2076" y="415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214" name="Freeform 37">
                <a:extLst>
                  <a:ext uri="{FF2B5EF4-FFF2-40B4-BE49-F238E27FC236}">
                    <a16:creationId xmlns:a16="http://schemas.microsoft.com/office/drawing/2014/main" id="{11E24312-75B7-3D4A-BDA2-DE33E170D7FE}"/>
                  </a:ext>
                </a:extLst>
              </p:cNvPr>
              <p:cNvSpPr>
                <a:spLocks noChangeArrowheads="1"/>
              </p:cNvSpPr>
              <p:nvPr/>
            </p:nvSpPr>
            <p:spPr bwMode="auto">
              <a:xfrm>
                <a:off x="4892675" y="3322638"/>
                <a:ext cx="909638" cy="1495425"/>
              </a:xfrm>
              <a:custGeom>
                <a:avLst/>
                <a:gdLst>
                  <a:gd name="T0" fmla="*/ 876534 w 2528"/>
                  <a:gd name="T1" fmla="*/ 1495065 h 4153"/>
                  <a:gd name="T2" fmla="*/ 746997 w 2528"/>
                  <a:gd name="T3" fmla="*/ 1495065 h 4153"/>
                  <a:gd name="T4" fmla="*/ 746997 w 2528"/>
                  <a:gd name="T5" fmla="*/ 1495065 h 4153"/>
                  <a:gd name="T6" fmla="*/ 0 w 2528"/>
                  <a:gd name="T7" fmla="*/ 747172 h 4153"/>
                  <a:gd name="T8" fmla="*/ 0 w 2528"/>
                  <a:gd name="T9" fmla="*/ 747172 h 4153"/>
                  <a:gd name="T10" fmla="*/ 746997 w 2528"/>
                  <a:gd name="T11" fmla="*/ 0 h 4153"/>
                  <a:gd name="T12" fmla="*/ 876534 w 2528"/>
                  <a:gd name="T13" fmla="*/ 0 h 4153"/>
                  <a:gd name="T14" fmla="*/ 876534 w 2528"/>
                  <a:gd name="T15" fmla="*/ 0 h 4153"/>
                  <a:gd name="T16" fmla="*/ 909278 w 2528"/>
                  <a:gd name="T17" fmla="*/ 32768 h 4153"/>
                  <a:gd name="T18" fmla="*/ 909278 w 2528"/>
                  <a:gd name="T19" fmla="*/ 32768 h 4153"/>
                  <a:gd name="T20" fmla="*/ 876534 w 2528"/>
                  <a:gd name="T21" fmla="*/ 65175 h 4153"/>
                  <a:gd name="T22" fmla="*/ 746997 w 2528"/>
                  <a:gd name="T23" fmla="*/ 65175 h 4153"/>
                  <a:gd name="T24" fmla="*/ 746997 w 2528"/>
                  <a:gd name="T25" fmla="*/ 65175 h 4153"/>
                  <a:gd name="T26" fmla="*/ 64769 w 2528"/>
                  <a:gd name="T27" fmla="*/ 747172 h 4153"/>
                  <a:gd name="T28" fmla="*/ 64769 w 2528"/>
                  <a:gd name="T29" fmla="*/ 747172 h 4153"/>
                  <a:gd name="T30" fmla="*/ 746997 w 2528"/>
                  <a:gd name="T31" fmla="*/ 1429890 h 4153"/>
                  <a:gd name="T32" fmla="*/ 876534 w 2528"/>
                  <a:gd name="T33" fmla="*/ 1429890 h 4153"/>
                  <a:gd name="T34" fmla="*/ 876534 w 2528"/>
                  <a:gd name="T35" fmla="*/ 1429890 h 4153"/>
                  <a:gd name="T36" fmla="*/ 909278 w 2528"/>
                  <a:gd name="T37" fmla="*/ 1462297 h 4153"/>
                  <a:gd name="T38" fmla="*/ 909278 w 2528"/>
                  <a:gd name="T39" fmla="*/ 1462297 h 4153"/>
                  <a:gd name="T40" fmla="*/ 876534 w 2528"/>
                  <a:gd name="T41" fmla="*/ 1495065 h 415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528" h="4153">
                    <a:moveTo>
                      <a:pt x="2436" y="4152"/>
                    </a:moveTo>
                    <a:lnTo>
                      <a:pt x="2076" y="4152"/>
                    </a:lnTo>
                    <a:cubicBezTo>
                      <a:pt x="930" y="4152"/>
                      <a:pt x="0" y="3221"/>
                      <a:pt x="0" y="2075"/>
                    </a:cubicBezTo>
                    <a:cubicBezTo>
                      <a:pt x="0" y="932"/>
                      <a:pt x="930" y="0"/>
                      <a:pt x="2076" y="0"/>
                    </a:cubicBezTo>
                    <a:lnTo>
                      <a:pt x="2436" y="0"/>
                    </a:lnTo>
                    <a:cubicBezTo>
                      <a:pt x="2486" y="0"/>
                      <a:pt x="2527" y="41"/>
                      <a:pt x="2527" y="91"/>
                    </a:cubicBezTo>
                    <a:cubicBezTo>
                      <a:pt x="2527" y="141"/>
                      <a:pt x="2486" y="181"/>
                      <a:pt x="2436" y="181"/>
                    </a:cubicBezTo>
                    <a:lnTo>
                      <a:pt x="2076" y="181"/>
                    </a:lnTo>
                    <a:cubicBezTo>
                      <a:pt x="1030" y="181"/>
                      <a:pt x="180" y="1032"/>
                      <a:pt x="180" y="2075"/>
                    </a:cubicBezTo>
                    <a:cubicBezTo>
                      <a:pt x="180" y="3121"/>
                      <a:pt x="1030" y="3971"/>
                      <a:pt x="2076" y="3971"/>
                    </a:cubicBezTo>
                    <a:lnTo>
                      <a:pt x="2436" y="3971"/>
                    </a:lnTo>
                    <a:cubicBezTo>
                      <a:pt x="2486" y="3971"/>
                      <a:pt x="2527" y="4011"/>
                      <a:pt x="2527" y="4061"/>
                    </a:cubicBezTo>
                    <a:cubicBezTo>
                      <a:pt x="2527" y="4111"/>
                      <a:pt x="2486" y="4152"/>
                      <a:pt x="2436" y="4152"/>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grpSp>
        <p:grpSp>
          <p:nvGrpSpPr>
            <p:cNvPr id="187" name="Group 11">
              <a:extLst>
                <a:ext uri="{FF2B5EF4-FFF2-40B4-BE49-F238E27FC236}">
                  <a16:creationId xmlns:a16="http://schemas.microsoft.com/office/drawing/2014/main" id="{D7D6DDB0-6536-084A-A4A0-34920A75BCF7}"/>
                </a:ext>
              </a:extLst>
            </p:cNvPr>
            <p:cNvGrpSpPr>
              <a:grpSpLocks/>
            </p:cNvGrpSpPr>
            <p:nvPr/>
          </p:nvGrpSpPr>
          <p:grpSpPr bwMode="auto">
            <a:xfrm>
              <a:off x="2998181" y="1700505"/>
              <a:ext cx="1765625" cy="1659054"/>
              <a:chOff x="3332163" y="2060575"/>
              <a:chExt cx="1946275" cy="1828800"/>
            </a:xfrm>
            <a:solidFill>
              <a:schemeClr val="accent3">
                <a:lumMod val="75000"/>
              </a:schemeClr>
            </a:solidFill>
          </p:grpSpPr>
          <p:sp>
            <p:nvSpPr>
              <p:cNvPr id="205" name="Freeform 43">
                <a:extLst>
                  <a:ext uri="{FF2B5EF4-FFF2-40B4-BE49-F238E27FC236}">
                    <a16:creationId xmlns:a16="http://schemas.microsoft.com/office/drawing/2014/main" id="{06D6B721-74B1-AF4B-8956-B7053C54998B}"/>
                  </a:ext>
                </a:extLst>
              </p:cNvPr>
              <p:cNvSpPr>
                <a:spLocks noChangeArrowheads="1"/>
              </p:cNvSpPr>
              <p:nvPr/>
            </p:nvSpPr>
            <p:spPr bwMode="auto">
              <a:xfrm>
                <a:off x="4411663" y="2060575"/>
                <a:ext cx="273050" cy="481013"/>
              </a:xfrm>
              <a:custGeom>
                <a:avLst/>
                <a:gdLst>
                  <a:gd name="T0" fmla="*/ 65115 w 759"/>
                  <a:gd name="T1" fmla="*/ 415584 h 1338"/>
                  <a:gd name="T2" fmla="*/ 207935 w 759"/>
                  <a:gd name="T3" fmla="*/ 415584 h 1338"/>
                  <a:gd name="T4" fmla="*/ 207935 w 759"/>
                  <a:gd name="T5" fmla="*/ 68305 h 1338"/>
                  <a:gd name="T6" fmla="*/ 207935 w 759"/>
                  <a:gd name="T7" fmla="*/ 68305 h 1338"/>
                  <a:gd name="T8" fmla="*/ 65115 w 759"/>
                  <a:gd name="T9" fmla="*/ 240507 h 1338"/>
                  <a:gd name="T10" fmla="*/ 65115 w 759"/>
                  <a:gd name="T11" fmla="*/ 415584 h 1338"/>
                  <a:gd name="T12" fmla="*/ 240313 w 759"/>
                  <a:gd name="T13" fmla="*/ 480653 h 1338"/>
                  <a:gd name="T14" fmla="*/ 32377 w 759"/>
                  <a:gd name="T15" fmla="*/ 480653 h 1338"/>
                  <a:gd name="T16" fmla="*/ 32377 w 759"/>
                  <a:gd name="T17" fmla="*/ 480653 h 1338"/>
                  <a:gd name="T18" fmla="*/ 0 w 759"/>
                  <a:gd name="T19" fmla="*/ 448298 h 1338"/>
                  <a:gd name="T20" fmla="*/ 0 w 759"/>
                  <a:gd name="T21" fmla="*/ 240507 h 1338"/>
                  <a:gd name="T22" fmla="*/ 0 w 759"/>
                  <a:gd name="T23" fmla="*/ 240507 h 1338"/>
                  <a:gd name="T24" fmla="*/ 240313 w 759"/>
                  <a:gd name="T25" fmla="*/ 0 h 1338"/>
                  <a:gd name="T26" fmla="*/ 240313 w 759"/>
                  <a:gd name="T27" fmla="*/ 0 h 1338"/>
                  <a:gd name="T28" fmla="*/ 272690 w 759"/>
                  <a:gd name="T29" fmla="*/ 32715 h 1338"/>
                  <a:gd name="T30" fmla="*/ 272690 w 759"/>
                  <a:gd name="T31" fmla="*/ 448298 h 1338"/>
                  <a:gd name="T32" fmla="*/ 272690 w 759"/>
                  <a:gd name="T33" fmla="*/ 448298 h 1338"/>
                  <a:gd name="T34" fmla="*/ 240313 w 759"/>
                  <a:gd name="T35" fmla="*/ 480653 h 13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759" h="1338">
                    <a:moveTo>
                      <a:pt x="181" y="1156"/>
                    </a:moveTo>
                    <a:lnTo>
                      <a:pt x="578" y="1156"/>
                    </a:lnTo>
                    <a:lnTo>
                      <a:pt x="578" y="190"/>
                    </a:lnTo>
                    <a:cubicBezTo>
                      <a:pt x="352" y="232"/>
                      <a:pt x="181" y="431"/>
                      <a:pt x="181" y="669"/>
                    </a:cubicBezTo>
                    <a:lnTo>
                      <a:pt x="181" y="1156"/>
                    </a:lnTo>
                    <a:close/>
                    <a:moveTo>
                      <a:pt x="668" y="1337"/>
                    </a:moveTo>
                    <a:lnTo>
                      <a:pt x="90" y="1337"/>
                    </a:lnTo>
                    <a:cubicBezTo>
                      <a:pt x="40" y="1337"/>
                      <a:pt x="0" y="1297"/>
                      <a:pt x="0" y="1247"/>
                    </a:cubicBezTo>
                    <a:lnTo>
                      <a:pt x="0" y="669"/>
                    </a:lnTo>
                    <a:cubicBezTo>
                      <a:pt x="0" y="300"/>
                      <a:pt x="300" y="0"/>
                      <a:pt x="668" y="0"/>
                    </a:cubicBezTo>
                    <a:cubicBezTo>
                      <a:pt x="717" y="0"/>
                      <a:pt x="758" y="41"/>
                      <a:pt x="758" y="91"/>
                    </a:cubicBezTo>
                    <a:lnTo>
                      <a:pt x="758" y="1247"/>
                    </a:lnTo>
                    <a:cubicBezTo>
                      <a:pt x="758" y="1297"/>
                      <a:pt x="717" y="1337"/>
                      <a:pt x="668" y="1337"/>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206" name="Freeform 38">
                <a:extLst>
                  <a:ext uri="{FF2B5EF4-FFF2-40B4-BE49-F238E27FC236}">
                    <a16:creationId xmlns:a16="http://schemas.microsoft.com/office/drawing/2014/main" id="{3E907872-56F8-4840-82E6-7265D69DCA17}"/>
                  </a:ext>
                </a:extLst>
              </p:cNvPr>
              <p:cNvSpPr>
                <a:spLocks noChangeArrowheads="1"/>
              </p:cNvSpPr>
              <p:nvPr/>
            </p:nvSpPr>
            <p:spPr bwMode="auto">
              <a:xfrm>
                <a:off x="4991100" y="2716213"/>
                <a:ext cx="287338" cy="500062"/>
              </a:xfrm>
              <a:custGeom>
                <a:avLst/>
                <a:gdLst>
                  <a:gd name="T0" fmla="*/ 254530 w 797"/>
                  <a:gd name="T1" fmla="*/ 499702 h 1390"/>
                  <a:gd name="T2" fmla="*/ 32087 w 797"/>
                  <a:gd name="T3" fmla="*/ 499702 h 1390"/>
                  <a:gd name="T4" fmla="*/ 32087 w 797"/>
                  <a:gd name="T5" fmla="*/ 499702 h 1390"/>
                  <a:gd name="T6" fmla="*/ 0 w 797"/>
                  <a:gd name="T7" fmla="*/ 466964 h 1390"/>
                  <a:gd name="T8" fmla="*/ 0 w 797"/>
                  <a:gd name="T9" fmla="*/ 466964 h 1390"/>
                  <a:gd name="T10" fmla="*/ 32087 w 797"/>
                  <a:gd name="T11" fmla="*/ 434586 h 1390"/>
                  <a:gd name="T12" fmla="*/ 221723 w 797"/>
                  <a:gd name="T13" fmla="*/ 434586 h 1390"/>
                  <a:gd name="T14" fmla="*/ 221723 w 797"/>
                  <a:gd name="T15" fmla="*/ 64756 h 1390"/>
                  <a:gd name="T16" fmla="*/ 32087 w 797"/>
                  <a:gd name="T17" fmla="*/ 64756 h 1390"/>
                  <a:gd name="T18" fmla="*/ 32087 w 797"/>
                  <a:gd name="T19" fmla="*/ 64756 h 1390"/>
                  <a:gd name="T20" fmla="*/ 0 w 797"/>
                  <a:gd name="T21" fmla="*/ 32378 h 1390"/>
                  <a:gd name="T22" fmla="*/ 0 w 797"/>
                  <a:gd name="T23" fmla="*/ 32378 h 1390"/>
                  <a:gd name="T24" fmla="*/ 32087 w 797"/>
                  <a:gd name="T25" fmla="*/ 0 h 1390"/>
                  <a:gd name="T26" fmla="*/ 254530 w 797"/>
                  <a:gd name="T27" fmla="*/ 0 h 1390"/>
                  <a:gd name="T28" fmla="*/ 254530 w 797"/>
                  <a:gd name="T29" fmla="*/ 0 h 1390"/>
                  <a:gd name="T30" fmla="*/ 286977 w 797"/>
                  <a:gd name="T31" fmla="*/ 32378 h 1390"/>
                  <a:gd name="T32" fmla="*/ 286977 w 797"/>
                  <a:gd name="T33" fmla="*/ 466964 h 1390"/>
                  <a:gd name="T34" fmla="*/ 286977 w 797"/>
                  <a:gd name="T35" fmla="*/ 466964 h 1390"/>
                  <a:gd name="T36" fmla="*/ 254530 w 797"/>
                  <a:gd name="T37" fmla="*/ 499702 h 139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797" h="1390">
                    <a:moveTo>
                      <a:pt x="706" y="1389"/>
                    </a:moveTo>
                    <a:lnTo>
                      <a:pt x="89" y="1389"/>
                    </a:lnTo>
                    <a:cubicBezTo>
                      <a:pt x="40" y="1389"/>
                      <a:pt x="0" y="1348"/>
                      <a:pt x="0" y="1298"/>
                    </a:cubicBezTo>
                    <a:cubicBezTo>
                      <a:pt x="0" y="1248"/>
                      <a:pt x="40" y="1208"/>
                      <a:pt x="89" y="1208"/>
                    </a:cubicBezTo>
                    <a:lnTo>
                      <a:pt x="615" y="1208"/>
                    </a:lnTo>
                    <a:lnTo>
                      <a:pt x="615" y="180"/>
                    </a:lnTo>
                    <a:lnTo>
                      <a:pt x="89" y="180"/>
                    </a:lnTo>
                    <a:cubicBezTo>
                      <a:pt x="40" y="180"/>
                      <a:pt x="0" y="140"/>
                      <a:pt x="0" y="90"/>
                    </a:cubicBezTo>
                    <a:cubicBezTo>
                      <a:pt x="0" y="40"/>
                      <a:pt x="40" y="0"/>
                      <a:pt x="89" y="0"/>
                    </a:cubicBezTo>
                    <a:lnTo>
                      <a:pt x="706" y="0"/>
                    </a:lnTo>
                    <a:cubicBezTo>
                      <a:pt x="756" y="0"/>
                      <a:pt x="796" y="40"/>
                      <a:pt x="796" y="90"/>
                    </a:cubicBezTo>
                    <a:lnTo>
                      <a:pt x="796" y="1298"/>
                    </a:lnTo>
                    <a:cubicBezTo>
                      <a:pt x="796" y="1348"/>
                      <a:pt x="756" y="1389"/>
                      <a:pt x="706" y="1389"/>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207" name="Freeform 39">
                <a:extLst>
                  <a:ext uri="{FF2B5EF4-FFF2-40B4-BE49-F238E27FC236}">
                    <a16:creationId xmlns:a16="http://schemas.microsoft.com/office/drawing/2014/main" id="{B87D4B9F-63DD-B945-A8D3-BB7C1607591C}"/>
                  </a:ext>
                </a:extLst>
              </p:cNvPr>
              <p:cNvSpPr>
                <a:spLocks noChangeArrowheads="1"/>
              </p:cNvSpPr>
              <p:nvPr/>
            </p:nvSpPr>
            <p:spPr bwMode="auto">
              <a:xfrm>
                <a:off x="4678363" y="2614613"/>
                <a:ext cx="153987" cy="153987"/>
              </a:xfrm>
              <a:custGeom>
                <a:avLst/>
                <a:gdLst>
                  <a:gd name="T0" fmla="*/ 153628 w 429"/>
                  <a:gd name="T1" fmla="*/ 76994 h 428"/>
                  <a:gd name="T2" fmla="*/ 153628 w 429"/>
                  <a:gd name="T3" fmla="*/ 76994 h 428"/>
                  <a:gd name="T4" fmla="*/ 76814 w 429"/>
                  <a:gd name="T5" fmla="*/ 153627 h 428"/>
                  <a:gd name="T6" fmla="*/ 76814 w 429"/>
                  <a:gd name="T7" fmla="*/ 153627 h 428"/>
                  <a:gd name="T8" fmla="*/ 0 w 429"/>
                  <a:gd name="T9" fmla="*/ 76994 h 428"/>
                  <a:gd name="T10" fmla="*/ 0 w 429"/>
                  <a:gd name="T11" fmla="*/ 76994 h 428"/>
                  <a:gd name="T12" fmla="*/ 76814 w 429"/>
                  <a:gd name="T13" fmla="*/ 0 h 428"/>
                  <a:gd name="T14" fmla="*/ 76814 w 429"/>
                  <a:gd name="T15" fmla="*/ 0 h 428"/>
                  <a:gd name="T16" fmla="*/ 153628 w 429"/>
                  <a:gd name="T17" fmla="*/ 76994 h 42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29" h="428">
                    <a:moveTo>
                      <a:pt x="428" y="214"/>
                    </a:moveTo>
                    <a:lnTo>
                      <a:pt x="428" y="214"/>
                    </a:lnTo>
                    <a:cubicBezTo>
                      <a:pt x="428" y="332"/>
                      <a:pt x="332" y="427"/>
                      <a:pt x="214" y="427"/>
                    </a:cubicBezTo>
                    <a:cubicBezTo>
                      <a:pt x="96" y="427"/>
                      <a:pt x="0" y="332"/>
                      <a:pt x="0" y="214"/>
                    </a:cubicBezTo>
                    <a:cubicBezTo>
                      <a:pt x="0" y="96"/>
                      <a:pt x="96" y="0"/>
                      <a:pt x="214" y="0"/>
                    </a:cubicBezTo>
                    <a:cubicBezTo>
                      <a:pt x="332" y="0"/>
                      <a:pt x="428" y="96"/>
                      <a:pt x="428" y="21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208" name="Freeform 40">
                <a:extLst>
                  <a:ext uri="{FF2B5EF4-FFF2-40B4-BE49-F238E27FC236}">
                    <a16:creationId xmlns:a16="http://schemas.microsoft.com/office/drawing/2014/main" id="{FB12E68D-58C2-0848-A0A7-DF926D38CACD}"/>
                  </a:ext>
                </a:extLst>
              </p:cNvPr>
              <p:cNvSpPr>
                <a:spLocks noChangeArrowheads="1"/>
              </p:cNvSpPr>
              <p:nvPr/>
            </p:nvSpPr>
            <p:spPr bwMode="auto">
              <a:xfrm>
                <a:off x="3838575" y="3552825"/>
                <a:ext cx="355600" cy="336550"/>
              </a:xfrm>
              <a:custGeom>
                <a:avLst/>
                <a:gdLst>
                  <a:gd name="T0" fmla="*/ 322847 w 988"/>
                  <a:gd name="T1" fmla="*/ 336190 h 936"/>
                  <a:gd name="T2" fmla="*/ 32393 w 988"/>
                  <a:gd name="T3" fmla="*/ 336190 h 936"/>
                  <a:gd name="T4" fmla="*/ 32393 w 988"/>
                  <a:gd name="T5" fmla="*/ 336190 h 936"/>
                  <a:gd name="T6" fmla="*/ 0 w 988"/>
                  <a:gd name="T7" fmla="*/ 303830 h 936"/>
                  <a:gd name="T8" fmla="*/ 0 w 988"/>
                  <a:gd name="T9" fmla="*/ 32720 h 936"/>
                  <a:gd name="T10" fmla="*/ 0 w 988"/>
                  <a:gd name="T11" fmla="*/ 32720 h 936"/>
                  <a:gd name="T12" fmla="*/ 32393 w 988"/>
                  <a:gd name="T13" fmla="*/ 0 h 936"/>
                  <a:gd name="T14" fmla="*/ 32393 w 988"/>
                  <a:gd name="T15" fmla="*/ 0 h 936"/>
                  <a:gd name="T16" fmla="*/ 65145 w 988"/>
                  <a:gd name="T17" fmla="*/ 32720 h 936"/>
                  <a:gd name="T18" fmla="*/ 65145 w 988"/>
                  <a:gd name="T19" fmla="*/ 271469 h 936"/>
                  <a:gd name="T20" fmla="*/ 290095 w 988"/>
                  <a:gd name="T21" fmla="*/ 271469 h 936"/>
                  <a:gd name="T22" fmla="*/ 290095 w 988"/>
                  <a:gd name="T23" fmla="*/ 154612 h 936"/>
                  <a:gd name="T24" fmla="*/ 290095 w 988"/>
                  <a:gd name="T25" fmla="*/ 154612 h 936"/>
                  <a:gd name="T26" fmla="*/ 322847 w 988"/>
                  <a:gd name="T27" fmla="*/ 121892 h 936"/>
                  <a:gd name="T28" fmla="*/ 322847 w 988"/>
                  <a:gd name="T29" fmla="*/ 121892 h 936"/>
                  <a:gd name="T30" fmla="*/ 355240 w 988"/>
                  <a:gd name="T31" fmla="*/ 154612 h 936"/>
                  <a:gd name="T32" fmla="*/ 355240 w 988"/>
                  <a:gd name="T33" fmla="*/ 303830 h 936"/>
                  <a:gd name="T34" fmla="*/ 355240 w 988"/>
                  <a:gd name="T35" fmla="*/ 303830 h 936"/>
                  <a:gd name="T36" fmla="*/ 322847 w 988"/>
                  <a:gd name="T37" fmla="*/ 336190 h 9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88" h="936">
                    <a:moveTo>
                      <a:pt x="897" y="935"/>
                    </a:moveTo>
                    <a:lnTo>
                      <a:pt x="90" y="935"/>
                    </a:lnTo>
                    <a:cubicBezTo>
                      <a:pt x="41" y="935"/>
                      <a:pt x="0" y="894"/>
                      <a:pt x="0" y="845"/>
                    </a:cubicBezTo>
                    <a:lnTo>
                      <a:pt x="0" y="91"/>
                    </a:lnTo>
                    <a:cubicBezTo>
                      <a:pt x="0" y="41"/>
                      <a:pt x="41" y="0"/>
                      <a:pt x="90" y="0"/>
                    </a:cubicBezTo>
                    <a:cubicBezTo>
                      <a:pt x="140" y="0"/>
                      <a:pt x="181" y="41"/>
                      <a:pt x="181" y="91"/>
                    </a:cubicBezTo>
                    <a:lnTo>
                      <a:pt x="181" y="755"/>
                    </a:lnTo>
                    <a:lnTo>
                      <a:pt x="806" y="755"/>
                    </a:lnTo>
                    <a:lnTo>
                      <a:pt x="806" y="430"/>
                    </a:lnTo>
                    <a:cubicBezTo>
                      <a:pt x="806" y="380"/>
                      <a:pt x="847" y="339"/>
                      <a:pt x="897" y="339"/>
                    </a:cubicBezTo>
                    <a:cubicBezTo>
                      <a:pt x="947" y="339"/>
                      <a:pt x="987" y="380"/>
                      <a:pt x="987" y="430"/>
                    </a:cubicBezTo>
                    <a:lnTo>
                      <a:pt x="987" y="845"/>
                    </a:lnTo>
                    <a:cubicBezTo>
                      <a:pt x="987" y="894"/>
                      <a:pt x="947" y="935"/>
                      <a:pt x="897" y="935"/>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209" name="Freeform 41">
                <a:extLst>
                  <a:ext uri="{FF2B5EF4-FFF2-40B4-BE49-F238E27FC236}">
                    <a16:creationId xmlns:a16="http://schemas.microsoft.com/office/drawing/2014/main" id="{53530968-6950-AB44-8644-F968660CC5A7}"/>
                  </a:ext>
                </a:extLst>
              </p:cNvPr>
              <p:cNvSpPr>
                <a:spLocks noChangeArrowheads="1"/>
              </p:cNvSpPr>
              <p:nvPr/>
            </p:nvSpPr>
            <p:spPr bwMode="auto">
              <a:xfrm>
                <a:off x="4408488" y="3552825"/>
                <a:ext cx="355600" cy="336550"/>
              </a:xfrm>
              <a:custGeom>
                <a:avLst/>
                <a:gdLst>
                  <a:gd name="T0" fmla="*/ 322814 w 987"/>
                  <a:gd name="T1" fmla="*/ 336190 h 936"/>
                  <a:gd name="T2" fmla="*/ 32426 w 987"/>
                  <a:gd name="T3" fmla="*/ 336190 h 936"/>
                  <a:gd name="T4" fmla="*/ 32426 w 987"/>
                  <a:gd name="T5" fmla="*/ 336190 h 936"/>
                  <a:gd name="T6" fmla="*/ 0 w 987"/>
                  <a:gd name="T7" fmla="*/ 303830 h 936"/>
                  <a:gd name="T8" fmla="*/ 0 w 987"/>
                  <a:gd name="T9" fmla="*/ 154612 h 936"/>
                  <a:gd name="T10" fmla="*/ 0 w 987"/>
                  <a:gd name="T11" fmla="*/ 154612 h 936"/>
                  <a:gd name="T12" fmla="*/ 32426 w 987"/>
                  <a:gd name="T13" fmla="*/ 121892 h 936"/>
                  <a:gd name="T14" fmla="*/ 32426 w 987"/>
                  <a:gd name="T15" fmla="*/ 121892 h 936"/>
                  <a:gd name="T16" fmla="*/ 65211 w 987"/>
                  <a:gd name="T17" fmla="*/ 154612 h 936"/>
                  <a:gd name="T18" fmla="*/ 65211 w 987"/>
                  <a:gd name="T19" fmla="*/ 271469 h 936"/>
                  <a:gd name="T20" fmla="*/ 290028 w 987"/>
                  <a:gd name="T21" fmla="*/ 271469 h 936"/>
                  <a:gd name="T22" fmla="*/ 290028 w 987"/>
                  <a:gd name="T23" fmla="*/ 32720 h 936"/>
                  <a:gd name="T24" fmla="*/ 290028 w 987"/>
                  <a:gd name="T25" fmla="*/ 32720 h 936"/>
                  <a:gd name="T26" fmla="*/ 322814 w 987"/>
                  <a:gd name="T27" fmla="*/ 0 h 936"/>
                  <a:gd name="T28" fmla="*/ 322814 w 987"/>
                  <a:gd name="T29" fmla="*/ 0 h 936"/>
                  <a:gd name="T30" fmla="*/ 355240 w 987"/>
                  <a:gd name="T31" fmla="*/ 32720 h 936"/>
                  <a:gd name="T32" fmla="*/ 355240 w 987"/>
                  <a:gd name="T33" fmla="*/ 303830 h 936"/>
                  <a:gd name="T34" fmla="*/ 355240 w 987"/>
                  <a:gd name="T35" fmla="*/ 303830 h 936"/>
                  <a:gd name="T36" fmla="*/ 322814 w 987"/>
                  <a:gd name="T37" fmla="*/ 336190 h 9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87" h="936">
                    <a:moveTo>
                      <a:pt x="896" y="935"/>
                    </a:moveTo>
                    <a:lnTo>
                      <a:pt x="90" y="935"/>
                    </a:lnTo>
                    <a:cubicBezTo>
                      <a:pt x="40" y="935"/>
                      <a:pt x="0" y="894"/>
                      <a:pt x="0" y="845"/>
                    </a:cubicBezTo>
                    <a:lnTo>
                      <a:pt x="0" y="430"/>
                    </a:lnTo>
                    <a:cubicBezTo>
                      <a:pt x="0" y="380"/>
                      <a:pt x="40" y="339"/>
                      <a:pt x="90" y="339"/>
                    </a:cubicBezTo>
                    <a:cubicBezTo>
                      <a:pt x="140" y="339"/>
                      <a:pt x="181" y="380"/>
                      <a:pt x="181" y="430"/>
                    </a:cubicBezTo>
                    <a:lnTo>
                      <a:pt x="181" y="755"/>
                    </a:lnTo>
                    <a:lnTo>
                      <a:pt x="805" y="755"/>
                    </a:lnTo>
                    <a:lnTo>
                      <a:pt x="805" y="91"/>
                    </a:lnTo>
                    <a:cubicBezTo>
                      <a:pt x="805" y="41"/>
                      <a:pt x="846" y="0"/>
                      <a:pt x="896" y="0"/>
                    </a:cubicBezTo>
                    <a:cubicBezTo>
                      <a:pt x="946" y="0"/>
                      <a:pt x="986" y="41"/>
                      <a:pt x="986" y="91"/>
                    </a:cubicBezTo>
                    <a:lnTo>
                      <a:pt x="986" y="845"/>
                    </a:lnTo>
                    <a:cubicBezTo>
                      <a:pt x="986" y="894"/>
                      <a:pt x="946" y="935"/>
                      <a:pt x="896" y="935"/>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210" name="Freeform 42">
                <a:extLst>
                  <a:ext uri="{FF2B5EF4-FFF2-40B4-BE49-F238E27FC236}">
                    <a16:creationId xmlns:a16="http://schemas.microsoft.com/office/drawing/2014/main" id="{33D08206-D419-6C44-B73E-8CA1B67C3C95}"/>
                  </a:ext>
                </a:extLst>
              </p:cNvPr>
              <p:cNvSpPr>
                <a:spLocks noChangeArrowheads="1"/>
              </p:cNvSpPr>
              <p:nvPr/>
            </p:nvSpPr>
            <p:spPr bwMode="auto">
              <a:xfrm>
                <a:off x="3332163" y="2924175"/>
                <a:ext cx="236537" cy="65088"/>
              </a:xfrm>
              <a:custGeom>
                <a:avLst/>
                <a:gdLst>
                  <a:gd name="T0" fmla="*/ 203775 w 657"/>
                  <a:gd name="T1" fmla="*/ 64730 h 182"/>
                  <a:gd name="T2" fmla="*/ 32402 w 657"/>
                  <a:gd name="T3" fmla="*/ 64730 h 182"/>
                  <a:gd name="T4" fmla="*/ 32402 w 657"/>
                  <a:gd name="T5" fmla="*/ 64730 h 182"/>
                  <a:gd name="T6" fmla="*/ 0 w 657"/>
                  <a:gd name="T7" fmla="*/ 32544 h 182"/>
                  <a:gd name="T8" fmla="*/ 0 w 657"/>
                  <a:gd name="T9" fmla="*/ 32544 h 182"/>
                  <a:gd name="T10" fmla="*/ 32402 w 657"/>
                  <a:gd name="T11" fmla="*/ 0 h 182"/>
                  <a:gd name="T12" fmla="*/ 203775 w 657"/>
                  <a:gd name="T13" fmla="*/ 0 h 182"/>
                  <a:gd name="T14" fmla="*/ 203775 w 657"/>
                  <a:gd name="T15" fmla="*/ 0 h 182"/>
                  <a:gd name="T16" fmla="*/ 236177 w 657"/>
                  <a:gd name="T17" fmla="*/ 32544 h 182"/>
                  <a:gd name="T18" fmla="*/ 236177 w 657"/>
                  <a:gd name="T19" fmla="*/ 32544 h 182"/>
                  <a:gd name="T20" fmla="*/ 203775 w 657"/>
                  <a:gd name="T21" fmla="*/ 64730 h 18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57" h="182">
                    <a:moveTo>
                      <a:pt x="566" y="181"/>
                    </a:moveTo>
                    <a:lnTo>
                      <a:pt x="90" y="181"/>
                    </a:lnTo>
                    <a:cubicBezTo>
                      <a:pt x="40" y="181"/>
                      <a:pt x="0" y="141"/>
                      <a:pt x="0" y="91"/>
                    </a:cubicBezTo>
                    <a:cubicBezTo>
                      <a:pt x="0" y="41"/>
                      <a:pt x="40" y="0"/>
                      <a:pt x="90" y="0"/>
                    </a:cubicBezTo>
                    <a:lnTo>
                      <a:pt x="566" y="0"/>
                    </a:lnTo>
                    <a:cubicBezTo>
                      <a:pt x="616" y="0"/>
                      <a:pt x="656" y="41"/>
                      <a:pt x="656" y="91"/>
                    </a:cubicBezTo>
                    <a:cubicBezTo>
                      <a:pt x="656" y="141"/>
                      <a:pt x="616" y="181"/>
                      <a:pt x="566" y="181"/>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211" name="Freeform 44">
                <a:extLst>
                  <a:ext uri="{FF2B5EF4-FFF2-40B4-BE49-F238E27FC236}">
                    <a16:creationId xmlns:a16="http://schemas.microsoft.com/office/drawing/2014/main" id="{C1DBF33F-EF1C-4C4B-8B31-B5CD539D39CD}"/>
                  </a:ext>
                </a:extLst>
              </p:cNvPr>
              <p:cNvSpPr>
                <a:spLocks noChangeArrowheads="1"/>
              </p:cNvSpPr>
              <p:nvPr/>
            </p:nvSpPr>
            <p:spPr bwMode="auto">
              <a:xfrm>
                <a:off x="3503613" y="2165350"/>
                <a:ext cx="1581150" cy="1581150"/>
              </a:xfrm>
              <a:custGeom>
                <a:avLst/>
                <a:gdLst>
                  <a:gd name="T0" fmla="*/ 790395 w 4393"/>
                  <a:gd name="T1" fmla="*/ 1580790 h 4394"/>
                  <a:gd name="T2" fmla="*/ 790395 w 4393"/>
                  <a:gd name="T3" fmla="*/ 1580790 h 4394"/>
                  <a:gd name="T4" fmla="*/ 0 w 4393"/>
                  <a:gd name="T5" fmla="*/ 790575 h 4394"/>
                  <a:gd name="T6" fmla="*/ 0 w 4393"/>
                  <a:gd name="T7" fmla="*/ 790575 h 4394"/>
                  <a:gd name="T8" fmla="*/ 790395 w 4393"/>
                  <a:gd name="T9" fmla="*/ 0 h 4394"/>
                  <a:gd name="T10" fmla="*/ 790395 w 4393"/>
                  <a:gd name="T11" fmla="*/ 0 h 4394"/>
                  <a:gd name="T12" fmla="*/ 965678 w 4393"/>
                  <a:gd name="T13" fmla="*/ 19432 h 4394"/>
                  <a:gd name="T14" fmla="*/ 965678 w 4393"/>
                  <a:gd name="T15" fmla="*/ 19432 h 4394"/>
                  <a:gd name="T16" fmla="*/ 990513 w 4393"/>
                  <a:gd name="T17" fmla="*/ 58295 h 4394"/>
                  <a:gd name="T18" fmla="*/ 990513 w 4393"/>
                  <a:gd name="T19" fmla="*/ 58295 h 4394"/>
                  <a:gd name="T20" fmla="*/ 951281 w 4393"/>
                  <a:gd name="T21" fmla="*/ 82764 h 4394"/>
                  <a:gd name="T22" fmla="*/ 951281 w 4393"/>
                  <a:gd name="T23" fmla="*/ 82764 h 4394"/>
                  <a:gd name="T24" fmla="*/ 790395 w 4393"/>
                  <a:gd name="T25" fmla="*/ 65132 h 4394"/>
                  <a:gd name="T26" fmla="*/ 790395 w 4393"/>
                  <a:gd name="T27" fmla="*/ 65132 h 4394"/>
                  <a:gd name="T28" fmla="*/ 65146 w 4393"/>
                  <a:gd name="T29" fmla="*/ 790575 h 4394"/>
                  <a:gd name="T30" fmla="*/ 65146 w 4393"/>
                  <a:gd name="T31" fmla="*/ 790575 h 4394"/>
                  <a:gd name="T32" fmla="*/ 790395 w 4393"/>
                  <a:gd name="T33" fmla="*/ 1515659 h 4394"/>
                  <a:gd name="T34" fmla="*/ 790395 w 4393"/>
                  <a:gd name="T35" fmla="*/ 1515659 h 4394"/>
                  <a:gd name="T36" fmla="*/ 1515644 w 4393"/>
                  <a:gd name="T37" fmla="*/ 790575 h 4394"/>
                  <a:gd name="T38" fmla="*/ 1515644 w 4393"/>
                  <a:gd name="T39" fmla="*/ 790575 h 4394"/>
                  <a:gd name="T40" fmla="*/ 1133403 w 4393"/>
                  <a:gd name="T41" fmla="*/ 150774 h 4394"/>
                  <a:gd name="T42" fmla="*/ 1133403 w 4393"/>
                  <a:gd name="T43" fmla="*/ 150774 h 4394"/>
                  <a:gd name="T44" fmla="*/ 1120086 w 4393"/>
                  <a:gd name="T45" fmla="*/ 106873 h 4394"/>
                  <a:gd name="T46" fmla="*/ 1120086 w 4393"/>
                  <a:gd name="T47" fmla="*/ 106873 h 4394"/>
                  <a:gd name="T48" fmla="*/ 1163637 w 4393"/>
                  <a:gd name="T49" fmla="*/ 93559 h 4394"/>
                  <a:gd name="T50" fmla="*/ 1163637 w 4393"/>
                  <a:gd name="T51" fmla="*/ 93559 h 4394"/>
                  <a:gd name="T52" fmla="*/ 1580790 w 4393"/>
                  <a:gd name="T53" fmla="*/ 790575 h 4394"/>
                  <a:gd name="T54" fmla="*/ 1580790 w 4393"/>
                  <a:gd name="T55" fmla="*/ 790575 h 4394"/>
                  <a:gd name="T56" fmla="*/ 790395 w 4393"/>
                  <a:gd name="T57" fmla="*/ 1580790 h 439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4393" h="4394">
                    <a:moveTo>
                      <a:pt x="2196" y="4393"/>
                    </a:moveTo>
                    <a:lnTo>
                      <a:pt x="2196" y="4393"/>
                    </a:lnTo>
                    <a:cubicBezTo>
                      <a:pt x="985" y="4393"/>
                      <a:pt x="0" y="3408"/>
                      <a:pt x="0" y="2197"/>
                    </a:cubicBezTo>
                    <a:cubicBezTo>
                      <a:pt x="0" y="985"/>
                      <a:pt x="985" y="0"/>
                      <a:pt x="2196" y="0"/>
                    </a:cubicBezTo>
                    <a:cubicBezTo>
                      <a:pt x="2361" y="0"/>
                      <a:pt x="2525" y="18"/>
                      <a:pt x="2683" y="54"/>
                    </a:cubicBezTo>
                    <a:cubicBezTo>
                      <a:pt x="2732" y="65"/>
                      <a:pt x="2763" y="113"/>
                      <a:pt x="2752" y="162"/>
                    </a:cubicBezTo>
                    <a:cubicBezTo>
                      <a:pt x="2740" y="211"/>
                      <a:pt x="2692" y="241"/>
                      <a:pt x="2643" y="230"/>
                    </a:cubicBezTo>
                    <a:cubicBezTo>
                      <a:pt x="2498" y="197"/>
                      <a:pt x="2347" y="181"/>
                      <a:pt x="2196" y="181"/>
                    </a:cubicBezTo>
                    <a:cubicBezTo>
                      <a:pt x="1085" y="181"/>
                      <a:pt x="181" y="1085"/>
                      <a:pt x="181" y="2197"/>
                    </a:cubicBezTo>
                    <a:cubicBezTo>
                      <a:pt x="181" y="3308"/>
                      <a:pt x="1085" y="4212"/>
                      <a:pt x="2196" y="4212"/>
                    </a:cubicBezTo>
                    <a:cubicBezTo>
                      <a:pt x="3307" y="4212"/>
                      <a:pt x="4211" y="3308"/>
                      <a:pt x="4211" y="2197"/>
                    </a:cubicBezTo>
                    <a:cubicBezTo>
                      <a:pt x="4211" y="1452"/>
                      <a:pt x="3804" y="772"/>
                      <a:pt x="3149" y="419"/>
                    </a:cubicBezTo>
                    <a:cubicBezTo>
                      <a:pt x="3105" y="396"/>
                      <a:pt x="3088" y="341"/>
                      <a:pt x="3112" y="297"/>
                    </a:cubicBezTo>
                    <a:cubicBezTo>
                      <a:pt x="3136" y="253"/>
                      <a:pt x="3190" y="236"/>
                      <a:pt x="3233" y="260"/>
                    </a:cubicBezTo>
                    <a:cubicBezTo>
                      <a:pt x="3948" y="644"/>
                      <a:pt x="4392" y="1386"/>
                      <a:pt x="4392" y="2197"/>
                    </a:cubicBezTo>
                    <a:cubicBezTo>
                      <a:pt x="4392" y="3408"/>
                      <a:pt x="3406" y="4393"/>
                      <a:pt x="2196" y="439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grpSp>
        <p:grpSp>
          <p:nvGrpSpPr>
            <p:cNvPr id="188" name="Group 13">
              <a:extLst>
                <a:ext uri="{FF2B5EF4-FFF2-40B4-BE49-F238E27FC236}">
                  <a16:creationId xmlns:a16="http://schemas.microsoft.com/office/drawing/2014/main" id="{6005F244-295B-134C-A511-5FE70E313342}"/>
                </a:ext>
              </a:extLst>
            </p:cNvPr>
            <p:cNvGrpSpPr>
              <a:grpSpLocks/>
            </p:cNvGrpSpPr>
            <p:nvPr/>
          </p:nvGrpSpPr>
          <p:grpSpPr bwMode="auto">
            <a:xfrm>
              <a:off x="5260657" y="2335612"/>
              <a:ext cx="1607209" cy="809365"/>
              <a:chOff x="5826125" y="2760663"/>
              <a:chExt cx="1771650" cy="892175"/>
            </a:xfrm>
            <a:solidFill>
              <a:schemeClr val="accent5"/>
            </a:solidFill>
          </p:grpSpPr>
          <p:sp>
            <p:nvSpPr>
              <p:cNvPr id="199" name="Freeform 45">
                <a:extLst>
                  <a:ext uri="{FF2B5EF4-FFF2-40B4-BE49-F238E27FC236}">
                    <a16:creationId xmlns:a16="http://schemas.microsoft.com/office/drawing/2014/main" id="{DE82BDAE-10CB-7E44-BBBB-C907BD9B6FD2}"/>
                  </a:ext>
                </a:extLst>
              </p:cNvPr>
              <p:cNvSpPr>
                <a:spLocks noChangeArrowheads="1"/>
              </p:cNvSpPr>
              <p:nvPr/>
            </p:nvSpPr>
            <p:spPr bwMode="auto">
              <a:xfrm>
                <a:off x="5826125" y="2760663"/>
                <a:ext cx="1771650" cy="892175"/>
              </a:xfrm>
              <a:custGeom>
                <a:avLst/>
                <a:gdLst>
                  <a:gd name="T0" fmla="*/ 1706153 w 4923"/>
                  <a:gd name="T1" fmla="*/ 891815 h 2477"/>
                  <a:gd name="T2" fmla="*/ 647770 w 4923"/>
                  <a:gd name="T3" fmla="*/ 891815 h 2477"/>
                  <a:gd name="T4" fmla="*/ 647770 w 4923"/>
                  <a:gd name="T5" fmla="*/ 891815 h 2477"/>
                  <a:gd name="T6" fmla="*/ 615381 w 4923"/>
                  <a:gd name="T7" fmla="*/ 859398 h 2477"/>
                  <a:gd name="T8" fmla="*/ 615381 w 4923"/>
                  <a:gd name="T9" fmla="*/ 859398 h 2477"/>
                  <a:gd name="T10" fmla="*/ 647770 w 4923"/>
                  <a:gd name="T11" fmla="*/ 826622 h 2477"/>
                  <a:gd name="T12" fmla="*/ 1706153 w 4923"/>
                  <a:gd name="T13" fmla="*/ 826622 h 2477"/>
                  <a:gd name="T14" fmla="*/ 1706153 w 4923"/>
                  <a:gd name="T15" fmla="*/ 65193 h 2477"/>
                  <a:gd name="T16" fmla="*/ 65137 w 4923"/>
                  <a:gd name="T17" fmla="*/ 65193 h 2477"/>
                  <a:gd name="T18" fmla="*/ 65137 w 4923"/>
                  <a:gd name="T19" fmla="*/ 497774 h 2477"/>
                  <a:gd name="T20" fmla="*/ 65137 w 4923"/>
                  <a:gd name="T21" fmla="*/ 497774 h 2477"/>
                  <a:gd name="T22" fmla="*/ 32748 w 4923"/>
                  <a:gd name="T23" fmla="*/ 530190 h 2477"/>
                  <a:gd name="T24" fmla="*/ 32748 w 4923"/>
                  <a:gd name="T25" fmla="*/ 530190 h 2477"/>
                  <a:gd name="T26" fmla="*/ 0 w 4923"/>
                  <a:gd name="T27" fmla="*/ 497774 h 2477"/>
                  <a:gd name="T28" fmla="*/ 0 w 4923"/>
                  <a:gd name="T29" fmla="*/ 65193 h 2477"/>
                  <a:gd name="T30" fmla="*/ 0 w 4923"/>
                  <a:gd name="T31" fmla="*/ 65193 h 2477"/>
                  <a:gd name="T32" fmla="*/ 65137 w 4923"/>
                  <a:gd name="T33" fmla="*/ 0 h 2477"/>
                  <a:gd name="T34" fmla="*/ 1706153 w 4923"/>
                  <a:gd name="T35" fmla="*/ 0 h 2477"/>
                  <a:gd name="T36" fmla="*/ 1706153 w 4923"/>
                  <a:gd name="T37" fmla="*/ 0 h 2477"/>
                  <a:gd name="T38" fmla="*/ 1771290 w 4923"/>
                  <a:gd name="T39" fmla="*/ 65193 h 2477"/>
                  <a:gd name="T40" fmla="*/ 1771290 w 4923"/>
                  <a:gd name="T41" fmla="*/ 826622 h 2477"/>
                  <a:gd name="T42" fmla="*/ 1771290 w 4923"/>
                  <a:gd name="T43" fmla="*/ 826622 h 2477"/>
                  <a:gd name="T44" fmla="*/ 1706153 w 4923"/>
                  <a:gd name="T45" fmla="*/ 891815 h 247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4923" h="2477">
                    <a:moveTo>
                      <a:pt x="4741" y="2476"/>
                    </a:moveTo>
                    <a:lnTo>
                      <a:pt x="1800" y="2476"/>
                    </a:lnTo>
                    <a:cubicBezTo>
                      <a:pt x="1751" y="2476"/>
                      <a:pt x="1710" y="2436"/>
                      <a:pt x="1710" y="2386"/>
                    </a:cubicBezTo>
                    <a:cubicBezTo>
                      <a:pt x="1710" y="2336"/>
                      <a:pt x="1751" y="2295"/>
                      <a:pt x="1800" y="2295"/>
                    </a:cubicBezTo>
                    <a:lnTo>
                      <a:pt x="4741" y="2295"/>
                    </a:lnTo>
                    <a:lnTo>
                      <a:pt x="4741" y="181"/>
                    </a:lnTo>
                    <a:lnTo>
                      <a:pt x="181" y="181"/>
                    </a:lnTo>
                    <a:lnTo>
                      <a:pt x="181" y="1382"/>
                    </a:lnTo>
                    <a:cubicBezTo>
                      <a:pt x="181" y="1432"/>
                      <a:pt x="141" y="1472"/>
                      <a:pt x="91" y="1472"/>
                    </a:cubicBezTo>
                    <a:cubicBezTo>
                      <a:pt x="41" y="1472"/>
                      <a:pt x="0" y="1432"/>
                      <a:pt x="0" y="1382"/>
                    </a:cubicBezTo>
                    <a:lnTo>
                      <a:pt x="0" y="181"/>
                    </a:lnTo>
                    <a:cubicBezTo>
                      <a:pt x="0" y="82"/>
                      <a:pt x="81" y="0"/>
                      <a:pt x="181" y="0"/>
                    </a:cubicBezTo>
                    <a:lnTo>
                      <a:pt x="4741" y="0"/>
                    </a:lnTo>
                    <a:cubicBezTo>
                      <a:pt x="4841" y="0"/>
                      <a:pt x="4922" y="82"/>
                      <a:pt x="4922" y="181"/>
                    </a:cubicBezTo>
                    <a:lnTo>
                      <a:pt x="4922" y="2295"/>
                    </a:lnTo>
                    <a:cubicBezTo>
                      <a:pt x="4922" y="2395"/>
                      <a:pt x="4841" y="2476"/>
                      <a:pt x="4741" y="2476"/>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200" name="Freeform 46">
                <a:extLst>
                  <a:ext uri="{FF2B5EF4-FFF2-40B4-BE49-F238E27FC236}">
                    <a16:creationId xmlns:a16="http://schemas.microsoft.com/office/drawing/2014/main" id="{F76B2DF7-06CF-E44D-BF1A-001AC21C2BCE}"/>
                  </a:ext>
                </a:extLst>
              </p:cNvPr>
              <p:cNvSpPr>
                <a:spLocks noChangeArrowheads="1"/>
              </p:cNvSpPr>
              <p:nvPr/>
            </p:nvSpPr>
            <p:spPr bwMode="auto">
              <a:xfrm>
                <a:off x="6097588" y="2955925"/>
                <a:ext cx="923925" cy="85725"/>
              </a:xfrm>
              <a:custGeom>
                <a:avLst/>
                <a:gdLst>
                  <a:gd name="T0" fmla="*/ 923565 w 2565"/>
                  <a:gd name="T1" fmla="*/ 69156 h 238"/>
                  <a:gd name="T2" fmla="*/ 923565 w 2565"/>
                  <a:gd name="T3" fmla="*/ 69156 h 238"/>
                  <a:gd name="T4" fmla="*/ 907356 w 2565"/>
                  <a:gd name="T5" fmla="*/ 85365 h 238"/>
                  <a:gd name="T6" fmla="*/ 16209 w 2565"/>
                  <a:gd name="T7" fmla="*/ 85365 h 238"/>
                  <a:gd name="T8" fmla="*/ 16209 w 2565"/>
                  <a:gd name="T9" fmla="*/ 85365 h 238"/>
                  <a:gd name="T10" fmla="*/ 0 w 2565"/>
                  <a:gd name="T11" fmla="*/ 69156 h 238"/>
                  <a:gd name="T12" fmla="*/ 0 w 2565"/>
                  <a:gd name="T13" fmla="*/ 16209 h 238"/>
                  <a:gd name="T14" fmla="*/ 0 w 2565"/>
                  <a:gd name="T15" fmla="*/ 16209 h 238"/>
                  <a:gd name="T16" fmla="*/ 16209 w 2565"/>
                  <a:gd name="T17" fmla="*/ 0 h 238"/>
                  <a:gd name="T18" fmla="*/ 907356 w 2565"/>
                  <a:gd name="T19" fmla="*/ 0 h 238"/>
                  <a:gd name="T20" fmla="*/ 907356 w 2565"/>
                  <a:gd name="T21" fmla="*/ 0 h 238"/>
                  <a:gd name="T22" fmla="*/ 923565 w 2565"/>
                  <a:gd name="T23" fmla="*/ 16209 h 238"/>
                  <a:gd name="T24" fmla="*/ 923565 w 2565"/>
                  <a:gd name="T25" fmla="*/ 69156 h 23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65" h="238">
                    <a:moveTo>
                      <a:pt x="2564" y="192"/>
                    </a:moveTo>
                    <a:lnTo>
                      <a:pt x="2564" y="192"/>
                    </a:lnTo>
                    <a:cubicBezTo>
                      <a:pt x="2564" y="216"/>
                      <a:pt x="2543" y="237"/>
                      <a:pt x="2519" y="237"/>
                    </a:cubicBezTo>
                    <a:lnTo>
                      <a:pt x="45" y="237"/>
                    </a:lnTo>
                    <a:cubicBezTo>
                      <a:pt x="21" y="237"/>
                      <a:pt x="0" y="216"/>
                      <a:pt x="0" y="192"/>
                    </a:cubicBezTo>
                    <a:lnTo>
                      <a:pt x="0" y="45"/>
                    </a:lnTo>
                    <a:cubicBezTo>
                      <a:pt x="0" y="21"/>
                      <a:pt x="21" y="0"/>
                      <a:pt x="45" y="0"/>
                    </a:cubicBezTo>
                    <a:lnTo>
                      <a:pt x="2519" y="0"/>
                    </a:lnTo>
                    <a:cubicBezTo>
                      <a:pt x="2543" y="0"/>
                      <a:pt x="2564" y="21"/>
                      <a:pt x="2564" y="45"/>
                    </a:cubicBezTo>
                    <a:lnTo>
                      <a:pt x="2564" y="19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201" name="Freeform 47">
                <a:extLst>
                  <a:ext uri="{FF2B5EF4-FFF2-40B4-BE49-F238E27FC236}">
                    <a16:creationId xmlns:a16="http://schemas.microsoft.com/office/drawing/2014/main" id="{9FDBAE6C-0A8F-144C-B5E2-7E1714490B8E}"/>
                  </a:ext>
                </a:extLst>
              </p:cNvPr>
              <p:cNvSpPr>
                <a:spLocks noChangeArrowheads="1"/>
              </p:cNvSpPr>
              <p:nvPr/>
            </p:nvSpPr>
            <p:spPr bwMode="auto">
              <a:xfrm>
                <a:off x="7070725" y="2955925"/>
                <a:ext cx="257175" cy="85725"/>
              </a:xfrm>
              <a:custGeom>
                <a:avLst/>
                <a:gdLst>
                  <a:gd name="T0" fmla="*/ 256815 w 714"/>
                  <a:gd name="T1" fmla="*/ 69156 h 238"/>
                  <a:gd name="T2" fmla="*/ 256815 w 714"/>
                  <a:gd name="T3" fmla="*/ 69156 h 238"/>
                  <a:gd name="T4" fmla="*/ 240606 w 714"/>
                  <a:gd name="T5" fmla="*/ 85365 h 238"/>
                  <a:gd name="T6" fmla="*/ 16209 w 714"/>
                  <a:gd name="T7" fmla="*/ 85365 h 238"/>
                  <a:gd name="T8" fmla="*/ 16209 w 714"/>
                  <a:gd name="T9" fmla="*/ 85365 h 238"/>
                  <a:gd name="T10" fmla="*/ 0 w 714"/>
                  <a:gd name="T11" fmla="*/ 69156 h 238"/>
                  <a:gd name="T12" fmla="*/ 0 w 714"/>
                  <a:gd name="T13" fmla="*/ 16209 h 238"/>
                  <a:gd name="T14" fmla="*/ 0 w 714"/>
                  <a:gd name="T15" fmla="*/ 16209 h 238"/>
                  <a:gd name="T16" fmla="*/ 16209 w 714"/>
                  <a:gd name="T17" fmla="*/ 0 h 238"/>
                  <a:gd name="T18" fmla="*/ 240606 w 714"/>
                  <a:gd name="T19" fmla="*/ 0 h 238"/>
                  <a:gd name="T20" fmla="*/ 240606 w 714"/>
                  <a:gd name="T21" fmla="*/ 0 h 238"/>
                  <a:gd name="T22" fmla="*/ 256815 w 714"/>
                  <a:gd name="T23" fmla="*/ 16209 h 238"/>
                  <a:gd name="T24" fmla="*/ 256815 w 714"/>
                  <a:gd name="T25" fmla="*/ 69156 h 23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14" h="238">
                    <a:moveTo>
                      <a:pt x="713" y="192"/>
                    </a:moveTo>
                    <a:lnTo>
                      <a:pt x="713" y="192"/>
                    </a:lnTo>
                    <a:cubicBezTo>
                      <a:pt x="713" y="216"/>
                      <a:pt x="693" y="237"/>
                      <a:pt x="668" y="237"/>
                    </a:cubicBezTo>
                    <a:lnTo>
                      <a:pt x="45" y="237"/>
                    </a:lnTo>
                    <a:cubicBezTo>
                      <a:pt x="20" y="237"/>
                      <a:pt x="0" y="216"/>
                      <a:pt x="0" y="192"/>
                    </a:cubicBezTo>
                    <a:lnTo>
                      <a:pt x="0" y="45"/>
                    </a:lnTo>
                    <a:cubicBezTo>
                      <a:pt x="0" y="21"/>
                      <a:pt x="20" y="0"/>
                      <a:pt x="45" y="0"/>
                    </a:cubicBezTo>
                    <a:lnTo>
                      <a:pt x="668" y="0"/>
                    </a:lnTo>
                    <a:cubicBezTo>
                      <a:pt x="693" y="0"/>
                      <a:pt x="713" y="21"/>
                      <a:pt x="713" y="45"/>
                    </a:cubicBezTo>
                    <a:lnTo>
                      <a:pt x="713" y="19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202" name="Freeform 48">
                <a:extLst>
                  <a:ext uri="{FF2B5EF4-FFF2-40B4-BE49-F238E27FC236}">
                    <a16:creationId xmlns:a16="http://schemas.microsoft.com/office/drawing/2014/main" id="{81868E14-3A6A-D04C-8066-452B8F72CE27}"/>
                  </a:ext>
                </a:extLst>
              </p:cNvPr>
              <p:cNvSpPr>
                <a:spLocks noChangeArrowheads="1"/>
              </p:cNvSpPr>
              <p:nvPr/>
            </p:nvSpPr>
            <p:spPr bwMode="auto">
              <a:xfrm>
                <a:off x="6108700" y="3217863"/>
                <a:ext cx="1219200" cy="34925"/>
              </a:xfrm>
              <a:custGeom>
                <a:avLst/>
                <a:gdLst>
                  <a:gd name="T0" fmla="*/ 1218840 w 3388"/>
                  <a:gd name="T1" fmla="*/ 18190 h 96"/>
                  <a:gd name="T2" fmla="*/ 1218840 w 3388"/>
                  <a:gd name="T3" fmla="*/ 18190 h 96"/>
                  <a:gd name="T4" fmla="*/ 1202647 w 3388"/>
                  <a:gd name="T5" fmla="*/ 34561 h 96"/>
                  <a:gd name="T6" fmla="*/ 16194 w 3388"/>
                  <a:gd name="T7" fmla="*/ 34561 h 96"/>
                  <a:gd name="T8" fmla="*/ 16194 w 3388"/>
                  <a:gd name="T9" fmla="*/ 34561 h 96"/>
                  <a:gd name="T10" fmla="*/ 0 w 3388"/>
                  <a:gd name="T11" fmla="*/ 18190 h 96"/>
                  <a:gd name="T12" fmla="*/ 0 w 3388"/>
                  <a:gd name="T13" fmla="*/ 16371 h 96"/>
                  <a:gd name="T14" fmla="*/ 0 w 3388"/>
                  <a:gd name="T15" fmla="*/ 16371 h 96"/>
                  <a:gd name="T16" fmla="*/ 16194 w 3388"/>
                  <a:gd name="T17" fmla="*/ 0 h 96"/>
                  <a:gd name="T18" fmla="*/ 1202647 w 3388"/>
                  <a:gd name="T19" fmla="*/ 0 h 96"/>
                  <a:gd name="T20" fmla="*/ 1202647 w 3388"/>
                  <a:gd name="T21" fmla="*/ 0 h 96"/>
                  <a:gd name="T22" fmla="*/ 1218840 w 3388"/>
                  <a:gd name="T23" fmla="*/ 16371 h 96"/>
                  <a:gd name="T24" fmla="*/ 1218840 w 3388"/>
                  <a:gd name="T25" fmla="*/ 18190 h 9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388" h="96">
                    <a:moveTo>
                      <a:pt x="3387" y="50"/>
                    </a:moveTo>
                    <a:lnTo>
                      <a:pt x="3387" y="50"/>
                    </a:lnTo>
                    <a:cubicBezTo>
                      <a:pt x="3387" y="75"/>
                      <a:pt x="3367" y="95"/>
                      <a:pt x="3342" y="95"/>
                    </a:cubicBezTo>
                    <a:lnTo>
                      <a:pt x="45" y="95"/>
                    </a:lnTo>
                    <a:cubicBezTo>
                      <a:pt x="20" y="95"/>
                      <a:pt x="0" y="75"/>
                      <a:pt x="0" y="50"/>
                    </a:cubicBezTo>
                    <a:lnTo>
                      <a:pt x="0" y="45"/>
                    </a:lnTo>
                    <a:cubicBezTo>
                      <a:pt x="0" y="20"/>
                      <a:pt x="20" y="0"/>
                      <a:pt x="45" y="0"/>
                    </a:cubicBezTo>
                    <a:lnTo>
                      <a:pt x="3342" y="0"/>
                    </a:lnTo>
                    <a:cubicBezTo>
                      <a:pt x="3367" y="0"/>
                      <a:pt x="3387" y="20"/>
                      <a:pt x="3387" y="45"/>
                    </a:cubicBezTo>
                    <a:lnTo>
                      <a:pt x="3387" y="5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203" name="Freeform 49">
                <a:extLst>
                  <a:ext uri="{FF2B5EF4-FFF2-40B4-BE49-F238E27FC236}">
                    <a16:creationId xmlns:a16="http://schemas.microsoft.com/office/drawing/2014/main" id="{8D0497B4-FDFD-8348-90A7-D4533516E93F}"/>
                  </a:ext>
                </a:extLst>
              </p:cNvPr>
              <p:cNvSpPr>
                <a:spLocks noChangeArrowheads="1"/>
              </p:cNvSpPr>
              <p:nvPr/>
            </p:nvSpPr>
            <p:spPr bwMode="auto">
              <a:xfrm>
                <a:off x="6108700" y="3144838"/>
                <a:ext cx="1219200" cy="34925"/>
              </a:xfrm>
              <a:custGeom>
                <a:avLst/>
                <a:gdLst>
                  <a:gd name="T0" fmla="*/ 1218840 w 3388"/>
                  <a:gd name="T1" fmla="*/ 18003 h 97"/>
                  <a:gd name="T2" fmla="*/ 1218840 w 3388"/>
                  <a:gd name="T3" fmla="*/ 18003 h 97"/>
                  <a:gd name="T4" fmla="*/ 1202647 w 3388"/>
                  <a:gd name="T5" fmla="*/ 34565 h 97"/>
                  <a:gd name="T6" fmla="*/ 16194 w 3388"/>
                  <a:gd name="T7" fmla="*/ 34565 h 97"/>
                  <a:gd name="T8" fmla="*/ 16194 w 3388"/>
                  <a:gd name="T9" fmla="*/ 34565 h 97"/>
                  <a:gd name="T10" fmla="*/ 0 w 3388"/>
                  <a:gd name="T11" fmla="*/ 18003 h 97"/>
                  <a:gd name="T12" fmla="*/ 0 w 3388"/>
                  <a:gd name="T13" fmla="*/ 16202 h 97"/>
                  <a:gd name="T14" fmla="*/ 0 w 3388"/>
                  <a:gd name="T15" fmla="*/ 16202 h 97"/>
                  <a:gd name="T16" fmla="*/ 16194 w 3388"/>
                  <a:gd name="T17" fmla="*/ 0 h 97"/>
                  <a:gd name="T18" fmla="*/ 1202647 w 3388"/>
                  <a:gd name="T19" fmla="*/ 0 h 97"/>
                  <a:gd name="T20" fmla="*/ 1202647 w 3388"/>
                  <a:gd name="T21" fmla="*/ 0 h 97"/>
                  <a:gd name="T22" fmla="*/ 1218840 w 3388"/>
                  <a:gd name="T23" fmla="*/ 16202 h 97"/>
                  <a:gd name="T24" fmla="*/ 1218840 w 3388"/>
                  <a:gd name="T25" fmla="*/ 18003 h 9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388" h="97">
                    <a:moveTo>
                      <a:pt x="3387" y="50"/>
                    </a:moveTo>
                    <a:lnTo>
                      <a:pt x="3387" y="50"/>
                    </a:lnTo>
                    <a:cubicBezTo>
                      <a:pt x="3387" y="76"/>
                      <a:pt x="3367" y="96"/>
                      <a:pt x="3342" y="96"/>
                    </a:cubicBezTo>
                    <a:lnTo>
                      <a:pt x="45" y="96"/>
                    </a:lnTo>
                    <a:cubicBezTo>
                      <a:pt x="20" y="96"/>
                      <a:pt x="0" y="76"/>
                      <a:pt x="0" y="50"/>
                    </a:cubicBezTo>
                    <a:lnTo>
                      <a:pt x="0" y="45"/>
                    </a:lnTo>
                    <a:cubicBezTo>
                      <a:pt x="0" y="20"/>
                      <a:pt x="20" y="0"/>
                      <a:pt x="45" y="0"/>
                    </a:cubicBezTo>
                    <a:lnTo>
                      <a:pt x="3342" y="0"/>
                    </a:lnTo>
                    <a:cubicBezTo>
                      <a:pt x="3367" y="0"/>
                      <a:pt x="3387" y="20"/>
                      <a:pt x="3387" y="45"/>
                    </a:cubicBezTo>
                    <a:lnTo>
                      <a:pt x="3387" y="5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204" name="Freeform 50">
                <a:extLst>
                  <a:ext uri="{FF2B5EF4-FFF2-40B4-BE49-F238E27FC236}">
                    <a16:creationId xmlns:a16="http://schemas.microsoft.com/office/drawing/2014/main" id="{AACC0D3A-FF34-9C4B-BB6E-8EDC7F735302}"/>
                  </a:ext>
                </a:extLst>
              </p:cNvPr>
              <p:cNvSpPr>
                <a:spLocks noChangeArrowheads="1"/>
              </p:cNvSpPr>
              <p:nvPr/>
            </p:nvSpPr>
            <p:spPr bwMode="auto">
              <a:xfrm>
                <a:off x="6915150" y="3471863"/>
                <a:ext cx="504825" cy="33337"/>
              </a:xfrm>
              <a:custGeom>
                <a:avLst/>
                <a:gdLst>
                  <a:gd name="T0" fmla="*/ 488273 w 1403"/>
                  <a:gd name="T1" fmla="*/ 32975 h 92"/>
                  <a:gd name="T2" fmla="*/ 15832 w 1403"/>
                  <a:gd name="T3" fmla="*/ 32975 h 92"/>
                  <a:gd name="T4" fmla="*/ 15832 w 1403"/>
                  <a:gd name="T5" fmla="*/ 32975 h 92"/>
                  <a:gd name="T6" fmla="*/ 0 w 1403"/>
                  <a:gd name="T7" fmla="*/ 16669 h 92"/>
                  <a:gd name="T8" fmla="*/ 0 w 1403"/>
                  <a:gd name="T9" fmla="*/ 16669 h 92"/>
                  <a:gd name="T10" fmla="*/ 15832 w 1403"/>
                  <a:gd name="T11" fmla="*/ 0 h 92"/>
                  <a:gd name="T12" fmla="*/ 488273 w 1403"/>
                  <a:gd name="T13" fmla="*/ 0 h 92"/>
                  <a:gd name="T14" fmla="*/ 488273 w 1403"/>
                  <a:gd name="T15" fmla="*/ 0 h 92"/>
                  <a:gd name="T16" fmla="*/ 504465 w 1403"/>
                  <a:gd name="T17" fmla="*/ 16669 h 92"/>
                  <a:gd name="T18" fmla="*/ 504465 w 1403"/>
                  <a:gd name="T19" fmla="*/ 16669 h 92"/>
                  <a:gd name="T20" fmla="*/ 488273 w 1403"/>
                  <a:gd name="T21" fmla="*/ 32975 h 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403" h="92">
                    <a:moveTo>
                      <a:pt x="1357" y="91"/>
                    </a:moveTo>
                    <a:lnTo>
                      <a:pt x="44" y="91"/>
                    </a:lnTo>
                    <a:cubicBezTo>
                      <a:pt x="20" y="91"/>
                      <a:pt x="0" y="70"/>
                      <a:pt x="0" y="46"/>
                    </a:cubicBezTo>
                    <a:cubicBezTo>
                      <a:pt x="0" y="20"/>
                      <a:pt x="20" y="0"/>
                      <a:pt x="44" y="0"/>
                    </a:cubicBezTo>
                    <a:lnTo>
                      <a:pt x="1357" y="0"/>
                    </a:lnTo>
                    <a:cubicBezTo>
                      <a:pt x="1382" y="0"/>
                      <a:pt x="1402" y="20"/>
                      <a:pt x="1402" y="46"/>
                    </a:cubicBezTo>
                    <a:cubicBezTo>
                      <a:pt x="1402" y="70"/>
                      <a:pt x="1382" y="91"/>
                      <a:pt x="1357" y="91"/>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grpSp>
        <p:sp>
          <p:nvSpPr>
            <p:cNvPr id="189" name="Freeform 52">
              <a:extLst>
                <a:ext uri="{FF2B5EF4-FFF2-40B4-BE49-F238E27FC236}">
                  <a16:creationId xmlns:a16="http://schemas.microsoft.com/office/drawing/2014/main" id="{257E9445-BCF9-2343-ABCF-8E986E40B7E7}"/>
                </a:ext>
              </a:extLst>
            </p:cNvPr>
            <p:cNvSpPr>
              <a:spLocks noChangeArrowheads="1"/>
            </p:cNvSpPr>
            <p:nvPr/>
          </p:nvSpPr>
          <p:spPr bwMode="auto">
            <a:xfrm>
              <a:off x="5926007" y="3373960"/>
              <a:ext cx="1337901" cy="1176604"/>
            </a:xfrm>
            <a:custGeom>
              <a:avLst/>
              <a:gdLst>
                <a:gd name="T0" fmla="*/ 519327 w 4095"/>
                <a:gd name="T1" fmla="*/ 752916 h 3602"/>
                <a:gd name="T2" fmla="*/ 737214 w 4095"/>
                <a:gd name="T3" fmla="*/ 971121 h 3602"/>
                <a:gd name="T4" fmla="*/ 737214 w 4095"/>
                <a:gd name="T5" fmla="*/ 535071 h 3602"/>
                <a:gd name="T6" fmla="*/ 454141 w 4095"/>
                <a:gd name="T7" fmla="*/ 752916 h 3602"/>
                <a:gd name="T8" fmla="*/ 737214 w 4095"/>
                <a:gd name="T9" fmla="*/ 469897 h 3602"/>
                <a:gd name="T10" fmla="*/ 737214 w 4095"/>
                <a:gd name="T11" fmla="*/ 1035934 h 3602"/>
                <a:gd name="T12" fmla="*/ 1212603 w 4095"/>
                <a:gd name="T13" fmla="*/ 1268902 h 3602"/>
                <a:gd name="T14" fmla="*/ 1240335 w 4095"/>
                <a:gd name="T15" fmla="*/ 1232175 h 3602"/>
                <a:gd name="T16" fmla="*/ 1401319 w 4095"/>
                <a:gd name="T17" fmla="*/ 978322 h 3602"/>
                <a:gd name="T18" fmla="*/ 1388714 w 4095"/>
                <a:gd name="T19" fmla="*/ 931512 h 3602"/>
                <a:gd name="T20" fmla="*/ 1255821 w 4095"/>
                <a:gd name="T21" fmla="*/ 831052 h 3602"/>
                <a:gd name="T22" fmla="*/ 1261943 w 4095"/>
                <a:gd name="T23" fmla="*/ 752916 h 3602"/>
                <a:gd name="T24" fmla="*/ 1272027 w 4095"/>
                <a:gd name="T25" fmla="*/ 641653 h 3602"/>
                <a:gd name="T26" fmla="*/ 1404560 w 4095"/>
                <a:gd name="T27" fmla="*/ 553434 h 3602"/>
                <a:gd name="T28" fmla="*/ 1264824 w 4095"/>
                <a:gd name="T29" fmla="*/ 290580 h 3602"/>
                <a:gd name="T30" fmla="*/ 1100599 w 4095"/>
                <a:gd name="T31" fmla="*/ 345671 h 3602"/>
                <a:gd name="T32" fmla="*/ 1064224 w 4095"/>
                <a:gd name="T33" fmla="*/ 342791 h 3602"/>
                <a:gd name="T34" fmla="*/ 908282 w 4095"/>
                <a:gd name="T35" fmla="*/ 234408 h 3602"/>
                <a:gd name="T36" fmla="*/ 873708 w 4095"/>
                <a:gd name="T37" fmla="*/ 65173 h 3602"/>
                <a:gd name="T38" fmla="*/ 566146 w 4095"/>
                <a:gd name="T39" fmla="*/ 99381 h 3602"/>
                <a:gd name="T40" fmla="*/ 545618 w 4095"/>
                <a:gd name="T41" fmla="*/ 264655 h 3602"/>
                <a:gd name="T42" fmla="*/ 410204 w 4095"/>
                <a:gd name="T43" fmla="*/ 342791 h 3602"/>
                <a:gd name="T44" fmla="*/ 256422 w 4095"/>
                <a:gd name="T45" fmla="*/ 277977 h 3602"/>
                <a:gd name="T46" fmla="*/ 73109 w 4095"/>
                <a:gd name="T47" fmla="*/ 527509 h 3602"/>
                <a:gd name="T48" fmla="*/ 85714 w 4095"/>
                <a:gd name="T49" fmla="*/ 573959 h 3602"/>
                <a:gd name="T50" fmla="*/ 218607 w 4095"/>
                <a:gd name="T51" fmla="*/ 674419 h 3602"/>
                <a:gd name="T52" fmla="*/ 212485 w 4095"/>
                <a:gd name="T53" fmla="*/ 752916 h 3602"/>
                <a:gd name="T54" fmla="*/ 202761 w 4095"/>
                <a:gd name="T55" fmla="*/ 864179 h 3602"/>
                <a:gd name="T56" fmla="*/ 69868 w 4095"/>
                <a:gd name="T57" fmla="*/ 952397 h 3602"/>
                <a:gd name="T58" fmla="*/ 145858 w 4095"/>
                <a:gd name="T59" fmla="*/ 1104708 h 3602"/>
                <a:gd name="T60" fmla="*/ 133973 w 4095"/>
                <a:gd name="T61" fmla="*/ 1148997 h 3602"/>
                <a:gd name="T62" fmla="*/ 16567 w 4095"/>
                <a:gd name="T63" fmla="*/ 1011089 h 3602"/>
                <a:gd name="T64" fmla="*/ 52941 w 4095"/>
                <a:gd name="T65" fmla="*/ 875341 h 3602"/>
                <a:gd name="T66" fmla="*/ 147659 w 4095"/>
                <a:gd name="T67" fmla="*/ 752916 h 3602"/>
                <a:gd name="T68" fmla="*/ 52941 w 4095"/>
                <a:gd name="T69" fmla="*/ 630490 h 3602"/>
                <a:gd name="T70" fmla="*/ 6843 w 4095"/>
                <a:gd name="T71" fmla="*/ 569998 h 3602"/>
                <a:gd name="T72" fmla="*/ 153421 w 4095"/>
                <a:gd name="T73" fmla="*/ 258173 h 3602"/>
                <a:gd name="T74" fmla="*/ 387154 w 4095"/>
                <a:gd name="T75" fmla="*/ 278338 h 3602"/>
                <a:gd name="T76" fmla="*/ 500960 w 4095"/>
                <a:gd name="T77" fmla="*/ 99381 h 3602"/>
                <a:gd name="T78" fmla="*/ 873708 w 4095"/>
                <a:gd name="T79" fmla="*/ 0 h 3602"/>
                <a:gd name="T80" fmla="*/ 973468 w 4095"/>
                <a:gd name="T81" fmla="*/ 212444 h 3602"/>
                <a:gd name="T82" fmla="*/ 1185233 w 4095"/>
                <a:gd name="T83" fmla="*/ 221806 h 3602"/>
                <a:gd name="T84" fmla="*/ 1457861 w 4095"/>
                <a:gd name="T85" fmla="*/ 494742 h 3602"/>
                <a:gd name="T86" fmla="*/ 1421487 w 4095"/>
                <a:gd name="T87" fmla="*/ 630490 h 3602"/>
                <a:gd name="T88" fmla="*/ 1326769 w 4095"/>
                <a:gd name="T89" fmla="*/ 752916 h 3602"/>
                <a:gd name="T90" fmla="*/ 1421487 w 4095"/>
                <a:gd name="T91" fmla="*/ 875341 h 3602"/>
                <a:gd name="T92" fmla="*/ 1467585 w 4095"/>
                <a:gd name="T93" fmla="*/ 935833 h 3602"/>
                <a:gd name="T94" fmla="*/ 1321007 w 4095"/>
                <a:gd name="T95" fmla="*/ 1248018 h 3602"/>
                <a:gd name="T96" fmla="*/ 1244656 w 4095"/>
                <a:gd name="T97" fmla="*/ 1296628 h 360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4095" h="3602">
                  <a:moveTo>
                    <a:pt x="2047" y="1486"/>
                  </a:moveTo>
                  <a:lnTo>
                    <a:pt x="2047" y="1486"/>
                  </a:lnTo>
                  <a:cubicBezTo>
                    <a:pt x="1713" y="1486"/>
                    <a:pt x="1442" y="1757"/>
                    <a:pt x="1442" y="2091"/>
                  </a:cubicBezTo>
                  <a:cubicBezTo>
                    <a:pt x="1442" y="2425"/>
                    <a:pt x="1713" y="2697"/>
                    <a:pt x="2047" y="2697"/>
                  </a:cubicBezTo>
                  <a:cubicBezTo>
                    <a:pt x="2381" y="2697"/>
                    <a:pt x="2653" y="2425"/>
                    <a:pt x="2653" y="2091"/>
                  </a:cubicBezTo>
                  <a:cubicBezTo>
                    <a:pt x="2653" y="1757"/>
                    <a:pt x="2381" y="1486"/>
                    <a:pt x="2047" y="1486"/>
                  </a:cubicBezTo>
                  <a:close/>
                  <a:moveTo>
                    <a:pt x="2047" y="2877"/>
                  </a:moveTo>
                  <a:lnTo>
                    <a:pt x="2047" y="2877"/>
                  </a:lnTo>
                  <a:cubicBezTo>
                    <a:pt x="1613" y="2877"/>
                    <a:pt x="1261" y="2525"/>
                    <a:pt x="1261" y="2091"/>
                  </a:cubicBezTo>
                  <a:cubicBezTo>
                    <a:pt x="1261" y="1657"/>
                    <a:pt x="1613" y="1305"/>
                    <a:pt x="2047" y="1305"/>
                  </a:cubicBezTo>
                  <a:cubicBezTo>
                    <a:pt x="2481" y="1305"/>
                    <a:pt x="2833" y="1657"/>
                    <a:pt x="2833" y="2091"/>
                  </a:cubicBezTo>
                  <a:cubicBezTo>
                    <a:pt x="2833" y="2525"/>
                    <a:pt x="2481" y="2877"/>
                    <a:pt x="2047" y="2877"/>
                  </a:cubicBezTo>
                  <a:close/>
                  <a:moveTo>
                    <a:pt x="3456" y="3601"/>
                  </a:moveTo>
                  <a:lnTo>
                    <a:pt x="3456" y="3601"/>
                  </a:lnTo>
                  <a:cubicBezTo>
                    <a:pt x="3412" y="3601"/>
                    <a:pt x="3374" y="3569"/>
                    <a:pt x="3367" y="3524"/>
                  </a:cubicBezTo>
                  <a:cubicBezTo>
                    <a:pt x="3360" y="3475"/>
                    <a:pt x="3394" y="3429"/>
                    <a:pt x="3444" y="3422"/>
                  </a:cubicBezTo>
                  <a:cubicBezTo>
                    <a:pt x="3472" y="3417"/>
                    <a:pt x="3497" y="3400"/>
                    <a:pt x="3512" y="3375"/>
                  </a:cubicBezTo>
                  <a:lnTo>
                    <a:pt x="3891" y="2717"/>
                  </a:lnTo>
                  <a:cubicBezTo>
                    <a:pt x="3904" y="2696"/>
                    <a:pt x="3908" y="2670"/>
                    <a:pt x="3900" y="2645"/>
                  </a:cubicBezTo>
                  <a:cubicBezTo>
                    <a:pt x="3894" y="2620"/>
                    <a:pt x="3879" y="2600"/>
                    <a:pt x="3856" y="2587"/>
                  </a:cubicBezTo>
                  <a:lnTo>
                    <a:pt x="3532" y="2400"/>
                  </a:lnTo>
                  <a:cubicBezTo>
                    <a:pt x="3499" y="2381"/>
                    <a:pt x="3482" y="2345"/>
                    <a:pt x="3487" y="2308"/>
                  </a:cubicBezTo>
                  <a:cubicBezTo>
                    <a:pt x="3498" y="2237"/>
                    <a:pt x="3504" y="2163"/>
                    <a:pt x="3504" y="2091"/>
                  </a:cubicBezTo>
                  <a:cubicBezTo>
                    <a:pt x="3504" y="2018"/>
                    <a:pt x="3498" y="1945"/>
                    <a:pt x="3487" y="1874"/>
                  </a:cubicBezTo>
                  <a:cubicBezTo>
                    <a:pt x="3482" y="1837"/>
                    <a:pt x="3499" y="1801"/>
                    <a:pt x="3532" y="1782"/>
                  </a:cubicBezTo>
                  <a:lnTo>
                    <a:pt x="3856" y="1594"/>
                  </a:lnTo>
                  <a:cubicBezTo>
                    <a:pt x="3879" y="1582"/>
                    <a:pt x="3894" y="1561"/>
                    <a:pt x="3900" y="1537"/>
                  </a:cubicBezTo>
                  <a:cubicBezTo>
                    <a:pt x="3908" y="1512"/>
                    <a:pt x="3904" y="1486"/>
                    <a:pt x="3892" y="1465"/>
                  </a:cubicBezTo>
                  <a:lnTo>
                    <a:pt x="3512" y="807"/>
                  </a:lnTo>
                  <a:cubicBezTo>
                    <a:pt x="3486" y="761"/>
                    <a:pt x="3427" y="746"/>
                    <a:pt x="3382" y="772"/>
                  </a:cubicBezTo>
                  <a:lnTo>
                    <a:pt x="3056" y="960"/>
                  </a:lnTo>
                  <a:cubicBezTo>
                    <a:pt x="3024" y="979"/>
                    <a:pt x="2984" y="975"/>
                    <a:pt x="2955" y="952"/>
                  </a:cubicBezTo>
                  <a:cubicBezTo>
                    <a:pt x="2841" y="861"/>
                    <a:pt x="2715" y="788"/>
                    <a:pt x="2579" y="735"/>
                  </a:cubicBezTo>
                  <a:cubicBezTo>
                    <a:pt x="2544" y="721"/>
                    <a:pt x="2522" y="688"/>
                    <a:pt x="2522" y="651"/>
                  </a:cubicBezTo>
                  <a:lnTo>
                    <a:pt x="2522" y="276"/>
                  </a:lnTo>
                  <a:cubicBezTo>
                    <a:pt x="2522" y="223"/>
                    <a:pt x="2479" y="181"/>
                    <a:pt x="2426" y="181"/>
                  </a:cubicBezTo>
                  <a:lnTo>
                    <a:pt x="1667" y="181"/>
                  </a:lnTo>
                  <a:cubicBezTo>
                    <a:pt x="1615" y="181"/>
                    <a:pt x="1572" y="223"/>
                    <a:pt x="1572" y="276"/>
                  </a:cubicBezTo>
                  <a:lnTo>
                    <a:pt x="1572" y="651"/>
                  </a:lnTo>
                  <a:cubicBezTo>
                    <a:pt x="1572" y="688"/>
                    <a:pt x="1549" y="721"/>
                    <a:pt x="1515" y="735"/>
                  </a:cubicBezTo>
                  <a:cubicBezTo>
                    <a:pt x="1380" y="788"/>
                    <a:pt x="1253" y="861"/>
                    <a:pt x="1139" y="952"/>
                  </a:cubicBezTo>
                  <a:cubicBezTo>
                    <a:pt x="1110" y="975"/>
                    <a:pt x="1069" y="979"/>
                    <a:pt x="1038" y="960"/>
                  </a:cubicBezTo>
                  <a:lnTo>
                    <a:pt x="712" y="772"/>
                  </a:lnTo>
                  <a:cubicBezTo>
                    <a:pt x="667" y="746"/>
                    <a:pt x="609" y="761"/>
                    <a:pt x="582" y="807"/>
                  </a:cubicBezTo>
                  <a:lnTo>
                    <a:pt x="203" y="1465"/>
                  </a:lnTo>
                  <a:cubicBezTo>
                    <a:pt x="190" y="1486"/>
                    <a:pt x="187" y="1511"/>
                    <a:pt x="194" y="1537"/>
                  </a:cubicBezTo>
                  <a:cubicBezTo>
                    <a:pt x="200" y="1561"/>
                    <a:pt x="216" y="1582"/>
                    <a:pt x="238" y="1594"/>
                  </a:cubicBezTo>
                  <a:lnTo>
                    <a:pt x="563" y="1782"/>
                  </a:lnTo>
                  <a:cubicBezTo>
                    <a:pt x="594" y="1801"/>
                    <a:pt x="612" y="1837"/>
                    <a:pt x="607" y="1873"/>
                  </a:cubicBezTo>
                  <a:cubicBezTo>
                    <a:pt x="596" y="1946"/>
                    <a:pt x="590" y="2018"/>
                    <a:pt x="590" y="2091"/>
                  </a:cubicBezTo>
                  <a:cubicBezTo>
                    <a:pt x="590" y="2163"/>
                    <a:pt x="596" y="2236"/>
                    <a:pt x="607" y="2309"/>
                  </a:cubicBezTo>
                  <a:cubicBezTo>
                    <a:pt x="612" y="2345"/>
                    <a:pt x="594" y="2381"/>
                    <a:pt x="563" y="2400"/>
                  </a:cubicBezTo>
                  <a:lnTo>
                    <a:pt x="238" y="2587"/>
                  </a:lnTo>
                  <a:cubicBezTo>
                    <a:pt x="216" y="2600"/>
                    <a:pt x="200" y="2620"/>
                    <a:pt x="194" y="2645"/>
                  </a:cubicBezTo>
                  <a:cubicBezTo>
                    <a:pt x="187" y="2670"/>
                    <a:pt x="190" y="2696"/>
                    <a:pt x="203" y="2717"/>
                  </a:cubicBezTo>
                  <a:lnTo>
                    <a:pt x="405" y="3068"/>
                  </a:lnTo>
                  <a:cubicBezTo>
                    <a:pt x="430" y="3111"/>
                    <a:pt x="415" y="3167"/>
                    <a:pt x="372" y="3191"/>
                  </a:cubicBezTo>
                  <a:cubicBezTo>
                    <a:pt x="329" y="3217"/>
                    <a:pt x="274" y="3202"/>
                    <a:pt x="248" y="3159"/>
                  </a:cubicBezTo>
                  <a:lnTo>
                    <a:pt x="46" y="2808"/>
                  </a:lnTo>
                  <a:cubicBezTo>
                    <a:pt x="9" y="2744"/>
                    <a:pt x="0" y="2670"/>
                    <a:pt x="19" y="2599"/>
                  </a:cubicBezTo>
                  <a:cubicBezTo>
                    <a:pt x="38" y="2527"/>
                    <a:pt x="83" y="2468"/>
                    <a:pt x="147" y="2431"/>
                  </a:cubicBezTo>
                  <a:lnTo>
                    <a:pt x="420" y="2273"/>
                  </a:lnTo>
                  <a:cubicBezTo>
                    <a:pt x="413" y="2213"/>
                    <a:pt x="410" y="2152"/>
                    <a:pt x="410" y="2091"/>
                  </a:cubicBezTo>
                  <a:cubicBezTo>
                    <a:pt x="410" y="2030"/>
                    <a:pt x="413" y="1969"/>
                    <a:pt x="420" y="1908"/>
                  </a:cubicBezTo>
                  <a:lnTo>
                    <a:pt x="147" y="1751"/>
                  </a:lnTo>
                  <a:cubicBezTo>
                    <a:pt x="84" y="1714"/>
                    <a:pt x="38" y="1655"/>
                    <a:pt x="19" y="1583"/>
                  </a:cubicBezTo>
                  <a:cubicBezTo>
                    <a:pt x="0" y="1512"/>
                    <a:pt x="9" y="1438"/>
                    <a:pt x="46" y="1374"/>
                  </a:cubicBezTo>
                  <a:lnTo>
                    <a:pt x="426" y="717"/>
                  </a:lnTo>
                  <a:cubicBezTo>
                    <a:pt x="502" y="585"/>
                    <a:pt x="671" y="539"/>
                    <a:pt x="803" y="616"/>
                  </a:cubicBezTo>
                  <a:lnTo>
                    <a:pt x="1075" y="773"/>
                  </a:lnTo>
                  <a:cubicBezTo>
                    <a:pt x="1174" y="700"/>
                    <a:pt x="1280" y="639"/>
                    <a:pt x="1391" y="590"/>
                  </a:cubicBezTo>
                  <a:lnTo>
                    <a:pt x="1391" y="276"/>
                  </a:lnTo>
                  <a:cubicBezTo>
                    <a:pt x="1391" y="124"/>
                    <a:pt x="1515" y="0"/>
                    <a:pt x="1667" y="0"/>
                  </a:cubicBezTo>
                  <a:lnTo>
                    <a:pt x="2426" y="0"/>
                  </a:lnTo>
                  <a:cubicBezTo>
                    <a:pt x="2579" y="0"/>
                    <a:pt x="2703" y="124"/>
                    <a:pt x="2703" y="276"/>
                  </a:cubicBezTo>
                  <a:lnTo>
                    <a:pt x="2703" y="590"/>
                  </a:lnTo>
                  <a:cubicBezTo>
                    <a:pt x="2815" y="639"/>
                    <a:pt x="2920" y="700"/>
                    <a:pt x="3018" y="773"/>
                  </a:cubicBezTo>
                  <a:lnTo>
                    <a:pt x="3291" y="616"/>
                  </a:lnTo>
                  <a:cubicBezTo>
                    <a:pt x="3423" y="539"/>
                    <a:pt x="3592" y="585"/>
                    <a:pt x="3668" y="717"/>
                  </a:cubicBezTo>
                  <a:lnTo>
                    <a:pt x="4048" y="1374"/>
                  </a:lnTo>
                  <a:cubicBezTo>
                    <a:pt x="4085" y="1438"/>
                    <a:pt x="4094" y="1512"/>
                    <a:pt x="4075" y="1583"/>
                  </a:cubicBezTo>
                  <a:cubicBezTo>
                    <a:pt x="4056" y="1655"/>
                    <a:pt x="4011" y="1714"/>
                    <a:pt x="3947" y="1751"/>
                  </a:cubicBezTo>
                  <a:lnTo>
                    <a:pt x="3674" y="1908"/>
                  </a:lnTo>
                  <a:cubicBezTo>
                    <a:pt x="3681" y="1969"/>
                    <a:pt x="3684" y="2030"/>
                    <a:pt x="3684" y="2091"/>
                  </a:cubicBezTo>
                  <a:cubicBezTo>
                    <a:pt x="3684" y="2152"/>
                    <a:pt x="3681" y="2213"/>
                    <a:pt x="3674" y="2273"/>
                  </a:cubicBezTo>
                  <a:lnTo>
                    <a:pt x="3947" y="2431"/>
                  </a:lnTo>
                  <a:cubicBezTo>
                    <a:pt x="4010" y="2468"/>
                    <a:pt x="4056" y="2527"/>
                    <a:pt x="4075" y="2599"/>
                  </a:cubicBezTo>
                  <a:cubicBezTo>
                    <a:pt x="4094" y="2670"/>
                    <a:pt x="4085" y="2744"/>
                    <a:pt x="4048" y="2808"/>
                  </a:cubicBezTo>
                  <a:lnTo>
                    <a:pt x="3668" y="3466"/>
                  </a:lnTo>
                  <a:cubicBezTo>
                    <a:pt x="3626" y="3538"/>
                    <a:pt x="3554" y="3587"/>
                    <a:pt x="3470" y="3600"/>
                  </a:cubicBezTo>
                  <a:cubicBezTo>
                    <a:pt x="3466" y="3601"/>
                    <a:pt x="3461" y="3601"/>
                    <a:pt x="3456" y="3601"/>
                  </a:cubicBezTo>
                  <a:close/>
                </a:path>
              </a:pathLst>
            </a:custGeom>
            <a:solidFill>
              <a:schemeClr val="accent6">
                <a:lumMod val="75000"/>
              </a:schemeClr>
            </a:solidFill>
            <a:ln>
              <a:noFill/>
            </a:ln>
            <a:effectLst/>
          </p:spPr>
          <p:txBody>
            <a:bodyPr wrap="none" anchor="ctr"/>
            <a:lstStyle/>
            <a:p>
              <a:endParaRPr lang="es-ES_tradnl" sz="1633"/>
            </a:p>
          </p:txBody>
        </p:sp>
        <p:grpSp>
          <p:nvGrpSpPr>
            <p:cNvPr id="190" name="Group 12">
              <a:extLst>
                <a:ext uri="{FF2B5EF4-FFF2-40B4-BE49-F238E27FC236}">
                  <a16:creationId xmlns:a16="http://schemas.microsoft.com/office/drawing/2014/main" id="{542AA421-2C02-EC49-B788-D1765D3B390B}"/>
                </a:ext>
              </a:extLst>
            </p:cNvPr>
            <p:cNvGrpSpPr>
              <a:grpSpLocks/>
            </p:cNvGrpSpPr>
            <p:nvPr/>
          </p:nvGrpSpPr>
          <p:grpSpPr bwMode="auto">
            <a:xfrm>
              <a:off x="2756235" y="771608"/>
              <a:ext cx="1552483" cy="1202526"/>
              <a:chOff x="3065463" y="1036638"/>
              <a:chExt cx="1711325" cy="1325562"/>
            </a:xfrm>
            <a:solidFill>
              <a:schemeClr val="accent4">
                <a:lumMod val="75000"/>
              </a:schemeClr>
            </a:solidFill>
          </p:grpSpPr>
          <p:sp>
            <p:nvSpPr>
              <p:cNvPr id="191" name="Freeform 3">
                <a:extLst>
                  <a:ext uri="{FF2B5EF4-FFF2-40B4-BE49-F238E27FC236}">
                    <a16:creationId xmlns:a16="http://schemas.microsoft.com/office/drawing/2014/main" id="{6636F91F-9C88-6949-A383-E1926AF4C6A6}"/>
                  </a:ext>
                </a:extLst>
              </p:cNvPr>
              <p:cNvSpPr>
                <a:spLocks noChangeArrowheads="1"/>
              </p:cNvSpPr>
              <p:nvPr/>
            </p:nvSpPr>
            <p:spPr bwMode="auto">
              <a:xfrm>
                <a:off x="3843338" y="1706563"/>
                <a:ext cx="166687" cy="422275"/>
              </a:xfrm>
              <a:custGeom>
                <a:avLst/>
                <a:gdLst>
                  <a:gd name="T0" fmla="*/ 100518 w 461"/>
                  <a:gd name="T1" fmla="*/ 29469 h 1175"/>
                  <a:gd name="T2" fmla="*/ 100518 w 461"/>
                  <a:gd name="T3" fmla="*/ 29469 h 1175"/>
                  <a:gd name="T4" fmla="*/ 165964 w 461"/>
                  <a:gd name="T5" fmla="*/ 119675 h 1175"/>
                  <a:gd name="T6" fmla="*/ 165964 w 461"/>
                  <a:gd name="T7" fmla="*/ 129737 h 1175"/>
                  <a:gd name="T8" fmla="*/ 127275 w 461"/>
                  <a:gd name="T9" fmla="*/ 129737 h 1175"/>
                  <a:gd name="T10" fmla="*/ 127275 w 461"/>
                  <a:gd name="T11" fmla="*/ 117159 h 1175"/>
                  <a:gd name="T12" fmla="*/ 127275 w 461"/>
                  <a:gd name="T13" fmla="*/ 117159 h 1175"/>
                  <a:gd name="T14" fmla="*/ 84609 w 461"/>
                  <a:gd name="T15" fmla="*/ 64689 h 1175"/>
                  <a:gd name="T16" fmla="*/ 84609 w 461"/>
                  <a:gd name="T17" fmla="*/ 64689 h 1175"/>
                  <a:gd name="T18" fmla="*/ 42305 w 461"/>
                  <a:gd name="T19" fmla="*/ 117159 h 1175"/>
                  <a:gd name="T20" fmla="*/ 42305 w 461"/>
                  <a:gd name="T21" fmla="*/ 117159 h 1175"/>
                  <a:gd name="T22" fmla="*/ 166325 w 461"/>
                  <a:gd name="T23" fmla="*/ 303319 h 1175"/>
                  <a:gd name="T24" fmla="*/ 166325 w 461"/>
                  <a:gd name="T25" fmla="*/ 303319 h 1175"/>
                  <a:gd name="T26" fmla="*/ 100518 w 461"/>
                  <a:gd name="T27" fmla="*/ 394243 h 1175"/>
                  <a:gd name="T28" fmla="*/ 100518 w 461"/>
                  <a:gd name="T29" fmla="*/ 421916 h 1175"/>
                  <a:gd name="T30" fmla="*/ 66530 w 461"/>
                  <a:gd name="T31" fmla="*/ 421916 h 1175"/>
                  <a:gd name="T32" fmla="*/ 66530 w 461"/>
                  <a:gd name="T33" fmla="*/ 394243 h 1175"/>
                  <a:gd name="T34" fmla="*/ 66530 w 461"/>
                  <a:gd name="T35" fmla="*/ 394243 h 1175"/>
                  <a:gd name="T36" fmla="*/ 0 w 461"/>
                  <a:gd name="T37" fmla="*/ 303319 h 1175"/>
                  <a:gd name="T38" fmla="*/ 0 w 461"/>
                  <a:gd name="T39" fmla="*/ 280678 h 1175"/>
                  <a:gd name="T40" fmla="*/ 38689 w 461"/>
                  <a:gd name="T41" fmla="*/ 280678 h 1175"/>
                  <a:gd name="T42" fmla="*/ 38689 w 461"/>
                  <a:gd name="T43" fmla="*/ 306194 h 1175"/>
                  <a:gd name="T44" fmla="*/ 38689 w 461"/>
                  <a:gd name="T45" fmla="*/ 306194 h 1175"/>
                  <a:gd name="T46" fmla="*/ 82078 w 461"/>
                  <a:gd name="T47" fmla="*/ 357945 h 1175"/>
                  <a:gd name="T48" fmla="*/ 82078 w 461"/>
                  <a:gd name="T49" fmla="*/ 357945 h 1175"/>
                  <a:gd name="T50" fmla="*/ 125106 w 461"/>
                  <a:gd name="T51" fmla="*/ 306194 h 1175"/>
                  <a:gd name="T52" fmla="*/ 125106 w 461"/>
                  <a:gd name="T53" fmla="*/ 306194 h 1175"/>
                  <a:gd name="T54" fmla="*/ 1808 w 461"/>
                  <a:gd name="T55" fmla="*/ 119675 h 1175"/>
                  <a:gd name="T56" fmla="*/ 1808 w 461"/>
                  <a:gd name="T57" fmla="*/ 119675 h 1175"/>
                  <a:gd name="T58" fmla="*/ 66530 w 461"/>
                  <a:gd name="T59" fmla="*/ 29469 h 1175"/>
                  <a:gd name="T60" fmla="*/ 66530 w 461"/>
                  <a:gd name="T61" fmla="*/ 0 h 1175"/>
                  <a:gd name="T62" fmla="*/ 100518 w 461"/>
                  <a:gd name="T63" fmla="*/ 0 h 1175"/>
                  <a:gd name="T64" fmla="*/ 100518 w 461"/>
                  <a:gd name="T65" fmla="*/ 29469 h 117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61" h="1175">
                    <a:moveTo>
                      <a:pt x="278" y="82"/>
                    </a:moveTo>
                    <a:lnTo>
                      <a:pt x="278" y="82"/>
                    </a:lnTo>
                    <a:cubicBezTo>
                      <a:pt x="402" y="100"/>
                      <a:pt x="459" y="196"/>
                      <a:pt x="459" y="333"/>
                    </a:cubicBezTo>
                    <a:lnTo>
                      <a:pt x="459" y="361"/>
                    </a:lnTo>
                    <a:lnTo>
                      <a:pt x="352" y="361"/>
                    </a:lnTo>
                    <a:lnTo>
                      <a:pt x="352" y="326"/>
                    </a:lnTo>
                    <a:cubicBezTo>
                      <a:pt x="352" y="235"/>
                      <a:pt x="316" y="180"/>
                      <a:pt x="234" y="180"/>
                    </a:cubicBezTo>
                    <a:cubicBezTo>
                      <a:pt x="154" y="180"/>
                      <a:pt x="117" y="235"/>
                      <a:pt x="117" y="326"/>
                    </a:cubicBezTo>
                    <a:cubicBezTo>
                      <a:pt x="117" y="555"/>
                      <a:pt x="460" y="557"/>
                      <a:pt x="460" y="844"/>
                    </a:cubicBezTo>
                    <a:cubicBezTo>
                      <a:pt x="460" y="982"/>
                      <a:pt x="402" y="1080"/>
                      <a:pt x="278" y="1097"/>
                    </a:cubicBezTo>
                    <a:lnTo>
                      <a:pt x="278" y="1174"/>
                    </a:lnTo>
                    <a:lnTo>
                      <a:pt x="184" y="1174"/>
                    </a:lnTo>
                    <a:lnTo>
                      <a:pt x="184" y="1097"/>
                    </a:lnTo>
                    <a:cubicBezTo>
                      <a:pt x="58" y="1080"/>
                      <a:pt x="0" y="983"/>
                      <a:pt x="0" y="844"/>
                    </a:cubicBezTo>
                    <a:lnTo>
                      <a:pt x="0" y="781"/>
                    </a:lnTo>
                    <a:lnTo>
                      <a:pt x="107" y="781"/>
                    </a:lnTo>
                    <a:lnTo>
                      <a:pt x="107" y="852"/>
                    </a:lnTo>
                    <a:cubicBezTo>
                      <a:pt x="107" y="944"/>
                      <a:pt x="145" y="996"/>
                      <a:pt x="227" y="996"/>
                    </a:cubicBezTo>
                    <a:cubicBezTo>
                      <a:pt x="310" y="996"/>
                      <a:pt x="346" y="944"/>
                      <a:pt x="346" y="852"/>
                    </a:cubicBezTo>
                    <a:cubicBezTo>
                      <a:pt x="346" y="624"/>
                      <a:pt x="5" y="621"/>
                      <a:pt x="5" y="333"/>
                    </a:cubicBezTo>
                    <a:cubicBezTo>
                      <a:pt x="5" y="193"/>
                      <a:pt x="62" y="101"/>
                      <a:pt x="184" y="82"/>
                    </a:cubicBezTo>
                    <a:lnTo>
                      <a:pt x="184" y="0"/>
                    </a:lnTo>
                    <a:lnTo>
                      <a:pt x="278" y="0"/>
                    </a:lnTo>
                    <a:lnTo>
                      <a:pt x="278" y="8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92" name="Freeform 51">
                <a:extLst>
                  <a:ext uri="{FF2B5EF4-FFF2-40B4-BE49-F238E27FC236}">
                    <a16:creationId xmlns:a16="http://schemas.microsoft.com/office/drawing/2014/main" id="{E0DC909D-95E4-6F43-9127-9A644F77AEA6}"/>
                  </a:ext>
                </a:extLst>
              </p:cNvPr>
              <p:cNvSpPr>
                <a:spLocks noChangeArrowheads="1"/>
              </p:cNvSpPr>
              <p:nvPr/>
            </p:nvSpPr>
            <p:spPr bwMode="auto">
              <a:xfrm>
                <a:off x="3409950" y="1414463"/>
                <a:ext cx="1004888" cy="947737"/>
              </a:xfrm>
              <a:custGeom>
                <a:avLst/>
                <a:gdLst>
                  <a:gd name="T0" fmla="*/ 278315 w 2791"/>
                  <a:gd name="T1" fmla="*/ 947377 h 2634"/>
                  <a:gd name="T2" fmla="*/ 278315 w 2791"/>
                  <a:gd name="T3" fmla="*/ 947377 h 2634"/>
                  <a:gd name="T4" fmla="*/ 262833 w 2791"/>
                  <a:gd name="T5" fmla="*/ 943419 h 2634"/>
                  <a:gd name="T6" fmla="*/ 262833 w 2791"/>
                  <a:gd name="T7" fmla="*/ 943419 h 2634"/>
                  <a:gd name="T8" fmla="*/ 85691 w 2791"/>
                  <a:gd name="T9" fmla="*/ 782585 h 2634"/>
                  <a:gd name="T10" fmla="*/ 85691 w 2791"/>
                  <a:gd name="T11" fmla="*/ 782585 h 2634"/>
                  <a:gd name="T12" fmla="*/ 0 w 2791"/>
                  <a:gd name="T13" fmla="*/ 501934 h 2634"/>
                  <a:gd name="T14" fmla="*/ 0 w 2791"/>
                  <a:gd name="T15" fmla="*/ 501934 h 2634"/>
                  <a:gd name="T16" fmla="*/ 502264 w 2791"/>
                  <a:gd name="T17" fmla="*/ 0 h 2634"/>
                  <a:gd name="T18" fmla="*/ 502264 w 2791"/>
                  <a:gd name="T19" fmla="*/ 0 h 2634"/>
                  <a:gd name="T20" fmla="*/ 1004528 w 2791"/>
                  <a:gd name="T21" fmla="*/ 501934 h 2634"/>
                  <a:gd name="T22" fmla="*/ 1004528 w 2791"/>
                  <a:gd name="T23" fmla="*/ 501934 h 2634"/>
                  <a:gd name="T24" fmla="*/ 964923 w 2791"/>
                  <a:gd name="T25" fmla="*/ 697310 h 2634"/>
                  <a:gd name="T26" fmla="*/ 964923 w 2791"/>
                  <a:gd name="T27" fmla="*/ 697310 h 2634"/>
                  <a:gd name="T28" fmla="*/ 922437 w 2791"/>
                  <a:gd name="T29" fmla="*/ 714581 h 2634"/>
                  <a:gd name="T30" fmla="*/ 922437 w 2791"/>
                  <a:gd name="T31" fmla="*/ 714581 h 2634"/>
                  <a:gd name="T32" fmla="*/ 905155 w 2791"/>
                  <a:gd name="T33" fmla="*/ 672123 h 2634"/>
                  <a:gd name="T34" fmla="*/ 905155 w 2791"/>
                  <a:gd name="T35" fmla="*/ 672123 h 2634"/>
                  <a:gd name="T36" fmla="*/ 939360 w 2791"/>
                  <a:gd name="T37" fmla="*/ 501934 h 2634"/>
                  <a:gd name="T38" fmla="*/ 939360 w 2791"/>
                  <a:gd name="T39" fmla="*/ 501934 h 2634"/>
                  <a:gd name="T40" fmla="*/ 502264 w 2791"/>
                  <a:gd name="T41" fmla="*/ 65125 h 2634"/>
                  <a:gd name="T42" fmla="*/ 502264 w 2791"/>
                  <a:gd name="T43" fmla="*/ 65125 h 2634"/>
                  <a:gd name="T44" fmla="*/ 65168 w 2791"/>
                  <a:gd name="T45" fmla="*/ 501934 h 2634"/>
                  <a:gd name="T46" fmla="*/ 65168 w 2791"/>
                  <a:gd name="T47" fmla="*/ 501934 h 2634"/>
                  <a:gd name="T48" fmla="*/ 139698 w 2791"/>
                  <a:gd name="T49" fmla="*/ 746244 h 2634"/>
                  <a:gd name="T50" fmla="*/ 139698 w 2791"/>
                  <a:gd name="T51" fmla="*/ 746244 h 2634"/>
                  <a:gd name="T52" fmla="*/ 293797 w 2791"/>
                  <a:gd name="T53" fmla="*/ 886210 h 2634"/>
                  <a:gd name="T54" fmla="*/ 293797 w 2791"/>
                  <a:gd name="T55" fmla="*/ 886210 h 2634"/>
                  <a:gd name="T56" fmla="*/ 307119 w 2791"/>
                  <a:gd name="T57" fmla="*/ 930466 h 2634"/>
                  <a:gd name="T58" fmla="*/ 307119 w 2791"/>
                  <a:gd name="T59" fmla="*/ 930466 h 2634"/>
                  <a:gd name="T60" fmla="*/ 278315 w 2791"/>
                  <a:gd name="T61" fmla="*/ 947377 h 263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791" h="2634">
                    <a:moveTo>
                      <a:pt x="773" y="2633"/>
                    </a:moveTo>
                    <a:lnTo>
                      <a:pt x="773" y="2633"/>
                    </a:lnTo>
                    <a:cubicBezTo>
                      <a:pt x="759" y="2633"/>
                      <a:pt x="743" y="2629"/>
                      <a:pt x="730" y="2622"/>
                    </a:cubicBezTo>
                    <a:cubicBezTo>
                      <a:pt x="534" y="2515"/>
                      <a:pt x="363" y="2361"/>
                      <a:pt x="238" y="2175"/>
                    </a:cubicBezTo>
                    <a:cubicBezTo>
                      <a:pt x="82" y="1945"/>
                      <a:pt x="0" y="1675"/>
                      <a:pt x="0" y="1395"/>
                    </a:cubicBezTo>
                    <a:cubicBezTo>
                      <a:pt x="0" y="626"/>
                      <a:pt x="626" y="0"/>
                      <a:pt x="1395" y="0"/>
                    </a:cubicBezTo>
                    <a:cubicBezTo>
                      <a:pt x="2164" y="0"/>
                      <a:pt x="2790" y="626"/>
                      <a:pt x="2790" y="1395"/>
                    </a:cubicBezTo>
                    <a:cubicBezTo>
                      <a:pt x="2790" y="1584"/>
                      <a:pt x="2753" y="1766"/>
                      <a:pt x="2680" y="1938"/>
                    </a:cubicBezTo>
                    <a:cubicBezTo>
                      <a:pt x="2660" y="1984"/>
                      <a:pt x="2608" y="2006"/>
                      <a:pt x="2562" y="1986"/>
                    </a:cubicBezTo>
                    <a:cubicBezTo>
                      <a:pt x="2515" y="1967"/>
                      <a:pt x="2494" y="1914"/>
                      <a:pt x="2514" y="1868"/>
                    </a:cubicBezTo>
                    <a:cubicBezTo>
                      <a:pt x="2577" y="1718"/>
                      <a:pt x="2609" y="1559"/>
                      <a:pt x="2609" y="1395"/>
                    </a:cubicBezTo>
                    <a:cubicBezTo>
                      <a:pt x="2609" y="726"/>
                      <a:pt x="2064" y="181"/>
                      <a:pt x="1395" y="181"/>
                    </a:cubicBezTo>
                    <a:cubicBezTo>
                      <a:pt x="725" y="181"/>
                      <a:pt x="181" y="726"/>
                      <a:pt x="181" y="1395"/>
                    </a:cubicBezTo>
                    <a:cubicBezTo>
                      <a:pt x="181" y="1638"/>
                      <a:pt x="252" y="1873"/>
                      <a:pt x="388" y="2074"/>
                    </a:cubicBezTo>
                    <a:cubicBezTo>
                      <a:pt x="497" y="2236"/>
                      <a:pt x="645" y="2370"/>
                      <a:pt x="816" y="2463"/>
                    </a:cubicBezTo>
                    <a:cubicBezTo>
                      <a:pt x="860" y="2487"/>
                      <a:pt x="876" y="2542"/>
                      <a:pt x="853" y="2586"/>
                    </a:cubicBezTo>
                    <a:cubicBezTo>
                      <a:pt x="836" y="2616"/>
                      <a:pt x="805" y="2633"/>
                      <a:pt x="773" y="263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93" name="Freeform 53">
                <a:extLst>
                  <a:ext uri="{FF2B5EF4-FFF2-40B4-BE49-F238E27FC236}">
                    <a16:creationId xmlns:a16="http://schemas.microsoft.com/office/drawing/2014/main" id="{14756FCD-2A93-0F4C-9D1A-1DF73E16B979}"/>
                  </a:ext>
                </a:extLst>
              </p:cNvPr>
              <p:cNvSpPr>
                <a:spLocks noChangeArrowheads="1"/>
              </p:cNvSpPr>
              <p:nvPr/>
            </p:nvSpPr>
            <p:spPr bwMode="auto">
              <a:xfrm>
                <a:off x="3878263" y="1036638"/>
                <a:ext cx="65087" cy="288925"/>
              </a:xfrm>
              <a:custGeom>
                <a:avLst/>
                <a:gdLst>
                  <a:gd name="T0" fmla="*/ 32544 w 182"/>
                  <a:gd name="T1" fmla="*/ 288566 h 804"/>
                  <a:gd name="T2" fmla="*/ 32544 w 182"/>
                  <a:gd name="T3" fmla="*/ 288566 h 804"/>
                  <a:gd name="T4" fmla="*/ 0 w 182"/>
                  <a:gd name="T5" fmla="*/ 256223 h 804"/>
                  <a:gd name="T6" fmla="*/ 0 w 182"/>
                  <a:gd name="T7" fmla="*/ 32342 h 804"/>
                  <a:gd name="T8" fmla="*/ 0 w 182"/>
                  <a:gd name="T9" fmla="*/ 32342 h 804"/>
                  <a:gd name="T10" fmla="*/ 32544 w 182"/>
                  <a:gd name="T11" fmla="*/ 0 h 804"/>
                  <a:gd name="T12" fmla="*/ 32544 w 182"/>
                  <a:gd name="T13" fmla="*/ 0 h 804"/>
                  <a:gd name="T14" fmla="*/ 64729 w 182"/>
                  <a:gd name="T15" fmla="*/ 32342 h 804"/>
                  <a:gd name="T16" fmla="*/ 64729 w 182"/>
                  <a:gd name="T17" fmla="*/ 256223 h 804"/>
                  <a:gd name="T18" fmla="*/ 64729 w 182"/>
                  <a:gd name="T19" fmla="*/ 256223 h 804"/>
                  <a:gd name="T20" fmla="*/ 32544 w 182"/>
                  <a:gd name="T21" fmla="*/ 288566 h 80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82" h="804">
                    <a:moveTo>
                      <a:pt x="91" y="803"/>
                    </a:moveTo>
                    <a:lnTo>
                      <a:pt x="91" y="803"/>
                    </a:lnTo>
                    <a:cubicBezTo>
                      <a:pt x="41" y="803"/>
                      <a:pt x="0" y="763"/>
                      <a:pt x="0" y="713"/>
                    </a:cubicBezTo>
                    <a:lnTo>
                      <a:pt x="0" y="90"/>
                    </a:lnTo>
                    <a:cubicBezTo>
                      <a:pt x="0" y="41"/>
                      <a:pt x="41" y="0"/>
                      <a:pt x="91" y="0"/>
                    </a:cubicBezTo>
                    <a:cubicBezTo>
                      <a:pt x="141" y="0"/>
                      <a:pt x="181" y="41"/>
                      <a:pt x="181" y="90"/>
                    </a:cubicBezTo>
                    <a:lnTo>
                      <a:pt x="181" y="713"/>
                    </a:lnTo>
                    <a:cubicBezTo>
                      <a:pt x="181" y="763"/>
                      <a:pt x="141" y="803"/>
                      <a:pt x="91" y="8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94" name="Freeform 54">
                <a:extLst>
                  <a:ext uri="{FF2B5EF4-FFF2-40B4-BE49-F238E27FC236}">
                    <a16:creationId xmlns:a16="http://schemas.microsoft.com/office/drawing/2014/main" id="{C87E8037-F7F5-1646-99F9-8376D69AEF00}"/>
                  </a:ext>
                </a:extLst>
              </p:cNvPr>
              <p:cNvSpPr>
                <a:spLocks noChangeArrowheads="1"/>
              </p:cNvSpPr>
              <p:nvPr/>
            </p:nvSpPr>
            <p:spPr bwMode="auto">
              <a:xfrm>
                <a:off x="3370263" y="1204913"/>
                <a:ext cx="206375" cy="250825"/>
              </a:xfrm>
              <a:custGeom>
                <a:avLst/>
                <a:gdLst>
                  <a:gd name="T0" fmla="*/ 168852 w 572"/>
                  <a:gd name="T1" fmla="*/ 250465 h 697"/>
                  <a:gd name="T2" fmla="*/ 168852 w 572"/>
                  <a:gd name="T3" fmla="*/ 250465 h 697"/>
                  <a:gd name="T4" fmla="*/ 142514 w 572"/>
                  <a:gd name="T5" fmla="*/ 237150 h 697"/>
                  <a:gd name="T6" fmla="*/ 10824 w 572"/>
                  <a:gd name="T7" fmla="*/ 56139 h 697"/>
                  <a:gd name="T8" fmla="*/ 10824 w 572"/>
                  <a:gd name="T9" fmla="*/ 56139 h 697"/>
                  <a:gd name="T10" fmla="*/ 17679 w 572"/>
                  <a:gd name="T11" fmla="*/ 10796 h 697"/>
                  <a:gd name="T12" fmla="*/ 17679 w 572"/>
                  <a:gd name="T13" fmla="*/ 10796 h 697"/>
                  <a:gd name="T14" fmla="*/ 63500 w 572"/>
                  <a:gd name="T15" fmla="*/ 17993 h 697"/>
                  <a:gd name="T16" fmla="*/ 195551 w 572"/>
                  <a:gd name="T17" fmla="*/ 198645 h 697"/>
                  <a:gd name="T18" fmla="*/ 195551 w 572"/>
                  <a:gd name="T19" fmla="*/ 198645 h 697"/>
                  <a:gd name="T20" fmla="*/ 188335 w 572"/>
                  <a:gd name="T21" fmla="*/ 244347 h 697"/>
                  <a:gd name="T22" fmla="*/ 188335 w 572"/>
                  <a:gd name="T23" fmla="*/ 244347 h 697"/>
                  <a:gd name="T24" fmla="*/ 168852 w 572"/>
                  <a:gd name="T25" fmla="*/ 250465 h 69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72" h="697">
                    <a:moveTo>
                      <a:pt x="468" y="696"/>
                    </a:moveTo>
                    <a:lnTo>
                      <a:pt x="468" y="696"/>
                    </a:lnTo>
                    <a:cubicBezTo>
                      <a:pt x="441" y="696"/>
                      <a:pt x="413" y="683"/>
                      <a:pt x="395" y="659"/>
                    </a:cubicBezTo>
                    <a:lnTo>
                      <a:pt x="30" y="156"/>
                    </a:lnTo>
                    <a:cubicBezTo>
                      <a:pt x="0" y="115"/>
                      <a:pt x="10" y="59"/>
                      <a:pt x="49" y="30"/>
                    </a:cubicBezTo>
                    <a:cubicBezTo>
                      <a:pt x="90" y="0"/>
                      <a:pt x="147" y="9"/>
                      <a:pt x="176" y="50"/>
                    </a:cubicBezTo>
                    <a:lnTo>
                      <a:pt x="542" y="552"/>
                    </a:lnTo>
                    <a:cubicBezTo>
                      <a:pt x="571" y="593"/>
                      <a:pt x="562" y="649"/>
                      <a:pt x="522" y="679"/>
                    </a:cubicBezTo>
                    <a:cubicBezTo>
                      <a:pt x="505" y="690"/>
                      <a:pt x="487" y="696"/>
                      <a:pt x="468" y="696"/>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95" name="Freeform 55">
                <a:extLst>
                  <a:ext uri="{FF2B5EF4-FFF2-40B4-BE49-F238E27FC236}">
                    <a16:creationId xmlns:a16="http://schemas.microsoft.com/office/drawing/2014/main" id="{B1EA5CE3-375A-5D41-8839-0078A33F5352}"/>
                  </a:ext>
                </a:extLst>
              </p:cNvPr>
              <p:cNvSpPr>
                <a:spLocks noChangeArrowheads="1"/>
              </p:cNvSpPr>
              <p:nvPr/>
            </p:nvSpPr>
            <p:spPr bwMode="auto">
              <a:xfrm>
                <a:off x="3065463" y="1641475"/>
                <a:ext cx="285750" cy="138113"/>
              </a:xfrm>
              <a:custGeom>
                <a:avLst/>
                <a:gdLst>
                  <a:gd name="T0" fmla="*/ 248728 w 795"/>
                  <a:gd name="T1" fmla="*/ 137754 h 385"/>
                  <a:gd name="T2" fmla="*/ 248728 w 795"/>
                  <a:gd name="T3" fmla="*/ 137754 h 385"/>
                  <a:gd name="T4" fmla="*/ 239024 w 795"/>
                  <a:gd name="T5" fmla="*/ 136319 h 385"/>
                  <a:gd name="T6" fmla="*/ 26239 w 795"/>
                  <a:gd name="T7" fmla="*/ 67442 h 385"/>
                  <a:gd name="T8" fmla="*/ 26239 w 795"/>
                  <a:gd name="T9" fmla="*/ 67442 h 385"/>
                  <a:gd name="T10" fmla="*/ 5392 w 795"/>
                  <a:gd name="T11" fmla="*/ 26546 h 385"/>
                  <a:gd name="T12" fmla="*/ 5392 w 795"/>
                  <a:gd name="T13" fmla="*/ 26546 h 385"/>
                  <a:gd name="T14" fmla="*/ 46367 w 795"/>
                  <a:gd name="T15" fmla="*/ 5740 h 385"/>
                  <a:gd name="T16" fmla="*/ 258792 w 795"/>
                  <a:gd name="T17" fmla="*/ 74617 h 385"/>
                  <a:gd name="T18" fmla="*/ 258792 w 795"/>
                  <a:gd name="T19" fmla="*/ 74617 h 385"/>
                  <a:gd name="T20" fmla="*/ 279999 w 795"/>
                  <a:gd name="T21" fmla="*/ 115513 h 385"/>
                  <a:gd name="T22" fmla="*/ 279999 w 795"/>
                  <a:gd name="T23" fmla="*/ 115513 h 385"/>
                  <a:gd name="T24" fmla="*/ 248728 w 795"/>
                  <a:gd name="T25" fmla="*/ 137754 h 38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5" h="385">
                    <a:moveTo>
                      <a:pt x="692" y="384"/>
                    </a:moveTo>
                    <a:lnTo>
                      <a:pt x="692" y="384"/>
                    </a:lnTo>
                    <a:cubicBezTo>
                      <a:pt x="683" y="384"/>
                      <a:pt x="673" y="383"/>
                      <a:pt x="665" y="380"/>
                    </a:cubicBezTo>
                    <a:lnTo>
                      <a:pt x="73" y="188"/>
                    </a:lnTo>
                    <a:cubicBezTo>
                      <a:pt x="25" y="172"/>
                      <a:pt x="0" y="121"/>
                      <a:pt x="15" y="74"/>
                    </a:cubicBezTo>
                    <a:cubicBezTo>
                      <a:pt x="31" y="26"/>
                      <a:pt x="81" y="0"/>
                      <a:pt x="129" y="16"/>
                    </a:cubicBezTo>
                    <a:lnTo>
                      <a:pt x="720" y="208"/>
                    </a:lnTo>
                    <a:cubicBezTo>
                      <a:pt x="768" y="223"/>
                      <a:pt x="794" y="274"/>
                      <a:pt x="779" y="322"/>
                    </a:cubicBezTo>
                    <a:cubicBezTo>
                      <a:pt x="766" y="360"/>
                      <a:pt x="730" y="384"/>
                      <a:pt x="692" y="38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96" name="Freeform 56">
                <a:extLst>
                  <a:ext uri="{FF2B5EF4-FFF2-40B4-BE49-F238E27FC236}">
                    <a16:creationId xmlns:a16="http://schemas.microsoft.com/office/drawing/2014/main" id="{16596CAF-AFB1-DE42-B17A-28C3440F5539}"/>
                  </a:ext>
                </a:extLst>
              </p:cNvPr>
              <p:cNvSpPr>
                <a:spLocks noChangeArrowheads="1"/>
              </p:cNvSpPr>
              <p:nvPr/>
            </p:nvSpPr>
            <p:spPr bwMode="auto">
              <a:xfrm>
                <a:off x="3074988" y="2103438"/>
                <a:ext cx="285750" cy="138112"/>
              </a:xfrm>
              <a:custGeom>
                <a:avLst/>
                <a:gdLst>
                  <a:gd name="T0" fmla="*/ 36303 w 795"/>
                  <a:gd name="T1" fmla="*/ 137753 h 385"/>
                  <a:gd name="T2" fmla="*/ 36303 w 795"/>
                  <a:gd name="T3" fmla="*/ 137753 h 385"/>
                  <a:gd name="T4" fmla="*/ 5751 w 795"/>
                  <a:gd name="T5" fmla="*/ 115153 h 385"/>
                  <a:gd name="T6" fmla="*/ 5751 w 795"/>
                  <a:gd name="T7" fmla="*/ 115153 h 385"/>
                  <a:gd name="T8" fmla="*/ 26598 w 795"/>
                  <a:gd name="T9" fmla="*/ 74258 h 385"/>
                  <a:gd name="T10" fmla="*/ 239024 w 795"/>
                  <a:gd name="T11" fmla="*/ 5381 h 385"/>
                  <a:gd name="T12" fmla="*/ 239024 w 795"/>
                  <a:gd name="T13" fmla="*/ 5381 h 385"/>
                  <a:gd name="T14" fmla="*/ 279640 w 795"/>
                  <a:gd name="T15" fmla="*/ 26187 h 385"/>
                  <a:gd name="T16" fmla="*/ 279640 w 795"/>
                  <a:gd name="T17" fmla="*/ 26187 h 385"/>
                  <a:gd name="T18" fmla="*/ 258792 w 795"/>
                  <a:gd name="T19" fmla="*/ 67083 h 385"/>
                  <a:gd name="T20" fmla="*/ 46726 w 795"/>
                  <a:gd name="T21" fmla="*/ 135960 h 385"/>
                  <a:gd name="T22" fmla="*/ 46726 w 795"/>
                  <a:gd name="T23" fmla="*/ 135960 h 385"/>
                  <a:gd name="T24" fmla="*/ 36303 w 795"/>
                  <a:gd name="T25" fmla="*/ 137753 h 38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5" h="385">
                    <a:moveTo>
                      <a:pt x="101" y="384"/>
                    </a:moveTo>
                    <a:lnTo>
                      <a:pt x="101" y="384"/>
                    </a:lnTo>
                    <a:cubicBezTo>
                      <a:pt x="63" y="384"/>
                      <a:pt x="28" y="359"/>
                      <a:pt x="16" y="321"/>
                    </a:cubicBezTo>
                    <a:cubicBezTo>
                      <a:pt x="0" y="274"/>
                      <a:pt x="26" y="223"/>
                      <a:pt x="74" y="207"/>
                    </a:cubicBezTo>
                    <a:lnTo>
                      <a:pt x="665" y="15"/>
                    </a:lnTo>
                    <a:cubicBezTo>
                      <a:pt x="712" y="0"/>
                      <a:pt x="763" y="26"/>
                      <a:pt x="778" y="73"/>
                    </a:cubicBezTo>
                    <a:cubicBezTo>
                      <a:pt x="794" y="121"/>
                      <a:pt x="768" y="172"/>
                      <a:pt x="720" y="187"/>
                    </a:cubicBezTo>
                    <a:lnTo>
                      <a:pt x="130" y="379"/>
                    </a:lnTo>
                    <a:cubicBezTo>
                      <a:pt x="120" y="382"/>
                      <a:pt x="111" y="384"/>
                      <a:pt x="101" y="38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97" name="Freeform 57">
                <a:extLst>
                  <a:ext uri="{FF2B5EF4-FFF2-40B4-BE49-F238E27FC236}">
                    <a16:creationId xmlns:a16="http://schemas.microsoft.com/office/drawing/2014/main" id="{8B0928C6-8EA1-8540-AF58-D0157022A37E}"/>
                  </a:ext>
                </a:extLst>
              </p:cNvPr>
              <p:cNvSpPr>
                <a:spLocks noChangeArrowheads="1"/>
              </p:cNvSpPr>
              <p:nvPr/>
            </p:nvSpPr>
            <p:spPr bwMode="auto">
              <a:xfrm>
                <a:off x="4491038" y="1614488"/>
                <a:ext cx="285750" cy="138112"/>
              </a:xfrm>
              <a:custGeom>
                <a:avLst/>
                <a:gdLst>
                  <a:gd name="T0" fmla="*/ 36394 w 793"/>
                  <a:gd name="T1" fmla="*/ 137753 h 385"/>
                  <a:gd name="T2" fmla="*/ 36394 w 793"/>
                  <a:gd name="T3" fmla="*/ 137753 h 385"/>
                  <a:gd name="T4" fmla="*/ 5405 w 793"/>
                  <a:gd name="T5" fmla="*/ 115153 h 385"/>
                  <a:gd name="T6" fmla="*/ 5405 w 793"/>
                  <a:gd name="T7" fmla="*/ 115153 h 385"/>
                  <a:gd name="T8" fmla="*/ 26305 w 793"/>
                  <a:gd name="T9" fmla="*/ 74258 h 385"/>
                  <a:gd name="T10" fmla="*/ 238906 w 793"/>
                  <a:gd name="T11" fmla="*/ 5381 h 385"/>
                  <a:gd name="T12" fmla="*/ 238906 w 793"/>
                  <a:gd name="T13" fmla="*/ 5381 h 385"/>
                  <a:gd name="T14" fmla="*/ 279985 w 793"/>
                  <a:gd name="T15" fmla="*/ 26546 h 385"/>
                  <a:gd name="T16" fmla="*/ 279985 w 793"/>
                  <a:gd name="T17" fmla="*/ 26546 h 385"/>
                  <a:gd name="T18" fmla="*/ 259085 w 793"/>
                  <a:gd name="T19" fmla="*/ 67083 h 385"/>
                  <a:gd name="T20" fmla="*/ 46484 w 793"/>
                  <a:gd name="T21" fmla="*/ 135960 h 385"/>
                  <a:gd name="T22" fmla="*/ 46484 w 793"/>
                  <a:gd name="T23" fmla="*/ 135960 h 385"/>
                  <a:gd name="T24" fmla="*/ 36394 w 793"/>
                  <a:gd name="T25" fmla="*/ 137753 h 38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3" h="385">
                    <a:moveTo>
                      <a:pt x="101" y="384"/>
                    </a:moveTo>
                    <a:lnTo>
                      <a:pt x="101" y="384"/>
                    </a:lnTo>
                    <a:cubicBezTo>
                      <a:pt x="63" y="384"/>
                      <a:pt x="28" y="359"/>
                      <a:pt x="15" y="321"/>
                    </a:cubicBezTo>
                    <a:cubicBezTo>
                      <a:pt x="0" y="274"/>
                      <a:pt x="26" y="223"/>
                      <a:pt x="73" y="207"/>
                    </a:cubicBezTo>
                    <a:lnTo>
                      <a:pt x="663" y="15"/>
                    </a:lnTo>
                    <a:cubicBezTo>
                      <a:pt x="711" y="0"/>
                      <a:pt x="762" y="26"/>
                      <a:pt x="777" y="74"/>
                    </a:cubicBezTo>
                    <a:cubicBezTo>
                      <a:pt x="792" y="121"/>
                      <a:pt x="767" y="172"/>
                      <a:pt x="719" y="187"/>
                    </a:cubicBezTo>
                    <a:lnTo>
                      <a:pt x="129" y="379"/>
                    </a:lnTo>
                    <a:cubicBezTo>
                      <a:pt x="120" y="382"/>
                      <a:pt x="111" y="384"/>
                      <a:pt x="101" y="38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98" name="Freeform 58">
                <a:extLst>
                  <a:ext uri="{FF2B5EF4-FFF2-40B4-BE49-F238E27FC236}">
                    <a16:creationId xmlns:a16="http://schemas.microsoft.com/office/drawing/2014/main" id="{2ED7FA92-2AAD-9542-BB96-D8A8555CCA7F}"/>
                  </a:ext>
                </a:extLst>
              </p:cNvPr>
              <p:cNvSpPr>
                <a:spLocks noChangeArrowheads="1"/>
              </p:cNvSpPr>
              <p:nvPr/>
            </p:nvSpPr>
            <p:spPr bwMode="auto">
              <a:xfrm>
                <a:off x="4251325" y="1189038"/>
                <a:ext cx="206375" cy="250825"/>
              </a:xfrm>
              <a:custGeom>
                <a:avLst/>
                <a:gdLst>
                  <a:gd name="T0" fmla="*/ 36801 w 572"/>
                  <a:gd name="T1" fmla="*/ 250465 h 696"/>
                  <a:gd name="T2" fmla="*/ 36801 w 572"/>
                  <a:gd name="T3" fmla="*/ 250465 h 696"/>
                  <a:gd name="T4" fmla="*/ 18040 w 572"/>
                  <a:gd name="T5" fmla="*/ 244338 h 696"/>
                  <a:gd name="T6" fmla="*/ 18040 w 572"/>
                  <a:gd name="T7" fmla="*/ 244338 h 696"/>
                  <a:gd name="T8" fmla="*/ 10824 w 572"/>
                  <a:gd name="T9" fmla="*/ 198930 h 696"/>
                  <a:gd name="T10" fmla="*/ 142153 w 572"/>
                  <a:gd name="T11" fmla="*/ 17659 h 696"/>
                  <a:gd name="T12" fmla="*/ 142153 w 572"/>
                  <a:gd name="T13" fmla="*/ 17659 h 696"/>
                  <a:gd name="T14" fmla="*/ 187974 w 572"/>
                  <a:gd name="T15" fmla="*/ 10451 h 696"/>
                  <a:gd name="T16" fmla="*/ 187974 w 572"/>
                  <a:gd name="T17" fmla="*/ 10451 h 696"/>
                  <a:gd name="T18" fmla="*/ 195190 w 572"/>
                  <a:gd name="T19" fmla="*/ 55859 h 696"/>
                  <a:gd name="T20" fmla="*/ 63500 w 572"/>
                  <a:gd name="T21" fmla="*/ 237131 h 696"/>
                  <a:gd name="T22" fmla="*/ 63500 w 572"/>
                  <a:gd name="T23" fmla="*/ 237131 h 696"/>
                  <a:gd name="T24" fmla="*/ 36801 w 572"/>
                  <a:gd name="T25" fmla="*/ 250465 h 69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72" h="696">
                    <a:moveTo>
                      <a:pt x="102" y="695"/>
                    </a:moveTo>
                    <a:lnTo>
                      <a:pt x="102" y="695"/>
                    </a:lnTo>
                    <a:cubicBezTo>
                      <a:pt x="84" y="695"/>
                      <a:pt x="66" y="690"/>
                      <a:pt x="50" y="678"/>
                    </a:cubicBezTo>
                    <a:cubicBezTo>
                      <a:pt x="9" y="649"/>
                      <a:pt x="0" y="592"/>
                      <a:pt x="30" y="552"/>
                    </a:cubicBezTo>
                    <a:lnTo>
                      <a:pt x="394" y="49"/>
                    </a:lnTo>
                    <a:cubicBezTo>
                      <a:pt x="424" y="9"/>
                      <a:pt x="481" y="0"/>
                      <a:pt x="521" y="29"/>
                    </a:cubicBezTo>
                    <a:cubicBezTo>
                      <a:pt x="561" y="59"/>
                      <a:pt x="571" y="115"/>
                      <a:pt x="541" y="155"/>
                    </a:cubicBezTo>
                    <a:lnTo>
                      <a:pt x="176" y="658"/>
                    </a:lnTo>
                    <a:cubicBezTo>
                      <a:pt x="158" y="682"/>
                      <a:pt x="131" y="695"/>
                      <a:pt x="102" y="695"/>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grpSp>
      </p:grpSp>
    </p:spTree>
    <p:extLst>
      <p:ext uri="{BB962C8B-B14F-4D97-AF65-F5344CB8AC3E}">
        <p14:creationId xmlns:p14="http://schemas.microsoft.com/office/powerpoint/2010/main" val="78308065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85466362-2756-9741-8C0C-026417C1D137}"/>
              </a:ext>
            </a:extLst>
          </p:cNvPr>
          <p:cNvSpPr txBox="1"/>
          <p:nvPr/>
        </p:nvSpPr>
        <p:spPr>
          <a:xfrm>
            <a:off x="1199162" y="589157"/>
            <a:ext cx="6945771" cy="769441"/>
          </a:xfrm>
          <a:prstGeom prst="rect">
            <a:avLst/>
          </a:prstGeom>
          <a:noFill/>
        </p:spPr>
        <p:txBody>
          <a:bodyPr wrap="square" rtlCol="0">
            <a:spAutoFit/>
          </a:bodyPr>
          <a:lstStyle/>
          <a:p>
            <a:r>
              <a:rPr lang="en-US" sz="4400" b="1" dirty="0">
                <a:solidFill>
                  <a:schemeClr val="tx2"/>
                </a:solidFill>
                <a:latin typeface="Quicksand" panose="02070303000000060000" pitchFamily="18" charset="77"/>
                <a:ea typeface="Nunito Bold" charset="0"/>
                <a:cs typeface="Nunito Bold" charset="0"/>
              </a:rPr>
              <a:t>Solana vs Ethereum</a:t>
            </a:r>
          </a:p>
        </p:txBody>
      </p:sp>
      <p:pic>
        <p:nvPicPr>
          <p:cNvPr id="5" name="Picture 4">
            <a:extLst>
              <a:ext uri="{FF2B5EF4-FFF2-40B4-BE49-F238E27FC236}">
                <a16:creationId xmlns:a16="http://schemas.microsoft.com/office/drawing/2014/main" id="{AA4ECFF2-D456-A644-BD9D-FF80774821FF}"/>
              </a:ext>
            </a:extLst>
          </p:cNvPr>
          <p:cNvPicPr>
            <a:picLocks noChangeAspect="1"/>
          </p:cNvPicPr>
          <p:nvPr/>
        </p:nvPicPr>
        <p:blipFill>
          <a:blip r:embed="rId3"/>
          <a:stretch>
            <a:fillRect/>
          </a:stretch>
        </p:blipFill>
        <p:spPr>
          <a:xfrm>
            <a:off x="1173762" y="2006938"/>
            <a:ext cx="7700433" cy="4330361"/>
          </a:xfrm>
          <a:prstGeom prst="rect">
            <a:avLst/>
          </a:prstGeom>
        </p:spPr>
      </p:pic>
    </p:spTree>
    <p:extLst>
      <p:ext uri="{BB962C8B-B14F-4D97-AF65-F5344CB8AC3E}">
        <p14:creationId xmlns:p14="http://schemas.microsoft.com/office/powerpoint/2010/main" val="142633912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A0BAABA6-BF9A-1B4B-B530-AF17FCF8C6EB}"/>
              </a:ext>
            </a:extLst>
          </p:cNvPr>
          <p:cNvSpPr txBox="1"/>
          <p:nvPr/>
        </p:nvSpPr>
        <p:spPr>
          <a:xfrm>
            <a:off x="6113811" y="2562409"/>
            <a:ext cx="4445196" cy="2123658"/>
          </a:xfrm>
          <a:prstGeom prst="rect">
            <a:avLst/>
          </a:prstGeom>
          <a:noFill/>
        </p:spPr>
        <p:txBody>
          <a:bodyPr wrap="square" rtlCol="0">
            <a:spAutoFit/>
          </a:bodyPr>
          <a:lstStyle/>
          <a:p>
            <a:r>
              <a:rPr lang="en-US" dirty="0"/>
              <a:t>- </a:t>
            </a:r>
            <a:r>
              <a:rPr lang="en-US" dirty="0" err="1"/>
              <a:t>Xử</a:t>
            </a:r>
            <a:r>
              <a:rPr lang="en-US" dirty="0"/>
              <a:t> </a:t>
            </a:r>
            <a:r>
              <a:rPr lang="en-US" dirty="0" err="1"/>
              <a:t>lý</a:t>
            </a:r>
            <a:r>
              <a:rPr lang="en-US" dirty="0"/>
              <a:t> </a:t>
            </a:r>
            <a:r>
              <a:rPr lang="en-US" dirty="0" err="1"/>
              <a:t>giao</a:t>
            </a:r>
            <a:r>
              <a:rPr lang="en-US" dirty="0"/>
              <a:t> </a:t>
            </a:r>
            <a:r>
              <a:rPr lang="en-US" dirty="0" err="1"/>
              <a:t>dịch</a:t>
            </a:r>
            <a:r>
              <a:rPr lang="en-US" dirty="0"/>
              <a:t> </a:t>
            </a:r>
            <a:r>
              <a:rPr lang="en-US" dirty="0" err="1"/>
              <a:t>nhanh</a:t>
            </a:r>
            <a:r>
              <a:rPr lang="en-US" dirty="0"/>
              <a:t> </a:t>
            </a:r>
            <a:r>
              <a:rPr lang="en-US" dirty="0" err="1"/>
              <a:t>và</a:t>
            </a:r>
            <a:r>
              <a:rPr lang="en-US" dirty="0"/>
              <a:t> </a:t>
            </a:r>
            <a:r>
              <a:rPr lang="en-US" dirty="0" err="1"/>
              <a:t>rẻ</a:t>
            </a:r>
            <a:endParaRPr lang="en-US" dirty="0"/>
          </a:p>
          <a:p>
            <a:r>
              <a:rPr lang="vi-VN" dirty="0"/>
              <a:t>- Được hỗ trợ bởi PoS và PoH ít tiêu thụ nhiên liệu hơn</a:t>
            </a:r>
          </a:p>
          <a:p>
            <a:r>
              <a:rPr lang="vi-VN" sz="2000" dirty="0"/>
              <a:t>- </a:t>
            </a:r>
            <a:r>
              <a:rPr lang="vi-VN" dirty="0"/>
              <a:t>Có thể được lập trình bằng các ngôn ngữ mã hóa điển hình</a:t>
            </a:r>
          </a:p>
          <a:p>
            <a:br>
              <a:rPr lang="en-US" sz="2000" dirty="0"/>
            </a:br>
            <a:endParaRPr lang="en-US" sz="2000" dirty="0">
              <a:latin typeface="Quicksand" panose="02070303000000060000" pitchFamily="18" charset="77"/>
              <a:ea typeface="Lato Light" panose="020F0502020204030203" pitchFamily="34" charset="0"/>
              <a:cs typeface="Lato Light" panose="020F0502020204030203" pitchFamily="34" charset="0"/>
            </a:endParaRPr>
          </a:p>
        </p:txBody>
      </p:sp>
      <p:sp>
        <p:nvSpPr>
          <p:cNvPr id="11" name="TextBox 10">
            <a:extLst>
              <a:ext uri="{FF2B5EF4-FFF2-40B4-BE49-F238E27FC236}">
                <a16:creationId xmlns:a16="http://schemas.microsoft.com/office/drawing/2014/main" id="{9C51D219-F231-0840-A649-C51C207FAF1B}"/>
              </a:ext>
            </a:extLst>
          </p:cNvPr>
          <p:cNvSpPr txBox="1"/>
          <p:nvPr/>
        </p:nvSpPr>
        <p:spPr>
          <a:xfrm>
            <a:off x="6113811" y="1910336"/>
            <a:ext cx="1152880" cy="523220"/>
          </a:xfrm>
          <a:prstGeom prst="rect">
            <a:avLst/>
          </a:prstGeom>
          <a:noFill/>
        </p:spPr>
        <p:txBody>
          <a:bodyPr wrap="none" rtlCol="0">
            <a:spAutoFit/>
          </a:bodyPr>
          <a:lstStyle/>
          <a:p>
            <a:r>
              <a:rPr lang="en-US" sz="2800" dirty="0">
                <a:solidFill>
                  <a:schemeClr val="accent1"/>
                </a:solidFill>
                <a:latin typeface="Quicksand" panose="02070303000000060000" pitchFamily="18" charset="77"/>
                <a:ea typeface="Nunito Bold" charset="0"/>
                <a:cs typeface="Nunito Bold" charset="0"/>
              </a:rPr>
              <a:t>Solana</a:t>
            </a:r>
          </a:p>
        </p:txBody>
      </p:sp>
      <p:sp>
        <p:nvSpPr>
          <p:cNvPr id="12" name="TextBox 11">
            <a:extLst>
              <a:ext uri="{FF2B5EF4-FFF2-40B4-BE49-F238E27FC236}">
                <a16:creationId xmlns:a16="http://schemas.microsoft.com/office/drawing/2014/main" id="{85466362-2756-9741-8C0C-026417C1D137}"/>
              </a:ext>
            </a:extLst>
          </p:cNvPr>
          <p:cNvSpPr txBox="1"/>
          <p:nvPr/>
        </p:nvSpPr>
        <p:spPr>
          <a:xfrm>
            <a:off x="1199162" y="589157"/>
            <a:ext cx="6945771" cy="769441"/>
          </a:xfrm>
          <a:prstGeom prst="rect">
            <a:avLst/>
          </a:prstGeom>
          <a:noFill/>
        </p:spPr>
        <p:txBody>
          <a:bodyPr wrap="square" rtlCol="0">
            <a:spAutoFit/>
          </a:bodyPr>
          <a:lstStyle/>
          <a:p>
            <a:r>
              <a:rPr lang="en-US" sz="4400" b="1" dirty="0" err="1">
                <a:solidFill>
                  <a:schemeClr val="tx2"/>
                </a:solidFill>
                <a:latin typeface="Quicksand" panose="02070303000000060000" pitchFamily="18" charset="77"/>
                <a:ea typeface="Nunito Bold" charset="0"/>
                <a:cs typeface="Nunito Bold" charset="0"/>
              </a:rPr>
              <a:t>Ưu</a:t>
            </a:r>
            <a:r>
              <a:rPr lang="en-US" sz="4400" b="1" dirty="0">
                <a:solidFill>
                  <a:schemeClr val="tx2"/>
                </a:solidFill>
                <a:latin typeface="Quicksand" panose="02070303000000060000" pitchFamily="18" charset="77"/>
                <a:ea typeface="Nunito Bold" charset="0"/>
                <a:cs typeface="Nunito Bold" charset="0"/>
              </a:rPr>
              <a:t> </a:t>
            </a:r>
            <a:r>
              <a:rPr lang="en-US" sz="4400" b="1" dirty="0" err="1">
                <a:solidFill>
                  <a:schemeClr val="tx2"/>
                </a:solidFill>
                <a:latin typeface="Quicksand" panose="02070303000000060000" pitchFamily="18" charset="77"/>
                <a:ea typeface="Nunito Bold" charset="0"/>
                <a:cs typeface="Nunito Bold" charset="0"/>
              </a:rPr>
              <a:t>điểm</a:t>
            </a:r>
            <a:endParaRPr lang="en-US" sz="4400" b="1" dirty="0">
              <a:solidFill>
                <a:schemeClr val="tx2"/>
              </a:solidFill>
              <a:latin typeface="Quicksand" panose="02070303000000060000" pitchFamily="18" charset="77"/>
              <a:ea typeface="Nunito Bold" charset="0"/>
              <a:cs typeface="Nunito Bold" charset="0"/>
            </a:endParaRPr>
          </a:p>
        </p:txBody>
      </p:sp>
      <p:sp>
        <p:nvSpPr>
          <p:cNvPr id="13" name="TextBox 12">
            <a:extLst>
              <a:ext uri="{FF2B5EF4-FFF2-40B4-BE49-F238E27FC236}">
                <a16:creationId xmlns:a16="http://schemas.microsoft.com/office/drawing/2014/main" id="{592DB263-5130-7149-84E4-6ACC76E4A8AF}"/>
              </a:ext>
            </a:extLst>
          </p:cNvPr>
          <p:cNvSpPr txBox="1"/>
          <p:nvPr/>
        </p:nvSpPr>
        <p:spPr>
          <a:xfrm>
            <a:off x="1132662" y="2562408"/>
            <a:ext cx="4254672" cy="3693319"/>
          </a:xfrm>
          <a:prstGeom prst="rect">
            <a:avLst/>
          </a:prstGeom>
          <a:noFill/>
        </p:spPr>
        <p:txBody>
          <a:bodyPr wrap="square" rtlCol="0">
            <a:spAutoFit/>
          </a:bodyPr>
          <a:lstStyle/>
          <a:p>
            <a:r>
              <a:rPr lang="en-US" dirty="0"/>
              <a:t>- </a:t>
            </a:r>
            <a:r>
              <a:rPr lang="en-US" dirty="0" err="1"/>
              <a:t>Mạng</a:t>
            </a:r>
            <a:r>
              <a:rPr lang="en-US" dirty="0"/>
              <a:t> </a:t>
            </a:r>
            <a:r>
              <a:rPr lang="en-US" dirty="0" err="1"/>
              <a:t>hợp</a:t>
            </a:r>
            <a:r>
              <a:rPr lang="en-US" dirty="0"/>
              <a:t> </a:t>
            </a:r>
            <a:r>
              <a:rPr lang="en-US" dirty="0" err="1"/>
              <a:t>đồng</a:t>
            </a:r>
            <a:r>
              <a:rPr lang="en-US" dirty="0"/>
              <a:t> </a:t>
            </a:r>
            <a:r>
              <a:rPr lang="en-US" dirty="0" err="1"/>
              <a:t>thông</a:t>
            </a:r>
            <a:r>
              <a:rPr lang="en-US" dirty="0"/>
              <a:t> </a:t>
            </a:r>
            <a:r>
              <a:rPr lang="en-US" dirty="0" err="1"/>
              <a:t>minh</a:t>
            </a:r>
            <a:r>
              <a:rPr lang="en-US" dirty="0"/>
              <a:t> </a:t>
            </a:r>
            <a:r>
              <a:rPr lang="en-US" dirty="0" err="1"/>
              <a:t>lớn</a:t>
            </a:r>
            <a:r>
              <a:rPr lang="en-US" dirty="0"/>
              <a:t> </a:t>
            </a:r>
            <a:r>
              <a:rPr lang="en-US" dirty="0" err="1"/>
              <a:t>nhất</a:t>
            </a:r>
            <a:r>
              <a:rPr lang="en-US" dirty="0"/>
              <a:t> </a:t>
            </a:r>
            <a:r>
              <a:rPr lang="en-US" dirty="0" err="1"/>
              <a:t>đang</a:t>
            </a:r>
            <a:r>
              <a:rPr lang="en-US" dirty="0"/>
              <a:t> </a:t>
            </a:r>
            <a:r>
              <a:rPr lang="en-US" dirty="0" err="1"/>
              <a:t>tồn</a:t>
            </a:r>
            <a:r>
              <a:rPr lang="en-US" dirty="0"/>
              <a:t> </a:t>
            </a:r>
            <a:r>
              <a:rPr lang="en-US" dirty="0" err="1"/>
              <a:t>tại</a:t>
            </a:r>
            <a:endParaRPr lang="en-US" dirty="0"/>
          </a:p>
          <a:p>
            <a:r>
              <a:rPr lang="vi-VN" dirty="0"/>
              <a:t>- Lưu trữ nhiều mã thông báo và NFT nhất</a:t>
            </a:r>
          </a:p>
          <a:p>
            <a:r>
              <a:rPr lang="vi-VN" dirty="0"/>
              <a:t>- Lợi thế của người đi trước (blockchain lâu đời)</a:t>
            </a:r>
          </a:p>
          <a:p>
            <a:r>
              <a:rPr lang="en-US" dirty="0"/>
              <a:t>- </a:t>
            </a:r>
            <a:r>
              <a:rPr lang="en-US" dirty="0" err="1"/>
              <a:t>Việc</a:t>
            </a:r>
            <a:r>
              <a:rPr lang="en-US" dirty="0"/>
              <a:t> </a:t>
            </a:r>
            <a:r>
              <a:rPr lang="en-US" dirty="0" err="1"/>
              <a:t>chuyển</a:t>
            </a:r>
            <a:r>
              <a:rPr lang="en-US" dirty="0"/>
              <a:t> sang ETH 2.0 </a:t>
            </a:r>
            <a:r>
              <a:rPr lang="en-US" dirty="0" err="1"/>
              <a:t>đang</a:t>
            </a:r>
            <a:r>
              <a:rPr lang="en-US" dirty="0"/>
              <a:t> </a:t>
            </a:r>
            <a:r>
              <a:rPr lang="en-US" dirty="0" err="1"/>
              <a:t>chờ</a:t>
            </a:r>
            <a:r>
              <a:rPr lang="en-US" dirty="0"/>
              <a:t> </a:t>
            </a:r>
            <a:r>
              <a:rPr lang="en-US" dirty="0" err="1"/>
              <a:t>xử</a:t>
            </a:r>
            <a:r>
              <a:rPr lang="en-US" dirty="0"/>
              <a:t> </a:t>
            </a:r>
            <a:r>
              <a:rPr lang="en-US" dirty="0" err="1"/>
              <a:t>lý</a:t>
            </a:r>
            <a:r>
              <a:rPr lang="en-US" dirty="0"/>
              <a:t> </a:t>
            </a:r>
            <a:r>
              <a:rPr lang="en-US" dirty="0" err="1"/>
              <a:t>sẽ</a:t>
            </a:r>
            <a:r>
              <a:rPr lang="en-US" dirty="0"/>
              <a:t> </a:t>
            </a:r>
            <a:r>
              <a:rPr lang="en-US" dirty="0" err="1"/>
              <a:t>tăng</a:t>
            </a:r>
            <a:r>
              <a:rPr lang="en-US" dirty="0"/>
              <a:t> </a:t>
            </a:r>
            <a:r>
              <a:rPr lang="en-US" dirty="0" err="1"/>
              <a:t>hiệu</a:t>
            </a:r>
            <a:r>
              <a:rPr lang="en-US" dirty="0"/>
              <a:t> </a:t>
            </a:r>
            <a:r>
              <a:rPr lang="en-US" dirty="0" err="1"/>
              <a:t>quả</a:t>
            </a:r>
            <a:endParaRPr lang="en-US" dirty="0"/>
          </a:p>
          <a:p>
            <a:br>
              <a:rPr lang="en-US" dirty="0"/>
            </a:br>
            <a:endParaRPr lang="vi-VN" dirty="0"/>
          </a:p>
          <a:p>
            <a:br>
              <a:rPr lang="vi-VN" dirty="0"/>
            </a:br>
            <a:br>
              <a:rPr lang="vi-VN" dirty="0"/>
            </a:br>
            <a:endParaRPr lang="en-US" dirty="0"/>
          </a:p>
        </p:txBody>
      </p:sp>
      <p:sp>
        <p:nvSpPr>
          <p:cNvPr id="14" name="TextBox 13">
            <a:extLst>
              <a:ext uri="{FF2B5EF4-FFF2-40B4-BE49-F238E27FC236}">
                <a16:creationId xmlns:a16="http://schemas.microsoft.com/office/drawing/2014/main" id="{B7533A35-5398-2040-A707-D97117D75873}"/>
              </a:ext>
            </a:extLst>
          </p:cNvPr>
          <p:cNvSpPr txBox="1"/>
          <p:nvPr/>
        </p:nvSpPr>
        <p:spPr>
          <a:xfrm>
            <a:off x="1132661" y="1910336"/>
            <a:ext cx="758541" cy="523220"/>
          </a:xfrm>
          <a:prstGeom prst="rect">
            <a:avLst/>
          </a:prstGeom>
          <a:noFill/>
        </p:spPr>
        <p:txBody>
          <a:bodyPr wrap="none" rtlCol="0">
            <a:spAutoFit/>
          </a:bodyPr>
          <a:lstStyle/>
          <a:p>
            <a:r>
              <a:rPr lang="en-US" sz="2800" dirty="0">
                <a:solidFill>
                  <a:schemeClr val="accent1"/>
                </a:solidFill>
                <a:latin typeface="Quicksand" panose="02070303000000060000" pitchFamily="18" charset="77"/>
                <a:ea typeface="Nunito Bold" charset="0"/>
                <a:cs typeface="Nunito Bold" charset="0"/>
              </a:rPr>
              <a:t>ETH</a:t>
            </a:r>
          </a:p>
        </p:txBody>
      </p:sp>
      <p:grpSp>
        <p:nvGrpSpPr>
          <p:cNvPr id="40" name="Group 39">
            <a:extLst>
              <a:ext uri="{FF2B5EF4-FFF2-40B4-BE49-F238E27FC236}">
                <a16:creationId xmlns:a16="http://schemas.microsoft.com/office/drawing/2014/main" id="{D8DEF3FB-EC02-6F47-8FE0-0B1399BC917C}"/>
              </a:ext>
            </a:extLst>
          </p:cNvPr>
          <p:cNvGrpSpPr>
            <a:grpSpLocks noChangeAspect="1"/>
          </p:cNvGrpSpPr>
          <p:nvPr/>
        </p:nvGrpSpPr>
        <p:grpSpPr>
          <a:xfrm>
            <a:off x="-530526" y="5072603"/>
            <a:ext cx="8651637" cy="2374327"/>
            <a:chOff x="4356092" y="-331649"/>
            <a:chExt cx="7788729" cy="2137504"/>
          </a:xfrm>
        </p:grpSpPr>
        <p:grpSp>
          <p:nvGrpSpPr>
            <p:cNvPr id="41" name="Group 7">
              <a:extLst>
                <a:ext uri="{FF2B5EF4-FFF2-40B4-BE49-F238E27FC236}">
                  <a16:creationId xmlns:a16="http://schemas.microsoft.com/office/drawing/2014/main" id="{B02DD0F9-8132-0447-AB75-C39202789213}"/>
                </a:ext>
              </a:extLst>
            </p:cNvPr>
            <p:cNvGrpSpPr>
              <a:grpSpLocks/>
            </p:cNvGrpSpPr>
            <p:nvPr/>
          </p:nvGrpSpPr>
          <p:grpSpPr bwMode="auto">
            <a:xfrm>
              <a:off x="5971767" y="-242756"/>
              <a:ext cx="1092528" cy="994943"/>
              <a:chOff x="2135188" y="3590925"/>
              <a:chExt cx="1635125" cy="1489075"/>
            </a:xfrm>
            <a:solidFill>
              <a:schemeClr val="accent2">
                <a:lumMod val="75000"/>
              </a:schemeClr>
            </a:solidFill>
          </p:grpSpPr>
          <p:sp>
            <p:nvSpPr>
              <p:cNvPr id="95" name="Freeform 4">
                <a:extLst>
                  <a:ext uri="{FF2B5EF4-FFF2-40B4-BE49-F238E27FC236}">
                    <a16:creationId xmlns:a16="http://schemas.microsoft.com/office/drawing/2014/main" id="{B133536F-B098-7946-90A2-94F36D0F2791}"/>
                  </a:ext>
                </a:extLst>
              </p:cNvPr>
              <p:cNvSpPr>
                <a:spLocks noChangeArrowheads="1"/>
              </p:cNvSpPr>
              <p:nvPr/>
            </p:nvSpPr>
            <p:spPr bwMode="auto">
              <a:xfrm>
                <a:off x="2135188" y="3590925"/>
                <a:ext cx="1635125" cy="1489075"/>
              </a:xfrm>
              <a:custGeom>
                <a:avLst/>
                <a:gdLst>
                  <a:gd name="T0" fmla="*/ 817383 w 4543"/>
                  <a:gd name="T1" fmla="*/ 172010 h 4138"/>
                  <a:gd name="T2" fmla="*/ 817383 w 4543"/>
                  <a:gd name="T3" fmla="*/ 172010 h 4138"/>
                  <a:gd name="T4" fmla="*/ 412470 w 4543"/>
                  <a:gd name="T5" fmla="*/ 338982 h 4138"/>
                  <a:gd name="T6" fmla="*/ 412470 w 4543"/>
                  <a:gd name="T7" fmla="*/ 338982 h 4138"/>
                  <a:gd name="T8" fmla="*/ 412470 w 4543"/>
                  <a:gd name="T9" fmla="*/ 1149013 h 4138"/>
                  <a:gd name="T10" fmla="*/ 412470 w 4543"/>
                  <a:gd name="T11" fmla="*/ 1149013 h 4138"/>
                  <a:gd name="T12" fmla="*/ 817383 w 4543"/>
                  <a:gd name="T13" fmla="*/ 1316345 h 4138"/>
                  <a:gd name="T14" fmla="*/ 817383 w 4543"/>
                  <a:gd name="T15" fmla="*/ 1316345 h 4138"/>
                  <a:gd name="T16" fmla="*/ 817383 w 4543"/>
                  <a:gd name="T17" fmla="*/ 1316345 h 4138"/>
                  <a:gd name="T18" fmla="*/ 1222295 w 4543"/>
                  <a:gd name="T19" fmla="*/ 1149013 h 4138"/>
                  <a:gd name="T20" fmla="*/ 1222295 w 4543"/>
                  <a:gd name="T21" fmla="*/ 1149013 h 4138"/>
                  <a:gd name="T22" fmla="*/ 1222655 w 4543"/>
                  <a:gd name="T23" fmla="*/ 338982 h 4138"/>
                  <a:gd name="T24" fmla="*/ 1222655 w 4543"/>
                  <a:gd name="T25" fmla="*/ 338982 h 4138"/>
                  <a:gd name="T26" fmla="*/ 817383 w 4543"/>
                  <a:gd name="T27" fmla="*/ 172010 h 4138"/>
                  <a:gd name="T28" fmla="*/ 817383 w 4543"/>
                  <a:gd name="T29" fmla="*/ 1381479 h 4138"/>
                  <a:gd name="T30" fmla="*/ 817383 w 4543"/>
                  <a:gd name="T31" fmla="*/ 1381479 h 4138"/>
                  <a:gd name="T32" fmla="*/ 817383 w 4543"/>
                  <a:gd name="T33" fmla="*/ 1381479 h 4138"/>
                  <a:gd name="T34" fmla="*/ 366400 w 4543"/>
                  <a:gd name="T35" fmla="*/ 1195074 h 4138"/>
                  <a:gd name="T36" fmla="*/ 366400 w 4543"/>
                  <a:gd name="T37" fmla="*/ 1195074 h 4138"/>
                  <a:gd name="T38" fmla="*/ 366400 w 4543"/>
                  <a:gd name="T39" fmla="*/ 293281 h 4138"/>
                  <a:gd name="T40" fmla="*/ 366400 w 4543"/>
                  <a:gd name="T41" fmla="*/ 293281 h 4138"/>
                  <a:gd name="T42" fmla="*/ 817383 w 4543"/>
                  <a:gd name="T43" fmla="*/ 106877 h 4138"/>
                  <a:gd name="T44" fmla="*/ 817383 w 4543"/>
                  <a:gd name="T45" fmla="*/ 106877 h 4138"/>
                  <a:gd name="T46" fmla="*/ 1268365 w 4543"/>
                  <a:gd name="T47" fmla="*/ 293281 h 4138"/>
                  <a:gd name="T48" fmla="*/ 1268365 w 4543"/>
                  <a:gd name="T49" fmla="*/ 293281 h 4138"/>
                  <a:gd name="T50" fmla="*/ 1268365 w 4543"/>
                  <a:gd name="T51" fmla="*/ 1195074 h 4138"/>
                  <a:gd name="T52" fmla="*/ 1268365 w 4543"/>
                  <a:gd name="T53" fmla="*/ 1195074 h 4138"/>
                  <a:gd name="T54" fmla="*/ 817383 w 4543"/>
                  <a:gd name="T55" fmla="*/ 1381479 h 4138"/>
                  <a:gd name="T56" fmla="*/ 817383 w 4543"/>
                  <a:gd name="T57" fmla="*/ 65134 h 4138"/>
                  <a:gd name="T58" fmla="*/ 817383 w 4543"/>
                  <a:gd name="T59" fmla="*/ 65134 h 4138"/>
                  <a:gd name="T60" fmla="*/ 336527 w 4543"/>
                  <a:gd name="T61" fmla="*/ 263413 h 4138"/>
                  <a:gd name="T62" fmla="*/ 336527 w 4543"/>
                  <a:gd name="T63" fmla="*/ 263413 h 4138"/>
                  <a:gd name="T64" fmla="*/ 336527 w 4543"/>
                  <a:gd name="T65" fmla="*/ 1224942 h 4138"/>
                  <a:gd name="T66" fmla="*/ 336527 w 4543"/>
                  <a:gd name="T67" fmla="*/ 1224942 h 4138"/>
                  <a:gd name="T68" fmla="*/ 817383 w 4543"/>
                  <a:gd name="T69" fmla="*/ 1423582 h 4138"/>
                  <a:gd name="T70" fmla="*/ 817383 w 4543"/>
                  <a:gd name="T71" fmla="*/ 1423582 h 4138"/>
                  <a:gd name="T72" fmla="*/ 1298238 w 4543"/>
                  <a:gd name="T73" fmla="*/ 1224942 h 4138"/>
                  <a:gd name="T74" fmla="*/ 1298238 w 4543"/>
                  <a:gd name="T75" fmla="*/ 1224942 h 4138"/>
                  <a:gd name="T76" fmla="*/ 1298238 w 4543"/>
                  <a:gd name="T77" fmla="*/ 263413 h 4138"/>
                  <a:gd name="T78" fmla="*/ 1298238 w 4543"/>
                  <a:gd name="T79" fmla="*/ 263413 h 4138"/>
                  <a:gd name="T80" fmla="*/ 817383 w 4543"/>
                  <a:gd name="T81" fmla="*/ 65134 h 4138"/>
                  <a:gd name="T82" fmla="*/ 817383 w 4543"/>
                  <a:gd name="T83" fmla="*/ 1488715 h 4138"/>
                  <a:gd name="T84" fmla="*/ 817383 w 4543"/>
                  <a:gd name="T85" fmla="*/ 1488715 h 4138"/>
                  <a:gd name="T86" fmla="*/ 290457 w 4543"/>
                  <a:gd name="T87" fmla="*/ 1270644 h 4138"/>
                  <a:gd name="T88" fmla="*/ 290457 w 4543"/>
                  <a:gd name="T89" fmla="*/ 1270644 h 4138"/>
                  <a:gd name="T90" fmla="*/ 290457 w 4543"/>
                  <a:gd name="T91" fmla="*/ 217352 h 4138"/>
                  <a:gd name="T92" fmla="*/ 290457 w 4543"/>
                  <a:gd name="T93" fmla="*/ 217352 h 4138"/>
                  <a:gd name="T94" fmla="*/ 817383 w 4543"/>
                  <a:gd name="T95" fmla="*/ 0 h 4138"/>
                  <a:gd name="T96" fmla="*/ 817383 w 4543"/>
                  <a:gd name="T97" fmla="*/ 0 h 4138"/>
                  <a:gd name="T98" fmla="*/ 1344308 w 4543"/>
                  <a:gd name="T99" fmla="*/ 217352 h 4138"/>
                  <a:gd name="T100" fmla="*/ 1344308 w 4543"/>
                  <a:gd name="T101" fmla="*/ 217352 h 4138"/>
                  <a:gd name="T102" fmla="*/ 1344308 w 4543"/>
                  <a:gd name="T103" fmla="*/ 1270644 h 4138"/>
                  <a:gd name="T104" fmla="*/ 1344308 w 4543"/>
                  <a:gd name="T105" fmla="*/ 1270644 h 4138"/>
                  <a:gd name="T106" fmla="*/ 817383 w 4543"/>
                  <a:gd name="T107" fmla="*/ 1488715 h 4138"/>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4543" h="4138">
                    <a:moveTo>
                      <a:pt x="2271" y="478"/>
                    </a:moveTo>
                    <a:lnTo>
                      <a:pt x="2271" y="478"/>
                    </a:lnTo>
                    <a:cubicBezTo>
                      <a:pt x="1845" y="478"/>
                      <a:pt x="1446" y="642"/>
                      <a:pt x="1146" y="942"/>
                    </a:cubicBezTo>
                    <a:cubicBezTo>
                      <a:pt x="525" y="1563"/>
                      <a:pt x="525" y="2573"/>
                      <a:pt x="1146" y="3193"/>
                    </a:cubicBezTo>
                    <a:cubicBezTo>
                      <a:pt x="1445" y="3493"/>
                      <a:pt x="1845" y="3658"/>
                      <a:pt x="2271" y="3658"/>
                    </a:cubicBezTo>
                    <a:cubicBezTo>
                      <a:pt x="2696" y="3658"/>
                      <a:pt x="3096" y="3493"/>
                      <a:pt x="3396" y="3193"/>
                    </a:cubicBezTo>
                    <a:cubicBezTo>
                      <a:pt x="4017" y="2573"/>
                      <a:pt x="4017" y="1563"/>
                      <a:pt x="3397" y="942"/>
                    </a:cubicBezTo>
                    <a:cubicBezTo>
                      <a:pt x="3096" y="642"/>
                      <a:pt x="2696" y="478"/>
                      <a:pt x="2271" y="478"/>
                    </a:cubicBezTo>
                    <a:close/>
                    <a:moveTo>
                      <a:pt x="2271" y="3839"/>
                    </a:moveTo>
                    <a:lnTo>
                      <a:pt x="2271" y="3839"/>
                    </a:lnTo>
                    <a:cubicBezTo>
                      <a:pt x="1797" y="3839"/>
                      <a:pt x="1352" y="3655"/>
                      <a:pt x="1018" y="3321"/>
                    </a:cubicBezTo>
                    <a:cubicBezTo>
                      <a:pt x="327" y="2630"/>
                      <a:pt x="327" y="1506"/>
                      <a:pt x="1018" y="815"/>
                    </a:cubicBezTo>
                    <a:cubicBezTo>
                      <a:pt x="1352" y="481"/>
                      <a:pt x="1797" y="297"/>
                      <a:pt x="2271" y="297"/>
                    </a:cubicBezTo>
                    <a:cubicBezTo>
                      <a:pt x="2744" y="297"/>
                      <a:pt x="3190" y="481"/>
                      <a:pt x="3524" y="815"/>
                    </a:cubicBezTo>
                    <a:cubicBezTo>
                      <a:pt x="4215" y="1506"/>
                      <a:pt x="4215" y="2630"/>
                      <a:pt x="3524" y="3321"/>
                    </a:cubicBezTo>
                    <a:cubicBezTo>
                      <a:pt x="3190" y="3655"/>
                      <a:pt x="2744" y="3839"/>
                      <a:pt x="2271" y="3839"/>
                    </a:cubicBezTo>
                    <a:close/>
                    <a:moveTo>
                      <a:pt x="2271" y="181"/>
                    </a:moveTo>
                    <a:lnTo>
                      <a:pt x="2271" y="181"/>
                    </a:lnTo>
                    <a:cubicBezTo>
                      <a:pt x="1766" y="181"/>
                      <a:pt x="1292" y="377"/>
                      <a:pt x="935" y="732"/>
                    </a:cubicBezTo>
                    <a:cubicBezTo>
                      <a:pt x="199" y="1469"/>
                      <a:pt x="199" y="2667"/>
                      <a:pt x="935" y="3404"/>
                    </a:cubicBezTo>
                    <a:cubicBezTo>
                      <a:pt x="1292" y="3760"/>
                      <a:pt x="1766" y="3956"/>
                      <a:pt x="2271" y="3956"/>
                    </a:cubicBezTo>
                    <a:cubicBezTo>
                      <a:pt x="2776" y="3956"/>
                      <a:pt x="3251" y="3760"/>
                      <a:pt x="3607" y="3404"/>
                    </a:cubicBezTo>
                    <a:cubicBezTo>
                      <a:pt x="4343" y="2667"/>
                      <a:pt x="4343" y="1469"/>
                      <a:pt x="3607" y="732"/>
                    </a:cubicBezTo>
                    <a:cubicBezTo>
                      <a:pt x="3251" y="377"/>
                      <a:pt x="2776" y="181"/>
                      <a:pt x="2271" y="181"/>
                    </a:cubicBezTo>
                    <a:close/>
                    <a:moveTo>
                      <a:pt x="2271" y="4137"/>
                    </a:moveTo>
                    <a:lnTo>
                      <a:pt x="2271" y="4137"/>
                    </a:lnTo>
                    <a:cubicBezTo>
                      <a:pt x="1717" y="4137"/>
                      <a:pt x="1198" y="3922"/>
                      <a:pt x="807" y="3531"/>
                    </a:cubicBezTo>
                    <a:cubicBezTo>
                      <a:pt x="0" y="2724"/>
                      <a:pt x="0" y="1411"/>
                      <a:pt x="807" y="604"/>
                    </a:cubicBezTo>
                    <a:cubicBezTo>
                      <a:pt x="1198" y="214"/>
                      <a:pt x="1717" y="0"/>
                      <a:pt x="2271" y="0"/>
                    </a:cubicBezTo>
                    <a:cubicBezTo>
                      <a:pt x="2824" y="0"/>
                      <a:pt x="3344" y="214"/>
                      <a:pt x="3735" y="604"/>
                    </a:cubicBezTo>
                    <a:cubicBezTo>
                      <a:pt x="4542" y="1411"/>
                      <a:pt x="4542" y="2724"/>
                      <a:pt x="3735" y="3531"/>
                    </a:cubicBezTo>
                    <a:cubicBezTo>
                      <a:pt x="3344" y="3922"/>
                      <a:pt x="2824" y="4137"/>
                      <a:pt x="2271" y="4137"/>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96" name="Freeform 5">
                <a:extLst>
                  <a:ext uri="{FF2B5EF4-FFF2-40B4-BE49-F238E27FC236}">
                    <a16:creationId xmlns:a16="http://schemas.microsoft.com/office/drawing/2014/main" id="{7B218578-E469-7548-AD3B-1D40679BE58E}"/>
                  </a:ext>
                </a:extLst>
              </p:cNvPr>
              <p:cNvSpPr>
                <a:spLocks noChangeArrowheads="1"/>
              </p:cNvSpPr>
              <p:nvPr/>
            </p:nvSpPr>
            <p:spPr bwMode="auto">
              <a:xfrm>
                <a:off x="2514600" y="3898900"/>
                <a:ext cx="92075" cy="92075"/>
              </a:xfrm>
              <a:custGeom>
                <a:avLst/>
                <a:gdLst>
                  <a:gd name="T0" fmla="*/ 85241 w 256"/>
                  <a:gd name="T1" fmla="*/ 82004 h 256"/>
                  <a:gd name="T2" fmla="*/ 85241 w 256"/>
                  <a:gd name="T3" fmla="*/ 82004 h 256"/>
                  <a:gd name="T4" fmla="*/ 85241 w 256"/>
                  <a:gd name="T5" fmla="*/ 58986 h 256"/>
                  <a:gd name="T6" fmla="*/ 33809 w 256"/>
                  <a:gd name="T7" fmla="*/ 7553 h 256"/>
                  <a:gd name="T8" fmla="*/ 33809 w 256"/>
                  <a:gd name="T9" fmla="*/ 7553 h 256"/>
                  <a:gd name="T10" fmla="*/ 13308 w 256"/>
                  <a:gd name="T11" fmla="*/ 4676 h 256"/>
                  <a:gd name="T12" fmla="*/ 8992 w 256"/>
                  <a:gd name="T13" fmla="*/ 8632 h 256"/>
                  <a:gd name="T14" fmla="*/ 4676 w 256"/>
                  <a:gd name="T15" fmla="*/ 13308 h 256"/>
                  <a:gd name="T16" fmla="*/ 4676 w 256"/>
                  <a:gd name="T17" fmla="*/ 13308 h 256"/>
                  <a:gd name="T18" fmla="*/ 7553 w 256"/>
                  <a:gd name="T19" fmla="*/ 33809 h 256"/>
                  <a:gd name="T20" fmla="*/ 58986 w 256"/>
                  <a:gd name="T21" fmla="*/ 85241 h 256"/>
                  <a:gd name="T22" fmla="*/ 58986 w 256"/>
                  <a:gd name="T23" fmla="*/ 85241 h 256"/>
                  <a:gd name="T24" fmla="*/ 82004 w 256"/>
                  <a:gd name="T25" fmla="*/ 85241 h 256"/>
                  <a:gd name="T26" fmla="*/ 85241 w 256"/>
                  <a:gd name="T27" fmla="*/ 82004 h 25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56" h="256">
                    <a:moveTo>
                      <a:pt x="237" y="228"/>
                    </a:moveTo>
                    <a:lnTo>
                      <a:pt x="237" y="228"/>
                    </a:lnTo>
                    <a:cubicBezTo>
                      <a:pt x="255" y="211"/>
                      <a:pt x="255" y="182"/>
                      <a:pt x="237" y="164"/>
                    </a:cubicBezTo>
                    <a:lnTo>
                      <a:pt x="94" y="21"/>
                    </a:lnTo>
                    <a:cubicBezTo>
                      <a:pt x="76" y="3"/>
                      <a:pt x="51" y="0"/>
                      <a:pt x="37" y="13"/>
                    </a:cubicBezTo>
                    <a:lnTo>
                      <a:pt x="25" y="24"/>
                    </a:lnTo>
                    <a:lnTo>
                      <a:pt x="13" y="37"/>
                    </a:lnTo>
                    <a:cubicBezTo>
                      <a:pt x="0" y="51"/>
                      <a:pt x="4" y="77"/>
                      <a:pt x="21" y="94"/>
                    </a:cubicBezTo>
                    <a:lnTo>
                      <a:pt x="164" y="237"/>
                    </a:lnTo>
                    <a:cubicBezTo>
                      <a:pt x="182" y="255"/>
                      <a:pt x="210" y="255"/>
                      <a:pt x="228" y="237"/>
                    </a:cubicBezTo>
                    <a:lnTo>
                      <a:pt x="237" y="22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97" name="Freeform 6">
                <a:extLst>
                  <a:ext uri="{FF2B5EF4-FFF2-40B4-BE49-F238E27FC236}">
                    <a16:creationId xmlns:a16="http://schemas.microsoft.com/office/drawing/2014/main" id="{026717FA-B64E-404A-A316-FBE4E1B4275E}"/>
                  </a:ext>
                </a:extLst>
              </p:cNvPr>
              <p:cNvSpPr>
                <a:spLocks noChangeArrowheads="1"/>
              </p:cNvSpPr>
              <p:nvPr/>
            </p:nvSpPr>
            <p:spPr bwMode="auto">
              <a:xfrm>
                <a:off x="2346325" y="4316413"/>
                <a:ext cx="106363" cy="38100"/>
              </a:xfrm>
              <a:custGeom>
                <a:avLst/>
                <a:gdLst>
                  <a:gd name="T0" fmla="*/ 106001 w 294"/>
                  <a:gd name="T1" fmla="*/ 16486 h 104"/>
                  <a:gd name="T2" fmla="*/ 106001 w 294"/>
                  <a:gd name="T3" fmla="*/ 16486 h 104"/>
                  <a:gd name="T4" fmla="*/ 89721 w 294"/>
                  <a:gd name="T5" fmla="*/ 0 h 104"/>
                  <a:gd name="T6" fmla="*/ 17004 w 294"/>
                  <a:gd name="T7" fmla="*/ 0 h 104"/>
                  <a:gd name="T8" fmla="*/ 17004 w 294"/>
                  <a:gd name="T9" fmla="*/ 0 h 104"/>
                  <a:gd name="T10" fmla="*/ 362 w 294"/>
                  <a:gd name="T11" fmla="*/ 12822 h 104"/>
                  <a:gd name="T12" fmla="*/ 362 w 294"/>
                  <a:gd name="T13" fmla="*/ 12822 h 104"/>
                  <a:gd name="T14" fmla="*/ 17004 w 294"/>
                  <a:gd name="T15" fmla="*/ 37734 h 104"/>
                  <a:gd name="T16" fmla="*/ 89721 w 294"/>
                  <a:gd name="T17" fmla="*/ 37734 h 104"/>
                  <a:gd name="T18" fmla="*/ 89721 w 294"/>
                  <a:gd name="T19" fmla="*/ 37734 h 104"/>
                  <a:gd name="T20" fmla="*/ 106001 w 294"/>
                  <a:gd name="T21" fmla="*/ 21248 h 104"/>
                  <a:gd name="T22" fmla="*/ 106001 w 294"/>
                  <a:gd name="T23" fmla="*/ 16486 h 10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94" h="104">
                    <a:moveTo>
                      <a:pt x="293" y="45"/>
                    </a:moveTo>
                    <a:lnTo>
                      <a:pt x="293" y="45"/>
                    </a:lnTo>
                    <a:cubicBezTo>
                      <a:pt x="293" y="21"/>
                      <a:pt x="273" y="0"/>
                      <a:pt x="248" y="0"/>
                    </a:cubicBezTo>
                    <a:lnTo>
                      <a:pt x="47" y="0"/>
                    </a:lnTo>
                    <a:cubicBezTo>
                      <a:pt x="21" y="0"/>
                      <a:pt x="1" y="15"/>
                      <a:pt x="1" y="35"/>
                    </a:cubicBezTo>
                    <a:cubicBezTo>
                      <a:pt x="0" y="53"/>
                      <a:pt x="21" y="103"/>
                      <a:pt x="47" y="103"/>
                    </a:cubicBezTo>
                    <a:lnTo>
                      <a:pt x="248" y="103"/>
                    </a:lnTo>
                    <a:cubicBezTo>
                      <a:pt x="273" y="103"/>
                      <a:pt x="293" y="83"/>
                      <a:pt x="293" y="58"/>
                    </a:cubicBezTo>
                    <a:lnTo>
                      <a:pt x="293" y="45"/>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98" name="Freeform 7">
                <a:extLst>
                  <a:ext uri="{FF2B5EF4-FFF2-40B4-BE49-F238E27FC236}">
                    <a16:creationId xmlns:a16="http://schemas.microsoft.com/office/drawing/2014/main" id="{750E44D2-025F-054A-B30B-D773F90A3D18}"/>
                  </a:ext>
                </a:extLst>
              </p:cNvPr>
              <p:cNvSpPr>
                <a:spLocks noChangeArrowheads="1"/>
              </p:cNvSpPr>
              <p:nvPr/>
            </p:nvSpPr>
            <p:spPr bwMode="auto">
              <a:xfrm>
                <a:off x="2514600" y="4679950"/>
                <a:ext cx="92075" cy="92075"/>
              </a:xfrm>
              <a:custGeom>
                <a:avLst/>
                <a:gdLst>
                  <a:gd name="T0" fmla="*/ 82004 w 256"/>
                  <a:gd name="T1" fmla="*/ 6114 h 256"/>
                  <a:gd name="T2" fmla="*/ 82004 w 256"/>
                  <a:gd name="T3" fmla="*/ 6114 h 256"/>
                  <a:gd name="T4" fmla="*/ 58986 w 256"/>
                  <a:gd name="T5" fmla="*/ 6114 h 256"/>
                  <a:gd name="T6" fmla="*/ 7553 w 256"/>
                  <a:gd name="T7" fmla="*/ 57907 h 256"/>
                  <a:gd name="T8" fmla="*/ 7553 w 256"/>
                  <a:gd name="T9" fmla="*/ 57907 h 256"/>
                  <a:gd name="T10" fmla="*/ 4676 w 256"/>
                  <a:gd name="T11" fmla="*/ 78408 h 256"/>
                  <a:gd name="T12" fmla="*/ 8992 w 256"/>
                  <a:gd name="T13" fmla="*/ 82724 h 256"/>
                  <a:gd name="T14" fmla="*/ 13308 w 256"/>
                  <a:gd name="T15" fmla="*/ 87399 h 256"/>
                  <a:gd name="T16" fmla="*/ 13308 w 256"/>
                  <a:gd name="T17" fmla="*/ 87399 h 256"/>
                  <a:gd name="T18" fmla="*/ 33809 w 256"/>
                  <a:gd name="T19" fmla="*/ 84162 h 256"/>
                  <a:gd name="T20" fmla="*/ 85241 w 256"/>
                  <a:gd name="T21" fmla="*/ 32370 h 256"/>
                  <a:gd name="T22" fmla="*/ 85241 w 256"/>
                  <a:gd name="T23" fmla="*/ 32370 h 256"/>
                  <a:gd name="T24" fmla="*/ 85241 w 256"/>
                  <a:gd name="T25" fmla="*/ 9711 h 256"/>
                  <a:gd name="T26" fmla="*/ 82004 w 256"/>
                  <a:gd name="T27" fmla="*/ 6114 h 25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56" h="256">
                    <a:moveTo>
                      <a:pt x="228" y="17"/>
                    </a:moveTo>
                    <a:lnTo>
                      <a:pt x="228" y="17"/>
                    </a:lnTo>
                    <a:cubicBezTo>
                      <a:pt x="210" y="0"/>
                      <a:pt x="182" y="0"/>
                      <a:pt x="164" y="17"/>
                    </a:cubicBezTo>
                    <a:lnTo>
                      <a:pt x="21" y="161"/>
                    </a:lnTo>
                    <a:cubicBezTo>
                      <a:pt x="4" y="178"/>
                      <a:pt x="0" y="204"/>
                      <a:pt x="13" y="218"/>
                    </a:cubicBezTo>
                    <a:lnTo>
                      <a:pt x="25" y="230"/>
                    </a:lnTo>
                    <a:lnTo>
                      <a:pt x="37" y="243"/>
                    </a:lnTo>
                    <a:cubicBezTo>
                      <a:pt x="51" y="255"/>
                      <a:pt x="76" y="251"/>
                      <a:pt x="94" y="234"/>
                    </a:cubicBezTo>
                    <a:lnTo>
                      <a:pt x="237" y="90"/>
                    </a:lnTo>
                    <a:cubicBezTo>
                      <a:pt x="255" y="73"/>
                      <a:pt x="255" y="44"/>
                      <a:pt x="237" y="27"/>
                    </a:cubicBezTo>
                    <a:lnTo>
                      <a:pt x="228" y="1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99" name="Freeform 8">
                <a:extLst>
                  <a:ext uri="{FF2B5EF4-FFF2-40B4-BE49-F238E27FC236}">
                    <a16:creationId xmlns:a16="http://schemas.microsoft.com/office/drawing/2014/main" id="{85A80998-2B3E-A14B-A9E1-B9307DC43395}"/>
                  </a:ext>
                </a:extLst>
              </p:cNvPr>
              <p:cNvSpPr>
                <a:spLocks noChangeArrowheads="1"/>
              </p:cNvSpPr>
              <p:nvPr/>
            </p:nvSpPr>
            <p:spPr bwMode="auto">
              <a:xfrm>
                <a:off x="2933700" y="4835525"/>
                <a:ext cx="38100" cy="104775"/>
              </a:xfrm>
              <a:custGeom>
                <a:avLst/>
                <a:gdLst>
                  <a:gd name="T0" fmla="*/ 16329 w 105"/>
                  <a:gd name="T1" fmla="*/ 0 h 293"/>
                  <a:gd name="T2" fmla="*/ 16329 w 105"/>
                  <a:gd name="T3" fmla="*/ 0 h 293"/>
                  <a:gd name="T4" fmla="*/ 0 w 105"/>
                  <a:gd name="T5" fmla="*/ 16092 h 293"/>
                  <a:gd name="T6" fmla="*/ 0 w 105"/>
                  <a:gd name="T7" fmla="*/ 87968 h 293"/>
                  <a:gd name="T8" fmla="*/ 0 w 105"/>
                  <a:gd name="T9" fmla="*/ 87968 h 293"/>
                  <a:gd name="T10" fmla="*/ 12700 w 105"/>
                  <a:gd name="T11" fmla="*/ 104417 h 293"/>
                  <a:gd name="T12" fmla="*/ 12700 w 105"/>
                  <a:gd name="T13" fmla="*/ 104417 h 293"/>
                  <a:gd name="T14" fmla="*/ 37737 w 105"/>
                  <a:gd name="T15" fmla="*/ 87968 h 293"/>
                  <a:gd name="T16" fmla="*/ 37737 w 105"/>
                  <a:gd name="T17" fmla="*/ 16092 h 293"/>
                  <a:gd name="T18" fmla="*/ 37737 w 105"/>
                  <a:gd name="T19" fmla="*/ 16092 h 293"/>
                  <a:gd name="T20" fmla="*/ 21046 w 105"/>
                  <a:gd name="T21" fmla="*/ 0 h 293"/>
                  <a:gd name="T22" fmla="*/ 16329 w 105"/>
                  <a:gd name="T23" fmla="*/ 0 h 29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05" h="293">
                    <a:moveTo>
                      <a:pt x="45" y="0"/>
                    </a:moveTo>
                    <a:lnTo>
                      <a:pt x="45" y="0"/>
                    </a:lnTo>
                    <a:cubicBezTo>
                      <a:pt x="20" y="0"/>
                      <a:pt x="0" y="20"/>
                      <a:pt x="0" y="45"/>
                    </a:cubicBezTo>
                    <a:lnTo>
                      <a:pt x="0" y="246"/>
                    </a:lnTo>
                    <a:cubicBezTo>
                      <a:pt x="0" y="271"/>
                      <a:pt x="16" y="292"/>
                      <a:pt x="35" y="292"/>
                    </a:cubicBezTo>
                    <a:cubicBezTo>
                      <a:pt x="54" y="292"/>
                      <a:pt x="104" y="271"/>
                      <a:pt x="104" y="246"/>
                    </a:cubicBezTo>
                    <a:lnTo>
                      <a:pt x="104" y="45"/>
                    </a:lnTo>
                    <a:cubicBezTo>
                      <a:pt x="104" y="20"/>
                      <a:pt x="83" y="0"/>
                      <a:pt x="58" y="0"/>
                    </a:cubicBezTo>
                    <a:lnTo>
                      <a:pt x="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00" name="Freeform 9">
                <a:extLst>
                  <a:ext uri="{FF2B5EF4-FFF2-40B4-BE49-F238E27FC236}">
                    <a16:creationId xmlns:a16="http://schemas.microsoft.com/office/drawing/2014/main" id="{C2B1B241-A856-AE47-8731-CB2A65FA9282}"/>
                  </a:ext>
                </a:extLst>
              </p:cNvPr>
              <p:cNvSpPr>
                <a:spLocks noChangeArrowheads="1"/>
              </p:cNvSpPr>
              <p:nvPr/>
            </p:nvSpPr>
            <p:spPr bwMode="auto">
              <a:xfrm>
                <a:off x="3297238" y="4679950"/>
                <a:ext cx="92075" cy="92075"/>
              </a:xfrm>
              <a:custGeom>
                <a:avLst/>
                <a:gdLst>
                  <a:gd name="T0" fmla="*/ 6449 w 257"/>
                  <a:gd name="T1" fmla="*/ 9711 h 256"/>
                  <a:gd name="T2" fmla="*/ 6449 w 257"/>
                  <a:gd name="T3" fmla="*/ 9711 h 256"/>
                  <a:gd name="T4" fmla="*/ 6449 w 257"/>
                  <a:gd name="T5" fmla="*/ 32370 h 256"/>
                  <a:gd name="T6" fmla="*/ 57681 w 257"/>
                  <a:gd name="T7" fmla="*/ 84162 h 256"/>
                  <a:gd name="T8" fmla="*/ 57681 w 257"/>
                  <a:gd name="T9" fmla="*/ 84162 h 256"/>
                  <a:gd name="T10" fmla="*/ 78461 w 257"/>
                  <a:gd name="T11" fmla="*/ 87399 h 256"/>
                  <a:gd name="T12" fmla="*/ 82760 w 257"/>
                  <a:gd name="T13" fmla="*/ 82724 h 256"/>
                  <a:gd name="T14" fmla="*/ 87059 w 257"/>
                  <a:gd name="T15" fmla="*/ 78408 h 256"/>
                  <a:gd name="T16" fmla="*/ 87059 w 257"/>
                  <a:gd name="T17" fmla="*/ 78408 h 256"/>
                  <a:gd name="T18" fmla="*/ 83835 w 257"/>
                  <a:gd name="T19" fmla="*/ 57907 h 256"/>
                  <a:gd name="T20" fmla="*/ 32961 w 257"/>
                  <a:gd name="T21" fmla="*/ 6114 h 256"/>
                  <a:gd name="T22" fmla="*/ 32961 w 257"/>
                  <a:gd name="T23" fmla="*/ 6114 h 256"/>
                  <a:gd name="T24" fmla="*/ 10032 w 257"/>
                  <a:gd name="T25" fmla="*/ 6114 h 256"/>
                  <a:gd name="T26" fmla="*/ 6449 w 257"/>
                  <a:gd name="T27" fmla="*/ 9711 h 25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57" h="256">
                    <a:moveTo>
                      <a:pt x="18" y="27"/>
                    </a:moveTo>
                    <a:lnTo>
                      <a:pt x="18" y="27"/>
                    </a:lnTo>
                    <a:cubicBezTo>
                      <a:pt x="0" y="44"/>
                      <a:pt x="0" y="73"/>
                      <a:pt x="18" y="90"/>
                    </a:cubicBezTo>
                    <a:lnTo>
                      <a:pt x="161" y="234"/>
                    </a:lnTo>
                    <a:cubicBezTo>
                      <a:pt x="179" y="251"/>
                      <a:pt x="205" y="255"/>
                      <a:pt x="219" y="243"/>
                    </a:cubicBezTo>
                    <a:lnTo>
                      <a:pt x="231" y="230"/>
                    </a:lnTo>
                    <a:lnTo>
                      <a:pt x="243" y="218"/>
                    </a:lnTo>
                    <a:cubicBezTo>
                      <a:pt x="256" y="204"/>
                      <a:pt x="252" y="178"/>
                      <a:pt x="234" y="161"/>
                    </a:cubicBezTo>
                    <a:lnTo>
                      <a:pt x="92" y="17"/>
                    </a:lnTo>
                    <a:cubicBezTo>
                      <a:pt x="74" y="0"/>
                      <a:pt x="45" y="0"/>
                      <a:pt x="28" y="17"/>
                    </a:cubicBezTo>
                    <a:lnTo>
                      <a:pt x="18" y="2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01" name="Freeform 10">
                <a:extLst>
                  <a:ext uri="{FF2B5EF4-FFF2-40B4-BE49-F238E27FC236}">
                    <a16:creationId xmlns:a16="http://schemas.microsoft.com/office/drawing/2014/main" id="{FA73B61A-0E70-4640-ACBF-9739783A064A}"/>
                  </a:ext>
                </a:extLst>
              </p:cNvPr>
              <p:cNvSpPr>
                <a:spLocks noChangeArrowheads="1"/>
              </p:cNvSpPr>
              <p:nvPr/>
            </p:nvSpPr>
            <p:spPr bwMode="auto">
              <a:xfrm>
                <a:off x="3451225" y="4316413"/>
                <a:ext cx="106363" cy="38100"/>
              </a:xfrm>
              <a:custGeom>
                <a:avLst/>
                <a:gdLst>
                  <a:gd name="T0" fmla="*/ 0 w 294"/>
                  <a:gd name="T1" fmla="*/ 21046 h 105"/>
                  <a:gd name="T2" fmla="*/ 0 w 294"/>
                  <a:gd name="T3" fmla="*/ 21046 h 105"/>
                  <a:gd name="T4" fmla="*/ 16642 w 294"/>
                  <a:gd name="T5" fmla="*/ 37374 h 105"/>
                  <a:gd name="T6" fmla="*/ 89721 w 294"/>
                  <a:gd name="T7" fmla="*/ 37737 h 105"/>
                  <a:gd name="T8" fmla="*/ 89721 w 294"/>
                  <a:gd name="T9" fmla="*/ 37737 h 105"/>
                  <a:gd name="T10" fmla="*/ 106001 w 294"/>
                  <a:gd name="T11" fmla="*/ 25037 h 105"/>
                  <a:gd name="T12" fmla="*/ 106001 w 294"/>
                  <a:gd name="T13" fmla="*/ 25037 h 105"/>
                  <a:gd name="T14" fmla="*/ 89721 w 294"/>
                  <a:gd name="T15" fmla="*/ 0 h 105"/>
                  <a:gd name="T16" fmla="*/ 16642 w 294"/>
                  <a:gd name="T17" fmla="*/ 0 h 105"/>
                  <a:gd name="T18" fmla="*/ 16642 w 294"/>
                  <a:gd name="T19" fmla="*/ 0 h 105"/>
                  <a:gd name="T20" fmla="*/ 0 w 294"/>
                  <a:gd name="T21" fmla="*/ 16329 h 105"/>
                  <a:gd name="T22" fmla="*/ 0 w 294"/>
                  <a:gd name="T23" fmla="*/ 21046 h 10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94" h="105">
                    <a:moveTo>
                      <a:pt x="0" y="58"/>
                    </a:moveTo>
                    <a:lnTo>
                      <a:pt x="0" y="58"/>
                    </a:lnTo>
                    <a:cubicBezTo>
                      <a:pt x="0" y="83"/>
                      <a:pt x="21" y="103"/>
                      <a:pt x="46" y="103"/>
                    </a:cubicBezTo>
                    <a:lnTo>
                      <a:pt x="248" y="104"/>
                    </a:lnTo>
                    <a:cubicBezTo>
                      <a:pt x="272" y="104"/>
                      <a:pt x="293" y="88"/>
                      <a:pt x="293" y="69"/>
                    </a:cubicBezTo>
                    <a:cubicBezTo>
                      <a:pt x="293" y="50"/>
                      <a:pt x="272" y="0"/>
                      <a:pt x="248" y="0"/>
                    </a:cubicBezTo>
                    <a:lnTo>
                      <a:pt x="46" y="0"/>
                    </a:lnTo>
                    <a:cubicBezTo>
                      <a:pt x="21" y="0"/>
                      <a:pt x="0" y="21"/>
                      <a:pt x="0" y="45"/>
                    </a:cubicBez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02" name="Freeform 11">
                <a:extLst>
                  <a:ext uri="{FF2B5EF4-FFF2-40B4-BE49-F238E27FC236}">
                    <a16:creationId xmlns:a16="http://schemas.microsoft.com/office/drawing/2014/main" id="{BE9F0194-66CC-D546-919E-EAA5338028AB}"/>
                  </a:ext>
                </a:extLst>
              </p:cNvPr>
              <p:cNvSpPr>
                <a:spLocks noChangeArrowheads="1"/>
              </p:cNvSpPr>
              <p:nvPr/>
            </p:nvSpPr>
            <p:spPr bwMode="auto">
              <a:xfrm>
                <a:off x="3297238" y="3898900"/>
                <a:ext cx="92075" cy="92075"/>
              </a:xfrm>
              <a:custGeom>
                <a:avLst/>
                <a:gdLst>
                  <a:gd name="T0" fmla="*/ 10032 w 257"/>
                  <a:gd name="T1" fmla="*/ 85601 h 256"/>
                  <a:gd name="T2" fmla="*/ 10032 w 257"/>
                  <a:gd name="T3" fmla="*/ 85601 h 256"/>
                  <a:gd name="T4" fmla="*/ 32961 w 257"/>
                  <a:gd name="T5" fmla="*/ 85601 h 256"/>
                  <a:gd name="T6" fmla="*/ 84193 w 257"/>
                  <a:gd name="T7" fmla="*/ 33809 h 256"/>
                  <a:gd name="T8" fmla="*/ 84193 w 257"/>
                  <a:gd name="T9" fmla="*/ 33809 h 256"/>
                  <a:gd name="T10" fmla="*/ 87059 w 257"/>
                  <a:gd name="T11" fmla="*/ 13308 h 256"/>
                  <a:gd name="T12" fmla="*/ 82760 w 257"/>
                  <a:gd name="T13" fmla="*/ 8632 h 256"/>
                  <a:gd name="T14" fmla="*/ 78461 w 257"/>
                  <a:gd name="T15" fmla="*/ 4676 h 256"/>
                  <a:gd name="T16" fmla="*/ 78461 w 257"/>
                  <a:gd name="T17" fmla="*/ 4676 h 256"/>
                  <a:gd name="T18" fmla="*/ 57681 w 257"/>
                  <a:gd name="T19" fmla="*/ 7553 h 256"/>
                  <a:gd name="T20" fmla="*/ 6449 w 257"/>
                  <a:gd name="T21" fmla="*/ 58986 h 256"/>
                  <a:gd name="T22" fmla="*/ 6449 w 257"/>
                  <a:gd name="T23" fmla="*/ 58986 h 256"/>
                  <a:gd name="T24" fmla="*/ 6449 w 257"/>
                  <a:gd name="T25" fmla="*/ 82004 h 256"/>
                  <a:gd name="T26" fmla="*/ 10032 w 257"/>
                  <a:gd name="T27" fmla="*/ 85601 h 25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57" h="256">
                    <a:moveTo>
                      <a:pt x="28" y="238"/>
                    </a:moveTo>
                    <a:lnTo>
                      <a:pt x="28" y="238"/>
                    </a:lnTo>
                    <a:cubicBezTo>
                      <a:pt x="45" y="255"/>
                      <a:pt x="74" y="255"/>
                      <a:pt x="92" y="238"/>
                    </a:cubicBezTo>
                    <a:lnTo>
                      <a:pt x="235" y="94"/>
                    </a:lnTo>
                    <a:cubicBezTo>
                      <a:pt x="252" y="77"/>
                      <a:pt x="256" y="51"/>
                      <a:pt x="243" y="37"/>
                    </a:cubicBezTo>
                    <a:lnTo>
                      <a:pt x="231" y="24"/>
                    </a:lnTo>
                    <a:lnTo>
                      <a:pt x="219" y="13"/>
                    </a:lnTo>
                    <a:cubicBezTo>
                      <a:pt x="205" y="0"/>
                      <a:pt x="179" y="3"/>
                      <a:pt x="161" y="21"/>
                    </a:cubicBezTo>
                    <a:lnTo>
                      <a:pt x="18" y="164"/>
                    </a:lnTo>
                    <a:cubicBezTo>
                      <a:pt x="0" y="182"/>
                      <a:pt x="0" y="211"/>
                      <a:pt x="18" y="228"/>
                    </a:cubicBezTo>
                    <a:lnTo>
                      <a:pt x="28" y="23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03" name="Freeform 12">
                <a:extLst>
                  <a:ext uri="{FF2B5EF4-FFF2-40B4-BE49-F238E27FC236}">
                    <a16:creationId xmlns:a16="http://schemas.microsoft.com/office/drawing/2014/main" id="{0CC6582E-E2B6-C04E-B64E-333B838338FB}"/>
                  </a:ext>
                </a:extLst>
              </p:cNvPr>
              <p:cNvSpPr>
                <a:spLocks noChangeArrowheads="1"/>
              </p:cNvSpPr>
              <p:nvPr/>
            </p:nvSpPr>
            <p:spPr bwMode="auto">
              <a:xfrm>
                <a:off x="2933700" y="3730625"/>
                <a:ext cx="38100" cy="104775"/>
              </a:xfrm>
              <a:custGeom>
                <a:avLst/>
                <a:gdLst>
                  <a:gd name="T0" fmla="*/ 21046 w 105"/>
                  <a:gd name="T1" fmla="*/ 104417 h 293"/>
                  <a:gd name="T2" fmla="*/ 21046 w 105"/>
                  <a:gd name="T3" fmla="*/ 104417 h 293"/>
                  <a:gd name="T4" fmla="*/ 37737 w 105"/>
                  <a:gd name="T5" fmla="*/ 88326 h 293"/>
                  <a:gd name="T6" fmla="*/ 37737 w 105"/>
                  <a:gd name="T7" fmla="*/ 16449 h 293"/>
                  <a:gd name="T8" fmla="*/ 37737 w 105"/>
                  <a:gd name="T9" fmla="*/ 16449 h 293"/>
                  <a:gd name="T10" fmla="*/ 25037 w 105"/>
                  <a:gd name="T11" fmla="*/ 0 h 293"/>
                  <a:gd name="T12" fmla="*/ 25037 w 105"/>
                  <a:gd name="T13" fmla="*/ 0 h 293"/>
                  <a:gd name="T14" fmla="*/ 0 w 105"/>
                  <a:gd name="T15" fmla="*/ 16449 h 293"/>
                  <a:gd name="T16" fmla="*/ 0 w 105"/>
                  <a:gd name="T17" fmla="*/ 88326 h 293"/>
                  <a:gd name="T18" fmla="*/ 0 w 105"/>
                  <a:gd name="T19" fmla="*/ 88326 h 293"/>
                  <a:gd name="T20" fmla="*/ 16329 w 105"/>
                  <a:gd name="T21" fmla="*/ 104417 h 293"/>
                  <a:gd name="T22" fmla="*/ 21046 w 105"/>
                  <a:gd name="T23" fmla="*/ 104417 h 29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05" h="293">
                    <a:moveTo>
                      <a:pt x="58" y="292"/>
                    </a:moveTo>
                    <a:lnTo>
                      <a:pt x="58" y="292"/>
                    </a:lnTo>
                    <a:cubicBezTo>
                      <a:pt x="83" y="292"/>
                      <a:pt x="104" y="272"/>
                      <a:pt x="104" y="247"/>
                    </a:cubicBezTo>
                    <a:lnTo>
                      <a:pt x="104" y="46"/>
                    </a:lnTo>
                    <a:cubicBezTo>
                      <a:pt x="104" y="21"/>
                      <a:pt x="88" y="1"/>
                      <a:pt x="69" y="0"/>
                    </a:cubicBezTo>
                    <a:cubicBezTo>
                      <a:pt x="50" y="0"/>
                      <a:pt x="0" y="21"/>
                      <a:pt x="0" y="46"/>
                    </a:cubicBezTo>
                    <a:lnTo>
                      <a:pt x="0" y="247"/>
                    </a:lnTo>
                    <a:cubicBezTo>
                      <a:pt x="0" y="272"/>
                      <a:pt x="20" y="292"/>
                      <a:pt x="45" y="292"/>
                    </a:cubicBezTo>
                    <a:lnTo>
                      <a:pt x="58" y="29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04" name="Freeform 13">
                <a:extLst>
                  <a:ext uri="{FF2B5EF4-FFF2-40B4-BE49-F238E27FC236}">
                    <a16:creationId xmlns:a16="http://schemas.microsoft.com/office/drawing/2014/main" id="{FD93DCAE-0434-A241-A9DC-ABB3577604F8}"/>
                  </a:ext>
                </a:extLst>
              </p:cNvPr>
              <p:cNvSpPr>
                <a:spLocks noChangeArrowheads="1"/>
              </p:cNvSpPr>
              <p:nvPr/>
            </p:nvSpPr>
            <p:spPr bwMode="auto">
              <a:xfrm>
                <a:off x="2760663" y="4143375"/>
                <a:ext cx="250825" cy="250825"/>
              </a:xfrm>
              <a:custGeom>
                <a:avLst/>
                <a:gdLst>
                  <a:gd name="T0" fmla="*/ 237529 w 698"/>
                  <a:gd name="T1" fmla="*/ 185064 h 698"/>
                  <a:gd name="T2" fmla="*/ 237529 w 698"/>
                  <a:gd name="T3" fmla="*/ 185064 h 698"/>
                  <a:gd name="T4" fmla="*/ 237529 w 698"/>
                  <a:gd name="T5" fmla="*/ 231420 h 698"/>
                  <a:gd name="T6" fmla="*/ 230702 w 698"/>
                  <a:gd name="T7" fmla="*/ 237888 h 698"/>
                  <a:gd name="T8" fmla="*/ 230702 w 698"/>
                  <a:gd name="T9" fmla="*/ 237888 h 698"/>
                  <a:gd name="T10" fmla="*/ 185064 w 698"/>
                  <a:gd name="T11" fmla="*/ 237888 h 698"/>
                  <a:gd name="T12" fmla="*/ 23717 w 698"/>
                  <a:gd name="T13" fmla="*/ 76901 h 698"/>
                  <a:gd name="T14" fmla="*/ 23717 w 698"/>
                  <a:gd name="T15" fmla="*/ 76901 h 698"/>
                  <a:gd name="T16" fmla="*/ 0 w 698"/>
                  <a:gd name="T17" fmla="*/ 26951 h 698"/>
                  <a:gd name="T18" fmla="*/ 0 w 698"/>
                  <a:gd name="T19" fmla="*/ 26951 h 698"/>
                  <a:gd name="T20" fmla="*/ 26592 w 698"/>
                  <a:gd name="T21" fmla="*/ 719 h 698"/>
                  <a:gd name="T22" fmla="*/ 26592 w 698"/>
                  <a:gd name="T23" fmla="*/ 719 h 698"/>
                  <a:gd name="T24" fmla="*/ 76182 w 698"/>
                  <a:gd name="T25" fmla="*/ 24076 h 698"/>
                  <a:gd name="T26" fmla="*/ 237529 w 698"/>
                  <a:gd name="T27" fmla="*/ 185064 h 69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698" h="698">
                    <a:moveTo>
                      <a:pt x="661" y="515"/>
                    </a:moveTo>
                    <a:lnTo>
                      <a:pt x="661" y="515"/>
                    </a:lnTo>
                    <a:cubicBezTo>
                      <a:pt x="697" y="551"/>
                      <a:pt x="697" y="608"/>
                      <a:pt x="661" y="644"/>
                    </a:cubicBezTo>
                    <a:lnTo>
                      <a:pt x="642" y="662"/>
                    </a:lnTo>
                    <a:cubicBezTo>
                      <a:pt x="608" y="697"/>
                      <a:pt x="550" y="697"/>
                      <a:pt x="515" y="662"/>
                    </a:cubicBezTo>
                    <a:lnTo>
                      <a:pt x="66" y="214"/>
                    </a:lnTo>
                    <a:cubicBezTo>
                      <a:pt x="31" y="178"/>
                      <a:pt x="2" y="116"/>
                      <a:pt x="0" y="75"/>
                    </a:cubicBezTo>
                    <a:cubicBezTo>
                      <a:pt x="0" y="34"/>
                      <a:pt x="33" y="0"/>
                      <a:pt x="74" y="2"/>
                    </a:cubicBezTo>
                    <a:cubicBezTo>
                      <a:pt x="115" y="2"/>
                      <a:pt x="177" y="32"/>
                      <a:pt x="212" y="67"/>
                    </a:cubicBezTo>
                    <a:lnTo>
                      <a:pt x="661" y="515"/>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05" name="Freeform 14">
                <a:extLst>
                  <a:ext uri="{FF2B5EF4-FFF2-40B4-BE49-F238E27FC236}">
                    <a16:creationId xmlns:a16="http://schemas.microsoft.com/office/drawing/2014/main" id="{8DC52A58-B175-794B-B84F-62263335B2A0}"/>
                  </a:ext>
                </a:extLst>
              </p:cNvPr>
              <p:cNvSpPr>
                <a:spLocks noChangeArrowheads="1"/>
              </p:cNvSpPr>
              <p:nvPr/>
            </p:nvSpPr>
            <p:spPr bwMode="auto">
              <a:xfrm>
                <a:off x="2889250" y="4049713"/>
                <a:ext cx="349250" cy="349250"/>
              </a:xfrm>
              <a:custGeom>
                <a:avLst/>
                <a:gdLst>
                  <a:gd name="T0" fmla="*/ 52154 w 971"/>
                  <a:gd name="T1" fmla="*/ 334518 h 972"/>
                  <a:gd name="T2" fmla="*/ 52154 w 971"/>
                  <a:gd name="T3" fmla="*/ 334518 h 972"/>
                  <a:gd name="T4" fmla="*/ 10071 w 971"/>
                  <a:gd name="T5" fmla="*/ 338471 h 972"/>
                  <a:gd name="T6" fmla="*/ 10071 w 971"/>
                  <a:gd name="T7" fmla="*/ 338471 h 972"/>
                  <a:gd name="T8" fmla="*/ 14387 w 971"/>
                  <a:gd name="T9" fmla="*/ 296431 h 972"/>
                  <a:gd name="T10" fmla="*/ 287745 w 971"/>
                  <a:gd name="T11" fmla="*/ 23715 h 972"/>
                  <a:gd name="T12" fmla="*/ 287745 w 971"/>
                  <a:gd name="T13" fmla="*/ 23715 h 972"/>
                  <a:gd name="T14" fmla="*/ 329827 w 971"/>
                  <a:gd name="T15" fmla="*/ 359 h 972"/>
                  <a:gd name="T16" fmla="*/ 329827 w 971"/>
                  <a:gd name="T17" fmla="*/ 359 h 972"/>
                  <a:gd name="T18" fmla="*/ 348890 w 971"/>
                  <a:gd name="T19" fmla="*/ 19403 h 972"/>
                  <a:gd name="T20" fmla="*/ 348890 w 971"/>
                  <a:gd name="T21" fmla="*/ 19403 h 972"/>
                  <a:gd name="T22" fmla="*/ 325511 w 971"/>
                  <a:gd name="T23" fmla="*/ 61801 h 972"/>
                  <a:gd name="T24" fmla="*/ 52154 w 971"/>
                  <a:gd name="T25" fmla="*/ 334518 h 9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71" h="972">
                    <a:moveTo>
                      <a:pt x="145" y="931"/>
                    </a:moveTo>
                    <a:lnTo>
                      <a:pt x="145" y="931"/>
                    </a:lnTo>
                    <a:cubicBezTo>
                      <a:pt x="110" y="966"/>
                      <a:pt x="58" y="971"/>
                      <a:pt x="28" y="942"/>
                    </a:cubicBezTo>
                    <a:cubicBezTo>
                      <a:pt x="0" y="913"/>
                      <a:pt x="4" y="861"/>
                      <a:pt x="40" y="825"/>
                    </a:cubicBezTo>
                    <a:lnTo>
                      <a:pt x="800" y="66"/>
                    </a:lnTo>
                    <a:cubicBezTo>
                      <a:pt x="834" y="31"/>
                      <a:pt x="888" y="1"/>
                      <a:pt x="917" y="1"/>
                    </a:cubicBezTo>
                    <a:cubicBezTo>
                      <a:pt x="947" y="0"/>
                      <a:pt x="970" y="24"/>
                      <a:pt x="970" y="54"/>
                    </a:cubicBezTo>
                    <a:cubicBezTo>
                      <a:pt x="969" y="84"/>
                      <a:pt x="940" y="136"/>
                      <a:pt x="905" y="172"/>
                    </a:cubicBezTo>
                    <a:lnTo>
                      <a:pt x="145" y="931"/>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grpSp>
        <p:grpSp>
          <p:nvGrpSpPr>
            <p:cNvPr id="42" name="Group 4">
              <a:extLst>
                <a:ext uri="{FF2B5EF4-FFF2-40B4-BE49-F238E27FC236}">
                  <a16:creationId xmlns:a16="http://schemas.microsoft.com/office/drawing/2014/main" id="{ED1020E9-B564-7D4B-9AC0-E9DADF053EF8}"/>
                </a:ext>
              </a:extLst>
            </p:cNvPr>
            <p:cNvGrpSpPr>
              <a:grpSpLocks/>
            </p:cNvGrpSpPr>
            <p:nvPr/>
          </p:nvGrpSpPr>
          <p:grpSpPr bwMode="auto">
            <a:xfrm>
              <a:off x="5700106" y="797571"/>
              <a:ext cx="1657884" cy="914329"/>
              <a:chOff x="5265738" y="5084763"/>
              <a:chExt cx="2481262" cy="1368425"/>
            </a:xfrm>
            <a:solidFill>
              <a:schemeClr val="accent3">
                <a:lumMod val="75000"/>
              </a:schemeClr>
            </a:solidFill>
          </p:grpSpPr>
          <p:sp>
            <p:nvSpPr>
              <p:cNvPr id="82" name="Freeform 20">
                <a:extLst>
                  <a:ext uri="{FF2B5EF4-FFF2-40B4-BE49-F238E27FC236}">
                    <a16:creationId xmlns:a16="http://schemas.microsoft.com/office/drawing/2014/main" id="{F64A08D9-73F9-164E-9F53-A6F62872549B}"/>
                  </a:ext>
                </a:extLst>
              </p:cNvPr>
              <p:cNvSpPr>
                <a:spLocks noChangeArrowheads="1"/>
              </p:cNvSpPr>
              <p:nvPr/>
            </p:nvSpPr>
            <p:spPr bwMode="auto">
              <a:xfrm>
                <a:off x="7173913" y="5557838"/>
                <a:ext cx="180975" cy="180975"/>
              </a:xfrm>
              <a:custGeom>
                <a:avLst/>
                <a:gdLst>
                  <a:gd name="T0" fmla="*/ 180614 w 502"/>
                  <a:gd name="T1" fmla="*/ 90307 h 501"/>
                  <a:gd name="T2" fmla="*/ 180614 w 502"/>
                  <a:gd name="T3" fmla="*/ 90307 h 501"/>
                  <a:gd name="T4" fmla="*/ 90488 w 502"/>
                  <a:gd name="T5" fmla="*/ 180614 h 501"/>
                  <a:gd name="T6" fmla="*/ 90488 w 502"/>
                  <a:gd name="T7" fmla="*/ 180614 h 501"/>
                  <a:gd name="T8" fmla="*/ 0 w 502"/>
                  <a:gd name="T9" fmla="*/ 90307 h 501"/>
                  <a:gd name="T10" fmla="*/ 0 w 502"/>
                  <a:gd name="T11" fmla="*/ 90307 h 501"/>
                  <a:gd name="T12" fmla="*/ 90488 w 502"/>
                  <a:gd name="T13" fmla="*/ 0 h 501"/>
                  <a:gd name="T14" fmla="*/ 90488 w 502"/>
                  <a:gd name="T15" fmla="*/ 0 h 501"/>
                  <a:gd name="T16" fmla="*/ 180614 w 502"/>
                  <a:gd name="T17" fmla="*/ 90307 h 50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02" h="501">
                    <a:moveTo>
                      <a:pt x="501" y="250"/>
                    </a:moveTo>
                    <a:lnTo>
                      <a:pt x="501" y="250"/>
                    </a:lnTo>
                    <a:cubicBezTo>
                      <a:pt x="501" y="388"/>
                      <a:pt x="389" y="500"/>
                      <a:pt x="251" y="500"/>
                    </a:cubicBezTo>
                    <a:cubicBezTo>
                      <a:pt x="112" y="500"/>
                      <a:pt x="0" y="388"/>
                      <a:pt x="0" y="250"/>
                    </a:cubicBezTo>
                    <a:cubicBezTo>
                      <a:pt x="0" y="111"/>
                      <a:pt x="112" y="0"/>
                      <a:pt x="251" y="0"/>
                    </a:cubicBezTo>
                    <a:cubicBezTo>
                      <a:pt x="389" y="0"/>
                      <a:pt x="501" y="111"/>
                      <a:pt x="501" y="25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83" name="Freeform 25">
                <a:extLst>
                  <a:ext uri="{FF2B5EF4-FFF2-40B4-BE49-F238E27FC236}">
                    <a16:creationId xmlns:a16="http://schemas.microsoft.com/office/drawing/2014/main" id="{2C1940B3-3D8C-E74F-ABFE-A25B8A36BB6F}"/>
                  </a:ext>
                </a:extLst>
              </p:cNvPr>
              <p:cNvSpPr>
                <a:spLocks noChangeArrowheads="1"/>
              </p:cNvSpPr>
              <p:nvPr/>
            </p:nvSpPr>
            <p:spPr bwMode="auto">
              <a:xfrm>
                <a:off x="5627688" y="5230813"/>
                <a:ext cx="180975" cy="180975"/>
              </a:xfrm>
              <a:custGeom>
                <a:avLst/>
                <a:gdLst>
                  <a:gd name="T0" fmla="*/ 0 w 501"/>
                  <a:gd name="T1" fmla="*/ 180614 h 501"/>
                  <a:gd name="T2" fmla="*/ 180614 w 501"/>
                  <a:gd name="T3" fmla="*/ 0 h 501"/>
                  <a:gd name="T4" fmla="*/ 0 w 501"/>
                  <a:gd name="T5" fmla="*/ 0 h 501"/>
                  <a:gd name="T6" fmla="*/ 0 w 501"/>
                  <a:gd name="T7" fmla="*/ 180614 h 50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01" h="501">
                    <a:moveTo>
                      <a:pt x="0" y="500"/>
                    </a:moveTo>
                    <a:lnTo>
                      <a:pt x="500" y="0"/>
                    </a:lnTo>
                    <a:lnTo>
                      <a:pt x="0" y="0"/>
                    </a:lnTo>
                    <a:lnTo>
                      <a:pt x="0" y="50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84" name="Freeform 26">
                <a:extLst>
                  <a:ext uri="{FF2B5EF4-FFF2-40B4-BE49-F238E27FC236}">
                    <a16:creationId xmlns:a16="http://schemas.microsoft.com/office/drawing/2014/main" id="{603947E6-9B90-5947-8076-A24CA8603E99}"/>
                  </a:ext>
                </a:extLst>
              </p:cNvPr>
              <p:cNvSpPr>
                <a:spLocks noChangeArrowheads="1"/>
              </p:cNvSpPr>
              <p:nvPr/>
            </p:nvSpPr>
            <p:spPr bwMode="auto">
              <a:xfrm>
                <a:off x="5627688" y="5884863"/>
                <a:ext cx="180975" cy="180975"/>
              </a:xfrm>
              <a:custGeom>
                <a:avLst/>
                <a:gdLst>
                  <a:gd name="T0" fmla="*/ 180614 w 501"/>
                  <a:gd name="T1" fmla="*/ 180614 h 502"/>
                  <a:gd name="T2" fmla="*/ 0 w 501"/>
                  <a:gd name="T3" fmla="*/ 0 h 502"/>
                  <a:gd name="T4" fmla="*/ 0 w 501"/>
                  <a:gd name="T5" fmla="*/ 180614 h 502"/>
                  <a:gd name="T6" fmla="*/ 180614 w 501"/>
                  <a:gd name="T7" fmla="*/ 180614 h 50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01" h="502">
                    <a:moveTo>
                      <a:pt x="500" y="501"/>
                    </a:moveTo>
                    <a:lnTo>
                      <a:pt x="0" y="0"/>
                    </a:lnTo>
                    <a:lnTo>
                      <a:pt x="0" y="501"/>
                    </a:lnTo>
                    <a:lnTo>
                      <a:pt x="500" y="501"/>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85" name="Freeform 27">
                <a:extLst>
                  <a:ext uri="{FF2B5EF4-FFF2-40B4-BE49-F238E27FC236}">
                    <a16:creationId xmlns:a16="http://schemas.microsoft.com/office/drawing/2014/main" id="{F34C8DFA-C1CC-934B-8EB5-ADCF4E2F78C1}"/>
                  </a:ext>
                </a:extLst>
              </p:cNvPr>
              <p:cNvSpPr>
                <a:spLocks noChangeArrowheads="1"/>
              </p:cNvSpPr>
              <p:nvPr/>
            </p:nvSpPr>
            <p:spPr bwMode="auto">
              <a:xfrm>
                <a:off x="7432675" y="5884863"/>
                <a:ext cx="180975" cy="180975"/>
              </a:xfrm>
              <a:custGeom>
                <a:avLst/>
                <a:gdLst>
                  <a:gd name="T0" fmla="*/ 180614 w 502"/>
                  <a:gd name="T1" fmla="*/ 0 h 502"/>
                  <a:gd name="T2" fmla="*/ 0 w 502"/>
                  <a:gd name="T3" fmla="*/ 180614 h 502"/>
                  <a:gd name="T4" fmla="*/ 180614 w 502"/>
                  <a:gd name="T5" fmla="*/ 180614 h 502"/>
                  <a:gd name="T6" fmla="*/ 180614 w 502"/>
                  <a:gd name="T7" fmla="*/ 0 h 50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02" h="502">
                    <a:moveTo>
                      <a:pt x="501" y="0"/>
                    </a:moveTo>
                    <a:lnTo>
                      <a:pt x="0" y="501"/>
                    </a:lnTo>
                    <a:lnTo>
                      <a:pt x="501" y="501"/>
                    </a:lnTo>
                    <a:lnTo>
                      <a:pt x="501"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86" name="Freeform 15">
                <a:extLst>
                  <a:ext uri="{FF2B5EF4-FFF2-40B4-BE49-F238E27FC236}">
                    <a16:creationId xmlns:a16="http://schemas.microsoft.com/office/drawing/2014/main" id="{4FC90007-A7BA-B044-9786-16F48D82247F}"/>
                  </a:ext>
                </a:extLst>
              </p:cNvPr>
              <p:cNvSpPr>
                <a:spLocks noChangeArrowheads="1"/>
              </p:cNvSpPr>
              <p:nvPr/>
            </p:nvSpPr>
            <p:spPr bwMode="auto">
              <a:xfrm>
                <a:off x="5265738" y="5329238"/>
                <a:ext cx="2252662" cy="1123950"/>
              </a:xfrm>
              <a:custGeom>
                <a:avLst/>
                <a:gdLst>
                  <a:gd name="T0" fmla="*/ 2219905 w 6258"/>
                  <a:gd name="T1" fmla="*/ 1123590 h 3124"/>
                  <a:gd name="T2" fmla="*/ 64794 w 6258"/>
                  <a:gd name="T3" fmla="*/ 1123590 h 3124"/>
                  <a:gd name="T4" fmla="*/ 64794 w 6258"/>
                  <a:gd name="T5" fmla="*/ 1123590 h 3124"/>
                  <a:gd name="T6" fmla="*/ 0 w 6258"/>
                  <a:gd name="T7" fmla="*/ 1058470 h 3124"/>
                  <a:gd name="T8" fmla="*/ 0 w 6258"/>
                  <a:gd name="T9" fmla="*/ 32380 h 3124"/>
                  <a:gd name="T10" fmla="*/ 0 w 6258"/>
                  <a:gd name="T11" fmla="*/ 32380 h 3124"/>
                  <a:gd name="T12" fmla="*/ 32397 w 6258"/>
                  <a:gd name="T13" fmla="*/ 0 h 3124"/>
                  <a:gd name="T14" fmla="*/ 32397 w 6258"/>
                  <a:gd name="T15" fmla="*/ 0 h 3124"/>
                  <a:gd name="T16" fmla="*/ 64794 w 6258"/>
                  <a:gd name="T17" fmla="*/ 32380 h 3124"/>
                  <a:gd name="T18" fmla="*/ 64794 w 6258"/>
                  <a:gd name="T19" fmla="*/ 1058470 h 3124"/>
                  <a:gd name="T20" fmla="*/ 2219905 w 6258"/>
                  <a:gd name="T21" fmla="*/ 1058470 h 3124"/>
                  <a:gd name="T22" fmla="*/ 2219905 w 6258"/>
                  <a:gd name="T23" fmla="*/ 1058470 h 3124"/>
                  <a:gd name="T24" fmla="*/ 2252302 w 6258"/>
                  <a:gd name="T25" fmla="*/ 1090850 h 3124"/>
                  <a:gd name="T26" fmla="*/ 2252302 w 6258"/>
                  <a:gd name="T27" fmla="*/ 1090850 h 3124"/>
                  <a:gd name="T28" fmla="*/ 2219905 w 6258"/>
                  <a:gd name="T29" fmla="*/ 1123590 h 312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6258" h="3124">
                    <a:moveTo>
                      <a:pt x="6167" y="3123"/>
                    </a:moveTo>
                    <a:lnTo>
                      <a:pt x="180" y="3123"/>
                    </a:lnTo>
                    <a:cubicBezTo>
                      <a:pt x="81" y="3123"/>
                      <a:pt x="0" y="3042"/>
                      <a:pt x="0" y="2942"/>
                    </a:cubicBezTo>
                    <a:lnTo>
                      <a:pt x="0" y="90"/>
                    </a:lnTo>
                    <a:cubicBezTo>
                      <a:pt x="0" y="40"/>
                      <a:pt x="40" y="0"/>
                      <a:pt x="90" y="0"/>
                    </a:cubicBezTo>
                    <a:cubicBezTo>
                      <a:pt x="140" y="0"/>
                      <a:pt x="180" y="40"/>
                      <a:pt x="180" y="90"/>
                    </a:cubicBezTo>
                    <a:lnTo>
                      <a:pt x="180" y="2942"/>
                    </a:lnTo>
                    <a:lnTo>
                      <a:pt x="6167" y="2942"/>
                    </a:lnTo>
                    <a:cubicBezTo>
                      <a:pt x="6217" y="2942"/>
                      <a:pt x="6257" y="2982"/>
                      <a:pt x="6257" y="3032"/>
                    </a:cubicBezTo>
                    <a:cubicBezTo>
                      <a:pt x="6257" y="3082"/>
                      <a:pt x="6217" y="3123"/>
                      <a:pt x="6167" y="31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87" name="Freeform 16">
                <a:extLst>
                  <a:ext uri="{FF2B5EF4-FFF2-40B4-BE49-F238E27FC236}">
                    <a16:creationId xmlns:a16="http://schemas.microsoft.com/office/drawing/2014/main" id="{3A839B11-8592-7848-BAEF-7D49060D46F1}"/>
                  </a:ext>
                </a:extLst>
              </p:cNvPr>
              <p:cNvSpPr>
                <a:spLocks noChangeArrowheads="1"/>
              </p:cNvSpPr>
              <p:nvPr/>
            </p:nvSpPr>
            <p:spPr bwMode="auto">
              <a:xfrm>
                <a:off x="5380038" y="5214938"/>
                <a:ext cx="2254250" cy="1123950"/>
              </a:xfrm>
              <a:custGeom>
                <a:avLst/>
                <a:gdLst>
                  <a:gd name="T0" fmla="*/ 2221120 w 6260"/>
                  <a:gd name="T1" fmla="*/ 1123590 h 3124"/>
                  <a:gd name="T2" fmla="*/ 65179 w 6260"/>
                  <a:gd name="T3" fmla="*/ 1123590 h 3124"/>
                  <a:gd name="T4" fmla="*/ 65179 w 6260"/>
                  <a:gd name="T5" fmla="*/ 1123590 h 3124"/>
                  <a:gd name="T6" fmla="*/ 0 w 6260"/>
                  <a:gd name="T7" fmla="*/ 1058470 h 3124"/>
                  <a:gd name="T8" fmla="*/ 0 w 6260"/>
                  <a:gd name="T9" fmla="*/ 32740 h 3124"/>
                  <a:gd name="T10" fmla="*/ 0 w 6260"/>
                  <a:gd name="T11" fmla="*/ 32740 h 3124"/>
                  <a:gd name="T12" fmla="*/ 32769 w 6260"/>
                  <a:gd name="T13" fmla="*/ 0 h 3124"/>
                  <a:gd name="T14" fmla="*/ 32769 w 6260"/>
                  <a:gd name="T15" fmla="*/ 0 h 3124"/>
                  <a:gd name="T16" fmla="*/ 65179 w 6260"/>
                  <a:gd name="T17" fmla="*/ 32740 h 3124"/>
                  <a:gd name="T18" fmla="*/ 65179 w 6260"/>
                  <a:gd name="T19" fmla="*/ 1058470 h 3124"/>
                  <a:gd name="T20" fmla="*/ 2221120 w 6260"/>
                  <a:gd name="T21" fmla="*/ 1058470 h 3124"/>
                  <a:gd name="T22" fmla="*/ 2221120 w 6260"/>
                  <a:gd name="T23" fmla="*/ 1058470 h 3124"/>
                  <a:gd name="T24" fmla="*/ 2253890 w 6260"/>
                  <a:gd name="T25" fmla="*/ 1091210 h 3124"/>
                  <a:gd name="T26" fmla="*/ 2253890 w 6260"/>
                  <a:gd name="T27" fmla="*/ 1091210 h 3124"/>
                  <a:gd name="T28" fmla="*/ 2221120 w 6260"/>
                  <a:gd name="T29" fmla="*/ 1123590 h 312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6260" h="3124">
                    <a:moveTo>
                      <a:pt x="6168" y="3123"/>
                    </a:moveTo>
                    <a:lnTo>
                      <a:pt x="181" y="3123"/>
                    </a:lnTo>
                    <a:cubicBezTo>
                      <a:pt x="81" y="3123"/>
                      <a:pt x="0" y="3042"/>
                      <a:pt x="0" y="2942"/>
                    </a:cubicBezTo>
                    <a:lnTo>
                      <a:pt x="0" y="91"/>
                    </a:lnTo>
                    <a:cubicBezTo>
                      <a:pt x="0" y="41"/>
                      <a:pt x="41" y="0"/>
                      <a:pt x="91" y="0"/>
                    </a:cubicBezTo>
                    <a:cubicBezTo>
                      <a:pt x="141" y="0"/>
                      <a:pt x="181" y="41"/>
                      <a:pt x="181" y="91"/>
                    </a:cubicBezTo>
                    <a:lnTo>
                      <a:pt x="181" y="2942"/>
                    </a:lnTo>
                    <a:lnTo>
                      <a:pt x="6168" y="2942"/>
                    </a:lnTo>
                    <a:cubicBezTo>
                      <a:pt x="6218" y="2942"/>
                      <a:pt x="6259" y="2983"/>
                      <a:pt x="6259" y="3033"/>
                    </a:cubicBezTo>
                    <a:cubicBezTo>
                      <a:pt x="6259" y="3083"/>
                      <a:pt x="6218" y="3123"/>
                      <a:pt x="6168" y="31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88" name="Freeform 17">
                <a:extLst>
                  <a:ext uri="{FF2B5EF4-FFF2-40B4-BE49-F238E27FC236}">
                    <a16:creationId xmlns:a16="http://schemas.microsoft.com/office/drawing/2014/main" id="{A69C59D5-B29F-5145-B594-28D2D33C0410}"/>
                  </a:ext>
                </a:extLst>
              </p:cNvPr>
              <p:cNvSpPr>
                <a:spLocks noChangeArrowheads="1"/>
              </p:cNvSpPr>
              <p:nvPr/>
            </p:nvSpPr>
            <p:spPr bwMode="auto">
              <a:xfrm>
                <a:off x="5594350" y="5195888"/>
                <a:ext cx="2051050" cy="903287"/>
              </a:xfrm>
              <a:custGeom>
                <a:avLst/>
                <a:gdLst>
                  <a:gd name="T0" fmla="*/ 65141 w 5699"/>
                  <a:gd name="T1" fmla="*/ 65215 h 2507"/>
                  <a:gd name="T2" fmla="*/ 65141 w 5699"/>
                  <a:gd name="T3" fmla="*/ 837711 h 2507"/>
                  <a:gd name="T4" fmla="*/ 1985549 w 5699"/>
                  <a:gd name="T5" fmla="*/ 837711 h 2507"/>
                  <a:gd name="T6" fmla="*/ 1985549 w 5699"/>
                  <a:gd name="T7" fmla="*/ 65215 h 2507"/>
                  <a:gd name="T8" fmla="*/ 65141 w 5699"/>
                  <a:gd name="T9" fmla="*/ 65215 h 2507"/>
                  <a:gd name="T10" fmla="*/ 1985549 w 5699"/>
                  <a:gd name="T11" fmla="*/ 837711 h 2507"/>
                  <a:gd name="T12" fmla="*/ 1985549 w 5699"/>
                  <a:gd name="T13" fmla="*/ 870499 h 2507"/>
                  <a:gd name="T14" fmla="*/ 1985549 w 5699"/>
                  <a:gd name="T15" fmla="*/ 837711 h 2507"/>
                  <a:gd name="T16" fmla="*/ 1985549 w 5699"/>
                  <a:gd name="T17" fmla="*/ 902927 h 2507"/>
                  <a:gd name="T18" fmla="*/ 65141 w 5699"/>
                  <a:gd name="T19" fmla="*/ 902927 h 2507"/>
                  <a:gd name="T20" fmla="*/ 65141 w 5699"/>
                  <a:gd name="T21" fmla="*/ 902927 h 2507"/>
                  <a:gd name="T22" fmla="*/ 0 w 5699"/>
                  <a:gd name="T23" fmla="*/ 837711 h 2507"/>
                  <a:gd name="T24" fmla="*/ 0 w 5699"/>
                  <a:gd name="T25" fmla="*/ 65215 h 2507"/>
                  <a:gd name="T26" fmla="*/ 0 w 5699"/>
                  <a:gd name="T27" fmla="*/ 65215 h 2507"/>
                  <a:gd name="T28" fmla="*/ 65141 w 5699"/>
                  <a:gd name="T29" fmla="*/ 0 h 2507"/>
                  <a:gd name="T30" fmla="*/ 1985549 w 5699"/>
                  <a:gd name="T31" fmla="*/ 0 h 2507"/>
                  <a:gd name="T32" fmla="*/ 1985549 w 5699"/>
                  <a:gd name="T33" fmla="*/ 0 h 2507"/>
                  <a:gd name="T34" fmla="*/ 2050690 w 5699"/>
                  <a:gd name="T35" fmla="*/ 65215 h 2507"/>
                  <a:gd name="T36" fmla="*/ 2050690 w 5699"/>
                  <a:gd name="T37" fmla="*/ 837711 h 2507"/>
                  <a:gd name="T38" fmla="*/ 2050690 w 5699"/>
                  <a:gd name="T39" fmla="*/ 837711 h 2507"/>
                  <a:gd name="T40" fmla="*/ 1985549 w 5699"/>
                  <a:gd name="T41" fmla="*/ 902927 h 250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699" h="2507">
                    <a:moveTo>
                      <a:pt x="181" y="181"/>
                    </a:moveTo>
                    <a:lnTo>
                      <a:pt x="181" y="2325"/>
                    </a:lnTo>
                    <a:lnTo>
                      <a:pt x="5517" y="2325"/>
                    </a:lnTo>
                    <a:lnTo>
                      <a:pt x="5517" y="181"/>
                    </a:lnTo>
                    <a:lnTo>
                      <a:pt x="181" y="181"/>
                    </a:lnTo>
                    <a:close/>
                    <a:moveTo>
                      <a:pt x="5517" y="2325"/>
                    </a:moveTo>
                    <a:lnTo>
                      <a:pt x="5517" y="2416"/>
                    </a:lnTo>
                    <a:lnTo>
                      <a:pt x="5517" y="2325"/>
                    </a:lnTo>
                    <a:close/>
                    <a:moveTo>
                      <a:pt x="5517" y="2506"/>
                    </a:moveTo>
                    <a:lnTo>
                      <a:pt x="181" y="2506"/>
                    </a:lnTo>
                    <a:cubicBezTo>
                      <a:pt x="81" y="2506"/>
                      <a:pt x="0" y="2425"/>
                      <a:pt x="0" y="2325"/>
                    </a:cubicBezTo>
                    <a:lnTo>
                      <a:pt x="0" y="181"/>
                    </a:lnTo>
                    <a:cubicBezTo>
                      <a:pt x="0" y="81"/>
                      <a:pt x="81" y="0"/>
                      <a:pt x="181" y="0"/>
                    </a:cubicBezTo>
                    <a:lnTo>
                      <a:pt x="5517" y="0"/>
                    </a:lnTo>
                    <a:cubicBezTo>
                      <a:pt x="5617" y="0"/>
                      <a:pt x="5698" y="81"/>
                      <a:pt x="5698" y="181"/>
                    </a:cubicBezTo>
                    <a:lnTo>
                      <a:pt x="5698" y="2325"/>
                    </a:lnTo>
                    <a:cubicBezTo>
                      <a:pt x="5698" y="2425"/>
                      <a:pt x="5617" y="2506"/>
                      <a:pt x="5517" y="2506"/>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89" name="Freeform 18">
                <a:extLst>
                  <a:ext uri="{FF2B5EF4-FFF2-40B4-BE49-F238E27FC236}">
                    <a16:creationId xmlns:a16="http://schemas.microsoft.com/office/drawing/2014/main" id="{9941185C-6ADC-C94E-8344-C586EB6A6E8E}"/>
                  </a:ext>
                </a:extLst>
              </p:cNvPr>
              <p:cNvSpPr>
                <a:spLocks noChangeArrowheads="1"/>
              </p:cNvSpPr>
              <p:nvPr/>
            </p:nvSpPr>
            <p:spPr bwMode="auto">
              <a:xfrm>
                <a:off x="5494338" y="5084763"/>
                <a:ext cx="2252662" cy="1123950"/>
              </a:xfrm>
              <a:custGeom>
                <a:avLst/>
                <a:gdLst>
                  <a:gd name="T0" fmla="*/ 65143 w 6259"/>
                  <a:gd name="T1" fmla="*/ 64781 h 3123"/>
                  <a:gd name="T2" fmla="*/ 65143 w 6259"/>
                  <a:gd name="T3" fmla="*/ 1058809 h 3123"/>
                  <a:gd name="T4" fmla="*/ 2187519 w 6259"/>
                  <a:gd name="T5" fmla="*/ 1058809 h 3123"/>
                  <a:gd name="T6" fmla="*/ 2187519 w 6259"/>
                  <a:gd name="T7" fmla="*/ 64781 h 3123"/>
                  <a:gd name="T8" fmla="*/ 65143 w 6259"/>
                  <a:gd name="T9" fmla="*/ 64781 h 3123"/>
                  <a:gd name="T10" fmla="*/ 2187519 w 6259"/>
                  <a:gd name="T11" fmla="*/ 1058809 h 3123"/>
                  <a:gd name="T12" fmla="*/ 2187519 w 6259"/>
                  <a:gd name="T13" fmla="*/ 1091200 h 3123"/>
                  <a:gd name="T14" fmla="*/ 2187519 w 6259"/>
                  <a:gd name="T15" fmla="*/ 1058809 h 3123"/>
                  <a:gd name="T16" fmla="*/ 2187519 w 6259"/>
                  <a:gd name="T17" fmla="*/ 1123590 h 3123"/>
                  <a:gd name="T18" fmla="*/ 65143 w 6259"/>
                  <a:gd name="T19" fmla="*/ 1123590 h 3123"/>
                  <a:gd name="T20" fmla="*/ 65143 w 6259"/>
                  <a:gd name="T21" fmla="*/ 1123590 h 3123"/>
                  <a:gd name="T22" fmla="*/ 0 w 6259"/>
                  <a:gd name="T23" fmla="*/ 1058809 h 3123"/>
                  <a:gd name="T24" fmla="*/ 0 w 6259"/>
                  <a:gd name="T25" fmla="*/ 64781 h 3123"/>
                  <a:gd name="T26" fmla="*/ 0 w 6259"/>
                  <a:gd name="T27" fmla="*/ 64781 h 3123"/>
                  <a:gd name="T28" fmla="*/ 65143 w 6259"/>
                  <a:gd name="T29" fmla="*/ 0 h 3123"/>
                  <a:gd name="T30" fmla="*/ 2187519 w 6259"/>
                  <a:gd name="T31" fmla="*/ 0 h 3123"/>
                  <a:gd name="T32" fmla="*/ 2187519 w 6259"/>
                  <a:gd name="T33" fmla="*/ 0 h 3123"/>
                  <a:gd name="T34" fmla="*/ 2252302 w 6259"/>
                  <a:gd name="T35" fmla="*/ 64781 h 3123"/>
                  <a:gd name="T36" fmla="*/ 2252302 w 6259"/>
                  <a:gd name="T37" fmla="*/ 1058809 h 3123"/>
                  <a:gd name="T38" fmla="*/ 2252302 w 6259"/>
                  <a:gd name="T39" fmla="*/ 1058809 h 3123"/>
                  <a:gd name="T40" fmla="*/ 2187519 w 6259"/>
                  <a:gd name="T41" fmla="*/ 1123590 h 312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6259" h="3123">
                    <a:moveTo>
                      <a:pt x="181" y="180"/>
                    </a:moveTo>
                    <a:lnTo>
                      <a:pt x="181" y="2942"/>
                    </a:lnTo>
                    <a:lnTo>
                      <a:pt x="6078" y="2942"/>
                    </a:lnTo>
                    <a:lnTo>
                      <a:pt x="6078" y="180"/>
                    </a:lnTo>
                    <a:lnTo>
                      <a:pt x="181" y="180"/>
                    </a:lnTo>
                    <a:close/>
                    <a:moveTo>
                      <a:pt x="6078" y="2942"/>
                    </a:moveTo>
                    <a:lnTo>
                      <a:pt x="6078" y="3032"/>
                    </a:lnTo>
                    <a:lnTo>
                      <a:pt x="6078" y="2942"/>
                    </a:lnTo>
                    <a:close/>
                    <a:moveTo>
                      <a:pt x="6078" y="3122"/>
                    </a:moveTo>
                    <a:lnTo>
                      <a:pt x="181" y="3122"/>
                    </a:lnTo>
                    <a:cubicBezTo>
                      <a:pt x="81" y="3122"/>
                      <a:pt x="0" y="3041"/>
                      <a:pt x="0" y="2942"/>
                    </a:cubicBezTo>
                    <a:lnTo>
                      <a:pt x="0" y="180"/>
                    </a:lnTo>
                    <a:cubicBezTo>
                      <a:pt x="0" y="81"/>
                      <a:pt x="81" y="0"/>
                      <a:pt x="181" y="0"/>
                    </a:cubicBezTo>
                    <a:lnTo>
                      <a:pt x="6078" y="0"/>
                    </a:lnTo>
                    <a:cubicBezTo>
                      <a:pt x="6177" y="0"/>
                      <a:pt x="6258" y="81"/>
                      <a:pt x="6258" y="180"/>
                    </a:cubicBezTo>
                    <a:lnTo>
                      <a:pt x="6258" y="2942"/>
                    </a:lnTo>
                    <a:cubicBezTo>
                      <a:pt x="6258" y="3041"/>
                      <a:pt x="6177" y="3122"/>
                      <a:pt x="6078" y="312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90" name="Freeform 19">
                <a:extLst>
                  <a:ext uri="{FF2B5EF4-FFF2-40B4-BE49-F238E27FC236}">
                    <a16:creationId xmlns:a16="http://schemas.microsoft.com/office/drawing/2014/main" id="{ABC8BA23-450D-0A41-9208-DA30B6E7E96A}"/>
                  </a:ext>
                </a:extLst>
              </p:cNvPr>
              <p:cNvSpPr>
                <a:spLocks noChangeArrowheads="1"/>
              </p:cNvSpPr>
              <p:nvPr/>
            </p:nvSpPr>
            <p:spPr bwMode="auto">
              <a:xfrm>
                <a:off x="6300788" y="5273675"/>
                <a:ext cx="639762" cy="747713"/>
              </a:xfrm>
              <a:custGeom>
                <a:avLst/>
                <a:gdLst>
                  <a:gd name="T0" fmla="*/ 319521 w 1778"/>
                  <a:gd name="T1" fmla="*/ 65159 h 2077"/>
                  <a:gd name="T2" fmla="*/ 319521 w 1778"/>
                  <a:gd name="T3" fmla="*/ 65159 h 2077"/>
                  <a:gd name="T4" fmla="*/ 64768 w 1778"/>
                  <a:gd name="T5" fmla="*/ 373677 h 2077"/>
                  <a:gd name="T6" fmla="*/ 64768 w 1778"/>
                  <a:gd name="T7" fmla="*/ 373677 h 2077"/>
                  <a:gd name="T8" fmla="*/ 319521 w 1778"/>
                  <a:gd name="T9" fmla="*/ 682194 h 2077"/>
                  <a:gd name="T10" fmla="*/ 319521 w 1778"/>
                  <a:gd name="T11" fmla="*/ 682194 h 2077"/>
                  <a:gd name="T12" fmla="*/ 574275 w 1778"/>
                  <a:gd name="T13" fmla="*/ 373677 h 2077"/>
                  <a:gd name="T14" fmla="*/ 574275 w 1778"/>
                  <a:gd name="T15" fmla="*/ 373677 h 2077"/>
                  <a:gd name="T16" fmla="*/ 319521 w 1778"/>
                  <a:gd name="T17" fmla="*/ 65159 h 2077"/>
                  <a:gd name="T18" fmla="*/ 319521 w 1778"/>
                  <a:gd name="T19" fmla="*/ 747353 h 2077"/>
                  <a:gd name="T20" fmla="*/ 319521 w 1778"/>
                  <a:gd name="T21" fmla="*/ 747353 h 2077"/>
                  <a:gd name="T22" fmla="*/ 0 w 1778"/>
                  <a:gd name="T23" fmla="*/ 373677 h 2077"/>
                  <a:gd name="T24" fmla="*/ 0 w 1778"/>
                  <a:gd name="T25" fmla="*/ 373677 h 2077"/>
                  <a:gd name="T26" fmla="*/ 319521 w 1778"/>
                  <a:gd name="T27" fmla="*/ 0 h 2077"/>
                  <a:gd name="T28" fmla="*/ 319521 w 1778"/>
                  <a:gd name="T29" fmla="*/ 0 h 2077"/>
                  <a:gd name="T30" fmla="*/ 639402 w 1778"/>
                  <a:gd name="T31" fmla="*/ 373677 h 2077"/>
                  <a:gd name="T32" fmla="*/ 639402 w 1778"/>
                  <a:gd name="T33" fmla="*/ 373677 h 2077"/>
                  <a:gd name="T34" fmla="*/ 319521 w 1778"/>
                  <a:gd name="T35" fmla="*/ 747353 h 207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778" h="2077">
                    <a:moveTo>
                      <a:pt x="888" y="181"/>
                    </a:moveTo>
                    <a:lnTo>
                      <a:pt x="888" y="181"/>
                    </a:lnTo>
                    <a:cubicBezTo>
                      <a:pt x="498" y="181"/>
                      <a:pt x="180" y="565"/>
                      <a:pt x="180" y="1038"/>
                    </a:cubicBezTo>
                    <a:cubicBezTo>
                      <a:pt x="180" y="1510"/>
                      <a:pt x="498" y="1895"/>
                      <a:pt x="888" y="1895"/>
                    </a:cubicBezTo>
                    <a:cubicBezTo>
                      <a:pt x="1279" y="1895"/>
                      <a:pt x="1596" y="1510"/>
                      <a:pt x="1596" y="1038"/>
                    </a:cubicBezTo>
                    <a:cubicBezTo>
                      <a:pt x="1596" y="565"/>
                      <a:pt x="1279" y="181"/>
                      <a:pt x="888" y="181"/>
                    </a:cubicBezTo>
                    <a:close/>
                    <a:moveTo>
                      <a:pt x="888" y="2076"/>
                    </a:moveTo>
                    <a:lnTo>
                      <a:pt x="888" y="2076"/>
                    </a:lnTo>
                    <a:cubicBezTo>
                      <a:pt x="398" y="2076"/>
                      <a:pt x="0" y="1610"/>
                      <a:pt x="0" y="1038"/>
                    </a:cubicBezTo>
                    <a:cubicBezTo>
                      <a:pt x="0" y="466"/>
                      <a:pt x="398" y="0"/>
                      <a:pt x="888" y="0"/>
                    </a:cubicBezTo>
                    <a:cubicBezTo>
                      <a:pt x="1379" y="0"/>
                      <a:pt x="1777" y="466"/>
                      <a:pt x="1777" y="1038"/>
                    </a:cubicBezTo>
                    <a:cubicBezTo>
                      <a:pt x="1777" y="1610"/>
                      <a:pt x="1379" y="2076"/>
                      <a:pt x="888" y="2076"/>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91" name="Freeform 21">
                <a:extLst>
                  <a:ext uri="{FF2B5EF4-FFF2-40B4-BE49-F238E27FC236}">
                    <a16:creationId xmlns:a16="http://schemas.microsoft.com/office/drawing/2014/main" id="{9B0FBCA9-EBB6-B24C-BB7E-055B84C33534}"/>
                  </a:ext>
                </a:extLst>
              </p:cNvPr>
              <p:cNvSpPr>
                <a:spLocks noChangeArrowheads="1"/>
              </p:cNvSpPr>
              <p:nvPr/>
            </p:nvSpPr>
            <p:spPr bwMode="auto">
              <a:xfrm>
                <a:off x="5886450" y="5557838"/>
                <a:ext cx="180975" cy="180975"/>
              </a:xfrm>
              <a:custGeom>
                <a:avLst/>
                <a:gdLst>
                  <a:gd name="T0" fmla="*/ 180614 w 502"/>
                  <a:gd name="T1" fmla="*/ 90307 h 501"/>
                  <a:gd name="T2" fmla="*/ 180614 w 502"/>
                  <a:gd name="T3" fmla="*/ 90307 h 501"/>
                  <a:gd name="T4" fmla="*/ 90488 w 502"/>
                  <a:gd name="T5" fmla="*/ 180614 h 501"/>
                  <a:gd name="T6" fmla="*/ 90488 w 502"/>
                  <a:gd name="T7" fmla="*/ 180614 h 501"/>
                  <a:gd name="T8" fmla="*/ 0 w 502"/>
                  <a:gd name="T9" fmla="*/ 90307 h 501"/>
                  <a:gd name="T10" fmla="*/ 0 w 502"/>
                  <a:gd name="T11" fmla="*/ 90307 h 501"/>
                  <a:gd name="T12" fmla="*/ 90488 w 502"/>
                  <a:gd name="T13" fmla="*/ 0 h 501"/>
                  <a:gd name="T14" fmla="*/ 90488 w 502"/>
                  <a:gd name="T15" fmla="*/ 0 h 501"/>
                  <a:gd name="T16" fmla="*/ 180614 w 502"/>
                  <a:gd name="T17" fmla="*/ 90307 h 50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02" h="501">
                    <a:moveTo>
                      <a:pt x="501" y="250"/>
                    </a:moveTo>
                    <a:lnTo>
                      <a:pt x="501" y="250"/>
                    </a:lnTo>
                    <a:cubicBezTo>
                      <a:pt x="501" y="388"/>
                      <a:pt x="389" y="500"/>
                      <a:pt x="251" y="500"/>
                    </a:cubicBezTo>
                    <a:cubicBezTo>
                      <a:pt x="112" y="500"/>
                      <a:pt x="0" y="388"/>
                      <a:pt x="0" y="250"/>
                    </a:cubicBezTo>
                    <a:cubicBezTo>
                      <a:pt x="0" y="111"/>
                      <a:pt x="112" y="0"/>
                      <a:pt x="251" y="0"/>
                    </a:cubicBezTo>
                    <a:cubicBezTo>
                      <a:pt x="389" y="0"/>
                      <a:pt x="501" y="111"/>
                      <a:pt x="501" y="25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92" name="Freeform 22">
                <a:extLst>
                  <a:ext uri="{FF2B5EF4-FFF2-40B4-BE49-F238E27FC236}">
                    <a16:creationId xmlns:a16="http://schemas.microsoft.com/office/drawing/2014/main" id="{F7135490-355B-CF4C-99B2-25A9DF1141AF}"/>
                  </a:ext>
                </a:extLst>
              </p:cNvPr>
              <p:cNvSpPr>
                <a:spLocks noChangeArrowheads="1"/>
              </p:cNvSpPr>
              <p:nvPr/>
            </p:nvSpPr>
            <p:spPr bwMode="auto">
              <a:xfrm>
                <a:off x="6350000" y="5665788"/>
                <a:ext cx="541338" cy="322262"/>
              </a:xfrm>
              <a:custGeom>
                <a:avLst/>
                <a:gdLst>
                  <a:gd name="T0" fmla="*/ 270489 w 1503"/>
                  <a:gd name="T1" fmla="*/ 0 h 895"/>
                  <a:gd name="T2" fmla="*/ 270489 w 1503"/>
                  <a:gd name="T3" fmla="*/ 0 h 895"/>
                  <a:gd name="T4" fmla="*/ 0 w 1503"/>
                  <a:gd name="T5" fmla="*/ 97219 h 895"/>
                  <a:gd name="T6" fmla="*/ 0 w 1503"/>
                  <a:gd name="T7" fmla="*/ 97219 h 895"/>
                  <a:gd name="T8" fmla="*/ 270489 w 1503"/>
                  <a:gd name="T9" fmla="*/ 321902 h 895"/>
                  <a:gd name="T10" fmla="*/ 270489 w 1503"/>
                  <a:gd name="T11" fmla="*/ 321902 h 895"/>
                  <a:gd name="T12" fmla="*/ 540978 w 1503"/>
                  <a:gd name="T13" fmla="*/ 97219 h 895"/>
                  <a:gd name="T14" fmla="*/ 540978 w 1503"/>
                  <a:gd name="T15" fmla="*/ 97219 h 895"/>
                  <a:gd name="T16" fmla="*/ 270489 w 1503"/>
                  <a:gd name="T17" fmla="*/ 0 h 89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503" h="895">
                    <a:moveTo>
                      <a:pt x="751" y="0"/>
                    </a:moveTo>
                    <a:lnTo>
                      <a:pt x="751" y="0"/>
                    </a:lnTo>
                    <a:cubicBezTo>
                      <a:pt x="466" y="0"/>
                      <a:pt x="204" y="102"/>
                      <a:pt x="0" y="270"/>
                    </a:cubicBezTo>
                    <a:cubicBezTo>
                      <a:pt x="112" y="634"/>
                      <a:pt x="406" y="894"/>
                      <a:pt x="751" y="894"/>
                    </a:cubicBezTo>
                    <a:cubicBezTo>
                      <a:pt x="1097" y="894"/>
                      <a:pt x="1391" y="634"/>
                      <a:pt x="1502" y="270"/>
                    </a:cubicBezTo>
                    <a:cubicBezTo>
                      <a:pt x="1298" y="102"/>
                      <a:pt x="1037" y="0"/>
                      <a:pt x="751"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93" name="Freeform 24">
                <a:extLst>
                  <a:ext uri="{FF2B5EF4-FFF2-40B4-BE49-F238E27FC236}">
                    <a16:creationId xmlns:a16="http://schemas.microsoft.com/office/drawing/2014/main" id="{70023394-940E-5F4F-B3B6-2C9B8F84D420}"/>
                  </a:ext>
                </a:extLst>
              </p:cNvPr>
              <p:cNvSpPr>
                <a:spLocks noChangeArrowheads="1"/>
              </p:cNvSpPr>
              <p:nvPr/>
            </p:nvSpPr>
            <p:spPr bwMode="auto">
              <a:xfrm>
                <a:off x="6492875" y="5381625"/>
                <a:ext cx="255588" cy="255588"/>
              </a:xfrm>
              <a:custGeom>
                <a:avLst/>
                <a:gdLst>
                  <a:gd name="T0" fmla="*/ 255229 w 711"/>
                  <a:gd name="T1" fmla="*/ 127614 h 711"/>
                  <a:gd name="T2" fmla="*/ 255229 w 711"/>
                  <a:gd name="T3" fmla="*/ 127614 h 711"/>
                  <a:gd name="T4" fmla="*/ 127614 w 711"/>
                  <a:gd name="T5" fmla="*/ 255229 h 711"/>
                  <a:gd name="T6" fmla="*/ 127614 w 711"/>
                  <a:gd name="T7" fmla="*/ 255229 h 711"/>
                  <a:gd name="T8" fmla="*/ 0 w 711"/>
                  <a:gd name="T9" fmla="*/ 127614 h 711"/>
                  <a:gd name="T10" fmla="*/ 0 w 711"/>
                  <a:gd name="T11" fmla="*/ 127614 h 711"/>
                  <a:gd name="T12" fmla="*/ 127614 w 711"/>
                  <a:gd name="T13" fmla="*/ 0 h 711"/>
                  <a:gd name="T14" fmla="*/ 127614 w 711"/>
                  <a:gd name="T15" fmla="*/ 0 h 711"/>
                  <a:gd name="T16" fmla="*/ 255229 w 711"/>
                  <a:gd name="T17" fmla="*/ 127614 h 7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11" h="711">
                    <a:moveTo>
                      <a:pt x="710" y="355"/>
                    </a:moveTo>
                    <a:lnTo>
                      <a:pt x="710" y="355"/>
                    </a:lnTo>
                    <a:cubicBezTo>
                      <a:pt x="710" y="552"/>
                      <a:pt x="551" y="710"/>
                      <a:pt x="355" y="710"/>
                    </a:cubicBezTo>
                    <a:cubicBezTo>
                      <a:pt x="159" y="710"/>
                      <a:pt x="0" y="552"/>
                      <a:pt x="0" y="355"/>
                    </a:cubicBezTo>
                    <a:cubicBezTo>
                      <a:pt x="0" y="159"/>
                      <a:pt x="159" y="0"/>
                      <a:pt x="355" y="0"/>
                    </a:cubicBezTo>
                    <a:cubicBezTo>
                      <a:pt x="551" y="0"/>
                      <a:pt x="710" y="159"/>
                      <a:pt x="710" y="355"/>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94" name="Freeform 28">
                <a:extLst>
                  <a:ext uri="{FF2B5EF4-FFF2-40B4-BE49-F238E27FC236}">
                    <a16:creationId xmlns:a16="http://schemas.microsoft.com/office/drawing/2014/main" id="{5565D324-444B-C440-B8AB-FAC5A31F1A1F}"/>
                  </a:ext>
                </a:extLst>
              </p:cNvPr>
              <p:cNvSpPr>
                <a:spLocks noChangeArrowheads="1"/>
              </p:cNvSpPr>
              <p:nvPr/>
            </p:nvSpPr>
            <p:spPr bwMode="auto">
              <a:xfrm>
                <a:off x="7432675" y="5230813"/>
                <a:ext cx="180975" cy="180975"/>
              </a:xfrm>
              <a:custGeom>
                <a:avLst/>
                <a:gdLst>
                  <a:gd name="T0" fmla="*/ 0 w 502"/>
                  <a:gd name="T1" fmla="*/ 0 h 501"/>
                  <a:gd name="T2" fmla="*/ 180614 w 502"/>
                  <a:gd name="T3" fmla="*/ 180614 h 501"/>
                  <a:gd name="T4" fmla="*/ 180614 w 502"/>
                  <a:gd name="T5" fmla="*/ 0 h 501"/>
                  <a:gd name="T6" fmla="*/ 0 w 502"/>
                  <a:gd name="T7" fmla="*/ 0 h 50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02" h="501">
                    <a:moveTo>
                      <a:pt x="0" y="0"/>
                    </a:moveTo>
                    <a:lnTo>
                      <a:pt x="501" y="500"/>
                    </a:lnTo>
                    <a:lnTo>
                      <a:pt x="501" y="0"/>
                    </a:lnTo>
                    <a:lnTo>
                      <a:pt x="0"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grpSp>
        <p:sp>
          <p:nvSpPr>
            <p:cNvPr id="43" name="Freeform 29">
              <a:extLst>
                <a:ext uri="{FF2B5EF4-FFF2-40B4-BE49-F238E27FC236}">
                  <a16:creationId xmlns:a16="http://schemas.microsoft.com/office/drawing/2014/main" id="{7A177E16-6FD7-6B40-BC3C-FEFA8240F67C}"/>
                </a:ext>
              </a:extLst>
            </p:cNvPr>
            <p:cNvSpPr>
              <a:spLocks noChangeArrowheads="1"/>
            </p:cNvSpPr>
            <p:nvPr/>
          </p:nvSpPr>
          <p:spPr bwMode="auto">
            <a:xfrm>
              <a:off x="7082331" y="-56272"/>
              <a:ext cx="731887" cy="740373"/>
            </a:xfrm>
            <a:custGeom>
              <a:avLst/>
              <a:gdLst>
                <a:gd name="T0" fmla="*/ 403066 w 3041"/>
                <a:gd name="T1" fmla="*/ 553858 h 3079"/>
                <a:gd name="T2" fmla="*/ 551470 w 3041"/>
                <a:gd name="T3" fmla="*/ 702848 h 3079"/>
                <a:gd name="T4" fmla="*/ 551470 w 3041"/>
                <a:gd name="T5" fmla="*/ 405227 h 3079"/>
                <a:gd name="T6" fmla="*/ 337870 w 3041"/>
                <a:gd name="T7" fmla="*/ 553858 h 3079"/>
                <a:gd name="T8" fmla="*/ 551470 w 3041"/>
                <a:gd name="T9" fmla="*/ 340088 h 3079"/>
                <a:gd name="T10" fmla="*/ 551470 w 3041"/>
                <a:gd name="T11" fmla="*/ 767987 h 3079"/>
                <a:gd name="T12" fmla="*/ 320580 w 3041"/>
                <a:gd name="T13" fmla="*/ 843562 h 3079"/>
                <a:gd name="T14" fmla="*/ 416394 w 3041"/>
                <a:gd name="T15" fmla="*/ 898984 h 3079"/>
                <a:gd name="T16" fmla="*/ 436925 w 3041"/>
                <a:gd name="T17" fmla="*/ 1026742 h 3079"/>
                <a:gd name="T18" fmla="*/ 650525 w 3041"/>
                <a:gd name="T19" fmla="*/ 1042577 h 3079"/>
                <a:gd name="T20" fmla="*/ 666374 w 3041"/>
                <a:gd name="T21" fmla="*/ 929214 h 3079"/>
                <a:gd name="T22" fmla="*/ 782719 w 3041"/>
                <a:gd name="T23" fmla="*/ 843562 h 3079"/>
                <a:gd name="T24" fmla="*/ 904108 w 3041"/>
                <a:gd name="T25" fmla="*/ 889987 h 3079"/>
                <a:gd name="T26" fmla="*/ 912032 w 3041"/>
                <a:gd name="T27" fmla="*/ 892146 h 3079"/>
                <a:gd name="T28" fmla="*/ 1024775 w 3041"/>
                <a:gd name="T29" fmla="*/ 712925 h 3079"/>
                <a:gd name="T30" fmla="*/ 1019012 w 3041"/>
                <a:gd name="T31" fmla="*/ 691332 h 3079"/>
                <a:gd name="T32" fmla="*/ 918516 w 3041"/>
                <a:gd name="T33" fmla="*/ 609279 h 3079"/>
                <a:gd name="T34" fmla="*/ 922478 w 3041"/>
                <a:gd name="T35" fmla="*/ 553858 h 3079"/>
                <a:gd name="T36" fmla="*/ 934365 w 3041"/>
                <a:gd name="T37" fmla="*/ 466046 h 3079"/>
                <a:gd name="T38" fmla="*/ 1026216 w 3041"/>
                <a:gd name="T39" fmla="*/ 407386 h 3079"/>
                <a:gd name="T40" fmla="*/ 925720 w 3041"/>
                <a:gd name="T41" fmla="*/ 224206 h 3079"/>
                <a:gd name="T42" fmla="*/ 912032 w 3041"/>
                <a:gd name="T43" fmla="*/ 216289 h 3079"/>
                <a:gd name="T44" fmla="*/ 819460 w 3041"/>
                <a:gd name="T45" fmla="*/ 267032 h 3079"/>
                <a:gd name="T46" fmla="*/ 687266 w 3041"/>
                <a:gd name="T47" fmla="*/ 209091 h 3079"/>
                <a:gd name="T48" fmla="*/ 666374 w 3041"/>
                <a:gd name="T49" fmla="*/ 80973 h 3079"/>
                <a:gd name="T50" fmla="*/ 452774 w 3041"/>
                <a:gd name="T51" fmla="*/ 65139 h 3079"/>
                <a:gd name="T52" fmla="*/ 436925 w 3041"/>
                <a:gd name="T53" fmla="*/ 178861 h 3079"/>
                <a:gd name="T54" fmla="*/ 416394 w 3041"/>
                <a:gd name="T55" fmla="*/ 209091 h 3079"/>
                <a:gd name="T56" fmla="*/ 283839 w 3041"/>
                <a:gd name="T57" fmla="*/ 267032 h 3079"/>
                <a:gd name="T58" fmla="*/ 191267 w 3041"/>
                <a:gd name="T59" fmla="*/ 216289 h 3079"/>
                <a:gd name="T60" fmla="*/ 78524 w 3041"/>
                <a:gd name="T61" fmla="*/ 395150 h 3079"/>
                <a:gd name="T62" fmla="*/ 77083 w 3041"/>
                <a:gd name="T63" fmla="*/ 407386 h 3079"/>
                <a:gd name="T64" fmla="*/ 169295 w 3041"/>
                <a:gd name="T65" fmla="*/ 465687 h 3079"/>
                <a:gd name="T66" fmla="*/ 180822 w 3041"/>
                <a:gd name="T67" fmla="*/ 553858 h 3079"/>
                <a:gd name="T68" fmla="*/ 184784 w 3041"/>
                <a:gd name="T69" fmla="*/ 609279 h 3079"/>
                <a:gd name="T70" fmla="*/ 84287 w 3041"/>
                <a:gd name="T71" fmla="*/ 691332 h 3079"/>
                <a:gd name="T72" fmla="*/ 177580 w 3041"/>
                <a:gd name="T73" fmla="*/ 883869 h 3079"/>
                <a:gd name="T74" fmla="*/ 199192 w 3041"/>
                <a:gd name="T75" fmla="*/ 889987 h 3079"/>
                <a:gd name="T76" fmla="*/ 300409 w 3041"/>
                <a:gd name="T77" fmla="*/ 836724 h 3079"/>
                <a:gd name="T78" fmla="*/ 452774 w 3041"/>
                <a:gd name="T79" fmla="*/ 1107715 h 3079"/>
                <a:gd name="T80" fmla="*/ 371729 w 3041"/>
                <a:gd name="T81" fmla="*/ 950807 h 3079"/>
                <a:gd name="T82" fmla="*/ 231610 w 3041"/>
                <a:gd name="T83" fmla="*/ 946128 h 3079"/>
                <a:gd name="T84" fmla="*/ 121028 w 3041"/>
                <a:gd name="T85" fmla="*/ 916618 h 3079"/>
                <a:gd name="T86" fmla="*/ 51869 w 3041"/>
                <a:gd name="T87" fmla="*/ 634831 h 3079"/>
                <a:gd name="T88" fmla="*/ 115625 w 3041"/>
                <a:gd name="T89" fmla="*/ 553858 h 3079"/>
                <a:gd name="T90" fmla="*/ 51869 w 3041"/>
                <a:gd name="T91" fmla="*/ 473244 h 3079"/>
                <a:gd name="T92" fmla="*/ 14048 w 3041"/>
                <a:gd name="T93" fmla="*/ 424300 h 3079"/>
                <a:gd name="T94" fmla="*/ 121028 w 3041"/>
                <a:gd name="T95" fmla="*/ 191457 h 3079"/>
                <a:gd name="T96" fmla="*/ 231610 w 3041"/>
                <a:gd name="T97" fmla="*/ 161947 h 3079"/>
                <a:gd name="T98" fmla="*/ 371729 w 3041"/>
                <a:gd name="T99" fmla="*/ 157268 h 3079"/>
                <a:gd name="T100" fmla="*/ 452774 w 3041"/>
                <a:gd name="T101" fmla="*/ 0 h 3079"/>
                <a:gd name="T102" fmla="*/ 731571 w 3041"/>
                <a:gd name="T103" fmla="*/ 80973 h 3079"/>
                <a:gd name="T104" fmla="*/ 805412 w 3041"/>
                <a:gd name="T105" fmla="*/ 200094 h 3079"/>
                <a:gd name="T106" fmla="*/ 912032 w 3041"/>
                <a:gd name="T107" fmla="*/ 151150 h 3079"/>
                <a:gd name="T108" fmla="*/ 1080967 w 3041"/>
                <a:gd name="T109" fmla="*/ 362761 h 3079"/>
                <a:gd name="T110" fmla="*/ 1089252 w 3041"/>
                <a:gd name="T111" fmla="*/ 424300 h 3079"/>
                <a:gd name="T112" fmla="*/ 985513 w 3041"/>
                <a:gd name="T113" fmla="*/ 511392 h 3079"/>
                <a:gd name="T114" fmla="*/ 985513 w 3041"/>
                <a:gd name="T115" fmla="*/ 596683 h 3079"/>
                <a:gd name="T116" fmla="*/ 1089252 w 3041"/>
                <a:gd name="T117" fmla="*/ 684135 h 3079"/>
                <a:gd name="T118" fmla="*/ 982271 w 3041"/>
                <a:gd name="T119" fmla="*/ 916618 h 3079"/>
                <a:gd name="T120" fmla="*/ 912032 w 3041"/>
                <a:gd name="T121" fmla="*/ 956925 h 3079"/>
                <a:gd name="T122" fmla="*/ 805412 w 3041"/>
                <a:gd name="T123" fmla="*/ 907981 h 3079"/>
                <a:gd name="T124" fmla="*/ 731571 w 3041"/>
                <a:gd name="T125" fmla="*/ 1026742 h 3079"/>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3041" h="3079">
                  <a:moveTo>
                    <a:pt x="1531" y="1126"/>
                  </a:moveTo>
                  <a:lnTo>
                    <a:pt x="1531" y="1126"/>
                  </a:lnTo>
                  <a:cubicBezTo>
                    <a:pt x="1303" y="1126"/>
                    <a:pt x="1119" y="1312"/>
                    <a:pt x="1119" y="1539"/>
                  </a:cubicBezTo>
                  <a:cubicBezTo>
                    <a:pt x="1119" y="1767"/>
                    <a:pt x="1303" y="1953"/>
                    <a:pt x="1531" y="1953"/>
                  </a:cubicBezTo>
                  <a:cubicBezTo>
                    <a:pt x="1759" y="1953"/>
                    <a:pt x="1945" y="1767"/>
                    <a:pt x="1945" y="1539"/>
                  </a:cubicBezTo>
                  <a:cubicBezTo>
                    <a:pt x="1945" y="1312"/>
                    <a:pt x="1759" y="1126"/>
                    <a:pt x="1531" y="1126"/>
                  </a:cubicBezTo>
                  <a:close/>
                  <a:moveTo>
                    <a:pt x="1531" y="2134"/>
                  </a:moveTo>
                  <a:lnTo>
                    <a:pt x="1531" y="2134"/>
                  </a:lnTo>
                  <a:cubicBezTo>
                    <a:pt x="1204" y="2134"/>
                    <a:pt x="938" y="1867"/>
                    <a:pt x="938" y="1539"/>
                  </a:cubicBezTo>
                  <a:cubicBezTo>
                    <a:pt x="938" y="1212"/>
                    <a:pt x="1204" y="945"/>
                    <a:pt x="1531" y="945"/>
                  </a:cubicBezTo>
                  <a:cubicBezTo>
                    <a:pt x="1859" y="945"/>
                    <a:pt x="2126" y="1212"/>
                    <a:pt x="2126" y="1539"/>
                  </a:cubicBezTo>
                  <a:cubicBezTo>
                    <a:pt x="2126" y="1867"/>
                    <a:pt x="1859" y="2134"/>
                    <a:pt x="1531" y="2134"/>
                  </a:cubicBezTo>
                  <a:close/>
                  <a:moveTo>
                    <a:pt x="834" y="2325"/>
                  </a:moveTo>
                  <a:lnTo>
                    <a:pt x="834" y="2325"/>
                  </a:lnTo>
                  <a:cubicBezTo>
                    <a:pt x="854" y="2325"/>
                    <a:pt x="874" y="2331"/>
                    <a:pt x="890" y="2344"/>
                  </a:cubicBezTo>
                  <a:cubicBezTo>
                    <a:pt x="970" y="2409"/>
                    <a:pt x="1060" y="2460"/>
                    <a:pt x="1156" y="2498"/>
                  </a:cubicBezTo>
                  <a:cubicBezTo>
                    <a:pt x="1190" y="2511"/>
                    <a:pt x="1213" y="2545"/>
                    <a:pt x="1213" y="2582"/>
                  </a:cubicBezTo>
                  <a:lnTo>
                    <a:pt x="1213" y="2853"/>
                  </a:lnTo>
                  <a:cubicBezTo>
                    <a:pt x="1213" y="2877"/>
                    <a:pt x="1233" y="2897"/>
                    <a:pt x="1257" y="2897"/>
                  </a:cubicBezTo>
                  <a:lnTo>
                    <a:pt x="1806" y="2897"/>
                  </a:lnTo>
                  <a:cubicBezTo>
                    <a:pt x="1830" y="2897"/>
                    <a:pt x="1850" y="2877"/>
                    <a:pt x="1850" y="2853"/>
                  </a:cubicBezTo>
                  <a:lnTo>
                    <a:pt x="1850" y="2582"/>
                  </a:lnTo>
                  <a:cubicBezTo>
                    <a:pt x="1850" y="2545"/>
                    <a:pt x="1873" y="2511"/>
                    <a:pt x="1908" y="2498"/>
                  </a:cubicBezTo>
                  <a:cubicBezTo>
                    <a:pt x="2003" y="2460"/>
                    <a:pt x="2093" y="2409"/>
                    <a:pt x="2173" y="2344"/>
                  </a:cubicBezTo>
                  <a:cubicBezTo>
                    <a:pt x="2202" y="2321"/>
                    <a:pt x="2243" y="2318"/>
                    <a:pt x="2275" y="2337"/>
                  </a:cubicBezTo>
                  <a:lnTo>
                    <a:pt x="2510" y="2473"/>
                  </a:lnTo>
                  <a:cubicBezTo>
                    <a:pt x="2517" y="2476"/>
                    <a:pt x="2524" y="2479"/>
                    <a:pt x="2532" y="2479"/>
                  </a:cubicBezTo>
                  <a:cubicBezTo>
                    <a:pt x="2545" y="2479"/>
                    <a:pt x="2561" y="2473"/>
                    <a:pt x="2570" y="2456"/>
                  </a:cubicBezTo>
                  <a:lnTo>
                    <a:pt x="2845" y="1981"/>
                  </a:lnTo>
                  <a:cubicBezTo>
                    <a:pt x="2853" y="1967"/>
                    <a:pt x="2851" y="1954"/>
                    <a:pt x="2849" y="1947"/>
                  </a:cubicBezTo>
                  <a:cubicBezTo>
                    <a:pt x="2848" y="1941"/>
                    <a:pt x="2842" y="1928"/>
                    <a:pt x="2829" y="1921"/>
                  </a:cubicBezTo>
                  <a:lnTo>
                    <a:pt x="2594" y="1785"/>
                  </a:lnTo>
                  <a:cubicBezTo>
                    <a:pt x="2561" y="1766"/>
                    <a:pt x="2544" y="1730"/>
                    <a:pt x="2550" y="1693"/>
                  </a:cubicBezTo>
                  <a:cubicBezTo>
                    <a:pt x="2557" y="1642"/>
                    <a:pt x="2561" y="1590"/>
                    <a:pt x="2561" y="1539"/>
                  </a:cubicBezTo>
                  <a:cubicBezTo>
                    <a:pt x="2561" y="1488"/>
                    <a:pt x="2557" y="1437"/>
                    <a:pt x="2550" y="1386"/>
                  </a:cubicBezTo>
                  <a:cubicBezTo>
                    <a:pt x="2544" y="1349"/>
                    <a:pt x="2561" y="1313"/>
                    <a:pt x="2594" y="1295"/>
                  </a:cubicBezTo>
                  <a:lnTo>
                    <a:pt x="2829" y="1158"/>
                  </a:lnTo>
                  <a:cubicBezTo>
                    <a:pt x="2842" y="1151"/>
                    <a:pt x="2848" y="1138"/>
                    <a:pt x="2849" y="1132"/>
                  </a:cubicBezTo>
                  <a:cubicBezTo>
                    <a:pt x="2851" y="1125"/>
                    <a:pt x="2853" y="1112"/>
                    <a:pt x="2845" y="1098"/>
                  </a:cubicBezTo>
                  <a:lnTo>
                    <a:pt x="2570" y="623"/>
                  </a:lnTo>
                  <a:cubicBezTo>
                    <a:pt x="2561" y="607"/>
                    <a:pt x="2545" y="601"/>
                    <a:pt x="2532" y="601"/>
                  </a:cubicBezTo>
                  <a:cubicBezTo>
                    <a:pt x="2524" y="601"/>
                    <a:pt x="2517" y="603"/>
                    <a:pt x="2510" y="607"/>
                  </a:cubicBezTo>
                  <a:lnTo>
                    <a:pt x="2275" y="742"/>
                  </a:lnTo>
                  <a:cubicBezTo>
                    <a:pt x="2243" y="760"/>
                    <a:pt x="2202" y="758"/>
                    <a:pt x="2173" y="735"/>
                  </a:cubicBezTo>
                  <a:cubicBezTo>
                    <a:pt x="2092" y="670"/>
                    <a:pt x="2003" y="618"/>
                    <a:pt x="1908" y="581"/>
                  </a:cubicBezTo>
                  <a:cubicBezTo>
                    <a:pt x="1873" y="567"/>
                    <a:pt x="1850" y="535"/>
                    <a:pt x="1850" y="497"/>
                  </a:cubicBezTo>
                  <a:lnTo>
                    <a:pt x="1850" y="225"/>
                  </a:lnTo>
                  <a:cubicBezTo>
                    <a:pt x="1850" y="201"/>
                    <a:pt x="1830" y="181"/>
                    <a:pt x="1806" y="181"/>
                  </a:cubicBezTo>
                  <a:lnTo>
                    <a:pt x="1257" y="181"/>
                  </a:lnTo>
                  <a:cubicBezTo>
                    <a:pt x="1233" y="181"/>
                    <a:pt x="1213" y="201"/>
                    <a:pt x="1213" y="225"/>
                  </a:cubicBezTo>
                  <a:lnTo>
                    <a:pt x="1213" y="497"/>
                  </a:lnTo>
                  <a:cubicBezTo>
                    <a:pt x="1213" y="535"/>
                    <a:pt x="1190" y="567"/>
                    <a:pt x="1156" y="581"/>
                  </a:cubicBezTo>
                  <a:cubicBezTo>
                    <a:pt x="1060" y="618"/>
                    <a:pt x="970" y="670"/>
                    <a:pt x="890" y="735"/>
                  </a:cubicBezTo>
                  <a:cubicBezTo>
                    <a:pt x="861" y="758"/>
                    <a:pt x="821" y="760"/>
                    <a:pt x="788" y="742"/>
                  </a:cubicBezTo>
                  <a:lnTo>
                    <a:pt x="553" y="607"/>
                  </a:lnTo>
                  <a:cubicBezTo>
                    <a:pt x="546" y="603"/>
                    <a:pt x="539" y="601"/>
                    <a:pt x="531" y="601"/>
                  </a:cubicBezTo>
                  <a:cubicBezTo>
                    <a:pt x="519" y="601"/>
                    <a:pt x="502" y="607"/>
                    <a:pt x="493" y="623"/>
                  </a:cubicBezTo>
                  <a:lnTo>
                    <a:pt x="218" y="1098"/>
                  </a:lnTo>
                  <a:cubicBezTo>
                    <a:pt x="210" y="1112"/>
                    <a:pt x="212" y="1125"/>
                    <a:pt x="214" y="1132"/>
                  </a:cubicBezTo>
                  <a:cubicBezTo>
                    <a:pt x="216" y="1138"/>
                    <a:pt x="220" y="1151"/>
                    <a:pt x="234" y="1158"/>
                  </a:cubicBezTo>
                  <a:lnTo>
                    <a:pt x="470" y="1294"/>
                  </a:lnTo>
                  <a:cubicBezTo>
                    <a:pt x="502" y="1313"/>
                    <a:pt x="519" y="1349"/>
                    <a:pt x="513" y="1386"/>
                  </a:cubicBezTo>
                  <a:cubicBezTo>
                    <a:pt x="506" y="1437"/>
                    <a:pt x="502" y="1488"/>
                    <a:pt x="502" y="1539"/>
                  </a:cubicBezTo>
                  <a:cubicBezTo>
                    <a:pt x="502" y="1590"/>
                    <a:pt x="506" y="1642"/>
                    <a:pt x="513" y="1693"/>
                  </a:cubicBezTo>
                  <a:cubicBezTo>
                    <a:pt x="519" y="1730"/>
                    <a:pt x="501" y="1766"/>
                    <a:pt x="470" y="1785"/>
                  </a:cubicBezTo>
                  <a:lnTo>
                    <a:pt x="234" y="1921"/>
                  </a:lnTo>
                  <a:cubicBezTo>
                    <a:pt x="213" y="1932"/>
                    <a:pt x="206" y="1960"/>
                    <a:pt x="218" y="1981"/>
                  </a:cubicBezTo>
                  <a:lnTo>
                    <a:pt x="493" y="2456"/>
                  </a:lnTo>
                  <a:cubicBezTo>
                    <a:pt x="502" y="2473"/>
                    <a:pt x="519" y="2479"/>
                    <a:pt x="531" y="2479"/>
                  </a:cubicBezTo>
                  <a:cubicBezTo>
                    <a:pt x="539" y="2479"/>
                    <a:pt x="546" y="2476"/>
                    <a:pt x="553" y="2473"/>
                  </a:cubicBezTo>
                  <a:lnTo>
                    <a:pt x="788" y="2337"/>
                  </a:lnTo>
                  <a:cubicBezTo>
                    <a:pt x="803" y="2328"/>
                    <a:pt x="818" y="2325"/>
                    <a:pt x="834" y="2325"/>
                  </a:cubicBezTo>
                  <a:close/>
                  <a:moveTo>
                    <a:pt x="1806" y="3078"/>
                  </a:moveTo>
                  <a:lnTo>
                    <a:pt x="1257" y="3078"/>
                  </a:lnTo>
                  <a:cubicBezTo>
                    <a:pt x="1133" y="3078"/>
                    <a:pt x="1032" y="2978"/>
                    <a:pt x="1032" y="2853"/>
                  </a:cubicBezTo>
                  <a:lnTo>
                    <a:pt x="1032" y="2642"/>
                  </a:lnTo>
                  <a:cubicBezTo>
                    <a:pt x="960" y="2609"/>
                    <a:pt x="891" y="2570"/>
                    <a:pt x="827" y="2523"/>
                  </a:cubicBezTo>
                  <a:lnTo>
                    <a:pt x="643" y="2629"/>
                  </a:lnTo>
                  <a:cubicBezTo>
                    <a:pt x="609" y="2649"/>
                    <a:pt x="571" y="2659"/>
                    <a:pt x="531" y="2659"/>
                  </a:cubicBezTo>
                  <a:cubicBezTo>
                    <a:pt x="451" y="2659"/>
                    <a:pt x="376" y="2616"/>
                    <a:pt x="336" y="2547"/>
                  </a:cubicBezTo>
                  <a:lnTo>
                    <a:pt x="61" y="2071"/>
                  </a:lnTo>
                  <a:cubicBezTo>
                    <a:pt x="0" y="1963"/>
                    <a:pt x="37" y="1826"/>
                    <a:pt x="144" y="1764"/>
                  </a:cubicBezTo>
                  <a:lnTo>
                    <a:pt x="327" y="1658"/>
                  </a:lnTo>
                  <a:cubicBezTo>
                    <a:pt x="323" y="1619"/>
                    <a:pt x="321" y="1579"/>
                    <a:pt x="321" y="1539"/>
                  </a:cubicBezTo>
                  <a:cubicBezTo>
                    <a:pt x="321" y="1500"/>
                    <a:pt x="323" y="1460"/>
                    <a:pt x="327" y="1421"/>
                  </a:cubicBezTo>
                  <a:lnTo>
                    <a:pt x="144" y="1315"/>
                  </a:lnTo>
                  <a:cubicBezTo>
                    <a:pt x="92" y="1285"/>
                    <a:pt x="55" y="1237"/>
                    <a:pt x="39" y="1179"/>
                  </a:cubicBezTo>
                  <a:cubicBezTo>
                    <a:pt x="24" y="1121"/>
                    <a:pt x="32" y="1060"/>
                    <a:pt x="62" y="1008"/>
                  </a:cubicBezTo>
                  <a:lnTo>
                    <a:pt x="336" y="532"/>
                  </a:lnTo>
                  <a:cubicBezTo>
                    <a:pt x="376" y="463"/>
                    <a:pt x="451" y="420"/>
                    <a:pt x="531" y="420"/>
                  </a:cubicBezTo>
                  <a:cubicBezTo>
                    <a:pt x="571" y="420"/>
                    <a:pt x="609" y="431"/>
                    <a:pt x="643" y="450"/>
                  </a:cubicBezTo>
                  <a:lnTo>
                    <a:pt x="827" y="556"/>
                  </a:lnTo>
                  <a:cubicBezTo>
                    <a:pt x="891" y="509"/>
                    <a:pt x="960" y="470"/>
                    <a:pt x="1032" y="437"/>
                  </a:cubicBezTo>
                  <a:lnTo>
                    <a:pt x="1032" y="225"/>
                  </a:lnTo>
                  <a:cubicBezTo>
                    <a:pt x="1032" y="102"/>
                    <a:pt x="1133" y="0"/>
                    <a:pt x="1257" y="0"/>
                  </a:cubicBezTo>
                  <a:lnTo>
                    <a:pt x="1806" y="0"/>
                  </a:lnTo>
                  <a:cubicBezTo>
                    <a:pt x="1930" y="0"/>
                    <a:pt x="2031" y="102"/>
                    <a:pt x="2031" y="225"/>
                  </a:cubicBezTo>
                  <a:lnTo>
                    <a:pt x="2031" y="437"/>
                  </a:lnTo>
                  <a:cubicBezTo>
                    <a:pt x="2103" y="470"/>
                    <a:pt x="2172" y="510"/>
                    <a:pt x="2236" y="556"/>
                  </a:cubicBezTo>
                  <a:lnTo>
                    <a:pt x="2420" y="450"/>
                  </a:lnTo>
                  <a:cubicBezTo>
                    <a:pt x="2454" y="431"/>
                    <a:pt x="2493" y="420"/>
                    <a:pt x="2532" y="420"/>
                  </a:cubicBezTo>
                  <a:cubicBezTo>
                    <a:pt x="2612" y="420"/>
                    <a:pt x="2687" y="463"/>
                    <a:pt x="2727" y="532"/>
                  </a:cubicBezTo>
                  <a:lnTo>
                    <a:pt x="3001" y="1008"/>
                  </a:lnTo>
                  <a:cubicBezTo>
                    <a:pt x="3031" y="1060"/>
                    <a:pt x="3040" y="1121"/>
                    <a:pt x="3024" y="1179"/>
                  </a:cubicBezTo>
                  <a:cubicBezTo>
                    <a:pt x="3009" y="1236"/>
                    <a:pt x="2971" y="1285"/>
                    <a:pt x="2919" y="1315"/>
                  </a:cubicBezTo>
                  <a:lnTo>
                    <a:pt x="2736" y="1421"/>
                  </a:lnTo>
                  <a:cubicBezTo>
                    <a:pt x="2740" y="1460"/>
                    <a:pt x="2742" y="1500"/>
                    <a:pt x="2742" y="1539"/>
                  </a:cubicBezTo>
                  <a:cubicBezTo>
                    <a:pt x="2742" y="1579"/>
                    <a:pt x="2740" y="1619"/>
                    <a:pt x="2736" y="1658"/>
                  </a:cubicBezTo>
                  <a:lnTo>
                    <a:pt x="2919" y="1764"/>
                  </a:lnTo>
                  <a:cubicBezTo>
                    <a:pt x="2971" y="1794"/>
                    <a:pt x="3009" y="1842"/>
                    <a:pt x="3024" y="1901"/>
                  </a:cubicBezTo>
                  <a:cubicBezTo>
                    <a:pt x="3040" y="1959"/>
                    <a:pt x="3031" y="2019"/>
                    <a:pt x="3001" y="2071"/>
                  </a:cubicBezTo>
                  <a:lnTo>
                    <a:pt x="2727" y="2547"/>
                  </a:lnTo>
                  <a:cubicBezTo>
                    <a:pt x="2687" y="2616"/>
                    <a:pt x="2612" y="2659"/>
                    <a:pt x="2532" y="2659"/>
                  </a:cubicBezTo>
                  <a:cubicBezTo>
                    <a:pt x="2493" y="2659"/>
                    <a:pt x="2454" y="2649"/>
                    <a:pt x="2420" y="2629"/>
                  </a:cubicBezTo>
                  <a:lnTo>
                    <a:pt x="2236" y="2523"/>
                  </a:lnTo>
                  <a:cubicBezTo>
                    <a:pt x="2172" y="2570"/>
                    <a:pt x="2103" y="2609"/>
                    <a:pt x="2031" y="2642"/>
                  </a:cubicBezTo>
                  <a:lnTo>
                    <a:pt x="2031" y="2853"/>
                  </a:lnTo>
                  <a:cubicBezTo>
                    <a:pt x="2031" y="2978"/>
                    <a:pt x="1930" y="3078"/>
                    <a:pt x="1806" y="3078"/>
                  </a:cubicBezTo>
                  <a:close/>
                </a:path>
              </a:pathLst>
            </a:custGeom>
            <a:solidFill>
              <a:schemeClr val="accent1">
                <a:lumMod val="75000"/>
              </a:schemeClr>
            </a:solidFill>
            <a:ln>
              <a:noFill/>
            </a:ln>
            <a:effectLst/>
          </p:spPr>
          <p:txBody>
            <a:bodyPr wrap="none" anchor="ctr"/>
            <a:lstStyle/>
            <a:p>
              <a:endParaRPr lang="es-ES_tradnl" sz="1633"/>
            </a:p>
          </p:txBody>
        </p:sp>
        <p:sp>
          <p:nvSpPr>
            <p:cNvPr id="44" name="Freeform 30">
              <a:extLst>
                <a:ext uri="{FF2B5EF4-FFF2-40B4-BE49-F238E27FC236}">
                  <a16:creationId xmlns:a16="http://schemas.microsoft.com/office/drawing/2014/main" id="{8BF5F390-4ADF-8247-80E9-4C81B07295E6}"/>
                </a:ext>
              </a:extLst>
            </p:cNvPr>
            <p:cNvSpPr>
              <a:spLocks noChangeArrowheads="1"/>
            </p:cNvSpPr>
            <p:nvPr/>
          </p:nvSpPr>
          <p:spPr bwMode="auto">
            <a:xfrm rot="8442237">
              <a:off x="4615955" y="-288783"/>
              <a:ext cx="1289819" cy="1259059"/>
            </a:xfrm>
            <a:custGeom>
              <a:avLst/>
              <a:gdLst>
                <a:gd name="T0" fmla="*/ 1748198 w 5361"/>
                <a:gd name="T1" fmla="*/ 1076676 h 5233"/>
                <a:gd name="T2" fmla="*/ 1662139 w 5361"/>
                <a:gd name="T3" fmla="*/ 1002857 h 5233"/>
                <a:gd name="T4" fmla="*/ 1669701 w 5361"/>
                <a:gd name="T5" fmla="*/ 897710 h 5233"/>
                <a:gd name="T6" fmla="*/ 1677982 w 5361"/>
                <a:gd name="T7" fmla="*/ 759435 h 5233"/>
                <a:gd name="T8" fmla="*/ 1858744 w 5361"/>
                <a:gd name="T9" fmla="*/ 636283 h 5233"/>
                <a:gd name="T10" fmla="*/ 1785647 w 5361"/>
                <a:gd name="T11" fmla="*/ 476762 h 5233"/>
                <a:gd name="T12" fmla="*/ 1797530 w 5361"/>
                <a:gd name="T13" fmla="*/ 432471 h 5233"/>
                <a:gd name="T14" fmla="*/ 1909515 w 5361"/>
                <a:gd name="T15" fmla="*/ 561384 h 5233"/>
                <a:gd name="T16" fmla="*/ 1865225 w 5361"/>
                <a:gd name="T17" fmla="*/ 726306 h 5233"/>
                <a:gd name="T18" fmla="*/ 1734875 w 5361"/>
                <a:gd name="T19" fmla="*/ 897710 h 5233"/>
                <a:gd name="T20" fmla="*/ 1780966 w 5361"/>
                <a:gd name="T21" fmla="*/ 1020141 h 5233"/>
                <a:gd name="T22" fmla="*/ 1792489 w 5361"/>
                <a:gd name="T23" fmla="*/ 1064433 h 5233"/>
                <a:gd name="T24" fmla="*/ 965020 w 5361"/>
                <a:gd name="T25" fmla="*/ 598473 h 5233"/>
                <a:gd name="T26" fmla="*/ 965020 w 5361"/>
                <a:gd name="T27" fmla="*/ 1196587 h 5233"/>
                <a:gd name="T28" fmla="*/ 1263888 w 5361"/>
                <a:gd name="T29" fmla="*/ 897710 h 5233"/>
                <a:gd name="T30" fmla="*/ 965020 w 5361"/>
                <a:gd name="T31" fmla="*/ 1261763 h 5233"/>
                <a:gd name="T32" fmla="*/ 965020 w 5361"/>
                <a:gd name="T33" fmla="*/ 533297 h 5233"/>
                <a:gd name="T34" fmla="*/ 1329063 w 5361"/>
                <a:gd name="T35" fmla="*/ 897710 h 5233"/>
                <a:gd name="T36" fmla="*/ 784259 w 5361"/>
                <a:gd name="T37" fmla="*/ 1884003 h 5233"/>
                <a:gd name="T38" fmla="*/ 662911 w 5361"/>
                <a:gd name="T39" fmla="*/ 1606012 h 5233"/>
                <a:gd name="T40" fmla="*/ 366564 w 5361"/>
                <a:gd name="T41" fmla="*/ 1591968 h 5233"/>
                <a:gd name="T42" fmla="*/ 275103 w 5361"/>
                <a:gd name="T43" fmla="*/ 1603851 h 5233"/>
                <a:gd name="T44" fmla="*/ 20165 w 5361"/>
                <a:gd name="T45" fmla="*/ 1234396 h 5233"/>
                <a:gd name="T46" fmla="*/ 64455 w 5361"/>
                <a:gd name="T47" fmla="*/ 1068754 h 5233"/>
                <a:gd name="T48" fmla="*/ 194804 w 5361"/>
                <a:gd name="T49" fmla="*/ 897710 h 5233"/>
                <a:gd name="T50" fmla="*/ 64815 w 5361"/>
                <a:gd name="T51" fmla="*/ 726306 h 5233"/>
                <a:gd name="T52" fmla="*/ 8642 w 5361"/>
                <a:gd name="T53" fmla="*/ 652847 h 5233"/>
                <a:gd name="T54" fmla="*/ 201286 w 5361"/>
                <a:gd name="T55" fmla="*/ 247744 h 5233"/>
                <a:gd name="T56" fmla="*/ 366564 w 5361"/>
                <a:gd name="T57" fmla="*/ 203452 h 5233"/>
                <a:gd name="T58" fmla="*/ 662911 w 5361"/>
                <a:gd name="T59" fmla="*/ 189409 h 5233"/>
                <a:gd name="T60" fmla="*/ 695679 w 5361"/>
                <a:gd name="T61" fmla="*/ 0 h 5233"/>
                <a:gd name="T62" fmla="*/ 728086 w 5361"/>
                <a:gd name="T63" fmla="*/ 211014 h 5233"/>
                <a:gd name="T64" fmla="*/ 707561 w 5361"/>
                <a:gd name="T65" fmla="*/ 241262 h 5233"/>
                <a:gd name="T66" fmla="*/ 488991 w 5361"/>
                <a:gd name="T67" fmla="*/ 349290 h 5233"/>
                <a:gd name="T68" fmla="*/ 291666 w 5361"/>
                <a:gd name="T69" fmla="*/ 254225 h 5233"/>
                <a:gd name="T70" fmla="*/ 76697 w 5361"/>
                <a:gd name="T71" fmla="*/ 593792 h 5233"/>
                <a:gd name="T72" fmla="*/ 71296 w 5361"/>
                <a:gd name="T73" fmla="*/ 636283 h 5233"/>
                <a:gd name="T74" fmla="*/ 252057 w 5361"/>
                <a:gd name="T75" fmla="*/ 759435 h 5233"/>
                <a:gd name="T76" fmla="*/ 259979 w 5361"/>
                <a:gd name="T77" fmla="*/ 897710 h 5233"/>
                <a:gd name="T78" fmla="*/ 267901 w 5361"/>
                <a:gd name="T79" fmla="*/ 1002857 h 5233"/>
                <a:gd name="T80" fmla="*/ 96862 w 5361"/>
                <a:gd name="T81" fmla="*/ 1125288 h 5233"/>
                <a:gd name="T82" fmla="*/ 76697 w 5361"/>
                <a:gd name="T83" fmla="*/ 1201628 h 5233"/>
                <a:gd name="T84" fmla="*/ 291666 w 5361"/>
                <a:gd name="T85" fmla="*/ 1540835 h 5233"/>
                <a:gd name="T86" fmla="*/ 488991 w 5361"/>
                <a:gd name="T87" fmla="*/ 1445771 h 5233"/>
                <a:gd name="T88" fmla="*/ 525720 w 5361"/>
                <a:gd name="T89" fmla="*/ 1448651 h 5233"/>
                <a:gd name="T90" fmla="*/ 728086 w 5361"/>
                <a:gd name="T91" fmla="*/ 1584406 h 5233"/>
                <a:gd name="T92" fmla="*/ 784259 w 5361"/>
                <a:gd name="T93" fmla="*/ 1818826 h 5233"/>
                <a:gd name="T94" fmla="*/ 1201954 w 5361"/>
                <a:gd name="T95" fmla="*/ 1763012 h 5233"/>
                <a:gd name="T96" fmla="*/ 1222479 w 5361"/>
                <a:gd name="T97" fmla="*/ 1553798 h 5233"/>
                <a:gd name="T98" fmla="*/ 1404320 w 5361"/>
                <a:gd name="T99" fmla="*/ 1448651 h 5233"/>
                <a:gd name="T100" fmla="*/ 1595884 w 5361"/>
                <a:gd name="T101" fmla="*/ 1535434 h 5233"/>
                <a:gd name="T102" fmla="*/ 1744238 w 5361"/>
                <a:gd name="T103" fmla="*/ 1391037 h 5233"/>
                <a:gd name="T104" fmla="*/ 1800410 w 5361"/>
                <a:gd name="T105" fmla="*/ 1423085 h 5233"/>
                <a:gd name="T106" fmla="*/ 1563116 w 5361"/>
                <a:gd name="T107" fmla="*/ 1591968 h 5233"/>
                <a:gd name="T108" fmla="*/ 1266769 w 5361"/>
                <a:gd name="T109" fmla="*/ 1606012 h 5233"/>
                <a:gd name="T110" fmla="*/ 1145781 w 5361"/>
                <a:gd name="T111" fmla="*/ 1884003 h 5233"/>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5361" h="5233">
                  <a:moveTo>
                    <a:pt x="4901" y="3002"/>
                  </a:moveTo>
                  <a:lnTo>
                    <a:pt x="4901" y="3002"/>
                  </a:lnTo>
                  <a:cubicBezTo>
                    <a:pt x="4885" y="3002"/>
                    <a:pt x="4869" y="2998"/>
                    <a:pt x="4855" y="2990"/>
                  </a:cubicBezTo>
                  <a:lnTo>
                    <a:pt x="4660" y="2876"/>
                  </a:lnTo>
                  <a:cubicBezTo>
                    <a:pt x="4627" y="2858"/>
                    <a:pt x="4610" y="2822"/>
                    <a:pt x="4616" y="2785"/>
                  </a:cubicBezTo>
                  <a:cubicBezTo>
                    <a:pt x="4630" y="2689"/>
                    <a:pt x="4637" y="2591"/>
                    <a:pt x="4637" y="2493"/>
                  </a:cubicBezTo>
                  <a:cubicBezTo>
                    <a:pt x="4637" y="2396"/>
                    <a:pt x="4630" y="2297"/>
                    <a:pt x="4616" y="2201"/>
                  </a:cubicBezTo>
                  <a:cubicBezTo>
                    <a:pt x="4610" y="2164"/>
                    <a:pt x="4627" y="2128"/>
                    <a:pt x="4660" y="2109"/>
                  </a:cubicBezTo>
                  <a:lnTo>
                    <a:pt x="5089" y="1861"/>
                  </a:lnTo>
                  <a:cubicBezTo>
                    <a:pt x="5126" y="1841"/>
                    <a:pt x="5151" y="1807"/>
                    <a:pt x="5162" y="1767"/>
                  </a:cubicBezTo>
                  <a:cubicBezTo>
                    <a:pt x="5172" y="1727"/>
                    <a:pt x="5167" y="1684"/>
                    <a:pt x="5147" y="1649"/>
                  </a:cubicBezTo>
                  <a:lnTo>
                    <a:pt x="4959" y="1324"/>
                  </a:lnTo>
                  <a:cubicBezTo>
                    <a:pt x="4934" y="1281"/>
                    <a:pt x="4949" y="1225"/>
                    <a:pt x="4992" y="1201"/>
                  </a:cubicBezTo>
                  <a:cubicBezTo>
                    <a:pt x="5036" y="1176"/>
                    <a:pt x="5091" y="1190"/>
                    <a:pt x="5116" y="1234"/>
                  </a:cubicBezTo>
                  <a:lnTo>
                    <a:pt x="5303" y="1559"/>
                  </a:lnTo>
                  <a:cubicBezTo>
                    <a:pt x="5348" y="1636"/>
                    <a:pt x="5360" y="1727"/>
                    <a:pt x="5336" y="1813"/>
                  </a:cubicBezTo>
                  <a:cubicBezTo>
                    <a:pt x="5313" y="1900"/>
                    <a:pt x="5258" y="1973"/>
                    <a:pt x="5180" y="2017"/>
                  </a:cubicBezTo>
                  <a:lnTo>
                    <a:pt x="4802" y="2236"/>
                  </a:lnTo>
                  <a:cubicBezTo>
                    <a:pt x="4813" y="2321"/>
                    <a:pt x="4818" y="2407"/>
                    <a:pt x="4818" y="2493"/>
                  </a:cubicBezTo>
                  <a:cubicBezTo>
                    <a:pt x="4818" y="2579"/>
                    <a:pt x="4813" y="2665"/>
                    <a:pt x="4802" y="2750"/>
                  </a:cubicBezTo>
                  <a:lnTo>
                    <a:pt x="4946" y="2833"/>
                  </a:lnTo>
                  <a:cubicBezTo>
                    <a:pt x="4989" y="2858"/>
                    <a:pt x="5004" y="2914"/>
                    <a:pt x="4978" y="2956"/>
                  </a:cubicBezTo>
                  <a:cubicBezTo>
                    <a:pt x="4962" y="2986"/>
                    <a:pt x="4932" y="3002"/>
                    <a:pt x="4901" y="3002"/>
                  </a:cubicBezTo>
                  <a:close/>
                  <a:moveTo>
                    <a:pt x="2680" y="1662"/>
                  </a:moveTo>
                  <a:lnTo>
                    <a:pt x="2680" y="1662"/>
                  </a:lnTo>
                  <a:cubicBezTo>
                    <a:pt x="2222" y="1662"/>
                    <a:pt x="1849" y="2035"/>
                    <a:pt x="1849" y="2493"/>
                  </a:cubicBezTo>
                  <a:cubicBezTo>
                    <a:pt x="1849" y="2951"/>
                    <a:pt x="2222" y="3323"/>
                    <a:pt x="2680" y="3323"/>
                  </a:cubicBezTo>
                  <a:cubicBezTo>
                    <a:pt x="3138" y="3323"/>
                    <a:pt x="3510" y="2951"/>
                    <a:pt x="3510" y="2493"/>
                  </a:cubicBezTo>
                  <a:cubicBezTo>
                    <a:pt x="3510" y="2035"/>
                    <a:pt x="3138" y="1662"/>
                    <a:pt x="2680" y="1662"/>
                  </a:cubicBezTo>
                  <a:close/>
                  <a:moveTo>
                    <a:pt x="2680" y="3504"/>
                  </a:moveTo>
                  <a:lnTo>
                    <a:pt x="2680" y="3504"/>
                  </a:lnTo>
                  <a:cubicBezTo>
                    <a:pt x="2122" y="3504"/>
                    <a:pt x="1668" y="3051"/>
                    <a:pt x="1668" y="2493"/>
                  </a:cubicBezTo>
                  <a:cubicBezTo>
                    <a:pt x="1668" y="1935"/>
                    <a:pt x="2122" y="1481"/>
                    <a:pt x="2680" y="1481"/>
                  </a:cubicBezTo>
                  <a:cubicBezTo>
                    <a:pt x="3237" y="1481"/>
                    <a:pt x="3691" y="1935"/>
                    <a:pt x="3691" y="2493"/>
                  </a:cubicBezTo>
                  <a:cubicBezTo>
                    <a:pt x="3691" y="3051"/>
                    <a:pt x="3237" y="3504"/>
                    <a:pt x="2680" y="3504"/>
                  </a:cubicBezTo>
                  <a:close/>
                  <a:moveTo>
                    <a:pt x="3182" y="5232"/>
                  </a:moveTo>
                  <a:lnTo>
                    <a:pt x="2178" y="5232"/>
                  </a:lnTo>
                  <a:cubicBezTo>
                    <a:pt x="1992" y="5232"/>
                    <a:pt x="1841" y="5081"/>
                    <a:pt x="1841" y="4896"/>
                  </a:cubicBezTo>
                  <a:lnTo>
                    <a:pt x="1841" y="4460"/>
                  </a:lnTo>
                  <a:cubicBezTo>
                    <a:pt x="1683" y="4393"/>
                    <a:pt x="1533" y="4306"/>
                    <a:pt x="1395" y="4203"/>
                  </a:cubicBezTo>
                  <a:lnTo>
                    <a:pt x="1018" y="4421"/>
                  </a:lnTo>
                  <a:cubicBezTo>
                    <a:pt x="941" y="4465"/>
                    <a:pt x="850" y="4477"/>
                    <a:pt x="764" y="4454"/>
                  </a:cubicBezTo>
                  <a:cubicBezTo>
                    <a:pt x="676" y="4431"/>
                    <a:pt x="604" y="4375"/>
                    <a:pt x="559" y="4298"/>
                  </a:cubicBezTo>
                  <a:lnTo>
                    <a:pt x="56" y="3428"/>
                  </a:lnTo>
                  <a:cubicBezTo>
                    <a:pt x="12" y="3350"/>
                    <a:pt x="0" y="3259"/>
                    <a:pt x="23" y="3173"/>
                  </a:cubicBezTo>
                  <a:cubicBezTo>
                    <a:pt x="46" y="3086"/>
                    <a:pt x="102" y="3013"/>
                    <a:pt x="179" y="2968"/>
                  </a:cubicBezTo>
                  <a:lnTo>
                    <a:pt x="557" y="2750"/>
                  </a:lnTo>
                  <a:cubicBezTo>
                    <a:pt x="547" y="2664"/>
                    <a:pt x="541" y="2578"/>
                    <a:pt x="541" y="2493"/>
                  </a:cubicBezTo>
                  <a:cubicBezTo>
                    <a:pt x="541" y="2407"/>
                    <a:pt x="547" y="2321"/>
                    <a:pt x="557" y="2236"/>
                  </a:cubicBezTo>
                  <a:lnTo>
                    <a:pt x="180" y="2017"/>
                  </a:lnTo>
                  <a:cubicBezTo>
                    <a:pt x="102" y="1973"/>
                    <a:pt x="46" y="1900"/>
                    <a:pt x="24" y="1813"/>
                  </a:cubicBezTo>
                  <a:cubicBezTo>
                    <a:pt x="0" y="1727"/>
                    <a:pt x="12" y="1636"/>
                    <a:pt x="56" y="1559"/>
                  </a:cubicBezTo>
                  <a:lnTo>
                    <a:pt x="559" y="688"/>
                  </a:lnTo>
                  <a:cubicBezTo>
                    <a:pt x="604" y="611"/>
                    <a:pt x="676" y="555"/>
                    <a:pt x="763" y="532"/>
                  </a:cubicBezTo>
                  <a:cubicBezTo>
                    <a:pt x="850" y="508"/>
                    <a:pt x="940" y="521"/>
                    <a:pt x="1018" y="565"/>
                  </a:cubicBezTo>
                  <a:lnTo>
                    <a:pt x="1396" y="783"/>
                  </a:lnTo>
                  <a:cubicBezTo>
                    <a:pt x="1533" y="679"/>
                    <a:pt x="1683" y="593"/>
                    <a:pt x="1841" y="526"/>
                  </a:cubicBezTo>
                  <a:lnTo>
                    <a:pt x="1841" y="90"/>
                  </a:lnTo>
                  <a:cubicBezTo>
                    <a:pt x="1841" y="40"/>
                    <a:pt x="1882" y="0"/>
                    <a:pt x="1932" y="0"/>
                  </a:cubicBezTo>
                  <a:cubicBezTo>
                    <a:pt x="1981" y="0"/>
                    <a:pt x="2022" y="40"/>
                    <a:pt x="2022" y="90"/>
                  </a:cubicBezTo>
                  <a:lnTo>
                    <a:pt x="2022" y="586"/>
                  </a:lnTo>
                  <a:cubicBezTo>
                    <a:pt x="2022" y="624"/>
                    <a:pt x="1999" y="657"/>
                    <a:pt x="1965" y="670"/>
                  </a:cubicBezTo>
                  <a:cubicBezTo>
                    <a:pt x="1783" y="742"/>
                    <a:pt x="1613" y="840"/>
                    <a:pt x="1460" y="962"/>
                  </a:cubicBezTo>
                  <a:cubicBezTo>
                    <a:pt x="1431" y="986"/>
                    <a:pt x="1390" y="989"/>
                    <a:pt x="1358" y="970"/>
                  </a:cubicBezTo>
                  <a:lnTo>
                    <a:pt x="927" y="722"/>
                  </a:lnTo>
                  <a:cubicBezTo>
                    <a:pt x="892" y="701"/>
                    <a:pt x="850" y="696"/>
                    <a:pt x="810" y="706"/>
                  </a:cubicBezTo>
                  <a:cubicBezTo>
                    <a:pt x="769" y="717"/>
                    <a:pt x="736" y="743"/>
                    <a:pt x="715" y="779"/>
                  </a:cubicBezTo>
                  <a:lnTo>
                    <a:pt x="213" y="1649"/>
                  </a:lnTo>
                  <a:cubicBezTo>
                    <a:pt x="193" y="1685"/>
                    <a:pt x="187" y="1727"/>
                    <a:pt x="198" y="1767"/>
                  </a:cubicBezTo>
                  <a:cubicBezTo>
                    <a:pt x="208" y="1807"/>
                    <a:pt x="234" y="1841"/>
                    <a:pt x="270" y="1861"/>
                  </a:cubicBezTo>
                  <a:lnTo>
                    <a:pt x="700" y="2109"/>
                  </a:lnTo>
                  <a:cubicBezTo>
                    <a:pt x="732" y="2128"/>
                    <a:pt x="749" y="2164"/>
                    <a:pt x="744" y="2201"/>
                  </a:cubicBezTo>
                  <a:cubicBezTo>
                    <a:pt x="729" y="2298"/>
                    <a:pt x="722" y="2396"/>
                    <a:pt x="722" y="2493"/>
                  </a:cubicBezTo>
                  <a:cubicBezTo>
                    <a:pt x="722" y="2590"/>
                    <a:pt x="729" y="2688"/>
                    <a:pt x="744" y="2785"/>
                  </a:cubicBezTo>
                  <a:cubicBezTo>
                    <a:pt x="749" y="2822"/>
                    <a:pt x="732" y="2858"/>
                    <a:pt x="700" y="2876"/>
                  </a:cubicBezTo>
                  <a:lnTo>
                    <a:pt x="269" y="3125"/>
                  </a:lnTo>
                  <a:cubicBezTo>
                    <a:pt x="234" y="3146"/>
                    <a:pt x="208" y="3179"/>
                    <a:pt x="198" y="3219"/>
                  </a:cubicBezTo>
                  <a:cubicBezTo>
                    <a:pt x="187" y="3259"/>
                    <a:pt x="193" y="3301"/>
                    <a:pt x="213" y="3337"/>
                  </a:cubicBezTo>
                  <a:lnTo>
                    <a:pt x="715" y="4208"/>
                  </a:lnTo>
                  <a:cubicBezTo>
                    <a:pt x="736" y="4243"/>
                    <a:pt x="769" y="4269"/>
                    <a:pt x="810" y="4279"/>
                  </a:cubicBezTo>
                  <a:cubicBezTo>
                    <a:pt x="850" y="4290"/>
                    <a:pt x="892" y="4284"/>
                    <a:pt x="927" y="4264"/>
                  </a:cubicBezTo>
                  <a:lnTo>
                    <a:pt x="1358" y="4015"/>
                  </a:lnTo>
                  <a:cubicBezTo>
                    <a:pt x="1390" y="3997"/>
                    <a:pt x="1431" y="4000"/>
                    <a:pt x="1460" y="4023"/>
                  </a:cubicBezTo>
                  <a:cubicBezTo>
                    <a:pt x="1612" y="4145"/>
                    <a:pt x="1782" y="4244"/>
                    <a:pt x="1965" y="4315"/>
                  </a:cubicBezTo>
                  <a:cubicBezTo>
                    <a:pt x="1999" y="4329"/>
                    <a:pt x="2022" y="4362"/>
                    <a:pt x="2022" y="4400"/>
                  </a:cubicBezTo>
                  <a:lnTo>
                    <a:pt x="2022" y="4896"/>
                  </a:lnTo>
                  <a:cubicBezTo>
                    <a:pt x="2022" y="4982"/>
                    <a:pt x="2092" y="5051"/>
                    <a:pt x="2178" y="5051"/>
                  </a:cubicBezTo>
                  <a:lnTo>
                    <a:pt x="3182" y="5051"/>
                  </a:lnTo>
                  <a:cubicBezTo>
                    <a:pt x="3268" y="5051"/>
                    <a:pt x="3338" y="4982"/>
                    <a:pt x="3338" y="4896"/>
                  </a:cubicBezTo>
                  <a:lnTo>
                    <a:pt x="3338" y="4400"/>
                  </a:lnTo>
                  <a:cubicBezTo>
                    <a:pt x="3338" y="4362"/>
                    <a:pt x="3360" y="4329"/>
                    <a:pt x="3395" y="4315"/>
                  </a:cubicBezTo>
                  <a:cubicBezTo>
                    <a:pt x="3577" y="4244"/>
                    <a:pt x="3747" y="4146"/>
                    <a:pt x="3900" y="4023"/>
                  </a:cubicBezTo>
                  <a:cubicBezTo>
                    <a:pt x="3929" y="4000"/>
                    <a:pt x="3970" y="3997"/>
                    <a:pt x="4001" y="4015"/>
                  </a:cubicBezTo>
                  <a:lnTo>
                    <a:pt x="4432" y="4264"/>
                  </a:lnTo>
                  <a:cubicBezTo>
                    <a:pt x="4506" y="4307"/>
                    <a:pt x="4602" y="4282"/>
                    <a:pt x="4644" y="4207"/>
                  </a:cubicBezTo>
                  <a:lnTo>
                    <a:pt x="4844" y="3863"/>
                  </a:lnTo>
                  <a:cubicBezTo>
                    <a:pt x="4868" y="3819"/>
                    <a:pt x="4923" y="3805"/>
                    <a:pt x="4967" y="3829"/>
                  </a:cubicBezTo>
                  <a:cubicBezTo>
                    <a:pt x="5010" y="3855"/>
                    <a:pt x="5025" y="3910"/>
                    <a:pt x="5000" y="3952"/>
                  </a:cubicBezTo>
                  <a:lnTo>
                    <a:pt x="4801" y="4298"/>
                  </a:lnTo>
                  <a:cubicBezTo>
                    <a:pt x="4708" y="4458"/>
                    <a:pt x="4502" y="4514"/>
                    <a:pt x="4341" y="4421"/>
                  </a:cubicBezTo>
                  <a:lnTo>
                    <a:pt x="3964" y="4203"/>
                  </a:lnTo>
                  <a:cubicBezTo>
                    <a:pt x="3826" y="4306"/>
                    <a:pt x="3677" y="4393"/>
                    <a:pt x="3518" y="4460"/>
                  </a:cubicBezTo>
                  <a:lnTo>
                    <a:pt x="3518" y="4896"/>
                  </a:lnTo>
                  <a:cubicBezTo>
                    <a:pt x="3518" y="5081"/>
                    <a:pt x="3368" y="5232"/>
                    <a:pt x="3182" y="5232"/>
                  </a:cubicBezTo>
                  <a:close/>
                </a:path>
              </a:pathLst>
            </a:custGeom>
            <a:solidFill>
              <a:schemeClr val="accent5">
                <a:lumMod val="75000"/>
              </a:schemeClr>
            </a:solidFill>
            <a:ln>
              <a:noFill/>
            </a:ln>
            <a:effectLst/>
          </p:spPr>
          <p:txBody>
            <a:bodyPr wrap="none" anchor="ctr"/>
            <a:lstStyle/>
            <a:p>
              <a:endParaRPr lang="es-ES_tradnl" sz="1633"/>
            </a:p>
          </p:txBody>
        </p:sp>
        <p:grpSp>
          <p:nvGrpSpPr>
            <p:cNvPr id="45" name="Group 6">
              <a:extLst>
                <a:ext uri="{FF2B5EF4-FFF2-40B4-BE49-F238E27FC236}">
                  <a16:creationId xmlns:a16="http://schemas.microsoft.com/office/drawing/2014/main" id="{AC289FFB-840F-C54A-A0CB-2D400D5A07A1}"/>
                </a:ext>
              </a:extLst>
            </p:cNvPr>
            <p:cNvGrpSpPr>
              <a:grpSpLocks/>
            </p:cNvGrpSpPr>
            <p:nvPr/>
          </p:nvGrpSpPr>
          <p:grpSpPr bwMode="auto">
            <a:xfrm>
              <a:off x="7512830" y="221160"/>
              <a:ext cx="1227236" cy="1584695"/>
              <a:chOff x="3309938" y="4121150"/>
              <a:chExt cx="1836737" cy="2371725"/>
            </a:xfrm>
            <a:solidFill>
              <a:schemeClr val="accent6">
                <a:lumMod val="75000"/>
              </a:schemeClr>
            </a:solidFill>
          </p:grpSpPr>
          <p:sp>
            <p:nvSpPr>
              <p:cNvPr id="78" name="Freeform 1">
                <a:extLst>
                  <a:ext uri="{FF2B5EF4-FFF2-40B4-BE49-F238E27FC236}">
                    <a16:creationId xmlns:a16="http://schemas.microsoft.com/office/drawing/2014/main" id="{2FCDD7EF-5A05-3540-B8D5-F30AA936294A}"/>
                  </a:ext>
                </a:extLst>
              </p:cNvPr>
              <p:cNvSpPr>
                <a:spLocks noChangeArrowheads="1"/>
              </p:cNvSpPr>
              <p:nvPr/>
            </p:nvSpPr>
            <p:spPr bwMode="auto">
              <a:xfrm>
                <a:off x="4108450" y="5248275"/>
                <a:ext cx="290513" cy="741363"/>
              </a:xfrm>
              <a:custGeom>
                <a:avLst/>
                <a:gdLst>
                  <a:gd name="T0" fmla="*/ 175099 w 808"/>
                  <a:gd name="T1" fmla="*/ 51798 h 2061"/>
                  <a:gd name="T2" fmla="*/ 175099 w 808"/>
                  <a:gd name="T3" fmla="*/ 51798 h 2061"/>
                  <a:gd name="T4" fmla="*/ 289075 w 808"/>
                  <a:gd name="T5" fmla="*/ 210431 h 2061"/>
                  <a:gd name="T6" fmla="*/ 289075 w 808"/>
                  <a:gd name="T7" fmla="*/ 227697 h 2061"/>
                  <a:gd name="T8" fmla="*/ 221840 w 808"/>
                  <a:gd name="T9" fmla="*/ 227697 h 2061"/>
                  <a:gd name="T10" fmla="*/ 221840 w 808"/>
                  <a:gd name="T11" fmla="*/ 205754 h 2061"/>
                  <a:gd name="T12" fmla="*/ 221840 w 808"/>
                  <a:gd name="T13" fmla="*/ 205754 h 2061"/>
                  <a:gd name="T14" fmla="*/ 147414 w 808"/>
                  <a:gd name="T15" fmla="*/ 113668 h 2061"/>
                  <a:gd name="T16" fmla="*/ 147414 w 808"/>
                  <a:gd name="T17" fmla="*/ 113668 h 2061"/>
                  <a:gd name="T18" fmla="*/ 73707 w 808"/>
                  <a:gd name="T19" fmla="*/ 205754 h 2061"/>
                  <a:gd name="T20" fmla="*/ 73707 w 808"/>
                  <a:gd name="T21" fmla="*/ 205754 h 2061"/>
                  <a:gd name="T22" fmla="*/ 290153 w 808"/>
                  <a:gd name="T23" fmla="*/ 532731 h 2061"/>
                  <a:gd name="T24" fmla="*/ 290153 w 808"/>
                  <a:gd name="T25" fmla="*/ 532731 h 2061"/>
                  <a:gd name="T26" fmla="*/ 175099 w 808"/>
                  <a:gd name="T27" fmla="*/ 692083 h 2061"/>
                  <a:gd name="T28" fmla="*/ 175099 w 808"/>
                  <a:gd name="T29" fmla="*/ 741003 h 2061"/>
                  <a:gd name="T30" fmla="*/ 116133 w 808"/>
                  <a:gd name="T31" fmla="*/ 741003 h 2061"/>
                  <a:gd name="T32" fmla="*/ 116133 w 808"/>
                  <a:gd name="T33" fmla="*/ 692083 h 2061"/>
                  <a:gd name="T34" fmla="*/ 116133 w 808"/>
                  <a:gd name="T35" fmla="*/ 692083 h 2061"/>
                  <a:gd name="T36" fmla="*/ 0 w 808"/>
                  <a:gd name="T37" fmla="*/ 532731 h 2061"/>
                  <a:gd name="T38" fmla="*/ 0 w 808"/>
                  <a:gd name="T39" fmla="*/ 493163 h 2061"/>
                  <a:gd name="T40" fmla="*/ 67235 w 808"/>
                  <a:gd name="T41" fmla="*/ 493163 h 2061"/>
                  <a:gd name="T42" fmla="*/ 67235 w 808"/>
                  <a:gd name="T43" fmla="*/ 537407 h 2061"/>
                  <a:gd name="T44" fmla="*/ 67235 w 808"/>
                  <a:gd name="T45" fmla="*/ 537407 h 2061"/>
                  <a:gd name="T46" fmla="*/ 142740 w 808"/>
                  <a:gd name="T47" fmla="*/ 628774 h 2061"/>
                  <a:gd name="T48" fmla="*/ 142740 w 808"/>
                  <a:gd name="T49" fmla="*/ 628774 h 2061"/>
                  <a:gd name="T50" fmla="*/ 218244 w 808"/>
                  <a:gd name="T51" fmla="*/ 537407 h 2061"/>
                  <a:gd name="T52" fmla="*/ 218244 w 808"/>
                  <a:gd name="T53" fmla="*/ 537407 h 2061"/>
                  <a:gd name="T54" fmla="*/ 2876 w 808"/>
                  <a:gd name="T55" fmla="*/ 210431 h 2061"/>
                  <a:gd name="T56" fmla="*/ 2876 w 808"/>
                  <a:gd name="T57" fmla="*/ 210431 h 2061"/>
                  <a:gd name="T58" fmla="*/ 116133 w 808"/>
                  <a:gd name="T59" fmla="*/ 51798 h 2061"/>
                  <a:gd name="T60" fmla="*/ 116133 w 808"/>
                  <a:gd name="T61" fmla="*/ 0 h 2061"/>
                  <a:gd name="T62" fmla="*/ 175099 w 808"/>
                  <a:gd name="T63" fmla="*/ 0 h 2061"/>
                  <a:gd name="T64" fmla="*/ 175099 w 808"/>
                  <a:gd name="T65" fmla="*/ 51798 h 206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808" h="2061">
                    <a:moveTo>
                      <a:pt x="487" y="144"/>
                    </a:moveTo>
                    <a:lnTo>
                      <a:pt x="487" y="144"/>
                    </a:lnTo>
                    <a:cubicBezTo>
                      <a:pt x="705" y="175"/>
                      <a:pt x="804" y="344"/>
                      <a:pt x="804" y="585"/>
                    </a:cubicBezTo>
                    <a:lnTo>
                      <a:pt x="804" y="633"/>
                    </a:lnTo>
                    <a:lnTo>
                      <a:pt x="617" y="633"/>
                    </a:lnTo>
                    <a:lnTo>
                      <a:pt x="617" y="572"/>
                    </a:lnTo>
                    <a:cubicBezTo>
                      <a:pt x="617" y="413"/>
                      <a:pt x="553" y="316"/>
                      <a:pt x="410" y="316"/>
                    </a:cubicBezTo>
                    <a:cubicBezTo>
                      <a:pt x="269" y="316"/>
                      <a:pt x="205" y="413"/>
                      <a:pt x="205" y="572"/>
                    </a:cubicBezTo>
                    <a:cubicBezTo>
                      <a:pt x="205" y="974"/>
                      <a:pt x="807" y="977"/>
                      <a:pt x="807" y="1481"/>
                    </a:cubicBezTo>
                    <a:cubicBezTo>
                      <a:pt x="807" y="1722"/>
                      <a:pt x="705" y="1893"/>
                      <a:pt x="487" y="1924"/>
                    </a:cubicBezTo>
                    <a:lnTo>
                      <a:pt x="487" y="2060"/>
                    </a:lnTo>
                    <a:lnTo>
                      <a:pt x="323" y="2060"/>
                    </a:lnTo>
                    <a:lnTo>
                      <a:pt x="323" y="1924"/>
                    </a:lnTo>
                    <a:cubicBezTo>
                      <a:pt x="100" y="1893"/>
                      <a:pt x="0" y="1724"/>
                      <a:pt x="0" y="1481"/>
                    </a:cubicBezTo>
                    <a:lnTo>
                      <a:pt x="0" y="1371"/>
                    </a:lnTo>
                    <a:lnTo>
                      <a:pt x="187" y="1371"/>
                    </a:lnTo>
                    <a:lnTo>
                      <a:pt x="187" y="1494"/>
                    </a:lnTo>
                    <a:cubicBezTo>
                      <a:pt x="187" y="1656"/>
                      <a:pt x="254" y="1748"/>
                      <a:pt x="397" y="1748"/>
                    </a:cubicBezTo>
                    <a:cubicBezTo>
                      <a:pt x="543" y="1748"/>
                      <a:pt x="607" y="1656"/>
                      <a:pt x="607" y="1494"/>
                    </a:cubicBezTo>
                    <a:cubicBezTo>
                      <a:pt x="607" y="1095"/>
                      <a:pt x="8" y="1089"/>
                      <a:pt x="8" y="585"/>
                    </a:cubicBezTo>
                    <a:cubicBezTo>
                      <a:pt x="8" y="339"/>
                      <a:pt x="107" y="177"/>
                      <a:pt x="323" y="144"/>
                    </a:cubicBezTo>
                    <a:lnTo>
                      <a:pt x="323" y="0"/>
                    </a:lnTo>
                    <a:lnTo>
                      <a:pt x="487" y="0"/>
                    </a:lnTo>
                    <a:lnTo>
                      <a:pt x="487" y="14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79" name="Freeform 31">
                <a:extLst>
                  <a:ext uri="{FF2B5EF4-FFF2-40B4-BE49-F238E27FC236}">
                    <a16:creationId xmlns:a16="http://schemas.microsoft.com/office/drawing/2014/main" id="{5A9A55B0-2EEC-DE4B-B97F-DDC2AA72EE55}"/>
                  </a:ext>
                </a:extLst>
              </p:cNvPr>
              <p:cNvSpPr>
                <a:spLocks noChangeArrowheads="1"/>
              </p:cNvSpPr>
              <p:nvPr/>
            </p:nvSpPr>
            <p:spPr bwMode="auto">
              <a:xfrm>
                <a:off x="3309938" y="4754563"/>
                <a:ext cx="1836737" cy="1738312"/>
              </a:xfrm>
              <a:custGeom>
                <a:avLst/>
                <a:gdLst>
                  <a:gd name="T0" fmla="*/ 918008 w 5102"/>
                  <a:gd name="T1" fmla="*/ 64782 h 4830"/>
                  <a:gd name="T2" fmla="*/ 918008 w 5102"/>
                  <a:gd name="T3" fmla="*/ 64782 h 4830"/>
                  <a:gd name="T4" fmla="*/ 317163 w 5102"/>
                  <a:gd name="T5" fmla="*/ 396609 h 4830"/>
                  <a:gd name="T6" fmla="*/ 317163 w 5102"/>
                  <a:gd name="T7" fmla="*/ 396609 h 4830"/>
                  <a:gd name="T8" fmla="*/ 64801 w 5102"/>
                  <a:gd name="T9" fmla="*/ 1044787 h 4830"/>
                  <a:gd name="T10" fmla="*/ 64801 w 5102"/>
                  <a:gd name="T11" fmla="*/ 1044787 h 4830"/>
                  <a:gd name="T12" fmla="*/ 918008 w 5102"/>
                  <a:gd name="T13" fmla="*/ 1672810 h 4830"/>
                  <a:gd name="T14" fmla="*/ 918008 w 5102"/>
                  <a:gd name="T15" fmla="*/ 1672810 h 4830"/>
                  <a:gd name="T16" fmla="*/ 1771216 w 5102"/>
                  <a:gd name="T17" fmla="*/ 1044787 h 4830"/>
                  <a:gd name="T18" fmla="*/ 1771216 w 5102"/>
                  <a:gd name="T19" fmla="*/ 1044787 h 4830"/>
                  <a:gd name="T20" fmla="*/ 1518854 w 5102"/>
                  <a:gd name="T21" fmla="*/ 396609 h 4830"/>
                  <a:gd name="T22" fmla="*/ 1518854 w 5102"/>
                  <a:gd name="T23" fmla="*/ 396609 h 4830"/>
                  <a:gd name="T24" fmla="*/ 918008 w 5102"/>
                  <a:gd name="T25" fmla="*/ 64782 h 4830"/>
                  <a:gd name="T26" fmla="*/ 918008 w 5102"/>
                  <a:gd name="T27" fmla="*/ 1737952 h 4830"/>
                  <a:gd name="T28" fmla="*/ 918008 w 5102"/>
                  <a:gd name="T29" fmla="*/ 1737952 h 4830"/>
                  <a:gd name="T30" fmla="*/ 0 w 5102"/>
                  <a:gd name="T31" fmla="*/ 1044787 h 4830"/>
                  <a:gd name="T32" fmla="*/ 0 w 5102"/>
                  <a:gd name="T33" fmla="*/ 1044787 h 4830"/>
                  <a:gd name="T34" fmla="*/ 918008 w 5102"/>
                  <a:gd name="T35" fmla="*/ 0 h 4830"/>
                  <a:gd name="T36" fmla="*/ 918008 w 5102"/>
                  <a:gd name="T37" fmla="*/ 0 h 4830"/>
                  <a:gd name="T38" fmla="*/ 1569615 w 5102"/>
                  <a:gd name="T39" fmla="*/ 355940 h 4830"/>
                  <a:gd name="T40" fmla="*/ 1569615 w 5102"/>
                  <a:gd name="T41" fmla="*/ 355940 h 4830"/>
                  <a:gd name="T42" fmla="*/ 1836377 w 5102"/>
                  <a:gd name="T43" fmla="*/ 1044787 h 4830"/>
                  <a:gd name="T44" fmla="*/ 1836377 w 5102"/>
                  <a:gd name="T45" fmla="*/ 1044787 h 4830"/>
                  <a:gd name="T46" fmla="*/ 918008 w 5102"/>
                  <a:gd name="T47" fmla="*/ 1737952 h 483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5102" h="4830">
                    <a:moveTo>
                      <a:pt x="2550" y="180"/>
                    </a:moveTo>
                    <a:lnTo>
                      <a:pt x="2550" y="180"/>
                    </a:lnTo>
                    <a:cubicBezTo>
                      <a:pt x="1952" y="180"/>
                      <a:pt x="1360" y="507"/>
                      <a:pt x="881" y="1102"/>
                    </a:cubicBezTo>
                    <a:cubicBezTo>
                      <a:pt x="449" y="1638"/>
                      <a:pt x="180" y="2329"/>
                      <a:pt x="180" y="2903"/>
                    </a:cubicBezTo>
                    <a:cubicBezTo>
                      <a:pt x="180" y="3963"/>
                      <a:pt x="1111" y="4648"/>
                      <a:pt x="2550" y="4648"/>
                    </a:cubicBezTo>
                    <a:cubicBezTo>
                      <a:pt x="3989" y="4648"/>
                      <a:pt x="4920" y="3963"/>
                      <a:pt x="4920" y="2903"/>
                    </a:cubicBezTo>
                    <a:cubicBezTo>
                      <a:pt x="4920" y="2329"/>
                      <a:pt x="4651" y="1638"/>
                      <a:pt x="4219" y="1102"/>
                    </a:cubicBezTo>
                    <a:cubicBezTo>
                      <a:pt x="3741" y="507"/>
                      <a:pt x="3149" y="180"/>
                      <a:pt x="2550" y="180"/>
                    </a:cubicBezTo>
                    <a:close/>
                    <a:moveTo>
                      <a:pt x="2550" y="4829"/>
                    </a:moveTo>
                    <a:lnTo>
                      <a:pt x="2550" y="4829"/>
                    </a:lnTo>
                    <a:cubicBezTo>
                      <a:pt x="1001" y="4829"/>
                      <a:pt x="0" y="4072"/>
                      <a:pt x="0" y="2903"/>
                    </a:cubicBezTo>
                    <a:cubicBezTo>
                      <a:pt x="0" y="1596"/>
                      <a:pt x="1176" y="0"/>
                      <a:pt x="2550" y="0"/>
                    </a:cubicBezTo>
                    <a:cubicBezTo>
                      <a:pt x="3204" y="0"/>
                      <a:pt x="3846" y="351"/>
                      <a:pt x="4360" y="989"/>
                    </a:cubicBezTo>
                    <a:cubicBezTo>
                      <a:pt x="4823" y="1564"/>
                      <a:pt x="5101" y="2280"/>
                      <a:pt x="5101" y="2903"/>
                    </a:cubicBezTo>
                    <a:cubicBezTo>
                      <a:pt x="5101" y="4072"/>
                      <a:pt x="4099" y="4829"/>
                      <a:pt x="2550" y="4829"/>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80" name="Freeform 32">
                <a:extLst>
                  <a:ext uri="{FF2B5EF4-FFF2-40B4-BE49-F238E27FC236}">
                    <a16:creationId xmlns:a16="http://schemas.microsoft.com/office/drawing/2014/main" id="{993D96ED-C596-9E41-9398-BF8F60C4FA41}"/>
                  </a:ext>
                </a:extLst>
              </p:cNvPr>
              <p:cNvSpPr>
                <a:spLocks noChangeArrowheads="1"/>
              </p:cNvSpPr>
              <p:nvPr/>
            </p:nvSpPr>
            <p:spPr bwMode="auto">
              <a:xfrm>
                <a:off x="3843338" y="4121150"/>
                <a:ext cx="769937" cy="534988"/>
              </a:xfrm>
              <a:custGeom>
                <a:avLst/>
                <a:gdLst>
                  <a:gd name="T0" fmla="*/ 80705 w 2137"/>
                  <a:gd name="T1" fmla="*/ 65076 h 1488"/>
                  <a:gd name="T2" fmla="*/ 381546 w 2137"/>
                  <a:gd name="T3" fmla="*/ 466676 h 1488"/>
                  <a:gd name="T4" fmla="*/ 381546 w 2137"/>
                  <a:gd name="T5" fmla="*/ 466676 h 1488"/>
                  <a:gd name="T6" fmla="*/ 384788 w 2137"/>
                  <a:gd name="T7" fmla="*/ 469553 h 1488"/>
                  <a:gd name="T8" fmla="*/ 384788 w 2137"/>
                  <a:gd name="T9" fmla="*/ 469553 h 1488"/>
                  <a:gd name="T10" fmla="*/ 388031 w 2137"/>
                  <a:gd name="T11" fmla="*/ 466676 h 1488"/>
                  <a:gd name="T12" fmla="*/ 688872 w 2137"/>
                  <a:gd name="T13" fmla="*/ 65076 h 1488"/>
                  <a:gd name="T14" fmla="*/ 80705 w 2137"/>
                  <a:gd name="T15" fmla="*/ 65076 h 1488"/>
                  <a:gd name="T16" fmla="*/ 384788 w 2137"/>
                  <a:gd name="T17" fmla="*/ 534628 h 1488"/>
                  <a:gd name="T18" fmla="*/ 384788 w 2137"/>
                  <a:gd name="T19" fmla="*/ 534628 h 1488"/>
                  <a:gd name="T20" fmla="*/ 329664 w 2137"/>
                  <a:gd name="T21" fmla="*/ 505506 h 1488"/>
                  <a:gd name="T22" fmla="*/ 19095 w 2137"/>
                  <a:gd name="T23" fmla="*/ 90962 h 1488"/>
                  <a:gd name="T24" fmla="*/ 19095 w 2137"/>
                  <a:gd name="T25" fmla="*/ 90962 h 1488"/>
                  <a:gd name="T26" fmla="*/ 9728 w 2137"/>
                  <a:gd name="T27" fmla="*/ 29482 h 1488"/>
                  <a:gd name="T28" fmla="*/ 9728 w 2137"/>
                  <a:gd name="T29" fmla="*/ 29482 h 1488"/>
                  <a:gd name="T30" fmla="*/ 64852 w 2137"/>
                  <a:gd name="T31" fmla="*/ 0 h 1488"/>
                  <a:gd name="T32" fmla="*/ 705085 w 2137"/>
                  <a:gd name="T33" fmla="*/ 0 h 1488"/>
                  <a:gd name="T34" fmla="*/ 705085 w 2137"/>
                  <a:gd name="T35" fmla="*/ 0 h 1488"/>
                  <a:gd name="T36" fmla="*/ 760209 w 2137"/>
                  <a:gd name="T37" fmla="*/ 29482 h 1488"/>
                  <a:gd name="T38" fmla="*/ 760209 w 2137"/>
                  <a:gd name="T39" fmla="*/ 29482 h 1488"/>
                  <a:gd name="T40" fmla="*/ 750842 w 2137"/>
                  <a:gd name="T41" fmla="*/ 90962 h 1488"/>
                  <a:gd name="T42" fmla="*/ 440273 w 2137"/>
                  <a:gd name="T43" fmla="*/ 505506 h 1488"/>
                  <a:gd name="T44" fmla="*/ 440273 w 2137"/>
                  <a:gd name="T45" fmla="*/ 505506 h 1488"/>
                  <a:gd name="T46" fmla="*/ 384788 w 2137"/>
                  <a:gd name="T47" fmla="*/ 534628 h 148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2137" h="1488">
                    <a:moveTo>
                      <a:pt x="224" y="181"/>
                    </a:moveTo>
                    <a:lnTo>
                      <a:pt x="1059" y="1298"/>
                    </a:lnTo>
                    <a:cubicBezTo>
                      <a:pt x="1063" y="1303"/>
                      <a:pt x="1067" y="1305"/>
                      <a:pt x="1068" y="1306"/>
                    </a:cubicBezTo>
                    <a:cubicBezTo>
                      <a:pt x="1070" y="1305"/>
                      <a:pt x="1073" y="1303"/>
                      <a:pt x="1077" y="1298"/>
                    </a:cubicBezTo>
                    <a:lnTo>
                      <a:pt x="1912" y="181"/>
                    </a:lnTo>
                    <a:lnTo>
                      <a:pt x="224" y="181"/>
                    </a:lnTo>
                    <a:close/>
                    <a:moveTo>
                      <a:pt x="1068" y="1487"/>
                    </a:moveTo>
                    <a:lnTo>
                      <a:pt x="1068" y="1487"/>
                    </a:lnTo>
                    <a:cubicBezTo>
                      <a:pt x="1009" y="1487"/>
                      <a:pt x="953" y="1457"/>
                      <a:pt x="915" y="1406"/>
                    </a:cubicBezTo>
                    <a:lnTo>
                      <a:pt x="53" y="253"/>
                    </a:lnTo>
                    <a:cubicBezTo>
                      <a:pt x="10" y="197"/>
                      <a:pt x="0" y="134"/>
                      <a:pt x="27" y="82"/>
                    </a:cubicBezTo>
                    <a:cubicBezTo>
                      <a:pt x="53" y="30"/>
                      <a:pt x="108" y="0"/>
                      <a:pt x="180" y="0"/>
                    </a:cubicBezTo>
                    <a:lnTo>
                      <a:pt x="1957" y="0"/>
                    </a:lnTo>
                    <a:cubicBezTo>
                      <a:pt x="2028" y="0"/>
                      <a:pt x="2084" y="30"/>
                      <a:pt x="2110" y="82"/>
                    </a:cubicBezTo>
                    <a:cubicBezTo>
                      <a:pt x="2136" y="134"/>
                      <a:pt x="2126" y="197"/>
                      <a:pt x="2084" y="253"/>
                    </a:cubicBezTo>
                    <a:lnTo>
                      <a:pt x="1222" y="1406"/>
                    </a:lnTo>
                    <a:cubicBezTo>
                      <a:pt x="1183" y="1457"/>
                      <a:pt x="1128" y="1487"/>
                      <a:pt x="1068" y="1487"/>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81" name="Freeform 33">
                <a:extLst>
                  <a:ext uri="{FF2B5EF4-FFF2-40B4-BE49-F238E27FC236}">
                    <a16:creationId xmlns:a16="http://schemas.microsoft.com/office/drawing/2014/main" id="{32FEC3B3-7DE0-7D47-9032-1702C2445B42}"/>
                  </a:ext>
                </a:extLst>
              </p:cNvPr>
              <p:cNvSpPr>
                <a:spLocks noChangeArrowheads="1"/>
              </p:cNvSpPr>
              <p:nvPr/>
            </p:nvSpPr>
            <p:spPr bwMode="auto">
              <a:xfrm>
                <a:off x="4024313" y="4597400"/>
                <a:ext cx="407987" cy="222250"/>
              </a:xfrm>
              <a:custGeom>
                <a:avLst/>
                <a:gdLst>
                  <a:gd name="T0" fmla="*/ 111007 w 1132"/>
                  <a:gd name="T1" fmla="*/ 64987 h 619"/>
                  <a:gd name="T2" fmla="*/ 111007 w 1132"/>
                  <a:gd name="T3" fmla="*/ 64987 h 619"/>
                  <a:gd name="T4" fmla="*/ 64874 w 1132"/>
                  <a:gd name="T5" fmla="*/ 110945 h 619"/>
                  <a:gd name="T6" fmla="*/ 64874 w 1132"/>
                  <a:gd name="T7" fmla="*/ 110945 h 619"/>
                  <a:gd name="T8" fmla="*/ 111007 w 1132"/>
                  <a:gd name="T9" fmla="*/ 157263 h 619"/>
                  <a:gd name="T10" fmla="*/ 296259 w 1132"/>
                  <a:gd name="T11" fmla="*/ 157263 h 619"/>
                  <a:gd name="T12" fmla="*/ 296259 w 1132"/>
                  <a:gd name="T13" fmla="*/ 157263 h 619"/>
                  <a:gd name="T14" fmla="*/ 342392 w 1132"/>
                  <a:gd name="T15" fmla="*/ 110945 h 619"/>
                  <a:gd name="T16" fmla="*/ 342392 w 1132"/>
                  <a:gd name="T17" fmla="*/ 110945 h 619"/>
                  <a:gd name="T18" fmla="*/ 296259 w 1132"/>
                  <a:gd name="T19" fmla="*/ 64987 h 619"/>
                  <a:gd name="T20" fmla="*/ 111007 w 1132"/>
                  <a:gd name="T21" fmla="*/ 64987 h 619"/>
                  <a:gd name="T22" fmla="*/ 296259 w 1132"/>
                  <a:gd name="T23" fmla="*/ 221891 h 619"/>
                  <a:gd name="T24" fmla="*/ 111007 w 1132"/>
                  <a:gd name="T25" fmla="*/ 221891 h 619"/>
                  <a:gd name="T26" fmla="*/ 111007 w 1132"/>
                  <a:gd name="T27" fmla="*/ 221891 h 619"/>
                  <a:gd name="T28" fmla="*/ 0 w 1132"/>
                  <a:gd name="T29" fmla="*/ 110945 h 619"/>
                  <a:gd name="T30" fmla="*/ 0 w 1132"/>
                  <a:gd name="T31" fmla="*/ 110945 h 619"/>
                  <a:gd name="T32" fmla="*/ 111007 w 1132"/>
                  <a:gd name="T33" fmla="*/ 0 h 619"/>
                  <a:gd name="T34" fmla="*/ 296259 w 1132"/>
                  <a:gd name="T35" fmla="*/ 0 h 619"/>
                  <a:gd name="T36" fmla="*/ 296259 w 1132"/>
                  <a:gd name="T37" fmla="*/ 0 h 619"/>
                  <a:gd name="T38" fmla="*/ 407627 w 1132"/>
                  <a:gd name="T39" fmla="*/ 110945 h 619"/>
                  <a:gd name="T40" fmla="*/ 407627 w 1132"/>
                  <a:gd name="T41" fmla="*/ 110945 h 619"/>
                  <a:gd name="T42" fmla="*/ 296259 w 1132"/>
                  <a:gd name="T43" fmla="*/ 221891 h 61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132" h="619">
                    <a:moveTo>
                      <a:pt x="308" y="181"/>
                    </a:moveTo>
                    <a:lnTo>
                      <a:pt x="308" y="181"/>
                    </a:lnTo>
                    <a:cubicBezTo>
                      <a:pt x="237" y="181"/>
                      <a:pt x="180" y="239"/>
                      <a:pt x="180" y="309"/>
                    </a:cubicBezTo>
                    <a:cubicBezTo>
                      <a:pt x="180" y="380"/>
                      <a:pt x="237" y="438"/>
                      <a:pt x="308" y="438"/>
                    </a:cubicBezTo>
                    <a:lnTo>
                      <a:pt x="822" y="438"/>
                    </a:lnTo>
                    <a:cubicBezTo>
                      <a:pt x="893" y="438"/>
                      <a:pt x="950" y="380"/>
                      <a:pt x="950" y="309"/>
                    </a:cubicBezTo>
                    <a:cubicBezTo>
                      <a:pt x="950" y="239"/>
                      <a:pt x="893" y="181"/>
                      <a:pt x="822" y="181"/>
                    </a:cubicBezTo>
                    <a:lnTo>
                      <a:pt x="308" y="181"/>
                    </a:lnTo>
                    <a:close/>
                    <a:moveTo>
                      <a:pt x="822" y="618"/>
                    </a:moveTo>
                    <a:lnTo>
                      <a:pt x="308" y="618"/>
                    </a:lnTo>
                    <a:cubicBezTo>
                      <a:pt x="138" y="618"/>
                      <a:pt x="0" y="480"/>
                      <a:pt x="0" y="309"/>
                    </a:cubicBezTo>
                    <a:cubicBezTo>
                      <a:pt x="0" y="139"/>
                      <a:pt x="138" y="0"/>
                      <a:pt x="308" y="0"/>
                    </a:cubicBezTo>
                    <a:lnTo>
                      <a:pt x="822" y="0"/>
                    </a:lnTo>
                    <a:cubicBezTo>
                      <a:pt x="993" y="0"/>
                      <a:pt x="1131" y="139"/>
                      <a:pt x="1131" y="309"/>
                    </a:cubicBezTo>
                    <a:cubicBezTo>
                      <a:pt x="1131" y="480"/>
                      <a:pt x="993" y="618"/>
                      <a:pt x="822" y="61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grpSp>
        <p:grpSp>
          <p:nvGrpSpPr>
            <p:cNvPr id="46" name="Group 9">
              <a:extLst>
                <a:ext uri="{FF2B5EF4-FFF2-40B4-BE49-F238E27FC236}">
                  <a16:creationId xmlns:a16="http://schemas.microsoft.com/office/drawing/2014/main" id="{15F24AE7-3C47-9548-AA38-3DE77B7C0ED5}"/>
                </a:ext>
              </a:extLst>
            </p:cNvPr>
            <p:cNvGrpSpPr>
              <a:grpSpLocks/>
            </p:cNvGrpSpPr>
            <p:nvPr/>
          </p:nvGrpSpPr>
          <p:grpSpPr bwMode="auto">
            <a:xfrm>
              <a:off x="4356092" y="808244"/>
              <a:ext cx="1245270" cy="711734"/>
              <a:chOff x="5507038" y="1647825"/>
              <a:chExt cx="1863725" cy="1065213"/>
            </a:xfrm>
            <a:solidFill>
              <a:schemeClr val="accent4">
                <a:lumMod val="75000"/>
              </a:schemeClr>
            </a:solidFill>
          </p:grpSpPr>
          <p:sp>
            <p:nvSpPr>
              <p:cNvPr id="76" name="Freeform 34">
                <a:extLst>
                  <a:ext uri="{FF2B5EF4-FFF2-40B4-BE49-F238E27FC236}">
                    <a16:creationId xmlns:a16="http://schemas.microsoft.com/office/drawing/2014/main" id="{3AE0BBB4-0499-EE4E-A25F-60D9690C3AC2}"/>
                  </a:ext>
                </a:extLst>
              </p:cNvPr>
              <p:cNvSpPr>
                <a:spLocks noChangeArrowheads="1"/>
              </p:cNvSpPr>
              <p:nvPr/>
            </p:nvSpPr>
            <p:spPr bwMode="auto">
              <a:xfrm>
                <a:off x="7092950" y="1647825"/>
                <a:ext cx="277813" cy="246063"/>
              </a:xfrm>
              <a:custGeom>
                <a:avLst/>
                <a:gdLst>
                  <a:gd name="T0" fmla="*/ 15474 w 772"/>
                  <a:gd name="T1" fmla="*/ 110764 h 682"/>
                  <a:gd name="T2" fmla="*/ 15474 w 772"/>
                  <a:gd name="T3" fmla="*/ 110764 h 682"/>
                  <a:gd name="T4" fmla="*/ 17273 w 772"/>
                  <a:gd name="T5" fmla="*/ 139989 h 682"/>
                  <a:gd name="T6" fmla="*/ 250823 w 772"/>
                  <a:gd name="T7" fmla="*/ 238486 h 682"/>
                  <a:gd name="T8" fmla="*/ 250823 w 772"/>
                  <a:gd name="T9" fmla="*/ 238486 h 682"/>
                  <a:gd name="T10" fmla="*/ 272775 w 772"/>
                  <a:gd name="T11" fmla="*/ 219725 h 682"/>
                  <a:gd name="T12" fmla="*/ 224554 w 772"/>
                  <a:gd name="T13" fmla="*/ 24173 h 682"/>
                  <a:gd name="T14" fmla="*/ 224554 w 772"/>
                  <a:gd name="T15" fmla="*/ 24173 h 682"/>
                  <a:gd name="T16" fmla="*/ 188927 w 772"/>
                  <a:gd name="T17" fmla="*/ 9020 h 682"/>
                  <a:gd name="T18" fmla="*/ 15474 w 772"/>
                  <a:gd name="T19" fmla="*/ 110764 h 68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72" h="682">
                    <a:moveTo>
                      <a:pt x="43" y="307"/>
                    </a:moveTo>
                    <a:lnTo>
                      <a:pt x="43" y="307"/>
                    </a:lnTo>
                    <a:cubicBezTo>
                      <a:pt x="0" y="332"/>
                      <a:pt x="2" y="368"/>
                      <a:pt x="48" y="388"/>
                    </a:cubicBezTo>
                    <a:lnTo>
                      <a:pt x="697" y="661"/>
                    </a:lnTo>
                    <a:cubicBezTo>
                      <a:pt x="743" y="681"/>
                      <a:pt x="771" y="657"/>
                      <a:pt x="758" y="609"/>
                    </a:cubicBezTo>
                    <a:lnTo>
                      <a:pt x="624" y="67"/>
                    </a:lnTo>
                    <a:cubicBezTo>
                      <a:pt x="612" y="19"/>
                      <a:pt x="567" y="0"/>
                      <a:pt x="525" y="25"/>
                    </a:cubicBezTo>
                    <a:lnTo>
                      <a:pt x="43" y="30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77" name="Freeform 35">
                <a:extLst>
                  <a:ext uri="{FF2B5EF4-FFF2-40B4-BE49-F238E27FC236}">
                    <a16:creationId xmlns:a16="http://schemas.microsoft.com/office/drawing/2014/main" id="{FD04FBEA-E2CB-A84C-867F-002387F1DA4C}"/>
                  </a:ext>
                </a:extLst>
              </p:cNvPr>
              <p:cNvSpPr>
                <a:spLocks noChangeArrowheads="1"/>
              </p:cNvSpPr>
              <p:nvPr/>
            </p:nvSpPr>
            <p:spPr bwMode="auto">
              <a:xfrm>
                <a:off x="5507038" y="1752600"/>
                <a:ext cx="1771650" cy="960438"/>
              </a:xfrm>
              <a:custGeom>
                <a:avLst/>
                <a:gdLst>
                  <a:gd name="T0" fmla="*/ 37067 w 4923"/>
                  <a:gd name="T1" fmla="*/ 960078 h 2666"/>
                  <a:gd name="T2" fmla="*/ 37067 w 4923"/>
                  <a:gd name="T3" fmla="*/ 960078 h 2666"/>
                  <a:gd name="T4" fmla="*/ 20873 w 4923"/>
                  <a:gd name="T5" fmla="*/ 955755 h 2666"/>
                  <a:gd name="T6" fmla="*/ 20873 w 4923"/>
                  <a:gd name="T7" fmla="*/ 955755 h 2666"/>
                  <a:gd name="T8" fmla="*/ 8637 w 4923"/>
                  <a:gd name="T9" fmla="*/ 911443 h 2666"/>
                  <a:gd name="T10" fmla="*/ 393340 w 4923"/>
                  <a:gd name="T11" fmla="*/ 235967 h 2666"/>
                  <a:gd name="T12" fmla="*/ 393340 w 4923"/>
                  <a:gd name="T13" fmla="*/ 235967 h 2666"/>
                  <a:gd name="T14" fmla="*/ 445522 w 4923"/>
                  <a:gd name="T15" fmla="*/ 201742 h 2666"/>
                  <a:gd name="T16" fmla="*/ 445522 w 4923"/>
                  <a:gd name="T17" fmla="*/ 201742 h 2666"/>
                  <a:gd name="T18" fmla="*/ 499143 w 4923"/>
                  <a:gd name="T19" fmla="*/ 233805 h 2666"/>
                  <a:gd name="T20" fmla="*/ 747814 w 4923"/>
                  <a:gd name="T21" fmla="*/ 631526 h 2666"/>
                  <a:gd name="T22" fmla="*/ 987129 w 4923"/>
                  <a:gd name="T23" fmla="*/ 284241 h 2666"/>
                  <a:gd name="T24" fmla="*/ 987129 w 4923"/>
                  <a:gd name="T25" fmla="*/ 284241 h 2666"/>
                  <a:gd name="T26" fmla="*/ 1040390 w 4923"/>
                  <a:gd name="T27" fmla="*/ 253979 h 2666"/>
                  <a:gd name="T28" fmla="*/ 1040390 w 4923"/>
                  <a:gd name="T29" fmla="*/ 253979 h 2666"/>
                  <a:gd name="T30" fmla="*/ 1041830 w 4923"/>
                  <a:gd name="T31" fmla="*/ 253979 h 2666"/>
                  <a:gd name="T32" fmla="*/ 1041830 w 4923"/>
                  <a:gd name="T33" fmla="*/ 253979 h 2666"/>
                  <a:gd name="T34" fmla="*/ 1095091 w 4923"/>
                  <a:gd name="T35" fmla="*/ 286402 h 2666"/>
                  <a:gd name="T36" fmla="*/ 1373991 w 4923"/>
                  <a:gd name="T37" fmla="*/ 730956 h 2666"/>
                  <a:gd name="T38" fmla="*/ 1704714 w 4923"/>
                  <a:gd name="T39" fmla="*/ 23056 h 2666"/>
                  <a:gd name="T40" fmla="*/ 1704714 w 4923"/>
                  <a:gd name="T41" fmla="*/ 23056 h 2666"/>
                  <a:gd name="T42" fmla="*/ 1747898 w 4923"/>
                  <a:gd name="T43" fmla="*/ 7565 h 2666"/>
                  <a:gd name="T44" fmla="*/ 1747898 w 4923"/>
                  <a:gd name="T45" fmla="*/ 7565 h 2666"/>
                  <a:gd name="T46" fmla="*/ 1763733 w 4923"/>
                  <a:gd name="T47" fmla="*/ 50796 h 2666"/>
                  <a:gd name="T48" fmla="*/ 1428332 w 4923"/>
                  <a:gd name="T49" fmla="*/ 768422 h 2666"/>
                  <a:gd name="T50" fmla="*/ 1428332 w 4923"/>
                  <a:gd name="T51" fmla="*/ 768422 h 2666"/>
                  <a:gd name="T52" fmla="*/ 1378670 w 4923"/>
                  <a:gd name="T53" fmla="*/ 806249 h 2666"/>
                  <a:gd name="T54" fmla="*/ 1378670 w 4923"/>
                  <a:gd name="T55" fmla="*/ 806249 h 2666"/>
                  <a:gd name="T56" fmla="*/ 1324329 w 4923"/>
                  <a:gd name="T57" fmla="*/ 774907 h 2666"/>
                  <a:gd name="T58" fmla="*/ 1040390 w 4923"/>
                  <a:gd name="T59" fmla="*/ 321707 h 2666"/>
                  <a:gd name="T60" fmla="*/ 801075 w 4923"/>
                  <a:gd name="T61" fmla="*/ 668992 h 2666"/>
                  <a:gd name="T62" fmla="*/ 801075 w 4923"/>
                  <a:gd name="T63" fmla="*/ 668992 h 2666"/>
                  <a:gd name="T64" fmla="*/ 746015 w 4923"/>
                  <a:gd name="T65" fmla="*/ 698893 h 2666"/>
                  <a:gd name="T66" fmla="*/ 746015 w 4923"/>
                  <a:gd name="T67" fmla="*/ 698893 h 2666"/>
                  <a:gd name="T68" fmla="*/ 692754 w 4923"/>
                  <a:gd name="T69" fmla="*/ 666470 h 2666"/>
                  <a:gd name="T70" fmla="*/ 446961 w 4923"/>
                  <a:gd name="T71" fmla="*/ 273073 h 2666"/>
                  <a:gd name="T72" fmla="*/ 65497 w 4923"/>
                  <a:gd name="T73" fmla="*/ 943506 h 2666"/>
                  <a:gd name="T74" fmla="*/ 65497 w 4923"/>
                  <a:gd name="T75" fmla="*/ 943506 h 2666"/>
                  <a:gd name="T76" fmla="*/ 37067 w 4923"/>
                  <a:gd name="T77" fmla="*/ 960078 h 266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4923" h="2666">
                    <a:moveTo>
                      <a:pt x="103" y="2665"/>
                    </a:moveTo>
                    <a:lnTo>
                      <a:pt x="103" y="2665"/>
                    </a:lnTo>
                    <a:cubicBezTo>
                      <a:pt x="88" y="2665"/>
                      <a:pt x="73" y="2661"/>
                      <a:pt x="58" y="2653"/>
                    </a:cubicBezTo>
                    <a:cubicBezTo>
                      <a:pt x="15" y="2628"/>
                      <a:pt x="0" y="2573"/>
                      <a:pt x="24" y="2530"/>
                    </a:cubicBezTo>
                    <a:lnTo>
                      <a:pt x="1093" y="655"/>
                    </a:lnTo>
                    <a:cubicBezTo>
                      <a:pt x="1127" y="596"/>
                      <a:pt x="1179" y="561"/>
                      <a:pt x="1238" y="560"/>
                    </a:cubicBezTo>
                    <a:cubicBezTo>
                      <a:pt x="1297" y="560"/>
                      <a:pt x="1351" y="591"/>
                      <a:pt x="1387" y="649"/>
                    </a:cubicBezTo>
                    <a:lnTo>
                      <a:pt x="2078" y="1753"/>
                    </a:lnTo>
                    <a:lnTo>
                      <a:pt x="2743" y="789"/>
                    </a:lnTo>
                    <a:cubicBezTo>
                      <a:pt x="2780" y="735"/>
                      <a:pt x="2834" y="705"/>
                      <a:pt x="2891" y="705"/>
                    </a:cubicBezTo>
                    <a:cubicBezTo>
                      <a:pt x="2893" y="705"/>
                      <a:pt x="2894" y="705"/>
                      <a:pt x="2895" y="705"/>
                    </a:cubicBezTo>
                    <a:cubicBezTo>
                      <a:pt x="2954" y="706"/>
                      <a:pt x="3008" y="739"/>
                      <a:pt x="3043" y="795"/>
                    </a:cubicBezTo>
                    <a:lnTo>
                      <a:pt x="3818" y="2029"/>
                    </a:lnTo>
                    <a:lnTo>
                      <a:pt x="4737" y="64"/>
                    </a:lnTo>
                    <a:cubicBezTo>
                      <a:pt x="4758" y="19"/>
                      <a:pt x="4812" y="0"/>
                      <a:pt x="4857" y="21"/>
                    </a:cubicBezTo>
                    <a:cubicBezTo>
                      <a:pt x="4903" y="42"/>
                      <a:pt x="4922" y="95"/>
                      <a:pt x="4901" y="141"/>
                    </a:cubicBezTo>
                    <a:lnTo>
                      <a:pt x="3969" y="2133"/>
                    </a:lnTo>
                    <a:cubicBezTo>
                      <a:pt x="3939" y="2197"/>
                      <a:pt x="3889" y="2235"/>
                      <a:pt x="3831" y="2238"/>
                    </a:cubicBezTo>
                    <a:cubicBezTo>
                      <a:pt x="3771" y="2242"/>
                      <a:pt x="3717" y="2210"/>
                      <a:pt x="3680" y="2151"/>
                    </a:cubicBezTo>
                    <a:lnTo>
                      <a:pt x="2891" y="893"/>
                    </a:lnTo>
                    <a:lnTo>
                      <a:pt x="2226" y="1857"/>
                    </a:lnTo>
                    <a:cubicBezTo>
                      <a:pt x="2188" y="1912"/>
                      <a:pt x="2134" y="1942"/>
                      <a:pt x="2073" y="1940"/>
                    </a:cubicBezTo>
                    <a:cubicBezTo>
                      <a:pt x="2015" y="1939"/>
                      <a:pt x="1961" y="1906"/>
                      <a:pt x="1925" y="1850"/>
                    </a:cubicBezTo>
                    <a:lnTo>
                      <a:pt x="1242" y="758"/>
                    </a:lnTo>
                    <a:lnTo>
                      <a:pt x="182" y="2619"/>
                    </a:lnTo>
                    <a:cubicBezTo>
                      <a:pt x="165" y="2648"/>
                      <a:pt x="134" y="2665"/>
                      <a:pt x="103" y="2665"/>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grpSp>
        <p:grpSp>
          <p:nvGrpSpPr>
            <p:cNvPr id="47" name="Group 5">
              <a:extLst>
                <a:ext uri="{FF2B5EF4-FFF2-40B4-BE49-F238E27FC236}">
                  <a16:creationId xmlns:a16="http://schemas.microsoft.com/office/drawing/2014/main" id="{70868E55-3ABF-8B47-8042-F7FDA19F098E}"/>
                </a:ext>
              </a:extLst>
            </p:cNvPr>
            <p:cNvGrpSpPr>
              <a:grpSpLocks/>
            </p:cNvGrpSpPr>
            <p:nvPr/>
          </p:nvGrpSpPr>
          <p:grpSpPr bwMode="auto">
            <a:xfrm>
              <a:off x="10332332" y="563343"/>
              <a:ext cx="1086163" cy="999185"/>
              <a:chOff x="4892675" y="3322638"/>
              <a:chExt cx="1625600" cy="1495425"/>
            </a:xfrm>
            <a:solidFill>
              <a:schemeClr val="accent1">
                <a:lumMod val="75000"/>
              </a:schemeClr>
            </a:solidFill>
          </p:grpSpPr>
          <p:sp>
            <p:nvSpPr>
              <p:cNvPr id="73" name="Freeform 2">
                <a:extLst>
                  <a:ext uri="{FF2B5EF4-FFF2-40B4-BE49-F238E27FC236}">
                    <a16:creationId xmlns:a16="http://schemas.microsoft.com/office/drawing/2014/main" id="{026F96C2-E43E-DB4F-BC91-B6020BE7E32A}"/>
                  </a:ext>
                </a:extLst>
              </p:cNvPr>
              <p:cNvSpPr>
                <a:spLocks noChangeArrowheads="1"/>
              </p:cNvSpPr>
              <p:nvPr/>
            </p:nvSpPr>
            <p:spPr bwMode="auto">
              <a:xfrm>
                <a:off x="5665788" y="3751263"/>
                <a:ext cx="252412" cy="642937"/>
              </a:xfrm>
              <a:custGeom>
                <a:avLst/>
                <a:gdLst>
                  <a:gd name="T0" fmla="*/ 152311 w 701"/>
                  <a:gd name="T1" fmla="*/ 44229 h 1788"/>
                  <a:gd name="T2" fmla="*/ 152311 w 701"/>
                  <a:gd name="T3" fmla="*/ 44229 h 1788"/>
                  <a:gd name="T4" fmla="*/ 251332 w 701"/>
                  <a:gd name="T5" fmla="*/ 181950 h 1788"/>
                  <a:gd name="T6" fmla="*/ 251332 w 701"/>
                  <a:gd name="T7" fmla="*/ 197052 h 1788"/>
                  <a:gd name="T8" fmla="*/ 193000 w 701"/>
                  <a:gd name="T9" fmla="*/ 197052 h 1788"/>
                  <a:gd name="T10" fmla="*/ 193000 w 701"/>
                  <a:gd name="T11" fmla="*/ 177994 h 1788"/>
                  <a:gd name="T12" fmla="*/ 193000 w 701"/>
                  <a:gd name="T13" fmla="*/ 177994 h 1788"/>
                  <a:gd name="T14" fmla="*/ 128186 w 701"/>
                  <a:gd name="T15" fmla="*/ 97807 h 1788"/>
                  <a:gd name="T16" fmla="*/ 128186 w 701"/>
                  <a:gd name="T17" fmla="*/ 97807 h 1788"/>
                  <a:gd name="T18" fmla="*/ 64093 w 701"/>
                  <a:gd name="T19" fmla="*/ 177994 h 1788"/>
                  <a:gd name="T20" fmla="*/ 64093 w 701"/>
                  <a:gd name="T21" fmla="*/ 177994 h 1788"/>
                  <a:gd name="T22" fmla="*/ 252052 w 701"/>
                  <a:gd name="T23" fmla="*/ 461706 h 1788"/>
                  <a:gd name="T24" fmla="*/ 252052 w 701"/>
                  <a:gd name="T25" fmla="*/ 461706 h 1788"/>
                  <a:gd name="T26" fmla="*/ 152311 w 701"/>
                  <a:gd name="T27" fmla="*/ 600146 h 1788"/>
                  <a:gd name="T28" fmla="*/ 152311 w 701"/>
                  <a:gd name="T29" fmla="*/ 642577 h 1788"/>
                  <a:gd name="T30" fmla="*/ 100821 w 701"/>
                  <a:gd name="T31" fmla="*/ 642577 h 1788"/>
                  <a:gd name="T32" fmla="*/ 100821 w 701"/>
                  <a:gd name="T33" fmla="*/ 600146 h 1788"/>
                  <a:gd name="T34" fmla="*/ 100821 w 701"/>
                  <a:gd name="T35" fmla="*/ 600146 h 1788"/>
                  <a:gd name="T36" fmla="*/ 0 w 701"/>
                  <a:gd name="T37" fmla="*/ 461706 h 1788"/>
                  <a:gd name="T38" fmla="*/ 0 w 701"/>
                  <a:gd name="T39" fmla="*/ 427186 h 1788"/>
                  <a:gd name="T40" fmla="*/ 58332 w 701"/>
                  <a:gd name="T41" fmla="*/ 427186 h 1788"/>
                  <a:gd name="T42" fmla="*/ 58332 w 701"/>
                  <a:gd name="T43" fmla="*/ 465662 h 1788"/>
                  <a:gd name="T44" fmla="*/ 58332 w 701"/>
                  <a:gd name="T45" fmla="*/ 465662 h 1788"/>
                  <a:gd name="T46" fmla="*/ 124226 w 701"/>
                  <a:gd name="T47" fmla="*/ 545130 h 1788"/>
                  <a:gd name="T48" fmla="*/ 124226 w 701"/>
                  <a:gd name="T49" fmla="*/ 545130 h 1788"/>
                  <a:gd name="T50" fmla="*/ 189759 w 701"/>
                  <a:gd name="T51" fmla="*/ 465662 h 1788"/>
                  <a:gd name="T52" fmla="*/ 189759 w 701"/>
                  <a:gd name="T53" fmla="*/ 465662 h 1788"/>
                  <a:gd name="T54" fmla="*/ 2521 w 701"/>
                  <a:gd name="T55" fmla="*/ 181950 h 1788"/>
                  <a:gd name="T56" fmla="*/ 2521 w 701"/>
                  <a:gd name="T57" fmla="*/ 181950 h 1788"/>
                  <a:gd name="T58" fmla="*/ 100821 w 701"/>
                  <a:gd name="T59" fmla="*/ 44229 h 1788"/>
                  <a:gd name="T60" fmla="*/ 100821 w 701"/>
                  <a:gd name="T61" fmla="*/ 0 h 1788"/>
                  <a:gd name="T62" fmla="*/ 152311 w 701"/>
                  <a:gd name="T63" fmla="*/ 0 h 1788"/>
                  <a:gd name="T64" fmla="*/ 152311 w 701"/>
                  <a:gd name="T65" fmla="*/ 44229 h 178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701" h="1788">
                    <a:moveTo>
                      <a:pt x="423" y="123"/>
                    </a:moveTo>
                    <a:lnTo>
                      <a:pt x="423" y="123"/>
                    </a:lnTo>
                    <a:cubicBezTo>
                      <a:pt x="612" y="150"/>
                      <a:pt x="698" y="297"/>
                      <a:pt x="698" y="506"/>
                    </a:cubicBezTo>
                    <a:lnTo>
                      <a:pt x="698" y="548"/>
                    </a:lnTo>
                    <a:lnTo>
                      <a:pt x="536" y="548"/>
                    </a:lnTo>
                    <a:lnTo>
                      <a:pt x="536" y="495"/>
                    </a:lnTo>
                    <a:cubicBezTo>
                      <a:pt x="536" y="357"/>
                      <a:pt x="481" y="272"/>
                      <a:pt x="356" y="272"/>
                    </a:cubicBezTo>
                    <a:cubicBezTo>
                      <a:pt x="233" y="272"/>
                      <a:pt x="178" y="357"/>
                      <a:pt x="178" y="495"/>
                    </a:cubicBezTo>
                    <a:cubicBezTo>
                      <a:pt x="178" y="844"/>
                      <a:pt x="700" y="846"/>
                      <a:pt x="700" y="1284"/>
                    </a:cubicBezTo>
                    <a:cubicBezTo>
                      <a:pt x="700" y="1493"/>
                      <a:pt x="612" y="1642"/>
                      <a:pt x="423" y="1669"/>
                    </a:cubicBezTo>
                    <a:lnTo>
                      <a:pt x="423" y="1787"/>
                    </a:lnTo>
                    <a:lnTo>
                      <a:pt x="280" y="1787"/>
                    </a:lnTo>
                    <a:lnTo>
                      <a:pt x="280" y="1669"/>
                    </a:lnTo>
                    <a:cubicBezTo>
                      <a:pt x="87" y="1642"/>
                      <a:pt x="0" y="1496"/>
                      <a:pt x="0" y="1284"/>
                    </a:cubicBezTo>
                    <a:lnTo>
                      <a:pt x="0" y="1188"/>
                    </a:lnTo>
                    <a:lnTo>
                      <a:pt x="162" y="1188"/>
                    </a:lnTo>
                    <a:lnTo>
                      <a:pt x="162" y="1295"/>
                    </a:lnTo>
                    <a:cubicBezTo>
                      <a:pt x="162" y="1435"/>
                      <a:pt x="221" y="1516"/>
                      <a:pt x="345" y="1516"/>
                    </a:cubicBezTo>
                    <a:cubicBezTo>
                      <a:pt x="471" y="1516"/>
                      <a:pt x="527" y="1435"/>
                      <a:pt x="527" y="1295"/>
                    </a:cubicBezTo>
                    <a:cubicBezTo>
                      <a:pt x="527" y="948"/>
                      <a:pt x="7" y="944"/>
                      <a:pt x="7" y="506"/>
                    </a:cubicBezTo>
                    <a:cubicBezTo>
                      <a:pt x="7" y="292"/>
                      <a:pt x="94" y="152"/>
                      <a:pt x="280" y="123"/>
                    </a:cubicBezTo>
                    <a:lnTo>
                      <a:pt x="280" y="0"/>
                    </a:lnTo>
                    <a:lnTo>
                      <a:pt x="423" y="0"/>
                    </a:lnTo>
                    <a:lnTo>
                      <a:pt x="423" y="123"/>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74" name="Freeform 36">
                <a:extLst>
                  <a:ext uri="{FF2B5EF4-FFF2-40B4-BE49-F238E27FC236}">
                    <a16:creationId xmlns:a16="http://schemas.microsoft.com/office/drawing/2014/main" id="{E78AC493-42D8-F044-BC4A-9830362806E0}"/>
                  </a:ext>
                </a:extLst>
              </p:cNvPr>
              <p:cNvSpPr>
                <a:spLocks noChangeArrowheads="1"/>
              </p:cNvSpPr>
              <p:nvPr/>
            </p:nvSpPr>
            <p:spPr bwMode="auto">
              <a:xfrm>
                <a:off x="5022850" y="3322638"/>
                <a:ext cx="1495425" cy="1495425"/>
              </a:xfrm>
              <a:custGeom>
                <a:avLst/>
                <a:gdLst>
                  <a:gd name="T0" fmla="*/ 747353 w 4154"/>
                  <a:gd name="T1" fmla="*/ 65175 h 4153"/>
                  <a:gd name="T2" fmla="*/ 747353 w 4154"/>
                  <a:gd name="T3" fmla="*/ 65175 h 4153"/>
                  <a:gd name="T4" fmla="*/ 65159 w 4154"/>
                  <a:gd name="T5" fmla="*/ 747172 h 4153"/>
                  <a:gd name="T6" fmla="*/ 65159 w 4154"/>
                  <a:gd name="T7" fmla="*/ 747172 h 4153"/>
                  <a:gd name="T8" fmla="*/ 747353 w 4154"/>
                  <a:gd name="T9" fmla="*/ 1429890 h 4153"/>
                  <a:gd name="T10" fmla="*/ 747353 w 4154"/>
                  <a:gd name="T11" fmla="*/ 1429890 h 4153"/>
                  <a:gd name="T12" fmla="*/ 1429906 w 4154"/>
                  <a:gd name="T13" fmla="*/ 747172 h 4153"/>
                  <a:gd name="T14" fmla="*/ 1429906 w 4154"/>
                  <a:gd name="T15" fmla="*/ 747172 h 4153"/>
                  <a:gd name="T16" fmla="*/ 747353 w 4154"/>
                  <a:gd name="T17" fmla="*/ 65175 h 4153"/>
                  <a:gd name="T18" fmla="*/ 747353 w 4154"/>
                  <a:gd name="T19" fmla="*/ 1495065 h 4153"/>
                  <a:gd name="T20" fmla="*/ 747353 w 4154"/>
                  <a:gd name="T21" fmla="*/ 1495065 h 4153"/>
                  <a:gd name="T22" fmla="*/ 0 w 4154"/>
                  <a:gd name="T23" fmla="*/ 747172 h 4153"/>
                  <a:gd name="T24" fmla="*/ 0 w 4154"/>
                  <a:gd name="T25" fmla="*/ 747172 h 4153"/>
                  <a:gd name="T26" fmla="*/ 747353 w 4154"/>
                  <a:gd name="T27" fmla="*/ 0 h 4153"/>
                  <a:gd name="T28" fmla="*/ 747353 w 4154"/>
                  <a:gd name="T29" fmla="*/ 0 h 4153"/>
                  <a:gd name="T30" fmla="*/ 1495065 w 4154"/>
                  <a:gd name="T31" fmla="*/ 747172 h 4153"/>
                  <a:gd name="T32" fmla="*/ 1495065 w 4154"/>
                  <a:gd name="T33" fmla="*/ 747172 h 4153"/>
                  <a:gd name="T34" fmla="*/ 747353 w 4154"/>
                  <a:gd name="T35" fmla="*/ 1495065 h 415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4154" h="4153">
                    <a:moveTo>
                      <a:pt x="2076" y="181"/>
                    </a:moveTo>
                    <a:lnTo>
                      <a:pt x="2076" y="181"/>
                    </a:lnTo>
                    <a:cubicBezTo>
                      <a:pt x="1031" y="181"/>
                      <a:pt x="181" y="1032"/>
                      <a:pt x="181" y="2075"/>
                    </a:cubicBezTo>
                    <a:cubicBezTo>
                      <a:pt x="181" y="3121"/>
                      <a:pt x="1031" y="3971"/>
                      <a:pt x="2076" y="3971"/>
                    </a:cubicBezTo>
                    <a:cubicBezTo>
                      <a:pt x="3121" y="3971"/>
                      <a:pt x="3972" y="3121"/>
                      <a:pt x="3972" y="2075"/>
                    </a:cubicBezTo>
                    <a:cubicBezTo>
                      <a:pt x="3972" y="1032"/>
                      <a:pt x="3121" y="181"/>
                      <a:pt x="2076" y="181"/>
                    </a:cubicBezTo>
                    <a:close/>
                    <a:moveTo>
                      <a:pt x="2076" y="4152"/>
                    </a:moveTo>
                    <a:lnTo>
                      <a:pt x="2076" y="4152"/>
                    </a:lnTo>
                    <a:cubicBezTo>
                      <a:pt x="931" y="4152"/>
                      <a:pt x="0" y="3220"/>
                      <a:pt x="0" y="2075"/>
                    </a:cubicBezTo>
                    <a:cubicBezTo>
                      <a:pt x="0" y="932"/>
                      <a:pt x="931" y="0"/>
                      <a:pt x="2076" y="0"/>
                    </a:cubicBezTo>
                    <a:cubicBezTo>
                      <a:pt x="3221" y="0"/>
                      <a:pt x="4153" y="932"/>
                      <a:pt x="4153" y="2075"/>
                    </a:cubicBezTo>
                    <a:cubicBezTo>
                      <a:pt x="4153" y="3220"/>
                      <a:pt x="3221" y="4152"/>
                      <a:pt x="2076" y="415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75" name="Freeform 37">
                <a:extLst>
                  <a:ext uri="{FF2B5EF4-FFF2-40B4-BE49-F238E27FC236}">
                    <a16:creationId xmlns:a16="http://schemas.microsoft.com/office/drawing/2014/main" id="{4BEEB8CE-E2CB-E94D-A3C7-24252E1AD7AF}"/>
                  </a:ext>
                </a:extLst>
              </p:cNvPr>
              <p:cNvSpPr>
                <a:spLocks noChangeArrowheads="1"/>
              </p:cNvSpPr>
              <p:nvPr/>
            </p:nvSpPr>
            <p:spPr bwMode="auto">
              <a:xfrm>
                <a:off x="4892675" y="3322638"/>
                <a:ext cx="909638" cy="1495425"/>
              </a:xfrm>
              <a:custGeom>
                <a:avLst/>
                <a:gdLst>
                  <a:gd name="T0" fmla="*/ 876534 w 2528"/>
                  <a:gd name="T1" fmla="*/ 1495065 h 4153"/>
                  <a:gd name="T2" fmla="*/ 746997 w 2528"/>
                  <a:gd name="T3" fmla="*/ 1495065 h 4153"/>
                  <a:gd name="T4" fmla="*/ 746997 w 2528"/>
                  <a:gd name="T5" fmla="*/ 1495065 h 4153"/>
                  <a:gd name="T6" fmla="*/ 0 w 2528"/>
                  <a:gd name="T7" fmla="*/ 747172 h 4153"/>
                  <a:gd name="T8" fmla="*/ 0 w 2528"/>
                  <a:gd name="T9" fmla="*/ 747172 h 4153"/>
                  <a:gd name="T10" fmla="*/ 746997 w 2528"/>
                  <a:gd name="T11" fmla="*/ 0 h 4153"/>
                  <a:gd name="T12" fmla="*/ 876534 w 2528"/>
                  <a:gd name="T13" fmla="*/ 0 h 4153"/>
                  <a:gd name="T14" fmla="*/ 876534 w 2528"/>
                  <a:gd name="T15" fmla="*/ 0 h 4153"/>
                  <a:gd name="T16" fmla="*/ 909278 w 2528"/>
                  <a:gd name="T17" fmla="*/ 32768 h 4153"/>
                  <a:gd name="T18" fmla="*/ 909278 w 2528"/>
                  <a:gd name="T19" fmla="*/ 32768 h 4153"/>
                  <a:gd name="T20" fmla="*/ 876534 w 2528"/>
                  <a:gd name="T21" fmla="*/ 65175 h 4153"/>
                  <a:gd name="T22" fmla="*/ 746997 w 2528"/>
                  <a:gd name="T23" fmla="*/ 65175 h 4153"/>
                  <a:gd name="T24" fmla="*/ 746997 w 2528"/>
                  <a:gd name="T25" fmla="*/ 65175 h 4153"/>
                  <a:gd name="T26" fmla="*/ 64769 w 2528"/>
                  <a:gd name="T27" fmla="*/ 747172 h 4153"/>
                  <a:gd name="T28" fmla="*/ 64769 w 2528"/>
                  <a:gd name="T29" fmla="*/ 747172 h 4153"/>
                  <a:gd name="T30" fmla="*/ 746997 w 2528"/>
                  <a:gd name="T31" fmla="*/ 1429890 h 4153"/>
                  <a:gd name="T32" fmla="*/ 876534 w 2528"/>
                  <a:gd name="T33" fmla="*/ 1429890 h 4153"/>
                  <a:gd name="T34" fmla="*/ 876534 w 2528"/>
                  <a:gd name="T35" fmla="*/ 1429890 h 4153"/>
                  <a:gd name="T36" fmla="*/ 909278 w 2528"/>
                  <a:gd name="T37" fmla="*/ 1462297 h 4153"/>
                  <a:gd name="T38" fmla="*/ 909278 w 2528"/>
                  <a:gd name="T39" fmla="*/ 1462297 h 4153"/>
                  <a:gd name="T40" fmla="*/ 876534 w 2528"/>
                  <a:gd name="T41" fmla="*/ 1495065 h 415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528" h="4153">
                    <a:moveTo>
                      <a:pt x="2436" y="4152"/>
                    </a:moveTo>
                    <a:lnTo>
                      <a:pt x="2076" y="4152"/>
                    </a:lnTo>
                    <a:cubicBezTo>
                      <a:pt x="930" y="4152"/>
                      <a:pt x="0" y="3221"/>
                      <a:pt x="0" y="2075"/>
                    </a:cubicBezTo>
                    <a:cubicBezTo>
                      <a:pt x="0" y="932"/>
                      <a:pt x="930" y="0"/>
                      <a:pt x="2076" y="0"/>
                    </a:cubicBezTo>
                    <a:lnTo>
                      <a:pt x="2436" y="0"/>
                    </a:lnTo>
                    <a:cubicBezTo>
                      <a:pt x="2486" y="0"/>
                      <a:pt x="2527" y="41"/>
                      <a:pt x="2527" y="91"/>
                    </a:cubicBezTo>
                    <a:cubicBezTo>
                      <a:pt x="2527" y="141"/>
                      <a:pt x="2486" y="181"/>
                      <a:pt x="2436" y="181"/>
                    </a:cubicBezTo>
                    <a:lnTo>
                      <a:pt x="2076" y="181"/>
                    </a:lnTo>
                    <a:cubicBezTo>
                      <a:pt x="1030" y="181"/>
                      <a:pt x="180" y="1032"/>
                      <a:pt x="180" y="2075"/>
                    </a:cubicBezTo>
                    <a:cubicBezTo>
                      <a:pt x="180" y="3121"/>
                      <a:pt x="1030" y="3971"/>
                      <a:pt x="2076" y="3971"/>
                    </a:cubicBezTo>
                    <a:lnTo>
                      <a:pt x="2436" y="3971"/>
                    </a:lnTo>
                    <a:cubicBezTo>
                      <a:pt x="2486" y="3971"/>
                      <a:pt x="2527" y="4011"/>
                      <a:pt x="2527" y="4061"/>
                    </a:cubicBezTo>
                    <a:cubicBezTo>
                      <a:pt x="2527" y="4111"/>
                      <a:pt x="2486" y="4152"/>
                      <a:pt x="2436" y="4152"/>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grpSp>
        <p:grpSp>
          <p:nvGrpSpPr>
            <p:cNvPr id="48" name="Group 11">
              <a:extLst>
                <a:ext uri="{FF2B5EF4-FFF2-40B4-BE49-F238E27FC236}">
                  <a16:creationId xmlns:a16="http://schemas.microsoft.com/office/drawing/2014/main" id="{A5B4BD3D-AC8E-4142-ABB7-9EC8ECC9A526}"/>
                </a:ext>
              </a:extLst>
            </p:cNvPr>
            <p:cNvGrpSpPr>
              <a:grpSpLocks/>
            </p:cNvGrpSpPr>
            <p:nvPr/>
          </p:nvGrpSpPr>
          <p:grpSpPr bwMode="auto">
            <a:xfrm>
              <a:off x="8726951" y="422846"/>
              <a:ext cx="1300426" cy="1221934"/>
              <a:chOff x="3332163" y="2060575"/>
              <a:chExt cx="1946275" cy="1828800"/>
            </a:xfrm>
            <a:solidFill>
              <a:schemeClr val="accent3">
                <a:lumMod val="75000"/>
              </a:schemeClr>
            </a:solidFill>
          </p:grpSpPr>
          <p:sp>
            <p:nvSpPr>
              <p:cNvPr id="66" name="Freeform 43">
                <a:extLst>
                  <a:ext uri="{FF2B5EF4-FFF2-40B4-BE49-F238E27FC236}">
                    <a16:creationId xmlns:a16="http://schemas.microsoft.com/office/drawing/2014/main" id="{8D90C658-70F2-4B46-92F5-B8C52564F1E2}"/>
                  </a:ext>
                </a:extLst>
              </p:cNvPr>
              <p:cNvSpPr>
                <a:spLocks noChangeArrowheads="1"/>
              </p:cNvSpPr>
              <p:nvPr/>
            </p:nvSpPr>
            <p:spPr bwMode="auto">
              <a:xfrm>
                <a:off x="4411663" y="2060575"/>
                <a:ext cx="273050" cy="481013"/>
              </a:xfrm>
              <a:custGeom>
                <a:avLst/>
                <a:gdLst>
                  <a:gd name="T0" fmla="*/ 65115 w 759"/>
                  <a:gd name="T1" fmla="*/ 415584 h 1338"/>
                  <a:gd name="T2" fmla="*/ 207935 w 759"/>
                  <a:gd name="T3" fmla="*/ 415584 h 1338"/>
                  <a:gd name="T4" fmla="*/ 207935 w 759"/>
                  <a:gd name="T5" fmla="*/ 68305 h 1338"/>
                  <a:gd name="T6" fmla="*/ 207935 w 759"/>
                  <a:gd name="T7" fmla="*/ 68305 h 1338"/>
                  <a:gd name="T8" fmla="*/ 65115 w 759"/>
                  <a:gd name="T9" fmla="*/ 240507 h 1338"/>
                  <a:gd name="T10" fmla="*/ 65115 w 759"/>
                  <a:gd name="T11" fmla="*/ 415584 h 1338"/>
                  <a:gd name="T12" fmla="*/ 240313 w 759"/>
                  <a:gd name="T13" fmla="*/ 480653 h 1338"/>
                  <a:gd name="T14" fmla="*/ 32377 w 759"/>
                  <a:gd name="T15" fmla="*/ 480653 h 1338"/>
                  <a:gd name="T16" fmla="*/ 32377 w 759"/>
                  <a:gd name="T17" fmla="*/ 480653 h 1338"/>
                  <a:gd name="T18" fmla="*/ 0 w 759"/>
                  <a:gd name="T19" fmla="*/ 448298 h 1338"/>
                  <a:gd name="T20" fmla="*/ 0 w 759"/>
                  <a:gd name="T21" fmla="*/ 240507 h 1338"/>
                  <a:gd name="T22" fmla="*/ 0 w 759"/>
                  <a:gd name="T23" fmla="*/ 240507 h 1338"/>
                  <a:gd name="T24" fmla="*/ 240313 w 759"/>
                  <a:gd name="T25" fmla="*/ 0 h 1338"/>
                  <a:gd name="T26" fmla="*/ 240313 w 759"/>
                  <a:gd name="T27" fmla="*/ 0 h 1338"/>
                  <a:gd name="T28" fmla="*/ 272690 w 759"/>
                  <a:gd name="T29" fmla="*/ 32715 h 1338"/>
                  <a:gd name="T30" fmla="*/ 272690 w 759"/>
                  <a:gd name="T31" fmla="*/ 448298 h 1338"/>
                  <a:gd name="T32" fmla="*/ 272690 w 759"/>
                  <a:gd name="T33" fmla="*/ 448298 h 1338"/>
                  <a:gd name="T34" fmla="*/ 240313 w 759"/>
                  <a:gd name="T35" fmla="*/ 480653 h 13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759" h="1338">
                    <a:moveTo>
                      <a:pt x="181" y="1156"/>
                    </a:moveTo>
                    <a:lnTo>
                      <a:pt x="578" y="1156"/>
                    </a:lnTo>
                    <a:lnTo>
                      <a:pt x="578" y="190"/>
                    </a:lnTo>
                    <a:cubicBezTo>
                      <a:pt x="352" y="232"/>
                      <a:pt x="181" y="431"/>
                      <a:pt x="181" y="669"/>
                    </a:cubicBezTo>
                    <a:lnTo>
                      <a:pt x="181" y="1156"/>
                    </a:lnTo>
                    <a:close/>
                    <a:moveTo>
                      <a:pt x="668" y="1337"/>
                    </a:moveTo>
                    <a:lnTo>
                      <a:pt x="90" y="1337"/>
                    </a:lnTo>
                    <a:cubicBezTo>
                      <a:pt x="40" y="1337"/>
                      <a:pt x="0" y="1297"/>
                      <a:pt x="0" y="1247"/>
                    </a:cubicBezTo>
                    <a:lnTo>
                      <a:pt x="0" y="669"/>
                    </a:lnTo>
                    <a:cubicBezTo>
                      <a:pt x="0" y="300"/>
                      <a:pt x="300" y="0"/>
                      <a:pt x="668" y="0"/>
                    </a:cubicBezTo>
                    <a:cubicBezTo>
                      <a:pt x="717" y="0"/>
                      <a:pt x="758" y="41"/>
                      <a:pt x="758" y="91"/>
                    </a:cubicBezTo>
                    <a:lnTo>
                      <a:pt x="758" y="1247"/>
                    </a:lnTo>
                    <a:cubicBezTo>
                      <a:pt x="758" y="1297"/>
                      <a:pt x="717" y="1337"/>
                      <a:pt x="668" y="1337"/>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67" name="Freeform 38">
                <a:extLst>
                  <a:ext uri="{FF2B5EF4-FFF2-40B4-BE49-F238E27FC236}">
                    <a16:creationId xmlns:a16="http://schemas.microsoft.com/office/drawing/2014/main" id="{3017B8EC-BF71-1143-8C90-8155ABB92FC4}"/>
                  </a:ext>
                </a:extLst>
              </p:cNvPr>
              <p:cNvSpPr>
                <a:spLocks noChangeArrowheads="1"/>
              </p:cNvSpPr>
              <p:nvPr/>
            </p:nvSpPr>
            <p:spPr bwMode="auto">
              <a:xfrm>
                <a:off x="4991100" y="2716213"/>
                <a:ext cx="287338" cy="500062"/>
              </a:xfrm>
              <a:custGeom>
                <a:avLst/>
                <a:gdLst>
                  <a:gd name="T0" fmla="*/ 254530 w 797"/>
                  <a:gd name="T1" fmla="*/ 499702 h 1390"/>
                  <a:gd name="T2" fmla="*/ 32087 w 797"/>
                  <a:gd name="T3" fmla="*/ 499702 h 1390"/>
                  <a:gd name="T4" fmla="*/ 32087 w 797"/>
                  <a:gd name="T5" fmla="*/ 499702 h 1390"/>
                  <a:gd name="T6" fmla="*/ 0 w 797"/>
                  <a:gd name="T7" fmla="*/ 466964 h 1390"/>
                  <a:gd name="T8" fmla="*/ 0 w 797"/>
                  <a:gd name="T9" fmla="*/ 466964 h 1390"/>
                  <a:gd name="T10" fmla="*/ 32087 w 797"/>
                  <a:gd name="T11" fmla="*/ 434586 h 1390"/>
                  <a:gd name="T12" fmla="*/ 221723 w 797"/>
                  <a:gd name="T13" fmla="*/ 434586 h 1390"/>
                  <a:gd name="T14" fmla="*/ 221723 w 797"/>
                  <a:gd name="T15" fmla="*/ 64756 h 1390"/>
                  <a:gd name="T16" fmla="*/ 32087 w 797"/>
                  <a:gd name="T17" fmla="*/ 64756 h 1390"/>
                  <a:gd name="T18" fmla="*/ 32087 w 797"/>
                  <a:gd name="T19" fmla="*/ 64756 h 1390"/>
                  <a:gd name="T20" fmla="*/ 0 w 797"/>
                  <a:gd name="T21" fmla="*/ 32378 h 1390"/>
                  <a:gd name="T22" fmla="*/ 0 w 797"/>
                  <a:gd name="T23" fmla="*/ 32378 h 1390"/>
                  <a:gd name="T24" fmla="*/ 32087 w 797"/>
                  <a:gd name="T25" fmla="*/ 0 h 1390"/>
                  <a:gd name="T26" fmla="*/ 254530 w 797"/>
                  <a:gd name="T27" fmla="*/ 0 h 1390"/>
                  <a:gd name="T28" fmla="*/ 254530 w 797"/>
                  <a:gd name="T29" fmla="*/ 0 h 1390"/>
                  <a:gd name="T30" fmla="*/ 286977 w 797"/>
                  <a:gd name="T31" fmla="*/ 32378 h 1390"/>
                  <a:gd name="T32" fmla="*/ 286977 w 797"/>
                  <a:gd name="T33" fmla="*/ 466964 h 1390"/>
                  <a:gd name="T34" fmla="*/ 286977 w 797"/>
                  <a:gd name="T35" fmla="*/ 466964 h 1390"/>
                  <a:gd name="T36" fmla="*/ 254530 w 797"/>
                  <a:gd name="T37" fmla="*/ 499702 h 139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797" h="1390">
                    <a:moveTo>
                      <a:pt x="706" y="1389"/>
                    </a:moveTo>
                    <a:lnTo>
                      <a:pt x="89" y="1389"/>
                    </a:lnTo>
                    <a:cubicBezTo>
                      <a:pt x="40" y="1389"/>
                      <a:pt x="0" y="1348"/>
                      <a:pt x="0" y="1298"/>
                    </a:cubicBezTo>
                    <a:cubicBezTo>
                      <a:pt x="0" y="1248"/>
                      <a:pt x="40" y="1208"/>
                      <a:pt x="89" y="1208"/>
                    </a:cubicBezTo>
                    <a:lnTo>
                      <a:pt x="615" y="1208"/>
                    </a:lnTo>
                    <a:lnTo>
                      <a:pt x="615" y="180"/>
                    </a:lnTo>
                    <a:lnTo>
                      <a:pt x="89" y="180"/>
                    </a:lnTo>
                    <a:cubicBezTo>
                      <a:pt x="40" y="180"/>
                      <a:pt x="0" y="140"/>
                      <a:pt x="0" y="90"/>
                    </a:cubicBezTo>
                    <a:cubicBezTo>
                      <a:pt x="0" y="40"/>
                      <a:pt x="40" y="0"/>
                      <a:pt x="89" y="0"/>
                    </a:cubicBezTo>
                    <a:lnTo>
                      <a:pt x="706" y="0"/>
                    </a:lnTo>
                    <a:cubicBezTo>
                      <a:pt x="756" y="0"/>
                      <a:pt x="796" y="40"/>
                      <a:pt x="796" y="90"/>
                    </a:cubicBezTo>
                    <a:lnTo>
                      <a:pt x="796" y="1298"/>
                    </a:lnTo>
                    <a:cubicBezTo>
                      <a:pt x="796" y="1348"/>
                      <a:pt x="756" y="1389"/>
                      <a:pt x="706" y="1389"/>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68" name="Freeform 39">
                <a:extLst>
                  <a:ext uri="{FF2B5EF4-FFF2-40B4-BE49-F238E27FC236}">
                    <a16:creationId xmlns:a16="http://schemas.microsoft.com/office/drawing/2014/main" id="{896342F6-CE32-3943-8442-4EA07AF117C9}"/>
                  </a:ext>
                </a:extLst>
              </p:cNvPr>
              <p:cNvSpPr>
                <a:spLocks noChangeArrowheads="1"/>
              </p:cNvSpPr>
              <p:nvPr/>
            </p:nvSpPr>
            <p:spPr bwMode="auto">
              <a:xfrm>
                <a:off x="4678363" y="2614613"/>
                <a:ext cx="153987" cy="153987"/>
              </a:xfrm>
              <a:custGeom>
                <a:avLst/>
                <a:gdLst>
                  <a:gd name="T0" fmla="*/ 153628 w 429"/>
                  <a:gd name="T1" fmla="*/ 76994 h 428"/>
                  <a:gd name="T2" fmla="*/ 153628 w 429"/>
                  <a:gd name="T3" fmla="*/ 76994 h 428"/>
                  <a:gd name="T4" fmla="*/ 76814 w 429"/>
                  <a:gd name="T5" fmla="*/ 153627 h 428"/>
                  <a:gd name="T6" fmla="*/ 76814 w 429"/>
                  <a:gd name="T7" fmla="*/ 153627 h 428"/>
                  <a:gd name="T8" fmla="*/ 0 w 429"/>
                  <a:gd name="T9" fmla="*/ 76994 h 428"/>
                  <a:gd name="T10" fmla="*/ 0 w 429"/>
                  <a:gd name="T11" fmla="*/ 76994 h 428"/>
                  <a:gd name="T12" fmla="*/ 76814 w 429"/>
                  <a:gd name="T13" fmla="*/ 0 h 428"/>
                  <a:gd name="T14" fmla="*/ 76814 w 429"/>
                  <a:gd name="T15" fmla="*/ 0 h 428"/>
                  <a:gd name="T16" fmla="*/ 153628 w 429"/>
                  <a:gd name="T17" fmla="*/ 76994 h 42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29" h="428">
                    <a:moveTo>
                      <a:pt x="428" y="214"/>
                    </a:moveTo>
                    <a:lnTo>
                      <a:pt x="428" y="214"/>
                    </a:lnTo>
                    <a:cubicBezTo>
                      <a:pt x="428" y="332"/>
                      <a:pt x="332" y="427"/>
                      <a:pt x="214" y="427"/>
                    </a:cubicBezTo>
                    <a:cubicBezTo>
                      <a:pt x="96" y="427"/>
                      <a:pt x="0" y="332"/>
                      <a:pt x="0" y="214"/>
                    </a:cubicBezTo>
                    <a:cubicBezTo>
                      <a:pt x="0" y="96"/>
                      <a:pt x="96" y="0"/>
                      <a:pt x="214" y="0"/>
                    </a:cubicBezTo>
                    <a:cubicBezTo>
                      <a:pt x="332" y="0"/>
                      <a:pt x="428" y="96"/>
                      <a:pt x="428" y="21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69" name="Freeform 40">
                <a:extLst>
                  <a:ext uri="{FF2B5EF4-FFF2-40B4-BE49-F238E27FC236}">
                    <a16:creationId xmlns:a16="http://schemas.microsoft.com/office/drawing/2014/main" id="{3141ECD9-9879-B04B-9B1C-B79743F20AAE}"/>
                  </a:ext>
                </a:extLst>
              </p:cNvPr>
              <p:cNvSpPr>
                <a:spLocks noChangeArrowheads="1"/>
              </p:cNvSpPr>
              <p:nvPr/>
            </p:nvSpPr>
            <p:spPr bwMode="auto">
              <a:xfrm>
                <a:off x="3838575" y="3552825"/>
                <a:ext cx="355600" cy="336550"/>
              </a:xfrm>
              <a:custGeom>
                <a:avLst/>
                <a:gdLst>
                  <a:gd name="T0" fmla="*/ 322847 w 988"/>
                  <a:gd name="T1" fmla="*/ 336190 h 936"/>
                  <a:gd name="T2" fmla="*/ 32393 w 988"/>
                  <a:gd name="T3" fmla="*/ 336190 h 936"/>
                  <a:gd name="T4" fmla="*/ 32393 w 988"/>
                  <a:gd name="T5" fmla="*/ 336190 h 936"/>
                  <a:gd name="T6" fmla="*/ 0 w 988"/>
                  <a:gd name="T7" fmla="*/ 303830 h 936"/>
                  <a:gd name="T8" fmla="*/ 0 w 988"/>
                  <a:gd name="T9" fmla="*/ 32720 h 936"/>
                  <a:gd name="T10" fmla="*/ 0 w 988"/>
                  <a:gd name="T11" fmla="*/ 32720 h 936"/>
                  <a:gd name="T12" fmla="*/ 32393 w 988"/>
                  <a:gd name="T13" fmla="*/ 0 h 936"/>
                  <a:gd name="T14" fmla="*/ 32393 w 988"/>
                  <a:gd name="T15" fmla="*/ 0 h 936"/>
                  <a:gd name="T16" fmla="*/ 65145 w 988"/>
                  <a:gd name="T17" fmla="*/ 32720 h 936"/>
                  <a:gd name="T18" fmla="*/ 65145 w 988"/>
                  <a:gd name="T19" fmla="*/ 271469 h 936"/>
                  <a:gd name="T20" fmla="*/ 290095 w 988"/>
                  <a:gd name="T21" fmla="*/ 271469 h 936"/>
                  <a:gd name="T22" fmla="*/ 290095 w 988"/>
                  <a:gd name="T23" fmla="*/ 154612 h 936"/>
                  <a:gd name="T24" fmla="*/ 290095 w 988"/>
                  <a:gd name="T25" fmla="*/ 154612 h 936"/>
                  <a:gd name="T26" fmla="*/ 322847 w 988"/>
                  <a:gd name="T27" fmla="*/ 121892 h 936"/>
                  <a:gd name="T28" fmla="*/ 322847 w 988"/>
                  <a:gd name="T29" fmla="*/ 121892 h 936"/>
                  <a:gd name="T30" fmla="*/ 355240 w 988"/>
                  <a:gd name="T31" fmla="*/ 154612 h 936"/>
                  <a:gd name="T32" fmla="*/ 355240 w 988"/>
                  <a:gd name="T33" fmla="*/ 303830 h 936"/>
                  <a:gd name="T34" fmla="*/ 355240 w 988"/>
                  <a:gd name="T35" fmla="*/ 303830 h 936"/>
                  <a:gd name="T36" fmla="*/ 322847 w 988"/>
                  <a:gd name="T37" fmla="*/ 336190 h 9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88" h="936">
                    <a:moveTo>
                      <a:pt x="897" y="935"/>
                    </a:moveTo>
                    <a:lnTo>
                      <a:pt x="90" y="935"/>
                    </a:lnTo>
                    <a:cubicBezTo>
                      <a:pt x="41" y="935"/>
                      <a:pt x="0" y="894"/>
                      <a:pt x="0" y="845"/>
                    </a:cubicBezTo>
                    <a:lnTo>
                      <a:pt x="0" y="91"/>
                    </a:lnTo>
                    <a:cubicBezTo>
                      <a:pt x="0" y="41"/>
                      <a:pt x="41" y="0"/>
                      <a:pt x="90" y="0"/>
                    </a:cubicBezTo>
                    <a:cubicBezTo>
                      <a:pt x="140" y="0"/>
                      <a:pt x="181" y="41"/>
                      <a:pt x="181" y="91"/>
                    </a:cubicBezTo>
                    <a:lnTo>
                      <a:pt x="181" y="755"/>
                    </a:lnTo>
                    <a:lnTo>
                      <a:pt x="806" y="755"/>
                    </a:lnTo>
                    <a:lnTo>
                      <a:pt x="806" y="430"/>
                    </a:lnTo>
                    <a:cubicBezTo>
                      <a:pt x="806" y="380"/>
                      <a:pt x="847" y="339"/>
                      <a:pt x="897" y="339"/>
                    </a:cubicBezTo>
                    <a:cubicBezTo>
                      <a:pt x="947" y="339"/>
                      <a:pt x="987" y="380"/>
                      <a:pt x="987" y="430"/>
                    </a:cubicBezTo>
                    <a:lnTo>
                      <a:pt x="987" y="845"/>
                    </a:lnTo>
                    <a:cubicBezTo>
                      <a:pt x="987" y="894"/>
                      <a:pt x="947" y="935"/>
                      <a:pt x="897" y="935"/>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70" name="Freeform 41">
                <a:extLst>
                  <a:ext uri="{FF2B5EF4-FFF2-40B4-BE49-F238E27FC236}">
                    <a16:creationId xmlns:a16="http://schemas.microsoft.com/office/drawing/2014/main" id="{2E0C734D-2A39-5141-8625-B94B08BEA4DF}"/>
                  </a:ext>
                </a:extLst>
              </p:cNvPr>
              <p:cNvSpPr>
                <a:spLocks noChangeArrowheads="1"/>
              </p:cNvSpPr>
              <p:nvPr/>
            </p:nvSpPr>
            <p:spPr bwMode="auto">
              <a:xfrm>
                <a:off x="4408488" y="3552825"/>
                <a:ext cx="355600" cy="336550"/>
              </a:xfrm>
              <a:custGeom>
                <a:avLst/>
                <a:gdLst>
                  <a:gd name="T0" fmla="*/ 322814 w 987"/>
                  <a:gd name="T1" fmla="*/ 336190 h 936"/>
                  <a:gd name="T2" fmla="*/ 32426 w 987"/>
                  <a:gd name="T3" fmla="*/ 336190 h 936"/>
                  <a:gd name="T4" fmla="*/ 32426 w 987"/>
                  <a:gd name="T5" fmla="*/ 336190 h 936"/>
                  <a:gd name="T6" fmla="*/ 0 w 987"/>
                  <a:gd name="T7" fmla="*/ 303830 h 936"/>
                  <a:gd name="T8" fmla="*/ 0 w 987"/>
                  <a:gd name="T9" fmla="*/ 154612 h 936"/>
                  <a:gd name="T10" fmla="*/ 0 w 987"/>
                  <a:gd name="T11" fmla="*/ 154612 h 936"/>
                  <a:gd name="T12" fmla="*/ 32426 w 987"/>
                  <a:gd name="T13" fmla="*/ 121892 h 936"/>
                  <a:gd name="T14" fmla="*/ 32426 w 987"/>
                  <a:gd name="T15" fmla="*/ 121892 h 936"/>
                  <a:gd name="T16" fmla="*/ 65211 w 987"/>
                  <a:gd name="T17" fmla="*/ 154612 h 936"/>
                  <a:gd name="T18" fmla="*/ 65211 w 987"/>
                  <a:gd name="T19" fmla="*/ 271469 h 936"/>
                  <a:gd name="T20" fmla="*/ 290028 w 987"/>
                  <a:gd name="T21" fmla="*/ 271469 h 936"/>
                  <a:gd name="T22" fmla="*/ 290028 w 987"/>
                  <a:gd name="T23" fmla="*/ 32720 h 936"/>
                  <a:gd name="T24" fmla="*/ 290028 w 987"/>
                  <a:gd name="T25" fmla="*/ 32720 h 936"/>
                  <a:gd name="T26" fmla="*/ 322814 w 987"/>
                  <a:gd name="T27" fmla="*/ 0 h 936"/>
                  <a:gd name="T28" fmla="*/ 322814 w 987"/>
                  <a:gd name="T29" fmla="*/ 0 h 936"/>
                  <a:gd name="T30" fmla="*/ 355240 w 987"/>
                  <a:gd name="T31" fmla="*/ 32720 h 936"/>
                  <a:gd name="T32" fmla="*/ 355240 w 987"/>
                  <a:gd name="T33" fmla="*/ 303830 h 936"/>
                  <a:gd name="T34" fmla="*/ 355240 w 987"/>
                  <a:gd name="T35" fmla="*/ 303830 h 936"/>
                  <a:gd name="T36" fmla="*/ 322814 w 987"/>
                  <a:gd name="T37" fmla="*/ 336190 h 9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87" h="936">
                    <a:moveTo>
                      <a:pt x="896" y="935"/>
                    </a:moveTo>
                    <a:lnTo>
                      <a:pt x="90" y="935"/>
                    </a:lnTo>
                    <a:cubicBezTo>
                      <a:pt x="40" y="935"/>
                      <a:pt x="0" y="894"/>
                      <a:pt x="0" y="845"/>
                    </a:cubicBezTo>
                    <a:lnTo>
                      <a:pt x="0" y="430"/>
                    </a:lnTo>
                    <a:cubicBezTo>
                      <a:pt x="0" y="380"/>
                      <a:pt x="40" y="339"/>
                      <a:pt x="90" y="339"/>
                    </a:cubicBezTo>
                    <a:cubicBezTo>
                      <a:pt x="140" y="339"/>
                      <a:pt x="181" y="380"/>
                      <a:pt x="181" y="430"/>
                    </a:cubicBezTo>
                    <a:lnTo>
                      <a:pt x="181" y="755"/>
                    </a:lnTo>
                    <a:lnTo>
                      <a:pt x="805" y="755"/>
                    </a:lnTo>
                    <a:lnTo>
                      <a:pt x="805" y="91"/>
                    </a:lnTo>
                    <a:cubicBezTo>
                      <a:pt x="805" y="41"/>
                      <a:pt x="846" y="0"/>
                      <a:pt x="896" y="0"/>
                    </a:cubicBezTo>
                    <a:cubicBezTo>
                      <a:pt x="946" y="0"/>
                      <a:pt x="986" y="41"/>
                      <a:pt x="986" y="91"/>
                    </a:cubicBezTo>
                    <a:lnTo>
                      <a:pt x="986" y="845"/>
                    </a:lnTo>
                    <a:cubicBezTo>
                      <a:pt x="986" y="894"/>
                      <a:pt x="946" y="935"/>
                      <a:pt x="896" y="935"/>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71" name="Freeform 42">
                <a:extLst>
                  <a:ext uri="{FF2B5EF4-FFF2-40B4-BE49-F238E27FC236}">
                    <a16:creationId xmlns:a16="http://schemas.microsoft.com/office/drawing/2014/main" id="{E42D7EAA-B9C9-BB42-8348-24198BEC4DF1}"/>
                  </a:ext>
                </a:extLst>
              </p:cNvPr>
              <p:cNvSpPr>
                <a:spLocks noChangeArrowheads="1"/>
              </p:cNvSpPr>
              <p:nvPr/>
            </p:nvSpPr>
            <p:spPr bwMode="auto">
              <a:xfrm>
                <a:off x="3332163" y="2924175"/>
                <a:ext cx="236537" cy="65088"/>
              </a:xfrm>
              <a:custGeom>
                <a:avLst/>
                <a:gdLst>
                  <a:gd name="T0" fmla="*/ 203775 w 657"/>
                  <a:gd name="T1" fmla="*/ 64730 h 182"/>
                  <a:gd name="T2" fmla="*/ 32402 w 657"/>
                  <a:gd name="T3" fmla="*/ 64730 h 182"/>
                  <a:gd name="T4" fmla="*/ 32402 w 657"/>
                  <a:gd name="T5" fmla="*/ 64730 h 182"/>
                  <a:gd name="T6" fmla="*/ 0 w 657"/>
                  <a:gd name="T7" fmla="*/ 32544 h 182"/>
                  <a:gd name="T8" fmla="*/ 0 w 657"/>
                  <a:gd name="T9" fmla="*/ 32544 h 182"/>
                  <a:gd name="T10" fmla="*/ 32402 w 657"/>
                  <a:gd name="T11" fmla="*/ 0 h 182"/>
                  <a:gd name="T12" fmla="*/ 203775 w 657"/>
                  <a:gd name="T13" fmla="*/ 0 h 182"/>
                  <a:gd name="T14" fmla="*/ 203775 w 657"/>
                  <a:gd name="T15" fmla="*/ 0 h 182"/>
                  <a:gd name="T16" fmla="*/ 236177 w 657"/>
                  <a:gd name="T17" fmla="*/ 32544 h 182"/>
                  <a:gd name="T18" fmla="*/ 236177 w 657"/>
                  <a:gd name="T19" fmla="*/ 32544 h 182"/>
                  <a:gd name="T20" fmla="*/ 203775 w 657"/>
                  <a:gd name="T21" fmla="*/ 64730 h 18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57" h="182">
                    <a:moveTo>
                      <a:pt x="566" y="181"/>
                    </a:moveTo>
                    <a:lnTo>
                      <a:pt x="90" y="181"/>
                    </a:lnTo>
                    <a:cubicBezTo>
                      <a:pt x="40" y="181"/>
                      <a:pt x="0" y="141"/>
                      <a:pt x="0" y="91"/>
                    </a:cubicBezTo>
                    <a:cubicBezTo>
                      <a:pt x="0" y="41"/>
                      <a:pt x="40" y="0"/>
                      <a:pt x="90" y="0"/>
                    </a:cubicBezTo>
                    <a:lnTo>
                      <a:pt x="566" y="0"/>
                    </a:lnTo>
                    <a:cubicBezTo>
                      <a:pt x="616" y="0"/>
                      <a:pt x="656" y="41"/>
                      <a:pt x="656" y="91"/>
                    </a:cubicBezTo>
                    <a:cubicBezTo>
                      <a:pt x="656" y="141"/>
                      <a:pt x="616" y="181"/>
                      <a:pt x="566" y="181"/>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72" name="Freeform 44">
                <a:extLst>
                  <a:ext uri="{FF2B5EF4-FFF2-40B4-BE49-F238E27FC236}">
                    <a16:creationId xmlns:a16="http://schemas.microsoft.com/office/drawing/2014/main" id="{CF64736E-CE6E-A34D-8731-B6B7B0546AC3}"/>
                  </a:ext>
                </a:extLst>
              </p:cNvPr>
              <p:cNvSpPr>
                <a:spLocks noChangeArrowheads="1"/>
              </p:cNvSpPr>
              <p:nvPr/>
            </p:nvSpPr>
            <p:spPr bwMode="auto">
              <a:xfrm>
                <a:off x="3503613" y="2165350"/>
                <a:ext cx="1581150" cy="1581150"/>
              </a:xfrm>
              <a:custGeom>
                <a:avLst/>
                <a:gdLst>
                  <a:gd name="T0" fmla="*/ 790395 w 4393"/>
                  <a:gd name="T1" fmla="*/ 1580790 h 4394"/>
                  <a:gd name="T2" fmla="*/ 790395 w 4393"/>
                  <a:gd name="T3" fmla="*/ 1580790 h 4394"/>
                  <a:gd name="T4" fmla="*/ 0 w 4393"/>
                  <a:gd name="T5" fmla="*/ 790575 h 4394"/>
                  <a:gd name="T6" fmla="*/ 0 w 4393"/>
                  <a:gd name="T7" fmla="*/ 790575 h 4394"/>
                  <a:gd name="T8" fmla="*/ 790395 w 4393"/>
                  <a:gd name="T9" fmla="*/ 0 h 4394"/>
                  <a:gd name="T10" fmla="*/ 790395 w 4393"/>
                  <a:gd name="T11" fmla="*/ 0 h 4394"/>
                  <a:gd name="T12" fmla="*/ 965678 w 4393"/>
                  <a:gd name="T13" fmla="*/ 19432 h 4394"/>
                  <a:gd name="T14" fmla="*/ 965678 w 4393"/>
                  <a:gd name="T15" fmla="*/ 19432 h 4394"/>
                  <a:gd name="T16" fmla="*/ 990513 w 4393"/>
                  <a:gd name="T17" fmla="*/ 58295 h 4394"/>
                  <a:gd name="T18" fmla="*/ 990513 w 4393"/>
                  <a:gd name="T19" fmla="*/ 58295 h 4394"/>
                  <a:gd name="T20" fmla="*/ 951281 w 4393"/>
                  <a:gd name="T21" fmla="*/ 82764 h 4394"/>
                  <a:gd name="T22" fmla="*/ 951281 w 4393"/>
                  <a:gd name="T23" fmla="*/ 82764 h 4394"/>
                  <a:gd name="T24" fmla="*/ 790395 w 4393"/>
                  <a:gd name="T25" fmla="*/ 65132 h 4394"/>
                  <a:gd name="T26" fmla="*/ 790395 w 4393"/>
                  <a:gd name="T27" fmla="*/ 65132 h 4394"/>
                  <a:gd name="T28" fmla="*/ 65146 w 4393"/>
                  <a:gd name="T29" fmla="*/ 790575 h 4394"/>
                  <a:gd name="T30" fmla="*/ 65146 w 4393"/>
                  <a:gd name="T31" fmla="*/ 790575 h 4394"/>
                  <a:gd name="T32" fmla="*/ 790395 w 4393"/>
                  <a:gd name="T33" fmla="*/ 1515659 h 4394"/>
                  <a:gd name="T34" fmla="*/ 790395 w 4393"/>
                  <a:gd name="T35" fmla="*/ 1515659 h 4394"/>
                  <a:gd name="T36" fmla="*/ 1515644 w 4393"/>
                  <a:gd name="T37" fmla="*/ 790575 h 4394"/>
                  <a:gd name="T38" fmla="*/ 1515644 w 4393"/>
                  <a:gd name="T39" fmla="*/ 790575 h 4394"/>
                  <a:gd name="T40" fmla="*/ 1133403 w 4393"/>
                  <a:gd name="T41" fmla="*/ 150774 h 4394"/>
                  <a:gd name="T42" fmla="*/ 1133403 w 4393"/>
                  <a:gd name="T43" fmla="*/ 150774 h 4394"/>
                  <a:gd name="T44" fmla="*/ 1120086 w 4393"/>
                  <a:gd name="T45" fmla="*/ 106873 h 4394"/>
                  <a:gd name="T46" fmla="*/ 1120086 w 4393"/>
                  <a:gd name="T47" fmla="*/ 106873 h 4394"/>
                  <a:gd name="T48" fmla="*/ 1163637 w 4393"/>
                  <a:gd name="T49" fmla="*/ 93559 h 4394"/>
                  <a:gd name="T50" fmla="*/ 1163637 w 4393"/>
                  <a:gd name="T51" fmla="*/ 93559 h 4394"/>
                  <a:gd name="T52" fmla="*/ 1580790 w 4393"/>
                  <a:gd name="T53" fmla="*/ 790575 h 4394"/>
                  <a:gd name="T54" fmla="*/ 1580790 w 4393"/>
                  <a:gd name="T55" fmla="*/ 790575 h 4394"/>
                  <a:gd name="T56" fmla="*/ 790395 w 4393"/>
                  <a:gd name="T57" fmla="*/ 1580790 h 439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4393" h="4394">
                    <a:moveTo>
                      <a:pt x="2196" y="4393"/>
                    </a:moveTo>
                    <a:lnTo>
                      <a:pt x="2196" y="4393"/>
                    </a:lnTo>
                    <a:cubicBezTo>
                      <a:pt x="985" y="4393"/>
                      <a:pt x="0" y="3408"/>
                      <a:pt x="0" y="2197"/>
                    </a:cubicBezTo>
                    <a:cubicBezTo>
                      <a:pt x="0" y="985"/>
                      <a:pt x="985" y="0"/>
                      <a:pt x="2196" y="0"/>
                    </a:cubicBezTo>
                    <a:cubicBezTo>
                      <a:pt x="2361" y="0"/>
                      <a:pt x="2525" y="18"/>
                      <a:pt x="2683" y="54"/>
                    </a:cubicBezTo>
                    <a:cubicBezTo>
                      <a:pt x="2732" y="65"/>
                      <a:pt x="2763" y="113"/>
                      <a:pt x="2752" y="162"/>
                    </a:cubicBezTo>
                    <a:cubicBezTo>
                      <a:pt x="2740" y="211"/>
                      <a:pt x="2692" y="241"/>
                      <a:pt x="2643" y="230"/>
                    </a:cubicBezTo>
                    <a:cubicBezTo>
                      <a:pt x="2498" y="197"/>
                      <a:pt x="2347" y="181"/>
                      <a:pt x="2196" y="181"/>
                    </a:cubicBezTo>
                    <a:cubicBezTo>
                      <a:pt x="1085" y="181"/>
                      <a:pt x="181" y="1085"/>
                      <a:pt x="181" y="2197"/>
                    </a:cubicBezTo>
                    <a:cubicBezTo>
                      <a:pt x="181" y="3308"/>
                      <a:pt x="1085" y="4212"/>
                      <a:pt x="2196" y="4212"/>
                    </a:cubicBezTo>
                    <a:cubicBezTo>
                      <a:pt x="3307" y="4212"/>
                      <a:pt x="4211" y="3308"/>
                      <a:pt x="4211" y="2197"/>
                    </a:cubicBezTo>
                    <a:cubicBezTo>
                      <a:pt x="4211" y="1452"/>
                      <a:pt x="3804" y="772"/>
                      <a:pt x="3149" y="419"/>
                    </a:cubicBezTo>
                    <a:cubicBezTo>
                      <a:pt x="3105" y="396"/>
                      <a:pt x="3088" y="341"/>
                      <a:pt x="3112" y="297"/>
                    </a:cubicBezTo>
                    <a:cubicBezTo>
                      <a:pt x="3136" y="253"/>
                      <a:pt x="3190" y="236"/>
                      <a:pt x="3233" y="260"/>
                    </a:cubicBezTo>
                    <a:cubicBezTo>
                      <a:pt x="3948" y="644"/>
                      <a:pt x="4392" y="1386"/>
                      <a:pt x="4392" y="2197"/>
                    </a:cubicBezTo>
                    <a:cubicBezTo>
                      <a:pt x="4392" y="3408"/>
                      <a:pt x="3406" y="4393"/>
                      <a:pt x="2196" y="439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grpSp>
        <p:grpSp>
          <p:nvGrpSpPr>
            <p:cNvPr id="49" name="Group 13">
              <a:extLst>
                <a:ext uri="{FF2B5EF4-FFF2-40B4-BE49-F238E27FC236}">
                  <a16:creationId xmlns:a16="http://schemas.microsoft.com/office/drawing/2014/main" id="{AE5BD590-65F1-414E-8A3B-22BDF2ADB17F}"/>
                </a:ext>
              </a:extLst>
            </p:cNvPr>
            <p:cNvGrpSpPr>
              <a:grpSpLocks/>
            </p:cNvGrpSpPr>
            <p:nvPr/>
          </p:nvGrpSpPr>
          <p:grpSpPr bwMode="auto">
            <a:xfrm>
              <a:off x="10961073" y="138675"/>
              <a:ext cx="1183748" cy="596117"/>
              <a:chOff x="5826125" y="2760663"/>
              <a:chExt cx="1771650" cy="892175"/>
            </a:xfrm>
            <a:solidFill>
              <a:schemeClr val="accent5"/>
            </a:solidFill>
          </p:grpSpPr>
          <p:sp>
            <p:nvSpPr>
              <p:cNvPr id="60" name="Freeform 45">
                <a:extLst>
                  <a:ext uri="{FF2B5EF4-FFF2-40B4-BE49-F238E27FC236}">
                    <a16:creationId xmlns:a16="http://schemas.microsoft.com/office/drawing/2014/main" id="{82E5BFAF-F4F4-3244-A495-4631A112454E}"/>
                  </a:ext>
                </a:extLst>
              </p:cNvPr>
              <p:cNvSpPr>
                <a:spLocks noChangeArrowheads="1"/>
              </p:cNvSpPr>
              <p:nvPr/>
            </p:nvSpPr>
            <p:spPr bwMode="auto">
              <a:xfrm>
                <a:off x="5826125" y="2760663"/>
                <a:ext cx="1771650" cy="892175"/>
              </a:xfrm>
              <a:custGeom>
                <a:avLst/>
                <a:gdLst>
                  <a:gd name="T0" fmla="*/ 1706153 w 4923"/>
                  <a:gd name="T1" fmla="*/ 891815 h 2477"/>
                  <a:gd name="T2" fmla="*/ 647770 w 4923"/>
                  <a:gd name="T3" fmla="*/ 891815 h 2477"/>
                  <a:gd name="T4" fmla="*/ 647770 w 4923"/>
                  <a:gd name="T5" fmla="*/ 891815 h 2477"/>
                  <a:gd name="T6" fmla="*/ 615381 w 4923"/>
                  <a:gd name="T7" fmla="*/ 859398 h 2477"/>
                  <a:gd name="T8" fmla="*/ 615381 w 4923"/>
                  <a:gd name="T9" fmla="*/ 859398 h 2477"/>
                  <a:gd name="T10" fmla="*/ 647770 w 4923"/>
                  <a:gd name="T11" fmla="*/ 826622 h 2477"/>
                  <a:gd name="T12" fmla="*/ 1706153 w 4923"/>
                  <a:gd name="T13" fmla="*/ 826622 h 2477"/>
                  <a:gd name="T14" fmla="*/ 1706153 w 4923"/>
                  <a:gd name="T15" fmla="*/ 65193 h 2477"/>
                  <a:gd name="T16" fmla="*/ 65137 w 4923"/>
                  <a:gd name="T17" fmla="*/ 65193 h 2477"/>
                  <a:gd name="T18" fmla="*/ 65137 w 4923"/>
                  <a:gd name="T19" fmla="*/ 497774 h 2477"/>
                  <a:gd name="T20" fmla="*/ 65137 w 4923"/>
                  <a:gd name="T21" fmla="*/ 497774 h 2477"/>
                  <a:gd name="T22" fmla="*/ 32748 w 4923"/>
                  <a:gd name="T23" fmla="*/ 530190 h 2477"/>
                  <a:gd name="T24" fmla="*/ 32748 w 4923"/>
                  <a:gd name="T25" fmla="*/ 530190 h 2477"/>
                  <a:gd name="T26" fmla="*/ 0 w 4923"/>
                  <a:gd name="T27" fmla="*/ 497774 h 2477"/>
                  <a:gd name="T28" fmla="*/ 0 w 4923"/>
                  <a:gd name="T29" fmla="*/ 65193 h 2477"/>
                  <a:gd name="T30" fmla="*/ 0 w 4923"/>
                  <a:gd name="T31" fmla="*/ 65193 h 2477"/>
                  <a:gd name="T32" fmla="*/ 65137 w 4923"/>
                  <a:gd name="T33" fmla="*/ 0 h 2477"/>
                  <a:gd name="T34" fmla="*/ 1706153 w 4923"/>
                  <a:gd name="T35" fmla="*/ 0 h 2477"/>
                  <a:gd name="T36" fmla="*/ 1706153 w 4923"/>
                  <a:gd name="T37" fmla="*/ 0 h 2477"/>
                  <a:gd name="T38" fmla="*/ 1771290 w 4923"/>
                  <a:gd name="T39" fmla="*/ 65193 h 2477"/>
                  <a:gd name="T40" fmla="*/ 1771290 w 4923"/>
                  <a:gd name="T41" fmla="*/ 826622 h 2477"/>
                  <a:gd name="T42" fmla="*/ 1771290 w 4923"/>
                  <a:gd name="T43" fmla="*/ 826622 h 2477"/>
                  <a:gd name="T44" fmla="*/ 1706153 w 4923"/>
                  <a:gd name="T45" fmla="*/ 891815 h 247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4923" h="2477">
                    <a:moveTo>
                      <a:pt x="4741" y="2476"/>
                    </a:moveTo>
                    <a:lnTo>
                      <a:pt x="1800" y="2476"/>
                    </a:lnTo>
                    <a:cubicBezTo>
                      <a:pt x="1751" y="2476"/>
                      <a:pt x="1710" y="2436"/>
                      <a:pt x="1710" y="2386"/>
                    </a:cubicBezTo>
                    <a:cubicBezTo>
                      <a:pt x="1710" y="2336"/>
                      <a:pt x="1751" y="2295"/>
                      <a:pt x="1800" y="2295"/>
                    </a:cubicBezTo>
                    <a:lnTo>
                      <a:pt x="4741" y="2295"/>
                    </a:lnTo>
                    <a:lnTo>
                      <a:pt x="4741" y="181"/>
                    </a:lnTo>
                    <a:lnTo>
                      <a:pt x="181" y="181"/>
                    </a:lnTo>
                    <a:lnTo>
                      <a:pt x="181" y="1382"/>
                    </a:lnTo>
                    <a:cubicBezTo>
                      <a:pt x="181" y="1432"/>
                      <a:pt x="141" y="1472"/>
                      <a:pt x="91" y="1472"/>
                    </a:cubicBezTo>
                    <a:cubicBezTo>
                      <a:pt x="41" y="1472"/>
                      <a:pt x="0" y="1432"/>
                      <a:pt x="0" y="1382"/>
                    </a:cubicBezTo>
                    <a:lnTo>
                      <a:pt x="0" y="181"/>
                    </a:lnTo>
                    <a:cubicBezTo>
                      <a:pt x="0" y="82"/>
                      <a:pt x="81" y="0"/>
                      <a:pt x="181" y="0"/>
                    </a:cubicBezTo>
                    <a:lnTo>
                      <a:pt x="4741" y="0"/>
                    </a:lnTo>
                    <a:cubicBezTo>
                      <a:pt x="4841" y="0"/>
                      <a:pt x="4922" y="82"/>
                      <a:pt x="4922" y="181"/>
                    </a:cubicBezTo>
                    <a:lnTo>
                      <a:pt x="4922" y="2295"/>
                    </a:lnTo>
                    <a:cubicBezTo>
                      <a:pt x="4922" y="2395"/>
                      <a:pt x="4841" y="2476"/>
                      <a:pt x="4741" y="2476"/>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61" name="Freeform 46">
                <a:extLst>
                  <a:ext uri="{FF2B5EF4-FFF2-40B4-BE49-F238E27FC236}">
                    <a16:creationId xmlns:a16="http://schemas.microsoft.com/office/drawing/2014/main" id="{621AF6C1-58BE-D74A-A4DB-664E8195AD5E}"/>
                  </a:ext>
                </a:extLst>
              </p:cNvPr>
              <p:cNvSpPr>
                <a:spLocks noChangeArrowheads="1"/>
              </p:cNvSpPr>
              <p:nvPr/>
            </p:nvSpPr>
            <p:spPr bwMode="auto">
              <a:xfrm>
                <a:off x="6097588" y="2955925"/>
                <a:ext cx="923925" cy="85725"/>
              </a:xfrm>
              <a:custGeom>
                <a:avLst/>
                <a:gdLst>
                  <a:gd name="T0" fmla="*/ 923565 w 2565"/>
                  <a:gd name="T1" fmla="*/ 69156 h 238"/>
                  <a:gd name="T2" fmla="*/ 923565 w 2565"/>
                  <a:gd name="T3" fmla="*/ 69156 h 238"/>
                  <a:gd name="T4" fmla="*/ 907356 w 2565"/>
                  <a:gd name="T5" fmla="*/ 85365 h 238"/>
                  <a:gd name="T6" fmla="*/ 16209 w 2565"/>
                  <a:gd name="T7" fmla="*/ 85365 h 238"/>
                  <a:gd name="T8" fmla="*/ 16209 w 2565"/>
                  <a:gd name="T9" fmla="*/ 85365 h 238"/>
                  <a:gd name="T10" fmla="*/ 0 w 2565"/>
                  <a:gd name="T11" fmla="*/ 69156 h 238"/>
                  <a:gd name="T12" fmla="*/ 0 w 2565"/>
                  <a:gd name="T13" fmla="*/ 16209 h 238"/>
                  <a:gd name="T14" fmla="*/ 0 w 2565"/>
                  <a:gd name="T15" fmla="*/ 16209 h 238"/>
                  <a:gd name="T16" fmla="*/ 16209 w 2565"/>
                  <a:gd name="T17" fmla="*/ 0 h 238"/>
                  <a:gd name="T18" fmla="*/ 907356 w 2565"/>
                  <a:gd name="T19" fmla="*/ 0 h 238"/>
                  <a:gd name="T20" fmla="*/ 907356 w 2565"/>
                  <a:gd name="T21" fmla="*/ 0 h 238"/>
                  <a:gd name="T22" fmla="*/ 923565 w 2565"/>
                  <a:gd name="T23" fmla="*/ 16209 h 238"/>
                  <a:gd name="T24" fmla="*/ 923565 w 2565"/>
                  <a:gd name="T25" fmla="*/ 69156 h 23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65" h="238">
                    <a:moveTo>
                      <a:pt x="2564" y="192"/>
                    </a:moveTo>
                    <a:lnTo>
                      <a:pt x="2564" y="192"/>
                    </a:lnTo>
                    <a:cubicBezTo>
                      <a:pt x="2564" y="216"/>
                      <a:pt x="2543" y="237"/>
                      <a:pt x="2519" y="237"/>
                    </a:cubicBezTo>
                    <a:lnTo>
                      <a:pt x="45" y="237"/>
                    </a:lnTo>
                    <a:cubicBezTo>
                      <a:pt x="21" y="237"/>
                      <a:pt x="0" y="216"/>
                      <a:pt x="0" y="192"/>
                    </a:cubicBezTo>
                    <a:lnTo>
                      <a:pt x="0" y="45"/>
                    </a:lnTo>
                    <a:cubicBezTo>
                      <a:pt x="0" y="21"/>
                      <a:pt x="21" y="0"/>
                      <a:pt x="45" y="0"/>
                    </a:cubicBezTo>
                    <a:lnTo>
                      <a:pt x="2519" y="0"/>
                    </a:lnTo>
                    <a:cubicBezTo>
                      <a:pt x="2543" y="0"/>
                      <a:pt x="2564" y="21"/>
                      <a:pt x="2564" y="45"/>
                    </a:cubicBezTo>
                    <a:lnTo>
                      <a:pt x="2564" y="19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62" name="Freeform 47">
                <a:extLst>
                  <a:ext uri="{FF2B5EF4-FFF2-40B4-BE49-F238E27FC236}">
                    <a16:creationId xmlns:a16="http://schemas.microsoft.com/office/drawing/2014/main" id="{C8E7F83D-9E39-004F-A58A-ABEC243F0915}"/>
                  </a:ext>
                </a:extLst>
              </p:cNvPr>
              <p:cNvSpPr>
                <a:spLocks noChangeArrowheads="1"/>
              </p:cNvSpPr>
              <p:nvPr/>
            </p:nvSpPr>
            <p:spPr bwMode="auto">
              <a:xfrm>
                <a:off x="7070725" y="2955925"/>
                <a:ext cx="257175" cy="85725"/>
              </a:xfrm>
              <a:custGeom>
                <a:avLst/>
                <a:gdLst>
                  <a:gd name="T0" fmla="*/ 256815 w 714"/>
                  <a:gd name="T1" fmla="*/ 69156 h 238"/>
                  <a:gd name="T2" fmla="*/ 256815 w 714"/>
                  <a:gd name="T3" fmla="*/ 69156 h 238"/>
                  <a:gd name="T4" fmla="*/ 240606 w 714"/>
                  <a:gd name="T5" fmla="*/ 85365 h 238"/>
                  <a:gd name="T6" fmla="*/ 16209 w 714"/>
                  <a:gd name="T7" fmla="*/ 85365 h 238"/>
                  <a:gd name="T8" fmla="*/ 16209 w 714"/>
                  <a:gd name="T9" fmla="*/ 85365 h 238"/>
                  <a:gd name="T10" fmla="*/ 0 w 714"/>
                  <a:gd name="T11" fmla="*/ 69156 h 238"/>
                  <a:gd name="T12" fmla="*/ 0 w 714"/>
                  <a:gd name="T13" fmla="*/ 16209 h 238"/>
                  <a:gd name="T14" fmla="*/ 0 w 714"/>
                  <a:gd name="T15" fmla="*/ 16209 h 238"/>
                  <a:gd name="T16" fmla="*/ 16209 w 714"/>
                  <a:gd name="T17" fmla="*/ 0 h 238"/>
                  <a:gd name="T18" fmla="*/ 240606 w 714"/>
                  <a:gd name="T19" fmla="*/ 0 h 238"/>
                  <a:gd name="T20" fmla="*/ 240606 w 714"/>
                  <a:gd name="T21" fmla="*/ 0 h 238"/>
                  <a:gd name="T22" fmla="*/ 256815 w 714"/>
                  <a:gd name="T23" fmla="*/ 16209 h 238"/>
                  <a:gd name="T24" fmla="*/ 256815 w 714"/>
                  <a:gd name="T25" fmla="*/ 69156 h 23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14" h="238">
                    <a:moveTo>
                      <a:pt x="713" y="192"/>
                    </a:moveTo>
                    <a:lnTo>
                      <a:pt x="713" y="192"/>
                    </a:lnTo>
                    <a:cubicBezTo>
                      <a:pt x="713" y="216"/>
                      <a:pt x="693" y="237"/>
                      <a:pt x="668" y="237"/>
                    </a:cubicBezTo>
                    <a:lnTo>
                      <a:pt x="45" y="237"/>
                    </a:lnTo>
                    <a:cubicBezTo>
                      <a:pt x="20" y="237"/>
                      <a:pt x="0" y="216"/>
                      <a:pt x="0" y="192"/>
                    </a:cubicBezTo>
                    <a:lnTo>
                      <a:pt x="0" y="45"/>
                    </a:lnTo>
                    <a:cubicBezTo>
                      <a:pt x="0" y="21"/>
                      <a:pt x="20" y="0"/>
                      <a:pt x="45" y="0"/>
                    </a:cubicBezTo>
                    <a:lnTo>
                      <a:pt x="668" y="0"/>
                    </a:lnTo>
                    <a:cubicBezTo>
                      <a:pt x="693" y="0"/>
                      <a:pt x="713" y="21"/>
                      <a:pt x="713" y="45"/>
                    </a:cubicBezTo>
                    <a:lnTo>
                      <a:pt x="713" y="19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63" name="Freeform 48">
                <a:extLst>
                  <a:ext uri="{FF2B5EF4-FFF2-40B4-BE49-F238E27FC236}">
                    <a16:creationId xmlns:a16="http://schemas.microsoft.com/office/drawing/2014/main" id="{0D31B3D5-A88D-0B4A-9A85-4985CBBE2AE5}"/>
                  </a:ext>
                </a:extLst>
              </p:cNvPr>
              <p:cNvSpPr>
                <a:spLocks noChangeArrowheads="1"/>
              </p:cNvSpPr>
              <p:nvPr/>
            </p:nvSpPr>
            <p:spPr bwMode="auto">
              <a:xfrm>
                <a:off x="6108700" y="3217863"/>
                <a:ext cx="1219200" cy="34925"/>
              </a:xfrm>
              <a:custGeom>
                <a:avLst/>
                <a:gdLst>
                  <a:gd name="T0" fmla="*/ 1218840 w 3388"/>
                  <a:gd name="T1" fmla="*/ 18190 h 96"/>
                  <a:gd name="T2" fmla="*/ 1218840 w 3388"/>
                  <a:gd name="T3" fmla="*/ 18190 h 96"/>
                  <a:gd name="T4" fmla="*/ 1202647 w 3388"/>
                  <a:gd name="T5" fmla="*/ 34561 h 96"/>
                  <a:gd name="T6" fmla="*/ 16194 w 3388"/>
                  <a:gd name="T7" fmla="*/ 34561 h 96"/>
                  <a:gd name="T8" fmla="*/ 16194 w 3388"/>
                  <a:gd name="T9" fmla="*/ 34561 h 96"/>
                  <a:gd name="T10" fmla="*/ 0 w 3388"/>
                  <a:gd name="T11" fmla="*/ 18190 h 96"/>
                  <a:gd name="T12" fmla="*/ 0 w 3388"/>
                  <a:gd name="T13" fmla="*/ 16371 h 96"/>
                  <a:gd name="T14" fmla="*/ 0 w 3388"/>
                  <a:gd name="T15" fmla="*/ 16371 h 96"/>
                  <a:gd name="T16" fmla="*/ 16194 w 3388"/>
                  <a:gd name="T17" fmla="*/ 0 h 96"/>
                  <a:gd name="T18" fmla="*/ 1202647 w 3388"/>
                  <a:gd name="T19" fmla="*/ 0 h 96"/>
                  <a:gd name="T20" fmla="*/ 1202647 w 3388"/>
                  <a:gd name="T21" fmla="*/ 0 h 96"/>
                  <a:gd name="T22" fmla="*/ 1218840 w 3388"/>
                  <a:gd name="T23" fmla="*/ 16371 h 96"/>
                  <a:gd name="T24" fmla="*/ 1218840 w 3388"/>
                  <a:gd name="T25" fmla="*/ 18190 h 9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388" h="96">
                    <a:moveTo>
                      <a:pt x="3387" y="50"/>
                    </a:moveTo>
                    <a:lnTo>
                      <a:pt x="3387" y="50"/>
                    </a:lnTo>
                    <a:cubicBezTo>
                      <a:pt x="3387" y="75"/>
                      <a:pt x="3367" y="95"/>
                      <a:pt x="3342" y="95"/>
                    </a:cubicBezTo>
                    <a:lnTo>
                      <a:pt x="45" y="95"/>
                    </a:lnTo>
                    <a:cubicBezTo>
                      <a:pt x="20" y="95"/>
                      <a:pt x="0" y="75"/>
                      <a:pt x="0" y="50"/>
                    </a:cubicBezTo>
                    <a:lnTo>
                      <a:pt x="0" y="45"/>
                    </a:lnTo>
                    <a:cubicBezTo>
                      <a:pt x="0" y="20"/>
                      <a:pt x="20" y="0"/>
                      <a:pt x="45" y="0"/>
                    </a:cubicBezTo>
                    <a:lnTo>
                      <a:pt x="3342" y="0"/>
                    </a:lnTo>
                    <a:cubicBezTo>
                      <a:pt x="3367" y="0"/>
                      <a:pt x="3387" y="20"/>
                      <a:pt x="3387" y="45"/>
                    </a:cubicBezTo>
                    <a:lnTo>
                      <a:pt x="3387" y="5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64" name="Freeform 49">
                <a:extLst>
                  <a:ext uri="{FF2B5EF4-FFF2-40B4-BE49-F238E27FC236}">
                    <a16:creationId xmlns:a16="http://schemas.microsoft.com/office/drawing/2014/main" id="{D53B7DA2-02BF-4F43-AC97-04BAADA9F109}"/>
                  </a:ext>
                </a:extLst>
              </p:cNvPr>
              <p:cNvSpPr>
                <a:spLocks noChangeArrowheads="1"/>
              </p:cNvSpPr>
              <p:nvPr/>
            </p:nvSpPr>
            <p:spPr bwMode="auto">
              <a:xfrm>
                <a:off x="6108700" y="3144838"/>
                <a:ext cx="1219200" cy="34925"/>
              </a:xfrm>
              <a:custGeom>
                <a:avLst/>
                <a:gdLst>
                  <a:gd name="T0" fmla="*/ 1218840 w 3388"/>
                  <a:gd name="T1" fmla="*/ 18003 h 97"/>
                  <a:gd name="T2" fmla="*/ 1218840 w 3388"/>
                  <a:gd name="T3" fmla="*/ 18003 h 97"/>
                  <a:gd name="T4" fmla="*/ 1202647 w 3388"/>
                  <a:gd name="T5" fmla="*/ 34565 h 97"/>
                  <a:gd name="T6" fmla="*/ 16194 w 3388"/>
                  <a:gd name="T7" fmla="*/ 34565 h 97"/>
                  <a:gd name="T8" fmla="*/ 16194 w 3388"/>
                  <a:gd name="T9" fmla="*/ 34565 h 97"/>
                  <a:gd name="T10" fmla="*/ 0 w 3388"/>
                  <a:gd name="T11" fmla="*/ 18003 h 97"/>
                  <a:gd name="T12" fmla="*/ 0 w 3388"/>
                  <a:gd name="T13" fmla="*/ 16202 h 97"/>
                  <a:gd name="T14" fmla="*/ 0 w 3388"/>
                  <a:gd name="T15" fmla="*/ 16202 h 97"/>
                  <a:gd name="T16" fmla="*/ 16194 w 3388"/>
                  <a:gd name="T17" fmla="*/ 0 h 97"/>
                  <a:gd name="T18" fmla="*/ 1202647 w 3388"/>
                  <a:gd name="T19" fmla="*/ 0 h 97"/>
                  <a:gd name="T20" fmla="*/ 1202647 w 3388"/>
                  <a:gd name="T21" fmla="*/ 0 h 97"/>
                  <a:gd name="T22" fmla="*/ 1218840 w 3388"/>
                  <a:gd name="T23" fmla="*/ 16202 h 97"/>
                  <a:gd name="T24" fmla="*/ 1218840 w 3388"/>
                  <a:gd name="T25" fmla="*/ 18003 h 9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388" h="97">
                    <a:moveTo>
                      <a:pt x="3387" y="50"/>
                    </a:moveTo>
                    <a:lnTo>
                      <a:pt x="3387" y="50"/>
                    </a:lnTo>
                    <a:cubicBezTo>
                      <a:pt x="3387" y="76"/>
                      <a:pt x="3367" y="96"/>
                      <a:pt x="3342" y="96"/>
                    </a:cubicBezTo>
                    <a:lnTo>
                      <a:pt x="45" y="96"/>
                    </a:lnTo>
                    <a:cubicBezTo>
                      <a:pt x="20" y="96"/>
                      <a:pt x="0" y="76"/>
                      <a:pt x="0" y="50"/>
                    </a:cubicBezTo>
                    <a:lnTo>
                      <a:pt x="0" y="45"/>
                    </a:lnTo>
                    <a:cubicBezTo>
                      <a:pt x="0" y="20"/>
                      <a:pt x="20" y="0"/>
                      <a:pt x="45" y="0"/>
                    </a:cubicBezTo>
                    <a:lnTo>
                      <a:pt x="3342" y="0"/>
                    </a:lnTo>
                    <a:cubicBezTo>
                      <a:pt x="3367" y="0"/>
                      <a:pt x="3387" y="20"/>
                      <a:pt x="3387" y="45"/>
                    </a:cubicBezTo>
                    <a:lnTo>
                      <a:pt x="3387" y="5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65" name="Freeform 50">
                <a:extLst>
                  <a:ext uri="{FF2B5EF4-FFF2-40B4-BE49-F238E27FC236}">
                    <a16:creationId xmlns:a16="http://schemas.microsoft.com/office/drawing/2014/main" id="{8BD84EEA-42CD-DF44-A238-E9BEE561DF70}"/>
                  </a:ext>
                </a:extLst>
              </p:cNvPr>
              <p:cNvSpPr>
                <a:spLocks noChangeArrowheads="1"/>
              </p:cNvSpPr>
              <p:nvPr/>
            </p:nvSpPr>
            <p:spPr bwMode="auto">
              <a:xfrm>
                <a:off x="6915150" y="3471863"/>
                <a:ext cx="504825" cy="33337"/>
              </a:xfrm>
              <a:custGeom>
                <a:avLst/>
                <a:gdLst>
                  <a:gd name="T0" fmla="*/ 488273 w 1403"/>
                  <a:gd name="T1" fmla="*/ 32975 h 92"/>
                  <a:gd name="T2" fmla="*/ 15832 w 1403"/>
                  <a:gd name="T3" fmla="*/ 32975 h 92"/>
                  <a:gd name="T4" fmla="*/ 15832 w 1403"/>
                  <a:gd name="T5" fmla="*/ 32975 h 92"/>
                  <a:gd name="T6" fmla="*/ 0 w 1403"/>
                  <a:gd name="T7" fmla="*/ 16669 h 92"/>
                  <a:gd name="T8" fmla="*/ 0 w 1403"/>
                  <a:gd name="T9" fmla="*/ 16669 h 92"/>
                  <a:gd name="T10" fmla="*/ 15832 w 1403"/>
                  <a:gd name="T11" fmla="*/ 0 h 92"/>
                  <a:gd name="T12" fmla="*/ 488273 w 1403"/>
                  <a:gd name="T13" fmla="*/ 0 h 92"/>
                  <a:gd name="T14" fmla="*/ 488273 w 1403"/>
                  <a:gd name="T15" fmla="*/ 0 h 92"/>
                  <a:gd name="T16" fmla="*/ 504465 w 1403"/>
                  <a:gd name="T17" fmla="*/ 16669 h 92"/>
                  <a:gd name="T18" fmla="*/ 504465 w 1403"/>
                  <a:gd name="T19" fmla="*/ 16669 h 92"/>
                  <a:gd name="T20" fmla="*/ 488273 w 1403"/>
                  <a:gd name="T21" fmla="*/ 32975 h 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403" h="92">
                    <a:moveTo>
                      <a:pt x="1357" y="91"/>
                    </a:moveTo>
                    <a:lnTo>
                      <a:pt x="44" y="91"/>
                    </a:lnTo>
                    <a:cubicBezTo>
                      <a:pt x="20" y="91"/>
                      <a:pt x="0" y="70"/>
                      <a:pt x="0" y="46"/>
                    </a:cubicBezTo>
                    <a:cubicBezTo>
                      <a:pt x="0" y="20"/>
                      <a:pt x="20" y="0"/>
                      <a:pt x="44" y="0"/>
                    </a:cubicBezTo>
                    <a:lnTo>
                      <a:pt x="1357" y="0"/>
                    </a:lnTo>
                    <a:cubicBezTo>
                      <a:pt x="1382" y="0"/>
                      <a:pt x="1402" y="20"/>
                      <a:pt x="1402" y="46"/>
                    </a:cubicBezTo>
                    <a:cubicBezTo>
                      <a:pt x="1402" y="70"/>
                      <a:pt x="1382" y="91"/>
                      <a:pt x="1357" y="91"/>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grpSp>
        <p:sp>
          <p:nvSpPr>
            <p:cNvPr id="50" name="Freeform 52">
              <a:extLst>
                <a:ext uri="{FF2B5EF4-FFF2-40B4-BE49-F238E27FC236}">
                  <a16:creationId xmlns:a16="http://schemas.microsoft.com/office/drawing/2014/main" id="{B898C850-954F-FE49-B2EA-841DA078942D}"/>
                </a:ext>
              </a:extLst>
            </p:cNvPr>
            <p:cNvSpPr>
              <a:spLocks noChangeArrowheads="1"/>
            </p:cNvSpPr>
            <p:nvPr/>
          </p:nvSpPr>
          <p:spPr bwMode="auto">
            <a:xfrm rot="18972385">
              <a:off x="9814219" y="-64103"/>
              <a:ext cx="985397" cy="866597"/>
            </a:xfrm>
            <a:custGeom>
              <a:avLst/>
              <a:gdLst>
                <a:gd name="T0" fmla="*/ 519327 w 4095"/>
                <a:gd name="T1" fmla="*/ 752916 h 3602"/>
                <a:gd name="T2" fmla="*/ 737214 w 4095"/>
                <a:gd name="T3" fmla="*/ 971121 h 3602"/>
                <a:gd name="T4" fmla="*/ 737214 w 4095"/>
                <a:gd name="T5" fmla="*/ 535071 h 3602"/>
                <a:gd name="T6" fmla="*/ 454141 w 4095"/>
                <a:gd name="T7" fmla="*/ 752916 h 3602"/>
                <a:gd name="T8" fmla="*/ 737214 w 4095"/>
                <a:gd name="T9" fmla="*/ 469897 h 3602"/>
                <a:gd name="T10" fmla="*/ 737214 w 4095"/>
                <a:gd name="T11" fmla="*/ 1035934 h 3602"/>
                <a:gd name="T12" fmla="*/ 1212603 w 4095"/>
                <a:gd name="T13" fmla="*/ 1268902 h 3602"/>
                <a:gd name="T14" fmla="*/ 1240335 w 4095"/>
                <a:gd name="T15" fmla="*/ 1232175 h 3602"/>
                <a:gd name="T16" fmla="*/ 1401319 w 4095"/>
                <a:gd name="T17" fmla="*/ 978322 h 3602"/>
                <a:gd name="T18" fmla="*/ 1388714 w 4095"/>
                <a:gd name="T19" fmla="*/ 931512 h 3602"/>
                <a:gd name="T20" fmla="*/ 1255821 w 4095"/>
                <a:gd name="T21" fmla="*/ 831052 h 3602"/>
                <a:gd name="T22" fmla="*/ 1261943 w 4095"/>
                <a:gd name="T23" fmla="*/ 752916 h 3602"/>
                <a:gd name="T24" fmla="*/ 1272027 w 4095"/>
                <a:gd name="T25" fmla="*/ 641653 h 3602"/>
                <a:gd name="T26" fmla="*/ 1404560 w 4095"/>
                <a:gd name="T27" fmla="*/ 553434 h 3602"/>
                <a:gd name="T28" fmla="*/ 1264824 w 4095"/>
                <a:gd name="T29" fmla="*/ 290580 h 3602"/>
                <a:gd name="T30" fmla="*/ 1100599 w 4095"/>
                <a:gd name="T31" fmla="*/ 345671 h 3602"/>
                <a:gd name="T32" fmla="*/ 1064224 w 4095"/>
                <a:gd name="T33" fmla="*/ 342791 h 3602"/>
                <a:gd name="T34" fmla="*/ 908282 w 4095"/>
                <a:gd name="T35" fmla="*/ 234408 h 3602"/>
                <a:gd name="T36" fmla="*/ 873708 w 4095"/>
                <a:gd name="T37" fmla="*/ 65173 h 3602"/>
                <a:gd name="T38" fmla="*/ 566146 w 4095"/>
                <a:gd name="T39" fmla="*/ 99381 h 3602"/>
                <a:gd name="T40" fmla="*/ 545618 w 4095"/>
                <a:gd name="T41" fmla="*/ 264655 h 3602"/>
                <a:gd name="T42" fmla="*/ 410204 w 4095"/>
                <a:gd name="T43" fmla="*/ 342791 h 3602"/>
                <a:gd name="T44" fmla="*/ 256422 w 4095"/>
                <a:gd name="T45" fmla="*/ 277977 h 3602"/>
                <a:gd name="T46" fmla="*/ 73109 w 4095"/>
                <a:gd name="T47" fmla="*/ 527509 h 3602"/>
                <a:gd name="T48" fmla="*/ 85714 w 4095"/>
                <a:gd name="T49" fmla="*/ 573959 h 3602"/>
                <a:gd name="T50" fmla="*/ 218607 w 4095"/>
                <a:gd name="T51" fmla="*/ 674419 h 3602"/>
                <a:gd name="T52" fmla="*/ 212485 w 4095"/>
                <a:gd name="T53" fmla="*/ 752916 h 3602"/>
                <a:gd name="T54" fmla="*/ 202761 w 4095"/>
                <a:gd name="T55" fmla="*/ 864179 h 3602"/>
                <a:gd name="T56" fmla="*/ 69868 w 4095"/>
                <a:gd name="T57" fmla="*/ 952397 h 3602"/>
                <a:gd name="T58" fmla="*/ 145858 w 4095"/>
                <a:gd name="T59" fmla="*/ 1104708 h 3602"/>
                <a:gd name="T60" fmla="*/ 133973 w 4095"/>
                <a:gd name="T61" fmla="*/ 1148997 h 3602"/>
                <a:gd name="T62" fmla="*/ 16567 w 4095"/>
                <a:gd name="T63" fmla="*/ 1011089 h 3602"/>
                <a:gd name="T64" fmla="*/ 52941 w 4095"/>
                <a:gd name="T65" fmla="*/ 875341 h 3602"/>
                <a:gd name="T66" fmla="*/ 147659 w 4095"/>
                <a:gd name="T67" fmla="*/ 752916 h 3602"/>
                <a:gd name="T68" fmla="*/ 52941 w 4095"/>
                <a:gd name="T69" fmla="*/ 630490 h 3602"/>
                <a:gd name="T70" fmla="*/ 6843 w 4095"/>
                <a:gd name="T71" fmla="*/ 569998 h 3602"/>
                <a:gd name="T72" fmla="*/ 153421 w 4095"/>
                <a:gd name="T73" fmla="*/ 258173 h 3602"/>
                <a:gd name="T74" fmla="*/ 387154 w 4095"/>
                <a:gd name="T75" fmla="*/ 278338 h 3602"/>
                <a:gd name="T76" fmla="*/ 500960 w 4095"/>
                <a:gd name="T77" fmla="*/ 99381 h 3602"/>
                <a:gd name="T78" fmla="*/ 873708 w 4095"/>
                <a:gd name="T79" fmla="*/ 0 h 3602"/>
                <a:gd name="T80" fmla="*/ 973468 w 4095"/>
                <a:gd name="T81" fmla="*/ 212444 h 3602"/>
                <a:gd name="T82" fmla="*/ 1185233 w 4095"/>
                <a:gd name="T83" fmla="*/ 221806 h 3602"/>
                <a:gd name="T84" fmla="*/ 1457861 w 4095"/>
                <a:gd name="T85" fmla="*/ 494742 h 3602"/>
                <a:gd name="T86" fmla="*/ 1421487 w 4095"/>
                <a:gd name="T87" fmla="*/ 630490 h 3602"/>
                <a:gd name="T88" fmla="*/ 1326769 w 4095"/>
                <a:gd name="T89" fmla="*/ 752916 h 3602"/>
                <a:gd name="T90" fmla="*/ 1421487 w 4095"/>
                <a:gd name="T91" fmla="*/ 875341 h 3602"/>
                <a:gd name="T92" fmla="*/ 1467585 w 4095"/>
                <a:gd name="T93" fmla="*/ 935833 h 3602"/>
                <a:gd name="T94" fmla="*/ 1321007 w 4095"/>
                <a:gd name="T95" fmla="*/ 1248018 h 3602"/>
                <a:gd name="T96" fmla="*/ 1244656 w 4095"/>
                <a:gd name="T97" fmla="*/ 1296628 h 360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4095" h="3602">
                  <a:moveTo>
                    <a:pt x="2047" y="1486"/>
                  </a:moveTo>
                  <a:lnTo>
                    <a:pt x="2047" y="1486"/>
                  </a:lnTo>
                  <a:cubicBezTo>
                    <a:pt x="1713" y="1486"/>
                    <a:pt x="1442" y="1757"/>
                    <a:pt x="1442" y="2091"/>
                  </a:cubicBezTo>
                  <a:cubicBezTo>
                    <a:pt x="1442" y="2425"/>
                    <a:pt x="1713" y="2697"/>
                    <a:pt x="2047" y="2697"/>
                  </a:cubicBezTo>
                  <a:cubicBezTo>
                    <a:pt x="2381" y="2697"/>
                    <a:pt x="2653" y="2425"/>
                    <a:pt x="2653" y="2091"/>
                  </a:cubicBezTo>
                  <a:cubicBezTo>
                    <a:pt x="2653" y="1757"/>
                    <a:pt x="2381" y="1486"/>
                    <a:pt x="2047" y="1486"/>
                  </a:cubicBezTo>
                  <a:close/>
                  <a:moveTo>
                    <a:pt x="2047" y="2877"/>
                  </a:moveTo>
                  <a:lnTo>
                    <a:pt x="2047" y="2877"/>
                  </a:lnTo>
                  <a:cubicBezTo>
                    <a:pt x="1613" y="2877"/>
                    <a:pt x="1261" y="2525"/>
                    <a:pt x="1261" y="2091"/>
                  </a:cubicBezTo>
                  <a:cubicBezTo>
                    <a:pt x="1261" y="1657"/>
                    <a:pt x="1613" y="1305"/>
                    <a:pt x="2047" y="1305"/>
                  </a:cubicBezTo>
                  <a:cubicBezTo>
                    <a:pt x="2481" y="1305"/>
                    <a:pt x="2833" y="1657"/>
                    <a:pt x="2833" y="2091"/>
                  </a:cubicBezTo>
                  <a:cubicBezTo>
                    <a:pt x="2833" y="2525"/>
                    <a:pt x="2481" y="2877"/>
                    <a:pt x="2047" y="2877"/>
                  </a:cubicBezTo>
                  <a:close/>
                  <a:moveTo>
                    <a:pt x="3456" y="3601"/>
                  </a:moveTo>
                  <a:lnTo>
                    <a:pt x="3456" y="3601"/>
                  </a:lnTo>
                  <a:cubicBezTo>
                    <a:pt x="3412" y="3601"/>
                    <a:pt x="3374" y="3569"/>
                    <a:pt x="3367" y="3524"/>
                  </a:cubicBezTo>
                  <a:cubicBezTo>
                    <a:pt x="3360" y="3475"/>
                    <a:pt x="3394" y="3429"/>
                    <a:pt x="3444" y="3422"/>
                  </a:cubicBezTo>
                  <a:cubicBezTo>
                    <a:pt x="3472" y="3417"/>
                    <a:pt x="3497" y="3400"/>
                    <a:pt x="3512" y="3375"/>
                  </a:cubicBezTo>
                  <a:lnTo>
                    <a:pt x="3891" y="2717"/>
                  </a:lnTo>
                  <a:cubicBezTo>
                    <a:pt x="3904" y="2696"/>
                    <a:pt x="3908" y="2670"/>
                    <a:pt x="3900" y="2645"/>
                  </a:cubicBezTo>
                  <a:cubicBezTo>
                    <a:pt x="3894" y="2620"/>
                    <a:pt x="3879" y="2600"/>
                    <a:pt x="3856" y="2587"/>
                  </a:cubicBezTo>
                  <a:lnTo>
                    <a:pt x="3532" y="2400"/>
                  </a:lnTo>
                  <a:cubicBezTo>
                    <a:pt x="3499" y="2381"/>
                    <a:pt x="3482" y="2345"/>
                    <a:pt x="3487" y="2308"/>
                  </a:cubicBezTo>
                  <a:cubicBezTo>
                    <a:pt x="3498" y="2237"/>
                    <a:pt x="3504" y="2163"/>
                    <a:pt x="3504" y="2091"/>
                  </a:cubicBezTo>
                  <a:cubicBezTo>
                    <a:pt x="3504" y="2018"/>
                    <a:pt x="3498" y="1945"/>
                    <a:pt x="3487" y="1874"/>
                  </a:cubicBezTo>
                  <a:cubicBezTo>
                    <a:pt x="3482" y="1837"/>
                    <a:pt x="3499" y="1801"/>
                    <a:pt x="3532" y="1782"/>
                  </a:cubicBezTo>
                  <a:lnTo>
                    <a:pt x="3856" y="1594"/>
                  </a:lnTo>
                  <a:cubicBezTo>
                    <a:pt x="3879" y="1582"/>
                    <a:pt x="3894" y="1561"/>
                    <a:pt x="3900" y="1537"/>
                  </a:cubicBezTo>
                  <a:cubicBezTo>
                    <a:pt x="3908" y="1512"/>
                    <a:pt x="3904" y="1486"/>
                    <a:pt x="3892" y="1465"/>
                  </a:cubicBezTo>
                  <a:lnTo>
                    <a:pt x="3512" y="807"/>
                  </a:lnTo>
                  <a:cubicBezTo>
                    <a:pt x="3486" y="761"/>
                    <a:pt x="3427" y="746"/>
                    <a:pt x="3382" y="772"/>
                  </a:cubicBezTo>
                  <a:lnTo>
                    <a:pt x="3056" y="960"/>
                  </a:lnTo>
                  <a:cubicBezTo>
                    <a:pt x="3024" y="979"/>
                    <a:pt x="2984" y="975"/>
                    <a:pt x="2955" y="952"/>
                  </a:cubicBezTo>
                  <a:cubicBezTo>
                    <a:pt x="2841" y="861"/>
                    <a:pt x="2715" y="788"/>
                    <a:pt x="2579" y="735"/>
                  </a:cubicBezTo>
                  <a:cubicBezTo>
                    <a:pt x="2544" y="721"/>
                    <a:pt x="2522" y="688"/>
                    <a:pt x="2522" y="651"/>
                  </a:cubicBezTo>
                  <a:lnTo>
                    <a:pt x="2522" y="276"/>
                  </a:lnTo>
                  <a:cubicBezTo>
                    <a:pt x="2522" y="223"/>
                    <a:pt x="2479" y="181"/>
                    <a:pt x="2426" y="181"/>
                  </a:cubicBezTo>
                  <a:lnTo>
                    <a:pt x="1667" y="181"/>
                  </a:lnTo>
                  <a:cubicBezTo>
                    <a:pt x="1615" y="181"/>
                    <a:pt x="1572" y="223"/>
                    <a:pt x="1572" y="276"/>
                  </a:cubicBezTo>
                  <a:lnTo>
                    <a:pt x="1572" y="651"/>
                  </a:lnTo>
                  <a:cubicBezTo>
                    <a:pt x="1572" y="688"/>
                    <a:pt x="1549" y="721"/>
                    <a:pt x="1515" y="735"/>
                  </a:cubicBezTo>
                  <a:cubicBezTo>
                    <a:pt x="1380" y="788"/>
                    <a:pt x="1253" y="861"/>
                    <a:pt x="1139" y="952"/>
                  </a:cubicBezTo>
                  <a:cubicBezTo>
                    <a:pt x="1110" y="975"/>
                    <a:pt x="1069" y="979"/>
                    <a:pt x="1038" y="960"/>
                  </a:cubicBezTo>
                  <a:lnTo>
                    <a:pt x="712" y="772"/>
                  </a:lnTo>
                  <a:cubicBezTo>
                    <a:pt x="667" y="746"/>
                    <a:pt x="609" y="761"/>
                    <a:pt x="582" y="807"/>
                  </a:cubicBezTo>
                  <a:lnTo>
                    <a:pt x="203" y="1465"/>
                  </a:lnTo>
                  <a:cubicBezTo>
                    <a:pt x="190" y="1486"/>
                    <a:pt x="187" y="1511"/>
                    <a:pt x="194" y="1537"/>
                  </a:cubicBezTo>
                  <a:cubicBezTo>
                    <a:pt x="200" y="1561"/>
                    <a:pt x="216" y="1582"/>
                    <a:pt x="238" y="1594"/>
                  </a:cubicBezTo>
                  <a:lnTo>
                    <a:pt x="563" y="1782"/>
                  </a:lnTo>
                  <a:cubicBezTo>
                    <a:pt x="594" y="1801"/>
                    <a:pt x="612" y="1837"/>
                    <a:pt x="607" y="1873"/>
                  </a:cubicBezTo>
                  <a:cubicBezTo>
                    <a:pt x="596" y="1946"/>
                    <a:pt x="590" y="2018"/>
                    <a:pt x="590" y="2091"/>
                  </a:cubicBezTo>
                  <a:cubicBezTo>
                    <a:pt x="590" y="2163"/>
                    <a:pt x="596" y="2236"/>
                    <a:pt x="607" y="2309"/>
                  </a:cubicBezTo>
                  <a:cubicBezTo>
                    <a:pt x="612" y="2345"/>
                    <a:pt x="594" y="2381"/>
                    <a:pt x="563" y="2400"/>
                  </a:cubicBezTo>
                  <a:lnTo>
                    <a:pt x="238" y="2587"/>
                  </a:lnTo>
                  <a:cubicBezTo>
                    <a:pt x="216" y="2600"/>
                    <a:pt x="200" y="2620"/>
                    <a:pt x="194" y="2645"/>
                  </a:cubicBezTo>
                  <a:cubicBezTo>
                    <a:pt x="187" y="2670"/>
                    <a:pt x="190" y="2696"/>
                    <a:pt x="203" y="2717"/>
                  </a:cubicBezTo>
                  <a:lnTo>
                    <a:pt x="405" y="3068"/>
                  </a:lnTo>
                  <a:cubicBezTo>
                    <a:pt x="430" y="3111"/>
                    <a:pt x="415" y="3167"/>
                    <a:pt x="372" y="3191"/>
                  </a:cubicBezTo>
                  <a:cubicBezTo>
                    <a:pt x="329" y="3217"/>
                    <a:pt x="274" y="3202"/>
                    <a:pt x="248" y="3159"/>
                  </a:cubicBezTo>
                  <a:lnTo>
                    <a:pt x="46" y="2808"/>
                  </a:lnTo>
                  <a:cubicBezTo>
                    <a:pt x="9" y="2744"/>
                    <a:pt x="0" y="2670"/>
                    <a:pt x="19" y="2599"/>
                  </a:cubicBezTo>
                  <a:cubicBezTo>
                    <a:pt x="38" y="2527"/>
                    <a:pt x="83" y="2468"/>
                    <a:pt x="147" y="2431"/>
                  </a:cubicBezTo>
                  <a:lnTo>
                    <a:pt x="420" y="2273"/>
                  </a:lnTo>
                  <a:cubicBezTo>
                    <a:pt x="413" y="2213"/>
                    <a:pt x="410" y="2152"/>
                    <a:pt x="410" y="2091"/>
                  </a:cubicBezTo>
                  <a:cubicBezTo>
                    <a:pt x="410" y="2030"/>
                    <a:pt x="413" y="1969"/>
                    <a:pt x="420" y="1908"/>
                  </a:cubicBezTo>
                  <a:lnTo>
                    <a:pt x="147" y="1751"/>
                  </a:lnTo>
                  <a:cubicBezTo>
                    <a:pt x="84" y="1714"/>
                    <a:pt x="38" y="1655"/>
                    <a:pt x="19" y="1583"/>
                  </a:cubicBezTo>
                  <a:cubicBezTo>
                    <a:pt x="0" y="1512"/>
                    <a:pt x="9" y="1438"/>
                    <a:pt x="46" y="1374"/>
                  </a:cubicBezTo>
                  <a:lnTo>
                    <a:pt x="426" y="717"/>
                  </a:lnTo>
                  <a:cubicBezTo>
                    <a:pt x="502" y="585"/>
                    <a:pt x="671" y="539"/>
                    <a:pt x="803" y="616"/>
                  </a:cubicBezTo>
                  <a:lnTo>
                    <a:pt x="1075" y="773"/>
                  </a:lnTo>
                  <a:cubicBezTo>
                    <a:pt x="1174" y="700"/>
                    <a:pt x="1280" y="639"/>
                    <a:pt x="1391" y="590"/>
                  </a:cubicBezTo>
                  <a:lnTo>
                    <a:pt x="1391" y="276"/>
                  </a:lnTo>
                  <a:cubicBezTo>
                    <a:pt x="1391" y="124"/>
                    <a:pt x="1515" y="0"/>
                    <a:pt x="1667" y="0"/>
                  </a:cubicBezTo>
                  <a:lnTo>
                    <a:pt x="2426" y="0"/>
                  </a:lnTo>
                  <a:cubicBezTo>
                    <a:pt x="2579" y="0"/>
                    <a:pt x="2703" y="124"/>
                    <a:pt x="2703" y="276"/>
                  </a:cubicBezTo>
                  <a:lnTo>
                    <a:pt x="2703" y="590"/>
                  </a:lnTo>
                  <a:cubicBezTo>
                    <a:pt x="2815" y="639"/>
                    <a:pt x="2920" y="700"/>
                    <a:pt x="3018" y="773"/>
                  </a:cubicBezTo>
                  <a:lnTo>
                    <a:pt x="3291" y="616"/>
                  </a:lnTo>
                  <a:cubicBezTo>
                    <a:pt x="3423" y="539"/>
                    <a:pt x="3592" y="585"/>
                    <a:pt x="3668" y="717"/>
                  </a:cubicBezTo>
                  <a:lnTo>
                    <a:pt x="4048" y="1374"/>
                  </a:lnTo>
                  <a:cubicBezTo>
                    <a:pt x="4085" y="1438"/>
                    <a:pt x="4094" y="1512"/>
                    <a:pt x="4075" y="1583"/>
                  </a:cubicBezTo>
                  <a:cubicBezTo>
                    <a:pt x="4056" y="1655"/>
                    <a:pt x="4011" y="1714"/>
                    <a:pt x="3947" y="1751"/>
                  </a:cubicBezTo>
                  <a:lnTo>
                    <a:pt x="3674" y="1908"/>
                  </a:lnTo>
                  <a:cubicBezTo>
                    <a:pt x="3681" y="1969"/>
                    <a:pt x="3684" y="2030"/>
                    <a:pt x="3684" y="2091"/>
                  </a:cubicBezTo>
                  <a:cubicBezTo>
                    <a:pt x="3684" y="2152"/>
                    <a:pt x="3681" y="2213"/>
                    <a:pt x="3674" y="2273"/>
                  </a:cubicBezTo>
                  <a:lnTo>
                    <a:pt x="3947" y="2431"/>
                  </a:lnTo>
                  <a:cubicBezTo>
                    <a:pt x="4010" y="2468"/>
                    <a:pt x="4056" y="2527"/>
                    <a:pt x="4075" y="2599"/>
                  </a:cubicBezTo>
                  <a:cubicBezTo>
                    <a:pt x="4094" y="2670"/>
                    <a:pt x="4085" y="2744"/>
                    <a:pt x="4048" y="2808"/>
                  </a:cubicBezTo>
                  <a:lnTo>
                    <a:pt x="3668" y="3466"/>
                  </a:lnTo>
                  <a:cubicBezTo>
                    <a:pt x="3626" y="3538"/>
                    <a:pt x="3554" y="3587"/>
                    <a:pt x="3470" y="3600"/>
                  </a:cubicBezTo>
                  <a:cubicBezTo>
                    <a:pt x="3466" y="3601"/>
                    <a:pt x="3461" y="3601"/>
                    <a:pt x="3456" y="3601"/>
                  </a:cubicBezTo>
                  <a:close/>
                </a:path>
              </a:pathLst>
            </a:custGeom>
            <a:solidFill>
              <a:schemeClr val="accent6">
                <a:lumMod val="75000"/>
              </a:schemeClr>
            </a:solidFill>
            <a:ln>
              <a:noFill/>
            </a:ln>
            <a:effectLst/>
          </p:spPr>
          <p:txBody>
            <a:bodyPr wrap="none" anchor="ctr"/>
            <a:lstStyle/>
            <a:p>
              <a:endParaRPr lang="es-ES_tradnl" sz="1633"/>
            </a:p>
          </p:txBody>
        </p:sp>
        <p:grpSp>
          <p:nvGrpSpPr>
            <p:cNvPr id="51" name="Group 12">
              <a:extLst>
                <a:ext uri="{FF2B5EF4-FFF2-40B4-BE49-F238E27FC236}">
                  <a16:creationId xmlns:a16="http://schemas.microsoft.com/office/drawing/2014/main" id="{1002E404-B8EE-8845-BE31-8AC20FCC8963}"/>
                </a:ext>
              </a:extLst>
            </p:cNvPr>
            <p:cNvGrpSpPr>
              <a:grpSpLocks/>
            </p:cNvGrpSpPr>
            <p:nvPr/>
          </p:nvGrpSpPr>
          <p:grpSpPr bwMode="auto">
            <a:xfrm>
              <a:off x="8450275" y="-331649"/>
              <a:ext cx="1143441" cy="885690"/>
              <a:chOff x="3065463" y="1036638"/>
              <a:chExt cx="1711325" cy="1325562"/>
            </a:xfrm>
            <a:solidFill>
              <a:schemeClr val="accent4">
                <a:lumMod val="75000"/>
              </a:schemeClr>
            </a:solidFill>
          </p:grpSpPr>
          <p:sp>
            <p:nvSpPr>
              <p:cNvPr id="52" name="Freeform 3">
                <a:extLst>
                  <a:ext uri="{FF2B5EF4-FFF2-40B4-BE49-F238E27FC236}">
                    <a16:creationId xmlns:a16="http://schemas.microsoft.com/office/drawing/2014/main" id="{46A5C9BB-72DA-B345-A0F9-5583295BD7F4}"/>
                  </a:ext>
                </a:extLst>
              </p:cNvPr>
              <p:cNvSpPr>
                <a:spLocks noChangeArrowheads="1"/>
              </p:cNvSpPr>
              <p:nvPr/>
            </p:nvSpPr>
            <p:spPr bwMode="auto">
              <a:xfrm>
                <a:off x="3843338" y="1706563"/>
                <a:ext cx="166687" cy="422275"/>
              </a:xfrm>
              <a:custGeom>
                <a:avLst/>
                <a:gdLst>
                  <a:gd name="T0" fmla="*/ 100518 w 461"/>
                  <a:gd name="T1" fmla="*/ 29469 h 1175"/>
                  <a:gd name="T2" fmla="*/ 100518 w 461"/>
                  <a:gd name="T3" fmla="*/ 29469 h 1175"/>
                  <a:gd name="T4" fmla="*/ 165964 w 461"/>
                  <a:gd name="T5" fmla="*/ 119675 h 1175"/>
                  <a:gd name="T6" fmla="*/ 165964 w 461"/>
                  <a:gd name="T7" fmla="*/ 129737 h 1175"/>
                  <a:gd name="T8" fmla="*/ 127275 w 461"/>
                  <a:gd name="T9" fmla="*/ 129737 h 1175"/>
                  <a:gd name="T10" fmla="*/ 127275 w 461"/>
                  <a:gd name="T11" fmla="*/ 117159 h 1175"/>
                  <a:gd name="T12" fmla="*/ 127275 w 461"/>
                  <a:gd name="T13" fmla="*/ 117159 h 1175"/>
                  <a:gd name="T14" fmla="*/ 84609 w 461"/>
                  <a:gd name="T15" fmla="*/ 64689 h 1175"/>
                  <a:gd name="T16" fmla="*/ 84609 w 461"/>
                  <a:gd name="T17" fmla="*/ 64689 h 1175"/>
                  <a:gd name="T18" fmla="*/ 42305 w 461"/>
                  <a:gd name="T19" fmla="*/ 117159 h 1175"/>
                  <a:gd name="T20" fmla="*/ 42305 w 461"/>
                  <a:gd name="T21" fmla="*/ 117159 h 1175"/>
                  <a:gd name="T22" fmla="*/ 166325 w 461"/>
                  <a:gd name="T23" fmla="*/ 303319 h 1175"/>
                  <a:gd name="T24" fmla="*/ 166325 w 461"/>
                  <a:gd name="T25" fmla="*/ 303319 h 1175"/>
                  <a:gd name="T26" fmla="*/ 100518 w 461"/>
                  <a:gd name="T27" fmla="*/ 394243 h 1175"/>
                  <a:gd name="T28" fmla="*/ 100518 w 461"/>
                  <a:gd name="T29" fmla="*/ 421916 h 1175"/>
                  <a:gd name="T30" fmla="*/ 66530 w 461"/>
                  <a:gd name="T31" fmla="*/ 421916 h 1175"/>
                  <a:gd name="T32" fmla="*/ 66530 w 461"/>
                  <a:gd name="T33" fmla="*/ 394243 h 1175"/>
                  <a:gd name="T34" fmla="*/ 66530 w 461"/>
                  <a:gd name="T35" fmla="*/ 394243 h 1175"/>
                  <a:gd name="T36" fmla="*/ 0 w 461"/>
                  <a:gd name="T37" fmla="*/ 303319 h 1175"/>
                  <a:gd name="T38" fmla="*/ 0 w 461"/>
                  <a:gd name="T39" fmla="*/ 280678 h 1175"/>
                  <a:gd name="T40" fmla="*/ 38689 w 461"/>
                  <a:gd name="T41" fmla="*/ 280678 h 1175"/>
                  <a:gd name="T42" fmla="*/ 38689 w 461"/>
                  <a:gd name="T43" fmla="*/ 306194 h 1175"/>
                  <a:gd name="T44" fmla="*/ 38689 w 461"/>
                  <a:gd name="T45" fmla="*/ 306194 h 1175"/>
                  <a:gd name="T46" fmla="*/ 82078 w 461"/>
                  <a:gd name="T47" fmla="*/ 357945 h 1175"/>
                  <a:gd name="T48" fmla="*/ 82078 w 461"/>
                  <a:gd name="T49" fmla="*/ 357945 h 1175"/>
                  <a:gd name="T50" fmla="*/ 125106 w 461"/>
                  <a:gd name="T51" fmla="*/ 306194 h 1175"/>
                  <a:gd name="T52" fmla="*/ 125106 w 461"/>
                  <a:gd name="T53" fmla="*/ 306194 h 1175"/>
                  <a:gd name="T54" fmla="*/ 1808 w 461"/>
                  <a:gd name="T55" fmla="*/ 119675 h 1175"/>
                  <a:gd name="T56" fmla="*/ 1808 w 461"/>
                  <a:gd name="T57" fmla="*/ 119675 h 1175"/>
                  <a:gd name="T58" fmla="*/ 66530 w 461"/>
                  <a:gd name="T59" fmla="*/ 29469 h 1175"/>
                  <a:gd name="T60" fmla="*/ 66530 w 461"/>
                  <a:gd name="T61" fmla="*/ 0 h 1175"/>
                  <a:gd name="T62" fmla="*/ 100518 w 461"/>
                  <a:gd name="T63" fmla="*/ 0 h 1175"/>
                  <a:gd name="T64" fmla="*/ 100518 w 461"/>
                  <a:gd name="T65" fmla="*/ 29469 h 117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61" h="1175">
                    <a:moveTo>
                      <a:pt x="278" y="82"/>
                    </a:moveTo>
                    <a:lnTo>
                      <a:pt x="278" y="82"/>
                    </a:lnTo>
                    <a:cubicBezTo>
                      <a:pt x="402" y="100"/>
                      <a:pt x="459" y="196"/>
                      <a:pt x="459" y="333"/>
                    </a:cubicBezTo>
                    <a:lnTo>
                      <a:pt x="459" y="361"/>
                    </a:lnTo>
                    <a:lnTo>
                      <a:pt x="352" y="361"/>
                    </a:lnTo>
                    <a:lnTo>
                      <a:pt x="352" y="326"/>
                    </a:lnTo>
                    <a:cubicBezTo>
                      <a:pt x="352" y="235"/>
                      <a:pt x="316" y="180"/>
                      <a:pt x="234" y="180"/>
                    </a:cubicBezTo>
                    <a:cubicBezTo>
                      <a:pt x="154" y="180"/>
                      <a:pt x="117" y="235"/>
                      <a:pt x="117" y="326"/>
                    </a:cubicBezTo>
                    <a:cubicBezTo>
                      <a:pt x="117" y="555"/>
                      <a:pt x="460" y="557"/>
                      <a:pt x="460" y="844"/>
                    </a:cubicBezTo>
                    <a:cubicBezTo>
                      <a:pt x="460" y="982"/>
                      <a:pt x="402" y="1080"/>
                      <a:pt x="278" y="1097"/>
                    </a:cubicBezTo>
                    <a:lnTo>
                      <a:pt x="278" y="1174"/>
                    </a:lnTo>
                    <a:lnTo>
                      <a:pt x="184" y="1174"/>
                    </a:lnTo>
                    <a:lnTo>
                      <a:pt x="184" y="1097"/>
                    </a:lnTo>
                    <a:cubicBezTo>
                      <a:pt x="58" y="1080"/>
                      <a:pt x="0" y="983"/>
                      <a:pt x="0" y="844"/>
                    </a:cubicBezTo>
                    <a:lnTo>
                      <a:pt x="0" y="781"/>
                    </a:lnTo>
                    <a:lnTo>
                      <a:pt x="107" y="781"/>
                    </a:lnTo>
                    <a:lnTo>
                      <a:pt x="107" y="852"/>
                    </a:lnTo>
                    <a:cubicBezTo>
                      <a:pt x="107" y="944"/>
                      <a:pt x="145" y="996"/>
                      <a:pt x="227" y="996"/>
                    </a:cubicBezTo>
                    <a:cubicBezTo>
                      <a:pt x="310" y="996"/>
                      <a:pt x="346" y="944"/>
                      <a:pt x="346" y="852"/>
                    </a:cubicBezTo>
                    <a:cubicBezTo>
                      <a:pt x="346" y="624"/>
                      <a:pt x="5" y="621"/>
                      <a:pt x="5" y="333"/>
                    </a:cubicBezTo>
                    <a:cubicBezTo>
                      <a:pt x="5" y="193"/>
                      <a:pt x="62" y="101"/>
                      <a:pt x="184" y="82"/>
                    </a:cubicBezTo>
                    <a:lnTo>
                      <a:pt x="184" y="0"/>
                    </a:lnTo>
                    <a:lnTo>
                      <a:pt x="278" y="0"/>
                    </a:lnTo>
                    <a:lnTo>
                      <a:pt x="278" y="8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53" name="Freeform 51">
                <a:extLst>
                  <a:ext uri="{FF2B5EF4-FFF2-40B4-BE49-F238E27FC236}">
                    <a16:creationId xmlns:a16="http://schemas.microsoft.com/office/drawing/2014/main" id="{636DEDEF-CE0A-C44B-8DEF-FBA2EA6AA8FA}"/>
                  </a:ext>
                </a:extLst>
              </p:cNvPr>
              <p:cNvSpPr>
                <a:spLocks noChangeArrowheads="1"/>
              </p:cNvSpPr>
              <p:nvPr/>
            </p:nvSpPr>
            <p:spPr bwMode="auto">
              <a:xfrm>
                <a:off x="3409950" y="1414463"/>
                <a:ext cx="1004888" cy="947737"/>
              </a:xfrm>
              <a:custGeom>
                <a:avLst/>
                <a:gdLst>
                  <a:gd name="T0" fmla="*/ 278315 w 2791"/>
                  <a:gd name="T1" fmla="*/ 947377 h 2634"/>
                  <a:gd name="T2" fmla="*/ 278315 w 2791"/>
                  <a:gd name="T3" fmla="*/ 947377 h 2634"/>
                  <a:gd name="T4" fmla="*/ 262833 w 2791"/>
                  <a:gd name="T5" fmla="*/ 943419 h 2634"/>
                  <a:gd name="T6" fmla="*/ 262833 w 2791"/>
                  <a:gd name="T7" fmla="*/ 943419 h 2634"/>
                  <a:gd name="T8" fmla="*/ 85691 w 2791"/>
                  <a:gd name="T9" fmla="*/ 782585 h 2634"/>
                  <a:gd name="T10" fmla="*/ 85691 w 2791"/>
                  <a:gd name="T11" fmla="*/ 782585 h 2634"/>
                  <a:gd name="T12" fmla="*/ 0 w 2791"/>
                  <a:gd name="T13" fmla="*/ 501934 h 2634"/>
                  <a:gd name="T14" fmla="*/ 0 w 2791"/>
                  <a:gd name="T15" fmla="*/ 501934 h 2634"/>
                  <a:gd name="T16" fmla="*/ 502264 w 2791"/>
                  <a:gd name="T17" fmla="*/ 0 h 2634"/>
                  <a:gd name="T18" fmla="*/ 502264 w 2791"/>
                  <a:gd name="T19" fmla="*/ 0 h 2634"/>
                  <a:gd name="T20" fmla="*/ 1004528 w 2791"/>
                  <a:gd name="T21" fmla="*/ 501934 h 2634"/>
                  <a:gd name="T22" fmla="*/ 1004528 w 2791"/>
                  <a:gd name="T23" fmla="*/ 501934 h 2634"/>
                  <a:gd name="T24" fmla="*/ 964923 w 2791"/>
                  <a:gd name="T25" fmla="*/ 697310 h 2634"/>
                  <a:gd name="T26" fmla="*/ 964923 w 2791"/>
                  <a:gd name="T27" fmla="*/ 697310 h 2634"/>
                  <a:gd name="T28" fmla="*/ 922437 w 2791"/>
                  <a:gd name="T29" fmla="*/ 714581 h 2634"/>
                  <a:gd name="T30" fmla="*/ 922437 w 2791"/>
                  <a:gd name="T31" fmla="*/ 714581 h 2634"/>
                  <a:gd name="T32" fmla="*/ 905155 w 2791"/>
                  <a:gd name="T33" fmla="*/ 672123 h 2634"/>
                  <a:gd name="T34" fmla="*/ 905155 w 2791"/>
                  <a:gd name="T35" fmla="*/ 672123 h 2634"/>
                  <a:gd name="T36" fmla="*/ 939360 w 2791"/>
                  <a:gd name="T37" fmla="*/ 501934 h 2634"/>
                  <a:gd name="T38" fmla="*/ 939360 w 2791"/>
                  <a:gd name="T39" fmla="*/ 501934 h 2634"/>
                  <a:gd name="T40" fmla="*/ 502264 w 2791"/>
                  <a:gd name="T41" fmla="*/ 65125 h 2634"/>
                  <a:gd name="T42" fmla="*/ 502264 w 2791"/>
                  <a:gd name="T43" fmla="*/ 65125 h 2634"/>
                  <a:gd name="T44" fmla="*/ 65168 w 2791"/>
                  <a:gd name="T45" fmla="*/ 501934 h 2634"/>
                  <a:gd name="T46" fmla="*/ 65168 w 2791"/>
                  <a:gd name="T47" fmla="*/ 501934 h 2634"/>
                  <a:gd name="T48" fmla="*/ 139698 w 2791"/>
                  <a:gd name="T49" fmla="*/ 746244 h 2634"/>
                  <a:gd name="T50" fmla="*/ 139698 w 2791"/>
                  <a:gd name="T51" fmla="*/ 746244 h 2634"/>
                  <a:gd name="T52" fmla="*/ 293797 w 2791"/>
                  <a:gd name="T53" fmla="*/ 886210 h 2634"/>
                  <a:gd name="T54" fmla="*/ 293797 w 2791"/>
                  <a:gd name="T55" fmla="*/ 886210 h 2634"/>
                  <a:gd name="T56" fmla="*/ 307119 w 2791"/>
                  <a:gd name="T57" fmla="*/ 930466 h 2634"/>
                  <a:gd name="T58" fmla="*/ 307119 w 2791"/>
                  <a:gd name="T59" fmla="*/ 930466 h 2634"/>
                  <a:gd name="T60" fmla="*/ 278315 w 2791"/>
                  <a:gd name="T61" fmla="*/ 947377 h 263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791" h="2634">
                    <a:moveTo>
                      <a:pt x="773" y="2633"/>
                    </a:moveTo>
                    <a:lnTo>
                      <a:pt x="773" y="2633"/>
                    </a:lnTo>
                    <a:cubicBezTo>
                      <a:pt x="759" y="2633"/>
                      <a:pt x="743" y="2629"/>
                      <a:pt x="730" y="2622"/>
                    </a:cubicBezTo>
                    <a:cubicBezTo>
                      <a:pt x="534" y="2515"/>
                      <a:pt x="363" y="2361"/>
                      <a:pt x="238" y="2175"/>
                    </a:cubicBezTo>
                    <a:cubicBezTo>
                      <a:pt x="82" y="1945"/>
                      <a:pt x="0" y="1675"/>
                      <a:pt x="0" y="1395"/>
                    </a:cubicBezTo>
                    <a:cubicBezTo>
                      <a:pt x="0" y="626"/>
                      <a:pt x="626" y="0"/>
                      <a:pt x="1395" y="0"/>
                    </a:cubicBezTo>
                    <a:cubicBezTo>
                      <a:pt x="2164" y="0"/>
                      <a:pt x="2790" y="626"/>
                      <a:pt x="2790" y="1395"/>
                    </a:cubicBezTo>
                    <a:cubicBezTo>
                      <a:pt x="2790" y="1584"/>
                      <a:pt x="2753" y="1766"/>
                      <a:pt x="2680" y="1938"/>
                    </a:cubicBezTo>
                    <a:cubicBezTo>
                      <a:pt x="2660" y="1984"/>
                      <a:pt x="2608" y="2006"/>
                      <a:pt x="2562" y="1986"/>
                    </a:cubicBezTo>
                    <a:cubicBezTo>
                      <a:pt x="2515" y="1967"/>
                      <a:pt x="2494" y="1914"/>
                      <a:pt x="2514" y="1868"/>
                    </a:cubicBezTo>
                    <a:cubicBezTo>
                      <a:pt x="2577" y="1718"/>
                      <a:pt x="2609" y="1559"/>
                      <a:pt x="2609" y="1395"/>
                    </a:cubicBezTo>
                    <a:cubicBezTo>
                      <a:pt x="2609" y="726"/>
                      <a:pt x="2064" y="181"/>
                      <a:pt x="1395" y="181"/>
                    </a:cubicBezTo>
                    <a:cubicBezTo>
                      <a:pt x="725" y="181"/>
                      <a:pt x="181" y="726"/>
                      <a:pt x="181" y="1395"/>
                    </a:cubicBezTo>
                    <a:cubicBezTo>
                      <a:pt x="181" y="1638"/>
                      <a:pt x="252" y="1873"/>
                      <a:pt x="388" y="2074"/>
                    </a:cubicBezTo>
                    <a:cubicBezTo>
                      <a:pt x="497" y="2236"/>
                      <a:pt x="645" y="2370"/>
                      <a:pt x="816" y="2463"/>
                    </a:cubicBezTo>
                    <a:cubicBezTo>
                      <a:pt x="860" y="2487"/>
                      <a:pt x="876" y="2542"/>
                      <a:pt x="853" y="2586"/>
                    </a:cubicBezTo>
                    <a:cubicBezTo>
                      <a:pt x="836" y="2616"/>
                      <a:pt x="805" y="2633"/>
                      <a:pt x="773" y="263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54" name="Freeform 53">
                <a:extLst>
                  <a:ext uri="{FF2B5EF4-FFF2-40B4-BE49-F238E27FC236}">
                    <a16:creationId xmlns:a16="http://schemas.microsoft.com/office/drawing/2014/main" id="{BDAEE524-9C68-634A-A9BB-BF820449AB71}"/>
                  </a:ext>
                </a:extLst>
              </p:cNvPr>
              <p:cNvSpPr>
                <a:spLocks noChangeArrowheads="1"/>
              </p:cNvSpPr>
              <p:nvPr/>
            </p:nvSpPr>
            <p:spPr bwMode="auto">
              <a:xfrm>
                <a:off x="3878263" y="1036638"/>
                <a:ext cx="65087" cy="288925"/>
              </a:xfrm>
              <a:custGeom>
                <a:avLst/>
                <a:gdLst>
                  <a:gd name="T0" fmla="*/ 32544 w 182"/>
                  <a:gd name="T1" fmla="*/ 288566 h 804"/>
                  <a:gd name="T2" fmla="*/ 32544 w 182"/>
                  <a:gd name="T3" fmla="*/ 288566 h 804"/>
                  <a:gd name="T4" fmla="*/ 0 w 182"/>
                  <a:gd name="T5" fmla="*/ 256223 h 804"/>
                  <a:gd name="T6" fmla="*/ 0 w 182"/>
                  <a:gd name="T7" fmla="*/ 32342 h 804"/>
                  <a:gd name="T8" fmla="*/ 0 w 182"/>
                  <a:gd name="T9" fmla="*/ 32342 h 804"/>
                  <a:gd name="T10" fmla="*/ 32544 w 182"/>
                  <a:gd name="T11" fmla="*/ 0 h 804"/>
                  <a:gd name="T12" fmla="*/ 32544 w 182"/>
                  <a:gd name="T13" fmla="*/ 0 h 804"/>
                  <a:gd name="T14" fmla="*/ 64729 w 182"/>
                  <a:gd name="T15" fmla="*/ 32342 h 804"/>
                  <a:gd name="T16" fmla="*/ 64729 w 182"/>
                  <a:gd name="T17" fmla="*/ 256223 h 804"/>
                  <a:gd name="T18" fmla="*/ 64729 w 182"/>
                  <a:gd name="T19" fmla="*/ 256223 h 804"/>
                  <a:gd name="T20" fmla="*/ 32544 w 182"/>
                  <a:gd name="T21" fmla="*/ 288566 h 80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82" h="804">
                    <a:moveTo>
                      <a:pt x="91" y="803"/>
                    </a:moveTo>
                    <a:lnTo>
                      <a:pt x="91" y="803"/>
                    </a:lnTo>
                    <a:cubicBezTo>
                      <a:pt x="41" y="803"/>
                      <a:pt x="0" y="763"/>
                      <a:pt x="0" y="713"/>
                    </a:cubicBezTo>
                    <a:lnTo>
                      <a:pt x="0" y="90"/>
                    </a:lnTo>
                    <a:cubicBezTo>
                      <a:pt x="0" y="41"/>
                      <a:pt x="41" y="0"/>
                      <a:pt x="91" y="0"/>
                    </a:cubicBezTo>
                    <a:cubicBezTo>
                      <a:pt x="141" y="0"/>
                      <a:pt x="181" y="41"/>
                      <a:pt x="181" y="90"/>
                    </a:cubicBezTo>
                    <a:lnTo>
                      <a:pt x="181" y="713"/>
                    </a:lnTo>
                    <a:cubicBezTo>
                      <a:pt x="181" y="763"/>
                      <a:pt x="141" y="803"/>
                      <a:pt x="91" y="8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55" name="Freeform 54">
                <a:extLst>
                  <a:ext uri="{FF2B5EF4-FFF2-40B4-BE49-F238E27FC236}">
                    <a16:creationId xmlns:a16="http://schemas.microsoft.com/office/drawing/2014/main" id="{11A903E5-A32D-7149-9847-303122C3938C}"/>
                  </a:ext>
                </a:extLst>
              </p:cNvPr>
              <p:cNvSpPr>
                <a:spLocks noChangeArrowheads="1"/>
              </p:cNvSpPr>
              <p:nvPr/>
            </p:nvSpPr>
            <p:spPr bwMode="auto">
              <a:xfrm>
                <a:off x="3370263" y="1204913"/>
                <a:ext cx="206375" cy="250825"/>
              </a:xfrm>
              <a:custGeom>
                <a:avLst/>
                <a:gdLst>
                  <a:gd name="T0" fmla="*/ 168852 w 572"/>
                  <a:gd name="T1" fmla="*/ 250465 h 697"/>
                  <a:gd name="T2" fmla="*/ 168852 w 572"/>
                  <a:gd name="T3" fmla="*/ 250465 h 697"/>
                  <a:gd name="T4" fmla="*/ 142514 w 572"/>
                  <a:gd name="T5" fmla="*/ 237150 h 697"/>
                  <a:gd name="T6" fmla="*/ 10824 w 572"/>
                  <a:gd name="T7" fmla="*/ 56139 h 697"/>
                  <a:gd name="T8" fmla="*/ 10824 w 572"/>
                  <a:gd name="T9" fmla="*/ 56139 h 697"/>
                  <a:gd name="T10" fmla="*/ 17679 w 572"/>
                  <a:gd name="T11" fmla="*/ 10796 h 697"/>
                  <a:gd name="T12" fmla="*/ 17679 w 572"/>
                  <a:gd name="T13" fmla="*/ 10796 h 697"/>
                  <a:gd name="T14" fmla="*/ 63500 w 572"/>
                  <a:gd name="T15" fmla="*/ 17993 h 697"/>
                  <a:gd name="T16" fmla="*/ 195551 w 572"/>
                  <a:gd name="T17" fmla="*/ 198645 h 697"/>
                  <a:gd name="T18" fmla="*/ 195551 w 572"/>
                  <a:gd name="T19" fmla="*/ 198645 h 697"/>
                  <a:gd name="T20" fmla="*/ 188335 w 572"/>
                  <a:gd name="T21" fmla="*/ 244347 h 697"/>
                  <a:gd name="T22" fmla="*/ 188335 w 572"/>
                  <a:gd name="T23" fmla="*/ 244347 h 697"/>
                  <a:gd name="T24" fmla="*/ 168852 w 572"/>
                  <a:gd name="T25" fmla="*/ 250465 h 69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72" h="697">
                    <a:moveTo>
                      <a:pt x="468" y="696"/>
                    </a:moveTo>
                    <a:lnTo>
                      <a:pt x="468" y="696"/>
                    </a:lnTo>
                    <a:cubicBezTo>
                      <a:pt x="441" y="696"/>
                      <a:pt x="413" y="683"/>
                      <a:pt x="395" y="659"/>
                    </a:cubicBezTo>
                    <a:lnTo>
                      <a:pt x="30" y="156"/>
                    </a:lnTo>
                    <a:cubicBezTo>
                      <a:pt x="0" y="115"/>
                      <a:pt x="10" y="59"/>
                      <a:pt x="49" y="30"/>
                    </a:cubicBezTo>
                    <a:cubicBezTo>
                      <a:pt x="90" y="0"/>
                      <a:pt x="147" y="9"/>
                      <a:pt x="176" y="50"/>
                    </a:cubicBezTo>
                    <a:lnTo>
                      <a:pt x="542" y="552"/>
                    </a:lnTo>
                    <a:cubicBezTo>
                      <a:pt x="571" y="593"/>
                      <a:pt x="562" y="649"/>
                      <a:pt x="522" y="679"/>
                    </a:cubicBezTo>
                    <a:cubicBezTo>
                      <a:pt x="505" y="690"/>
                      <a:pt x="487" y="696"/>
                      <a:pt x="468" y="696"/>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56" name="Freeform 55">
                <a:extLst>
                  <a:ext uri="{FF2B5EF4-FFF2-40B4-BE49-F238E27FC236}">
                    <a16:creationId xmlns:a16="http://schemas.microsoft.com/office/drawing/2014/main" id="{25360285-7985-4B4D-8208-0CD6ED47A92C}"/>
                  </a:ext>
                </a:extLst>
              </p:cNvPr>
              <p:cNvSpPr>
                <a:spLocks noChangeArrowheads="1"/>
              </p:cNvSpPr>
              <p:nvPr/>
            </p:nvSpPr>
            <p:spPr bwMode="auto">
              <a:xfrm>
                <a:off x="3065463" y="1641475"/>
                <a:ext cx="285750" cy="138113"/>
              </a:xfrm>
              <a:custGeom>
                <a:avLst/>
                <a:gdLst>
                  <a:gd name="T0" fmla="*/ 248728 w 795"/>
                  <a:gd name="T1" fmla="*/ 137754 h 385"/>
                  <a:gd name="T2" fmla="*/ 248728 w 795"/>
                  <a:gd name="T3" fmla="*/ 137754 h 385"/>
                  <a:gd name="T4" fmla="*/ 239024 w 795"/>
                  <a:gd name="T5" fmla="*/ 136319 h 385"/>
                  <a:gd name="T6" fmla="*/ 26239 w 795"/>
                  <a:gd name="T7" fmla="*/ 67442 h 385"/>
                  <a:gd name="T8" fmla="*/ 26239 w 795"/>
                  <a:gd name="T9" fmla="*/ 67442 h 385"/>
                  <a:gd name="T10" fmla="*/ 5392 w 795"/>
                  <a:gd name="T11" fmla="*/ 26546 h 385"/>
                  <a:gd name="T12" fmla="*/ 5392 w 795"/>
                  <a:gd name="T13" fmla="*/ 26546 h 385"/>
                  <a:gd name="T14" fmla="*/ 46367 w 795"/>
                  <a:gd name="T15" fmla="*/ 5740 h 385"/>
                  <a:gd name="T16" fmla="*/ 258792 w 795"/>
                  <a:gd name="T17" fmla="*/ 74617 h 385"/>
                  <a:gd name="T18" fmla="*/ 258792 w 795"/>
                  <a:gd name="T19" fmla="*/ 74617 h 385"/>
                  <a:gd name="T20" fmla="*/ 279999 w 795"/>
                  <a:gd name="T21" fmla="*/ 115513 h 385"/>
                  <a:gd name="T22" fmla="*/ 279999 w 795"/>
                  <a:gd name="T23" fmla="*/ 115513 h 385"/>
                  <a:gd name="T24" fmla="*/ 248728 w 795"/>
                  <a:gd name="T25" fmla="*/ 137754 h 38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5" h="385">
                    <a:moveTo>
                      <a:pt x="692" y="384"/>
                    </a:moveTo>
                    <a:lnTo>
                      <a:pt x="692" y="384"/>
                    </a:lnTo>
                    <a:cubicBezTo>
                      <a:pt x="683" y="384"/>
                      <a:pt x="673" y="383"/>
                      <a:pt x="665" y="380"/>
                    </a:cubicBezTo>
                    <a:lnTo>
                      <a:pt x="73" y="188"/>
                    </a:lnTo>
                    <a:cubicBezTo>
                      <a:pt x="25" y="172"/>
                      <a:pt x="0" y="121"/>
                      <a:pt x="15" y="74"/>
                    </a:cubicBezTo>
                    <a:cubicBezTo>
                      <a:pt x="31" y="26"/>
                      <a:pt x="81" y="0"/>
                      <a:pt x="129" y="16"/>
                    </a:cubicBezTo>
                    <a:lnTo>
                      <a:pt x="720" y="208"/>
                    </a:lnTo>
                    <a:cubicBezTo>
                      <a:pt x="768" y="223"/>
                      <a:pt x="794" y="274"/>
                      <a:pt x="779" y="322"/>
                    </a:cubicBezTo>
                    <a:cubicBezTo>
                      <a:pt x="766" y="360"/>
                      <a:pt x="730" y="384"/>
                      <a:pt x="692" y="38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57" name="Freeform 56">
                <a:extLst>
                  <a:ext uri="{FF2B5EF4-FFF2-40B4-BE49-F238E27FC236}">
                    <a16:creationId xmlns:a16="http://schemas.microsoft.com/office/drawing/2014/main" id="{C42BC805-A900-704B-AE89-F2D1027CD2AD}"/>
                  </a:ext>
                </a:extLst>
              </p:cNvPr>
              <p:cNvSpPr>
                <a:spLocks noChangeArrowheads="1"/>
              </p:cNvSpPr>
              <p:nvPr/>
            </p:nvSpPr>
            <p:spPr bwMode="auto">
              <a:xfrm>
                <a:off x="3074988" y="2103438"/>
                <a:ext cx="285750" cy="138112"/>
              </a:xfrm>
              <a:custGeom>
                <a:avLst/>
                <a:gdLst>
                  <a:gd name="T0" fmla="*/ 36303 w 795"/>
                  <a:gd name="T1" fmla="*/ 137753 h 385"/>
                  <a:gd name="T2" fmla="*/ 36303 w 795"/>
                  <a:gd name="T3" fmla="*/ 137753 h 385"/>
                  <a:gd name="T4" fmla="*/ 5751 w 795"/>
                  <a:gd name="T5" fmla="*/ 115153 h 385"/>
                  <a:gd name="T6" fmla="*/ 5751 w 795"/>
                  <a:gd name="T7" fmla="*/ 115153 h 385"/>
                  <a:gd name="T8" fmla="*/ 26598 w 795"/>
                  <a:gd name="T9" fmla="*/ 74258 h 385"/>
                  <a:gd name="T10" fmla="*/ 239024 w 795"/>
                  <a:gd name="T11" fmla="*/ 5381 h 385"/>
                  <a:gd name="T12" fmla="*/ 239024 w 795"/>
                  <a:gd name="T13" fmla="*/ 5381 h 385"/>
                  <a:gd name="T14" fmla="*/ 279640 w 795"/>
                  <a:gd name="T15" fmla="*/ 26187 h 385"/>
                  <a:gd name="T16" fmla="*/ 279640 w 795"/>
                  <a:gd name="T17" fmla="*/ 26187 h 385"/>
                  <a:gd name="T18" fmla="*/ 258792 w 795"/>
                  <a:gd name="T19" fmla="*/ 67083 h 385"/>
                  <a:gd name="T20" fmla="*/ 46726 w 795"/>
                  <a:gd name="T21" fmla="*/ 135960 h 385"/>
                  <a:gd name="T22" fmla="*/ 46726 w 795"/>
                  <a:gd name="T23" fmla="*/ 135960 h 385"/>
                  <a:gd name="T24" fmla="*/ 36303 w 795"/>
                  <a:gd name="T25" fmla="*/ 137753 h 38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5" h="385">
                    <a:moveTo>
                      <a:pt x="101" y="384"/>
                    </a:moveTo>
                    <a:lnTo>
                      <a:pt x="101" y="384"/>
                    </a:lnTo>
                    <a:cubicBezTo>
                      <a:pt x="63" y="384"/>
                      <a:pt x="28" y="359"/>
                      <a:pt x="16" y="321"/>
                    </a:cubicBezTo>
                    <a:cubicBezTo>
                      <a:pt x="0" y="274"/>
                      <a:pt x="26" y="223"/>
                      <a:pt x="74" y="207"/>
                    </a:cubicBezTo>
                    <a:lnTo>
                      <a:pt x="665" y="15"/>
                    </a:lnTo>
                    <a:cubicBezTo>
                      <a:pt x="712" y="0"/>
                      <a:pt x="763" y="26"/>
                      <a:pt x="778" y="73"/>
                    </a:cubicBezTo>
                    <a:cubicBezTo>
                      <a:pt x="794" y="121"/>
                      <a:pt x="768" y="172"/>
                      <a:pt x="720" y="187"/>
                    </a:cubicBezTo>
                    <a:lnTo>
                      <a:pt x="130" y="379"/>
                    </a:lnTo>
                    <a:cubicBezTo>
                      <a:pt x="120" y="382"/>
                      <a:pt x="111" y="384"/>
                      <a:pt x="101" y="38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58" name="Freeform 57">
                <a:extLst>
                  <a:ext uri="{FF2B5EF4-FFF2-40B4-BE49-F238E27FC236}">
                    <a16:creationId xmlns:a16="http://schemas.microsoft.com/office/drawing/2014/main" id="{5129A23B-348D-684F-9D40-4CE86A3BC082}"/>
                  </a:ext>
                </a:extLst>
              </p:cNvPr>
              <p:cNvSpPr>
                <a:spLocks noChangeArrowheads="1"/>
              </p:cNvSpPr>
              <p:nvPr/>
            </p:nvSpPr>
            <p:spPr bwMode="auto">
              <a:xfrm>
                <a:off x="4491038" y="1614488"/>
                <a:ext cx="285750" cy="138112"/>
              </a:xfrm>
              <a:custGeom>
                <a:avLst/>
                <a:gdLst>
                  <a:gd name="T0" fmla="*/ 36394 w 793"/>
                  <a:gd name="T1" fmla="*/ 137753 h 385"/>
                  <a:gd name="T2" fmla="*/ 36394 w 793"/>
                  <a:gd name="T3" fmla="*/ 137753 h 385"/>
                  <a:gd name="T4" fmla="*/ 5405 w 793"/>
                  <a:gd name="T5" fmla="*/ 115153 h 385"/>
                  <a:gd name="T6" fmla="*/ 5405 w 793"/>
                  <a:gd name="T7" fmla="*/ 115153 h 385"/>
                  <a:gd name="T8" fmla="*/ 26305 w 793"/>
                  <a:gd name="T9" fmla="*/ 74258 h 385"/>
                  <a:gd name="T10" fmla="*/ 238906 w 793"/>
                  <a:gd name="T11" fmla="*/ 5381 h 385"/>
                  <a:gd name="T12" fmla="*/ 238906 w 793"/>
                  <a:gd name="T13" fmla="*/ 5381 h 385"/>
                  <a:gd name="T14" fmla="*/ 279985 w 793"/>
                  <a:gd name="T15" fmla="*/ 26546 h 385"/>
                  <a:gd name="T16" fmla="*/ 279985 w 793"/>
                  <a:gd name="T17" fmla="*/ 26546 h 385"/>
                  <a:gd name="T18" fmla="*/ 259085 w 793"/>
                  <a:gd name="T19" fmla="*/ 67083 h 385"/>
                  <a:gd name="T20" fmla="*/ 46484 w 793"/>
                  <a:gd name="T21" fmla="*/ 135960 h 385"/>
                  <a:gd name="T22" fmla="*/ 46484 w 793"/>
                  <a:gd name="T23" fmla="*/ 135960 h 385"/>
                  <a:gd name="T24" fmla="*/ 36394 w 793"/>
                  <a:gd name="T25" fmla="*/ 137753 h 38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3" h="385">
                    <a:moveTo>
                      <a:pt x="101" y="384"/>
                    </a:moveTo>
                    <a:lnTo>
                      <a:pt x="101" y="384"/>
                    </a:lnTo>
                    <a:cubicBezTo>
                      <a:pt x="63" y="384"/>
                      <a:pt x="28" y="359"/>
                      <a:pt x="15" y="321"/>
                    </a:cubicBezTo>
                    <a:cubicBezTo>
                      <a:pt x="0" y="274"/>
                      <a:pt x="26" y="223"/>
                      <a:pt x="73" y="207"/>
                    </a:cubicBezTo>
                    <a:lnTo>
                      <a:pt x="663" y="15"/>
                    </a:lnTo>
                    <a:cubicBezTo>
                      <a:pt x="711" y="0"/>
                      <a:pt x="762" y="26"/>
                      <a:pt x="777" y="74"/>
                    </a:cubicBezTo>
                    <a:cubicBezTo>
                      <a:pt x="792" y="121"/>
                      <a:pt x="767" y="172"/>
                      <a:pt x="719" y="187"/>
                    </a:cubicBezTo>
                    <a:lnTo>
                      <a:pt x="129" y="379"/>
                    </a:lnTo>
                    <a:cubicBezTo>
                      <a:pt x="120" y="382"/>
                      <a:pt x="111" y="384"/>
                      <a:pt x="101" y="38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59" name="Freeform 58">
                <a:extLst>
                  <a:ext uri="{FF2B5EF4-FFF2-40B4-BE49-F238E27FC236}">
                    <a16:creationId xmlns:a16="http://schemas.microsoft.com/office/drawing/2014/main" id="{28550DB5-3FC3-7D44-B8BD-0D6944A3CD8A}"/>
                  </a:ext>
                </a:extLst>
              </p:cNvPr>
              <p:cNvSpPr>
                <a:spLocks noChangeArrowheads="1"/>
              </p:cNvSpPr>
              <p:nvPr/>
            </p:nvSpPr>
            <p:spPr bwMode="auto">
              <a:xfrm>
                <a:off x="4251325" y="1189038"/>
                <a:ext cx="206375" cy="250825"/>
              </a:xfrm>
              <a:custGeom>
                <a:avLst/>
                <a:gdLst>
                  <a:gd name="T0" fmla="*/ 36801 w 572"/>
                  <a:gd name="T1" fmla="*/ 250465 h 696"/>
                  <a:gd name="T2" fmla="*/ 36801 w 572"/>
                  <a:gd name="T3" fmla="*/ 250465 h 696"/>
                  <a:gd name="T4" fmla="*/ 18040 w 572"/>
                  <a:gd name="T5" fmla="*/ 244338 h 696"/>
                  <a:gd name="T6" fmla="*/ 18040 w 572"/>
                  <a:gd name="T7" fmla="*/ 244338 h 696"/>
                  <a:gd name="T8" fmla="*/ 10824 w 572"/>
                  <a:gd name="T9" fmla="*/ 198930 h 696"/>
                  <a:gd name="T10" fmla="*/ 142153 w 572"/>
                  <a:gd name="T11" fmla="*/ 17659 h 696"/>
                  <a:gd name="T12" fmla="*/ 142153 w 572"/>
                  <a:gd name="T13" fmla="*/ 17659 h 696"/>
                  <a:gd name="T14" fmla="*/ 187974 w 572"/>
                  <a:gd name="T15" fmla="*/ 10451 h 696"/>
                  <a:gd name="T16" fmla="*/ 187974 w 572"/>
                  <a:gd name="T17" fmla="*/ 10451 h 696"/>
                  <a:gd name="T18" fmla="*/ 195190 w 572"/>
                  <a:gd name="T19" fmla="*/ 55859 h 696"/>
                  <a:gd name="T20" fmla="*/ 63500 w 572"/>
                  <a:gd name="T21" fmla="*/ 237131 h 696"/>
                  <a:gd name="T22" fmla="*/ 63500 w 572"/>
                  <a:gd name="T23" fmla="*/ 237131 h 696"/>
                  <a:gd name="T24" fmla="*/ 36801 w 572"/>
                  <a:gd name="T25" fmla="*/ 250465 h 69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72" h="696">
                    <a:moveTo>
                      <a:pt x="102" y="695"/>
                    </a:moveTo>
                    <a:lnTo>
                      <a:pt x="102" y="695"/>
                    </a:lnTo>
                    <a:cubicBezTo>
                      <a:pt x="84" y="695"/>
                      <a:pt x="66" y="690"/>
                      <a:pt x="50" y="678"/>
                    </a:cubicBezTo>
                    <a:cubicBezTo>
                      <a:pt x="9" y="649"/>
                      <a:pt x="0" y="592"/>
                      <a:pt x="30" y="552"/>
                    </a:cubicBezTo>
                    <a:lnTo>
                      <a:pt x="394" y="49"/>
                    </a:lnTo>
                    <a:cubicBezTo>
                      <a:pt x="424" y="9"/>
                      <a:pt x="481" y="0"/>
                      <a:pt x="521" y="29"/>
                    </a:cubicBezTo>
                    <a:cubicBezTo>
                      <a:pt x="561" y="59"/>
                      <a:pt x="571" y="115"/>
                      <a:pt x="541" y="155"/>
                    </a:cubicBezTo>
                    <a:lnTo>
                      <a:pt x="176" y="658"/>
                    </a:lnTo>
                    <a:cubicBezTo>
                      <a:pt x="158" y="682"/>
                      <a:pt x="131" y="695"/>
                      <a:pt x="102" y="695"/>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grpSp>
      </p:grpSp>
    </p:spTree>
    <p:extLst>
      <p:ext uri="{BB962C8B-B14F-4D97-AF65-F5344CB8AC3E}">
        <p14:creationId xmlns:p14="http://schemas.microsoft.com/office/powerpoint/2010/main" val="108700526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A0BAABA6-BF9A-1B4B-B530-AF17FCF8C6EB}"/>
              </a:ext>
            </a:extLst>
          </p:cNvPr>
          <p:cNvSpPr txBox="1"/>
          <p:nvPr/>
        </p:nvSpPr>
        <p:spPr>
          <a:xfrm>
            <a:off x="6113811" y="2562409"/>
            <a:ext cx="4445196" cy="1877437"/>
          </a:xfrm>
          <a:prstGeom prst="rect">
            <a:avLst/>
          </a:prstGeom>
          <a:noFill/>
        </p:spPr>
        <p:txBody>
          <a:bodyPr wrap="square" rtlCol="0">
            <a:spAutoFit/>
          </a:bodyPr>
          <a:lstStyle/>
          <a:p>
            <a:r>
              <a:rPr lang="en-US" sz="2000" dirty="0"/>
              <a:t>- </a:t>
            </a:r>
            <a:r>
              <a:rPr lang="vi-VN" dirty="0"/>
              <a:t>Mạng nhỏ hơn nhiều</a:t>
            </a:r>
          </a:p>
          <a:p>
            <a:r>
              <a:rPr lang="vi-VN" sz="2000" dirty="0"/>
              <a:t>- </a:t>
            </a:r>
            <a:r>
              <a:rPr lang="en-US" dirty="0" err="1"/>
              <a:t>Yêu</a:t>
            </a:r>
            <a:r>
              <a:rPr lang="en-US" dirty="0"/>
              <a:t> </a:t>
            </a:r>
            <a:r>
              <a:rPr lang="en-US" dirty="0" err="1"/>
              <a:t>cầu</a:t>
            </a:r>
            <a:r>
              <a:rPr lang="en-US" dirty="0"/>
              <a:t> </a:t>
            </a:r>
            <a:r>
              <a:rPr lang="en-US" dirty="0" err="1"/>
              <a:t>phần</a:t>
            </a:r>
            <a:r>
              <a:rPr lang="en-US" dirty="0"/>
              <a:t> </a:t>
            </a:r>
            <a:r>
              <a:rPr lang="en-US" dirty="0" err="1"/>
              <a:t>cứng</a:t>
            </a:r>
            <a:r>
              <a:rPr lang="en-US" dirty="0"/>
              <a:t> </a:t>
            </a:r>
            <a:r>
              <a:rPr lang="en-US" dirty="0" err="1"/>
              <a:t>chuyên</a:t>
            </a:r>
            <a:r>
              <a:rPr lang="en-US" dirty="0"/>
              <a:t> </a:t>
            </a:r>
            <a:r>
              <a:rPr lang="en-US" dirty="0" err="1"/>
              <a:t>dụng</a:t>
            </a:r>
            <a:r>
              <a:rPr lang="en-US" dirty="0"/>
              <a:t> </a:t>
            </a:r>
            <a:r>
              <a:rPr lang="en-US" dirty="0" err="1"/>
              <a:t>đắt</a:t>
            </a:r>
            <a:r>
              <a:rPr lang="en-US" dirty="0"/>
              <a:t> </a:t>
            </a:r>
            <a:r>
              <a:rPr lang="en-US" dirty="0" err="1"/>
              <a:t>tiền</a:t>
            </a:r>
            <a:r>
              <a:rPr lang="en-US" dirty="0"/>
              <a:t> </a:t>
            </a:r>
            <a:r>
              <a:rPr lang="en-US" dirty="0" err="1"/>
              <a:t>để</a:t>
            </a:r>
            <a:r>
              <a:rPr lang="en-US" dirty="0"/>
              <a:t> </a:t>
            </a:r>
            <a:r>
              <a:rPr lang="en-US" dirty="0" err="1"/>
              <a:t>khai</a:t>
            </a:r>
            <a:r>
              <a:rPr lang="en-US" dirty="0"/>
              <a:t> </a:t>
            </a:r>
            <a:r>
              <a:rPr lang="en-US" dirty="0" err="1"/>
              <a:t>thác</a:t>
            </a:r>
            <a:endParaRPr lang="en-US" dirty="0"/>
          </a:p>
          <a:p>
            <a:r>
              <a:rPr lang="en-US" sz="2000" dirty="0"/>
              <a:t>- </a:t>
            </a:r>
            <a:r>
              <a:rPr lang="en-US" dirty="0" err="1"/>
              <a:t>Thiếu</a:t>
            </a:r>
            <a:r>
              <a:rPr lang="en-US" dirty="0"/>
              <a:t> </a:t>
            </a:r>
            <a:r>
              <a:rPr lang="en-US" dirty="0" err="1"/>
              <a:t>hỗ</a:t>
            </a:r>
            <a:r>
              <a:rPr lang="en-US" dirty="0"/>
              <a:t> </a:t>
            </a:r>
            <a:r>
              <a:rPr lang="en-US" dirty="0" err="1"/>
              <a:t>trợ</a:t>
            </a:r>
            <a:r>
              <a:rPr lang="en-US" dirty="0"/>
              <a:t> </a:t>
            </a:r>
            <a:r>
              <a:rPr lang="en-US" dirty="0" err="1"/>
              <a:t>từ</a:t>
            </a:r>
            <a:r>
              <a:rPr lang="en-US" dirty="0"/>
              <a:t> </a:t>
            </a:r>
            <a:r>
              <a:rPr lang="en-US" dirty="0" err="1"/>
              <a:t>các</a:t>
            </a:r>
            <a:r>
              <a:rPr lang="en-US" dirty="0"/>
              <a:t> </a:t>
            </a:r>
            <a:r>
              <a:rPr lang="en-US" dirty="0" err="1"/>
              <a:t>tổ</a:t>
            </a:r>
            <a:r>
              <a:rPr lang="en-US" dirty="0"/>
              <a:t> </a:t>
            </a:r>
            <a:r>
              <a:rPr lang="en-US" dirty="0" err="1"/>
              <a:t>chức</a:t>
            </a:r>
            <a:r>
              <a:rPr lang="en-US" dirty="0"/>
              <a:t> </a:t>
            </a:r>
            <a:r>
              <a:rPr lang="en-US" dirty="0" err="1"/>
              <a:t>và</a:t>
            </a:r>
            <a:r>
              <a:rPr lang="en-US" dirty="0"/>
              <a:t> “</a:t>
            </a:r>
            <a:r>
              <a:rPr lang="en-US" dirty="0" err="1"/>
              <a:t>chuyên</a:t>
            </a:r>
            <a:r>
              <a:rPr lang="en-US" dirty="0"/>
              <a:t> </a:t>
            </a:r>
            <a:r>
              <a:rPr lang="en-US" dirty="0" err="1"/>
              <a:t>gia</a:t>
            </a:r>
            <a:r>
              <a:rPr lang="en-US" dirty="0"/>
              <a:t> </a:t>
            </a:r>
            <a:r>
              <a:rPr lang="en-US" dirty="0" err="1"/>
              <a:t>tiền</a:t>
            </a:r>
            <a:r>
              <a:rPr lang="en-US" dirty="0"/>
              <a:t> </a:t>
            </a:r>
            <a:r>
              <a:rPr lang="en-US" dirty="0" err="1"/>
              <a:t>điện</a:t>
            </a:r>
            <a:r>
              <a:rPr lang="en-US" dirty="0"/>
              <a:t> </a:t>
            </a:r>
            <a:r>
              <a:rPr lang="en-US" dirty="0" err="1"/>
              <a:t>tử</a:t>
            </a:r>
            <a:r>
              <a:rPr lang="en-US" dirty="0"/>
              <a:t>”</a:t>
            </a:r>
            <a:br>
              <a:rPr lang="en-US" sz="2000" dirty="0"/>
            </a:br>
            <a:endParaRPr lang="en-US" sz="2000" dirty="0">
              <a:latin typeface="Quicksand" panose="02070303000000060000" pitchFamily="18" charset="77"/>
              <a:ea typeface="Lato Light" panose="020F0502020204030203" pitchFamily="34" charset="0"/>
              <a:cs typeface="Lato Light" panose="020F0502020204030203" pitchFamily="34" charset="0"/>
            </a:endParaRPr>
          </a:p>
        </p:txBody>
      </p:sp>
      <p:sp>
        <p:nvSpPr>
          <p:cNvPr id="11" name="TextBox 10">
            <a:extLst>
              <a:ext uri="{FF2B5EF4-FFF2-40B4-BE49-F238E27FC236}">
                <a16:creationId xmlns:a16="http://schemas.microsoft.com/office/drawing/2014/main" id="{9C51D219-F231-0840-A649-C51C207FAF1B}"/>
              </a:ext>
            </a:extLst>
          </p:cNvPr>
          <p:cNvSpPr txBox="1"/>
          <p:nvPr/>
        </p:nvSpPr>
        <p:spPr>
          <a:xfrm>
            <a:off x="6113811" y="1910336"/>
            <a:ext cx="1152880" cy="523220"/>
          </a:xfrm>
          <a:prstGeom prst="rect">
            <a:avLst/>
          </a:prstGeom>
          <a:noFill/>
        </p:spPr>
        <p:txBody>
          <a:bodyPr wrap="none" rtlCol="0">
            <a:spAutoFit/>
          </a:bodyPr>
          <a:lstStyle/>
          <a:p>
            <a:r>
              <a:rPr lang="en-US" sz="2800" dirty="0">
                <a:solidFill>
                  <a:schemeClr val="accent1"/>
                </a:solidFill>
                <a:latin typeface="Quicksand" panose="02070303000000060000" pitchFamily="18" charset="77"/>
                <a:ea typeface="Nunito Bold" charset="0"/>
                <a:cs typeface="Nunito Bold" charset="0"/>
              </a:rPr>
              <a:t>Solana</a:t>
            </a:r>
          </a:p>
        </p:txBody>
      </p:sp>
      <p:sp>
        <p:nvSpPr>
          <p:cNvPr id="12" name="TextBox 11">
            <a:extLst>
              <a:ext uri="{FF2B5EF4-FFF2-40B4-BE49-F238E27FC236}">
                <a16:creationId xmlns:a16="http://schemas.microsoft.com/office/drawing/2014/main" id="{85466362-2756-9741-8C0C-026417C1D137}"/>
              </a:ext>
            </a:extLst>
          </p:cNvPr>
          <p:cNvSpPr txBox="1"/>
          <p:nvPr/>
        </p:nvSpPr>
        <p:spPr>
          <a:xfrm>
            <a:off x="1199162" y="589157"/>
            <a:ext cx="6945771" cy="769441"/>
          </a:xfrm>
          <a:prstGeom prst="rect">
            <a:avLst/>
          </a:prstGeom>
          <a:noFill/>
        </p:spPr>
        <p:txBody>
          <a:bodyPr wrap="square" rtlCol="0">
            <a:spAutoFit/>
          </a:bodyPr>
          <a:lstStyle/>
          <a:p>
            <a:r>
              <a:rPr lang="en-US" sz="4400" b="1" dirty="0" err="1">
                <a:solidFill>
                  <a:schemeClr val="tx2"/>
                </a:solidFill>
                <a:latin typeface="Quicksand" panose="02070303000000060000" pitchFamily="18" charset="77"/>
                <a:ea typeface="Nunito Bold" charset="0"/>
                <a:cs typeface="Nunito Bold" charset="0"/>
              </a:rPr>
              <a:t>Nhược</a:t>
            </a:r>
            <a:r>
              <a:rPr lang="en-US" sz="4400" b="1" dirty="0">
                <a:solidFill>
                  <a:schemeClr val="tx2"/>
                </a:solidFill>
                <a:latin typeface="Quicksand" panose="02070303000000060000" pitchFamily="18" charset="77"/>
                <a:ea typeface="Nunito Bold" charset="0"/>
                <a:cs typeface="Nunito Bold" charset="0"/>
              </a:rPr>
              <a:t> </a:t>
            </a:r>
            <a:r>
              <a:rPr lang="en-US" sz="4400" b="1" dirty="0" err="1">
                <a:solidFill>
                  <a:schemeClr val="tx2"/>
                </a:solidFill>
                <a:latin typeface="Quicksand" panose="02070303000000060000" pitchFamily="18" charset="77"/>
                <a:ea typeface="Nunito Bold" charset="0"/>
                <a:cs typeface="Nunito Bold" charset="0"/>
              </a:rPr>
              <a:t>điểm</a:t>
            </a:r>
            <a:endParaRPr lang="en-US" sz="4400" b="1" dirty="0">
              <a:solidFill>
                <a:schemeClr val="tx2"/>
              </a:solidFill>
              <a:latin typeface="Quicksand" panose="02070303000000060000" pitchFamily="18" charset="77"/>
              <a:ea typeface="Nunito Bold" charset="0"/>
              <a:cs typeface="Nunito Bold" charset="0"/>
            </a:endParaRPr>
          </a:p>
        </p:txBody>
      </p:sp>
      <p:sp>
        <p:nvSpPr>
          <p:cNvPr id="13" name="TextBox 12">
            <a:extLst>
              <a:ext uri="{FF2B5EF4-FFF2-40B4-BE49-F238E27FC236}">
                <a16:creationId xmlns:a16="http://schemas.microsoft.com/office/drawing/2014/main" id="{592DB263-5130-7149-84E4-6ACC76E4A8AF}"/>
              </a:ext>
            </a:extLst>
          </p:cNvPr>
          <p:cNvSpPr txBox="1"/>
          <p:nvPr/>
        </p:nvSpPr>
        <p:spPr>
          <a:xfrm>
            <a:off x="1132662" y="2562408"/>
            <a:ext cx="4254672" cy="2585323"/>
          </a:xfrm>
          <a:prstGeom prst="rect">
            <a:avLst/>
          </a:prstGeom>
          <a:noFill/>
        </p:spPr>
        <p:txBody>
          <a:bodyPr wrap="square" rtlCol="0">
            <a:spAutoFit/>
          </a:bodyPr>
          <a:lstStyle/>
          <a:p>
            <a:r>
              <a:rPr lang="en-US" dirty="0"/>
              <a:t>- </a:t>
            </a:r>
            <a:r>
              <a:rPr lang="vi-VN" dirty="0"/>
              <a:t>Mạng tắc nghẽn do khối lượng lớn</a:t>
            </a:r>
          </a:p>
          <a:p>
            <a:r>
              <a:rPr lang="vi-VN" dirty="0"/>
              <a:t>- </a:t>
            </a:r>
            <a:r>
              <a:rPr lang="en-US" dirty="0" err="1"/>
              <a:t>Giá</a:t>
            </a:r>
            <a:r>
              <a:rPr lang="en-US" dirty="0"/>
              <a:t> gas </a:t>
            </a:r>
            <a:r>
              <a:rPr lang="en-US" dirty="0" err="1"/>
              <a:t>cao</a:t>
            </a:r>
            <a:endParaRPr lang="en-US" dirty="0"/>
          </a:p>
          <a:p>
            <a:r>
              <a:rPr lang="en-US" dirty="0"/>
              <a:t>- </a:t>
            </a:r>
            <a:r>
              <a:rPr lang="en-US" dirty="0" err="1"/>
              <a:t>Hệ</a:t>
            </a:r>
            <a:r>
              <a:rPr lang="en-US" dirty="0"/>
              <a:t> </a:t>
            </a:r>
            <a:r>
              <a:rPr lang="en-US" dirty="0" err="1"/>
              <a:t>thống</a:t>
            </a:r>
            <a:r>
              <a:rPr lang="en-US" dirty="0"/>
              <a:t> 1 </a:t>
            </a:r>
            <a:r>
              <a:rPr lang="en-US" dirty="0" err="1"/>
              <a:t>lớp</a:t>
            </a:r>
            <a:endParaRPr lang="en-US" dirty="0"/>
          </a:p>
          <a:p>
            <a:r>
              <a:rPr lang="en-US" dirty="0"/>
              <a:t>- </a:t>
            </a:r>
            <a:r>
              <a:rPr lang="vi-VN" dirty="0"/>
              <a:t>Sự phát triển ETH không hiệu quả và khó được cộng đồng đánh giá cao</a:t>
            </a:r>
            <a:br>
              <a:rPr lang="en-US" dirty="0"/>
            </a:br>
            <a:endParaRPr lang="vi-VN" dirty="0"/>
          </a:p>
          <a:p>
            <a:br>
              <a:rPr lang="vi-VN" dirty="0"/>
            </a:br>
            <a:br>
              <a:rPr lang="vi-VN" dirty="0"/>
            </a:br>
            <a:endParaRPr lang="en-US" dirty="0"/>
          </a:p>
        </p:txBody>
      </p:sp>
      <p:sp>
        <p:nvSpPr>
          <p:cNvPr id="14" name="TextBox 13">
            <a:extLst>
              <a:ext uri="{FF2B5EF4-FFF2-40B4-BE49-F238E27FC236}">
                <a16:creationId xmlns:a16="http://schemas.microsoft.com/office/drawing/2014/main" id="{B7533A35-5398-2040-A707-D97117D75873}"/>
              </a:ext>
            </a:extLst>
          </p:cNvPr>
          <p:cNvSpPr txBox="1"/>
          <p:nvPr/>
        </p:nvSpPr>
        <p:spPr>
          <a:xfrm>
            <a:off x="1132661" y="1910336"/>
            <a:ext cx="758541" cy="523220"/>
          </a:xfrm>
          <a:prstGeom prst="rect">
            <a:avLst/>
          </a:prstGeom>
          <a:noFill/>
        </p:spPr>
        <p:txBody>
          <a:bodyPr wrap="none" rtlCol="0">
            <a:spAutoFit/>
          </a:bodyPr>
          <a:lstStyle/>
          <a:p>
            <a:r>
              <a:rPr lang="en-US" sz="2800" dirty="0">
                <a:solidFill>
                  <a:schemeClr val="accent1"/>
                </a:solidFill>
                <a:latin typeface="Quicksand" panose="02070303000000060000" pitchFamily="18" charset="77"/>
                <a:ea typeface="Nunito Bold" charset="0"/>
                <a:cs typeface="Nunito Bold" charset="0"/>
              </a:rPr>
              <a:t>ETH</a:t>
            </a:r>
          </a:p>
        </p:txBody>
      </p:sp>
      <p:grpSp>
        <p:nvGrpSpPr>
          <p:cNvPr id="40" name="Group 39">
            <a:extLst>
              <a:ext uri="{FF2B5EF4-FFF2-40B4-BE49-F238E27FC236}">
                <a16:creationId xmlns:a16="http://schemas.microsoft.com/office/drawing/2014/main" id="{D8DEF3FB-EC02-6F47-8FE0-0B1399BC917C}"/>
              </a:ext>
            </a:extLst>
          </p:cNvPr>
          <p:cNvGrpSpPr>
            <a:grpSpLocks noChangeAspect="1"/>
          </p:cNvGrpSpPr>
          <p:nvPr/>
        </p:nvGrpSpPr>
        <p:grpSpPr>
          <a:xfrm>
            <a:off x="-530526" y="5072603"/>
            <a:ext cx="8651637" cy="2374327"/>
            <a:chOff x="4356092" y="-331649"/>
            <a:chExt cx="7788729" cy="2137504"/>
          </a:xfrm>
        </p:grpSpPr>
        <p:grpSp>
          <p:nvGrpSpPr>
            <p:cNvPr id="41" name="Group 7">
              <a:extLst>
                <a:ext uri="{FF2B5EF4-FFF2-40B4-BE49-F238E27FC236}">
                  <a16:creationId xmlns:a16="http://schemas.microsoft.com/office/drawing/2014/main" id="{B02DD0F9-8132-0447-AB75-C39202789213}"/>
                </a:ext>
              </a:extLst>
            </p:cNvPr>
            <p:cNvGrpSpPr>
              <a:grpSpLocks/>
            </p:cNvGrpSpPr>
            <p:nvPr/>
          </p:nvGrpSpPr>
          <p:grpSpPr bwMode="auto">
            <a:xfrm>
              <a:off x="5971767" y="-242756"/>
              <a:ext cx="1092528" cy="994943"/>
              <a:chOff x="2135188" y="3590925"/>
              <a:chExt cx="1635125" cy="1489075"/>
            </a:xfrm>
            <a:solidFill>
              <a:schemeClr val="accent2">
                <a:lumMod val="75000"/>
              </a:schemeClr>
            </a:solidFill>
          </p:grpSpPr>
          <p:sp>
            <p:nvSpPr>
              <p:cNvPr id="95" name="Freeform 4">
                <a:extLst>
                  <a:ext uri="{FF2B5EF4-FFF2-40B4-BE49-F238E27FC236}">
                    <a16:creationId xmlns:a16="http://schemas.microsoft.com/office/drawing/2014/main" id="{B133536F-B098-7946-90A2-94F36D0F2791}"/>
                  </a:ext>
                </a:extLst>
              </p:cNvPr>
              <p:cNvSpPr>
                <a:spLocks noChangeArrowheads="1"/>
              </p:cNvSpPr>
              <p:nvPr/>
            </p:nvSpPr>
            <p:spPr bwMode="auto">
              <a:xfrm>
                <a:off x="2135188" y="3590925"/>
                <a:ext cx="1635125" cy="1489075"/>
              </a:xfrm>
              <a:custGeom>
                <a:avLst/>
                <a:gdLst>
                  <a:gd name="T0" fmla="*/ 817383 w 4543"/>
                  <a:gd name="T1" fmla="*/ 172010 h 4138"/>
                  <a:gd name="T2" fmla="*/ 817383 w 4543"/>
                  <a:gd name="T3" fmla="*/ 172010 h 4138"/>
                  <a:gd name="T4" fmla="*/ 412470 w 4543"/>
                  <a:gd name="T5" fmla="*/ 338982 h 4138"/>
                  <a:gd name="T6" fmla="*/ 412470 w 4543"/>
                  <a:gd name="T7" fmla="*/ 338982 h 4138"/>
                  <a:gd name="T8" fmla="*/ 412470 w 4543"/>
                  <a:gd name="T9" fmla="*/ 1149013 h 4138"/>
                  <a:gd name="T10" fmla="*/ 412470 w 4543"/>
                  <a:gd name="T11" fmla="*/ 1149013 h 4138"/>
                  <a:gd name="T12" fmla="*/ 817383 w 4543"/>
                  <a:gd name="T13" fmla="*/ 1316345 h 4138"/>
                  <a:gd name="T14" fmla="*/ 817383 w 4543"/>
                  <a:gd name="T15" fmla="*/ 1316345 h 4138"/>
                  <a:gd name="T16" fmla="*/ 817383 w 4543"/>
                  <a:gd name="T17" fmla="*/ 1316345 h 4138"/>
                  <a:gd name="T18" fmla="*/ 1222295 w 4543"/>
                  <a:gd name="T19" fmla="*/ 1149013 h 4138"/>
                  <a:gd name="T20" fmla="*/ 1222295 w 4543"/>
                  <a:gd name="T21" fmla="*/ 1149013 h 4138"/>
                  <a:gd name="T22" fmla="*/ 1222655 w 4543"/>
                  <a:gd name="T23" fmla="*/ 338982 h 4138"/>
                  <a:gd name="T24" fmla="*/ 1222655 w 4543"/>
                  <a:gd name="T25" fmla="*/ 338982 h 4138"/>
                  <a:gd name="T26" fmla="*/ 817383 w 4543"/>
                  <a:gd name="T27" fmla="*/ 172010 h 4138"/>
                  <a:gd name="T28" fmla="*/ 817383 w 4543"/>
                  <a:gd name="T29" fmla="*/ 1381479 h 4138"/>
                  <a:gd name="T30" fmla="*/ 817383 w 4543"/>
                  <a:gd name="T31" fmla="*/ 1381479 h 4138"/>
                  <a:gd name="T32" fmla="*/ 817383 w 4543"/>
                  <a:gd name="T33" fmla="*/ 1381479 h 4138"/>
                  <a:gd name="T34" fmla="*/ 366400 w 4543"/>
                  <a:gd name="T35" fmla="*/ 1195074 h 4138"/>
                  <a:gd name="T36" fmla="*/ 366400 w 4543"/>
                  <a:gd name="T37" fmla="*/ 1195074 h 4138"/>
                  <a:gd name="T38" fmla="*/ 366400 w 4543"/>
                  <a:gd name="T39" fmla="*/ 293281 h 4138"/>
                  <a:gd name="T40" fmla="*/ 366400 w 4543"/>
                  <a:gd name="T41" fmla="*/ 293281 h 4138"/>
                  <a:gd name="T42" fmla="*/ 817383 w 4543"/>
                  <a:gd name="T43" fmla="*/ 106877 h 4138"/>
                  <a:gd name="T44" fmla="*/ 817383 w 4543"/>
                  <a:gd name="T45" fmla="*/ 106877 h 4138"/>
                  <a:gd name="T46" fmla="*/ 1268365 w 4543"/>
                  <a:gd name="T47" fmla="*/ 293281 h 4138"/>
                  <a:gd name="T48" fmla="*/ 1268365 w 4543"/>
                  <a:gd name="T49" fmla="*/ 293281 h 4138"/>
                  <a:gd name="T50" fmla="*/ 1268365 w 4543"/>
                  <a:gd name="T51" fmla="*/ 1195074 h 4138"/>
                  <a:gd name="T52" fmla="*/ 1268365 w 4543"/>
                  <a:gd name="T53" fmla="*/ 1195074 h 4138"/>
                  <a:gd name="T54" fmla="*/ 817383 w 4543"/>
                  <a:gd name="T55" fmla="*/ 1381479 h 4138"/>
                  <a:gd name="T56" fmla="*/ 817383 w 4543"/>
                  <a:gd name="T57" fmla="*/ 65134 h 4138"/>
                  <a:gd name="T58" fmla="*/ 817383 w 4543"/>
                  <a:gd name="T59" fmla="*/ 65134 h 4138"/>
                  <a:gd name="T60" fmla="*/ 336527 w 4543"/>
                  <a:gd name="T61" fmla="*/ 263413 h 4138"/>
                  <a:gd name="T62" fmla="*/ 336527 w 4543"/>
                  <a:gd name="T63" fmla="*/ 263413 h 4138"/>
                  <a:gd name="T64" fmla="*/ 336527 w 4543"/>
                  <a:gd name="T65" fmla="*/ 1224942 h 4138"/>
                  <a:gd name="T66" fmla="*/ 336527 w 4543"/>
                  <a:gd name="T67" fmla="*/ 1224942 h 4138"/>
                  <a:gd name="T68" fmla="*/ 817383 w 4543"/>
                  <a:gd name="T69" fmla="*/ 1423582 h 4138"/>
                  <a:gd name="T70" fmla="*/ 817383 w 4543"/>
                  <a:gd name="T71" fmla="*/ 1423582 h 4138"/>
                  <a:gd name="T72" fmla="*/ 1298238 w 4543"/>
                  <a:gd name="T73" fmla="*/ 1224942 h 4138"/>
                  <a:gd name="T74" fmla="*/ 1298238 w 4543"/>
                  <a:gd name="T75" fmla="*/ 1224942 h 4138"/>
                  <a:gd name="T76" fmla="*/ 1298238 w 4543"/>
                  <a:gd name="T77" fmla="*/ 263413 h 4138"/>
                  <a:gd name="T78" fmla="*/ 1298238 w 4543"/>
                  <a:gd name="T79" fmla="*/ 263413 h 4138"/>
                  <a:gd name="T80" fmla="*/ 817383 w 4543"/>
                  <a:gd name="T81" fmla="*/ 65134 h 4138"/>
                  <a:gd name="T82" fmla="*/ 817383 w 4543"/>
                  <a:gd name="T83" fmla="*/ 1488715 h 4138"/>
                  <a:gd name="T84" fmla="*/ 817383 w 4543"/>
                  <a:gd name="T85" fmla="*/ 1488715 h 4138"/>
                  <a:gd name="T86" fmla="*/ 290457 w 4543"/>
                  <a:gd name="T87" fmla="*/ 1270644 h 4138"/>
                  <a:gd name="T88" fmla="*/ 290457 w 4543"/>
                  <a:gd name="T89" fmla="*/ 1270644 h 4138"/>
                  <a:gd name="T90" fmla="*/ 290457 w 4543"/>
                  <a:gd name="T91" fmla="*/ 217352 h 4138"/>
                  <a:gd name="T92" fmla="*/ 290457 w 4543"/>
                  <a:gd name="T93" fmla="*/ 217352 h 4138"/>
                  <a:gd name="T94" fmla="*/ 817383 w 4543"/>
                  <a:gd name="T95" fmla="*/ 0 h 4138"/>
                  <a:gd name="T96" fmla="*/ 817383 w 4543"/>
                  <a:gd name="T97" fmla="*/ 0 h 4138"/>
                  <a:gd name="T98" fmla="*/ 1344308 w 4543"/>
                  <a:gd name="T99" fmla="*/ 217352 h 4138"/>
                  <a:gd name="T100" fmla="*/ 1344308 w 4543"/>
                  <a:gd name="T101" fmla="*/ 217352 h 4138"/>
                  <a:gd name="T102" fmla="*/ 1344308 w 4543"/>
                  <a:gd name="T103" fmla="*/ 1270644 h 4138"/>
                  <a:gd name="T104" fmla="*/ 1344308 w 4543"/>
                  <a:gd name="T105" fmla="*/ 1270644 h 4138"/>
                  <a:gd name="T106" fmla="*/ 817383 w 4543"/>
                  <a:gd name="T107" fmla="*/ 1488715 h 4138"/>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4543" h="4138">
                    <a:moveTo>
                      <a:pt x="2271" y="478"/>
                    </a:moveTo>
                    <a:lnTo>
                      <a:pt x="2271" y="478"/>
                    </a:lnTo>
                    <a:cubicBezTo>
                      <a:pt x="1845" y="478"/>
                      <a:pt x="1446" y="642"/>
                      <a:pt x="1146" y="942"/>
                    </a:cubicBezTo>
                    <a:cubicBezTo>
                      <a:pt x="525" y="1563"/>
                      <a:pt x="525" y="2573"/>
                      <a:pt x="1146" y="3193"/>
                    </a:cubicBezTo>
                    <a:cubicBezTo>
                      <a:pt x="1445" y="3493"/>
                      <a:pt x="1845" y="3658"/>
                      <a:pt x="2271" y="3658"/>
                    </a:cubicBezTo>
                    <a:cubicBezTo>
                      <a:pt x="2696" y="3658"/>
                      <a:pt x="3096" y="3493"/>
                      <a:pt x="3396" y="3193"/>
                    </a:cubicBezTo>
                    <a:cubicBezTo>
                      <a:pt x="4017" y="2573"/>
                      <a:pt x="4017" y="1563"/>
                      <a:pt x="3397" y="942"/>
                    </a:cubicBezTo>
                    <a:cubicBezTo>
                      <a:pt x="3096" y="642"/>
                      <a:pt x="2696" y="478"/>
                      <a:pt x="2271" y="478"/>
                    </a:cubicBezTo>
                    <a:close/>
                    <a:moveTo>
                      <a:pt x="2271" y="3839"/>
                    </a:moveTo>
                    <a:lnTo>
                      <a:pt x="2271" y="3839"/>
                    </a:lnTo>
                    <a:cubicBezTo>
                      <a:pt x="1797" y="3839"/>
                      <a:pt x="1352" y="3655"/>
                      <a:pt x="1018" y="3321"/>
                    </a:cubicBezTo>
                    <a:cubicBezTo>
                      <a:pt x="327" y="2630"/>
                      <a:pt x="327" y="1506"/>
                      <a:pt x="1018" y="815"/>
                    </a:cubicBezTo>
                    <a:cubicBezTo>
                      <a:pt x="1352" y="481"/>
                      <a:pt x="1797" y="297"/>
                      <a:pt x="2271" y="297"/>
                    </a:cubicBezTo>
                    <a:cubicBezTo>
                      <a:pt x="2744" y="297"/>
                      <a:pt x="3190" y="481"/>
                      <a:pt x="3524" y="815"/>
                    </a:cubicBezTo>
                    <a:cubicBezTo>
                      <a:pt x="4215" y="1506"/>
                      <a:pt x="4215" y="2630"/>
                      <a:pt x="3524" y="3321"/>
                    </a:cubicBezTo>
                    <a:cubicBezTo>
                      <a:pt x="3190" y="3655"/>
                      <a:pt x="2744" y="3839"/>
                      <a:pt x="2271" y="3839"/>
                    </a:cubicBezTo>
                    <a:close/>
                    <a:moveTo>
                      <a:pt x="2271" y="181"/>
                    </a:moveTo>
                    <a:lnTo>
                      <a:pt x="2271" y="181"/>
                    </a:lnTo>
                    <a:cubicBezTo>
                      <a:pt x="1766" y="181"/>
                      <a:pt x="1292" y="377"/>
                      <a:pt x="935" y="732"/>
                    </a:cubicBezTo>
                    <a:cubicBezTo>
                      <a:pt x="199" y="1469"/>
                      <a:pt x="199" y="2667"/>
                      <a:pt x="935" y="3404"/>
                    </a:cubicBezTo>
                    <a:cubicBezTo>
                      <a:pt x="1292" y="3760"/>
                      <a:pt x="1766" y="3956"/>
                      <a:pt x="2271" y="3956"/>
                    </a:cubicBezTo>
                    <a:cubicBezTo>
                      <a:pt x="2776" y="3956"/>
                      <a:pt x="3251" y="3760"/>
                      <a:pt x="3607" y="3404"/>
                    </a:cubicBezTo>
                    <a:cubicBezTo>
                      <a:pt x="4343" y="2667"/>
                      <a:pt x="4343" y="1469"/>
                      <a:pt x="3607" y="732"/>
                    </a:cubicBezTo>
                    <a:cubicBezTo>
                      <a:pt x="3251" y="377"/>
                      <a:pt x="2776" y="181"/>
                      <a:pt x="2271" y="181"/>
                    </a:cubicBezTo>
                    <a:close/>
                    <a:moveTo>
                      <a:pt x="2271" y="4137"/>
                    </a:moveTo>
                    <a:lnTo>
                      <a:pt x="2271" y="4137"/>
                    </a:lnTo>
                    <a:cubicBezTo>
                      <a:pt x="1717" y="4137"/>
                      <a:pt x="1198" y="3922"/>
                      <a:pt x="807" y="3531"/>
                    </a:cubicBezTo>
                    <a:cubicBezTo>
                      <a:pt x="0" y="2724"/>
                      <a:pt x="0" y="1411"/>
                      <a:pt x="807" y="604"/>
                    </a:cubicBezTo>
                    <a:cubicBezTo>
                      <a:pt x="1198" y="214"/>
                      <a:pt x="1717" y="0"/>
                      <a:pt x="2271" y="0"/>
                    </a:cubicBezTo>
                    <a:cubicBezTo>
                      <a:pt x="2824" y="0"/>
                      <a:pt x="3344" y="214"/>
                      <a:pt x="3735" y="604"/>
                    </a:cubicBezTo>
                    <a:cubicBezTo>
                      <a:pt x="4542" y="1411"/>
                      <a:pt x="4542" y="2724"/>
                      <a:pt x="3735" y="3531"/>
                    </a:cubicBezTo>
                    <a:cubicBezTo>
                      <a:pt x="3344" y="3922"/>
                      <a:pt x="2824" y="4137"/>
                      <a:pt x="2271" y="4137"/>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96" name="Freeform 5">
                <a:extLst>
                  <a:ext uri="{FF2B5EF4-FFF2-40B4-BE49-F238E27FC236}">
                    <a16:creationId xmlns:a16="http://schemas.microsoft.com/office/drawing/2014/main" id="{7B218578-E469-7548-AD3B-1D40679BE58E}"/>
                  </a:ext>
                </a:extLst>
              </p:cNvPr>
              <p:cNvSpPr>
                <a:spLocks noChangeArrowheads="1"/>
              </p:cNvSpPr>
              <p:nvPr/>
            </p:nvSpPr>
            <p:spPr bwMode="auto">
              <a:xfrm>
                <a:off x="2514600" y="3898900"/>
                <a:ext cx="92075" cy="92075"/>
              </a:xfrm>
              <a:custGeom>
                <a:avLst/>
                <a:gdLst>
                  <a:gd name="T0" fmla="*/ 85241 w 256"/>
                  <a:gd name="T1" fmla="*/ 82004 h 256"/>
                  <a:gd name="T2" fmla="*/ 85241 w 256"/>
                  <a:gd name="T3" fmla="*/ 82004 h 256"/>
                  <a:gd name="T4" fmla="*/ 85241 w 256"/>
                  <a:gd name="T5" fmla="*/ 58986 h 256"/>
                  <a:gd name="T6" fmla="*/ 33809 w 256"/>
                  <a:gd name="T7" fmla="*/ 7553 h 256"/>
                  <a:gd name="T8" fmla="*/ 33809 w 256"/>
                  <a:gd name="T9" fmla="*/ 7553 h 256"/>
                  <a:gd name="T10" fmla="*/ 13308 w 256"/>
                  <a:gd name="T11" fmla="*/ 4676 h 256"/>
                  <a:gd name="T12" fmla="*/ 8992 w 256"/>
                  <a:gd name="T13" fmla="*/ 8632 h 256"/>
                  <a:gd name="T14" fmla="*/ 4676 w 256"/>
                  <a:gd name="T15" fmla="*/ 13308 h 256"/>
                  <a:gd name="T16" fmla="*/ 4676 w 256"/>
                  <a:gd name="T17" fmla="*/ 13308 h 256"/>
                  <a:gd name="T18" fmla="*/ 7553 w 256"/>
                  <a:gd name="T19" fmla="*/ 33809 h 256"/>
                  <a:gd name="T20" fmla="*/ 58986 w 256"/>
                  <a:gd name="T21" fmla="*/ 85241 h 256"/>
                  <a:gd name="T22" fmla="*/ 58986 w 256"/>
                  <a:gd name="T23" fmla="*/ 85241 h 256"/>
                  <a:gd name="T24" fmla="*/ 82004 w 256"/>
                  <a:gd name="T25" fmla="*/ 85241 h 256"/>
                  <a:gd name="T26" fmla="*/ 85241 w 256"/>
                  <a:gd name="T27" fmla="*/ 82004 h 25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56" h="256">
                    <a:moveTo>
                      <a:pt x="237" y="228"/>
                    </a:moveTo>
                    <a:lnTo>
                      <a:pt x="237" y="228"/>
                    </a:lnTo>
                    <a:cubicBezTo>
                      <a:pt x="255" y="211"/>
                      <a:pt x="255" y="182"/>
                      <a:pt x="237" y="164"/>
                    </a:cubicBezTo>
                    <a:lnTo>
                      <a:pt x="94" y="21"/>
                    </a:lnTo>
                    <a:cubicBezTo>
                      <a:pt x="76" y="3"/>
                      <a:pt x="51" y="0"/>
                      <a:pt x="37" y="13"/>
                    </a:cubicBezTo>
                    <a:lnTo>
                      <a:pt x="25" y="24"/>
                    </a:lnTo>
                    <a:lnTo>
                      <a:pt x="13" y="37"/>
                    </a:lnTo>
                    <a:cubicBezTo>
                      <a:pt x="0" y="51"/>
                      <a:pt x="4" y="77"/>
                      <a:pt x="21" y="94"/>
                    </a:cubicBezTo>
                    <a:lnTo>
                      <a:pt x="164" y="237"/>
                    </a:lnTo>
                    <a:cubicBezTo>
                      <a:pt x="182" y="255"/>
                      <a:pt x="210" y="255"/>
                      <a:pt x="228" y="237"/>
                    </a:cubicBezTo>
                    <a:lnTo>
                      <a:pt x="237" y="22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97" name="Freeform 6">
                <a:extLst>
                  <a:ext uri="{FF2B5EF4-FFF2-40B4-BE49-F238E27FC236}">
                    <a16:creationId xmlns:a16="http://schemas.microsoft.com/office/drawing/2014/main" id="{026717FA-B64E-404A-A316-FBE4E1B4275E}"/>
                  </a:ext>
                </a:extLst>
              </p:cNvPr>
              <p:cNvSpPr>
                <a:spLocks noChangeArrowheads="1"/>
              </p:cNvSpPr>
              <p:nvPr/>
            </p:nvSpPr>
            <p:spPr bwMode="auto">
              <a:xfrm>
                <a:off x="2346325" y="4316413"/>
                <a:ext cx="106363" cy="38100"/>
              </a:xfrm>
              <a:custGeom>
                <a:avLst/>
                <a:gdLst>
                  <a:gd name="T0" fmla="*/ 106001 w 294"/>
                  <a:gd name="T1" fmla="*/ 16486 h 104"/>
                  <a:gd name="T2" fmla="*/ 106001 w 294"/>
                  <a:gd name="T3" fmla="*/ 16486 h 104"/>
                  <a:gd name="T4" fmla="*/ 89721 w 294"/>
                  <a:gd name="T5" fmla="*/ 0 h 104"/>
                  <a:gd name="T6" fmla="*/ 17004 w 294"/>
                  <a:gd name="T7" fmla="*/ 0 h 104"/>
                  <a:gd name="T8" fmla="*/ 17004 w 294"/>
                  <a:gd name="T9" fmla="*/ 0 h 104"/>
                  <a:gd name="T10" fmla="*/ 362 w 294"/>
                  <a:gd name="T11" fmla="*/ 12822 h 104"/>
                  <a:gd name="T12" fmla="*/ 362 w 294"/>
                  <a:gd name="T13" fmla="*/ 12822 h 104"/>
                  <a:gd name="T14" fmla="*/ 17004 w 294"/>
                  <a:gd name="T15" fmla="*/ 37734 h 104"/>
                  <a:gd name="T16" fmla="*/ 89721 w 294"/>
                  <a:gd name="T17" fmla="*/ 37734 h 104"/>
                  <a:gd name="T18" fmla="*/ 89721 w 294"/>
                  <a:gd name="T19" fmla="*/ 37734 h 104"/>
                  <a:gd name="T20" fmla="*/ 106001 w 294"/>
                  <a:gd name="T21" fmla="*/ 21248 h 104"/>
                  <a:gd name="T22" fmla="*/ 106001 w 294"/>
                  <a:gd name="T23" fmla="*/ 16486 h 10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94" h="104">
                    <a:moveTo>
                      <a:pt x="293" y="45"/>
                    </a:moveTo>
                    <a:lnTo>
                      <a:pt x="293" y="45"/>
                    </a:lnTo>
                    <a:cubicBezTo>
                      <a:pt x="293" y="21"/>
                      <a:pt x="273" y="0"/>
                      <a:pt x="248" y="0"/>
                    </a:cubicBezTo>
                    <a:lnTo>
                      <a:pt x="47" y="0"/>
                    </a:lnTo>
                    <a:cubicBezTo>
                      <a:pt x="21" y="0"/>
                      <a:pt x="1" y="15"/>
                      <a:pt x="1" y="35"/>
                    </a:cubicBezTo>
                    <a:cubicBezTo>
                      <a:pt x="0" y="53"/>
                      <a:pt x="21" y="103"/>
                      <a:pt x="47" y="103"/>
                    </a:cubicBezTo>
                    <a:lnTo>
                      <a:pt x="248" y="103"/>
                    </a:lnTo>
                    <a:cubicBezTo>
                      <a:pt x="273" y="103"/>
                      <a:pt x="293" y="83"/>
                      <a:pt x="293" y="58"/>
                    </a:cubicBezTo>
                    <a:lnTo>
                      <a:pt x="293" y="45"/>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98" name="Freeform 7">
                <a:extLst>
                  <a:ext uri="{FF2B5EF4-FFF2-40B4-BE49-F238E27FC236}">
                    <a16:creationId xmlns:a16="http://schemas.microsoft.com/office/drawing/2014/main" id="{750E44D2-025F-054A-B30B-D773F90A3D18}"/>
                  </a:ext>
                </a:extLst>
              </p:cNvPr>
              <p:cNvSpPr>
                <a:spLocks noChangeArrowheads="1"/>
              </p:cNvSpPr>
              <p:nvPr/>
            </p:nvSpPr>
            <p:spPr bwMode="auto">
              <a:xfrm>
                <a:off x="2514600" y="4679950"/>
                <a:ext cx="92075" cy="92075"/>
              </a:xfrm>
              <a:custGeom>
                <a:avLst/>
                <a:gdLst>
                  <a:gd name="T0" fmla="*/ 82004 w 256"/>
                  <a:gd name="T1" fmla="*/ 6114 h 256"/>
                  <a:gd name="T2" fmla="*/ 82004 w 256"/>
                  <a:gd name="T3" fmla="*/ 6114 h 256"/>
                  <a:gd name="T4" fmla="*/ 58986 w 256"/>
                  <a:gd name="T5" fmla="*/ 6114 h 256"/>
                  <a:gd name="T6" fmla="*/ 7553 w 256"/>
                  <a:gd name="T7" fmla="*/ 57907 h 256"/>
                  <a:gd name="T8" fmla="*/ 7553 w 256"/>
                  <a:gd name="T9" fmla="*/ 57907 h 256"/>
                  <a:gd name="T10" fmla="*/ 4676 w 256"/>
                  <a:gd name="T11" fmla="*/ 78408 h 256"/>
                  <a:gd name="T12" fmla="*/ 8992 w 256"/>
                  <a:gd name="T13" fmla="*/ 82724 h 256"/>
                  <a:gd name="T14" fmla="*/ 13308 w 256"/>
                  <a:gd name="T15" fmla="*/ 87399 h 256"/>
                  <a:gd name="T16" fmla="*/ 13308 w 256"/>
                  <a:gd name="T17" fmla="*/ 87399 h 256"/>
                  <a:gd name="T18" fmla="*/ 33809 w 256"/>
                  <a:gd name="T19" fmla="*/ 84162 h 256"/>
                  <a:gd name="T20" fmla="*/ 85241 w 256"/>
                  <a:gd name="T21" fmla="*/ 32370 h 256"/>
                  <a:gd name="T22" fmla="*/ 85241 w 256"/>
                  <a:gd name="T23" fmla="*/ 32370 h 256"/>
                  <a:gd name="T24" fmla="*/ 85241 w 256"/>
                  <a:gd name="T25" fmla="*/ 9711 h 256"/>
                  <a:gd name="T26" fmla="*/ 82004 w 256"/>
                  <a:gd name="T27" fmla="*/ 6114 h 25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56" h="256">
                    <a:moveTo>
                      <a:pt x="228" y="17"/>
                    </a:moveTo>
                    <a:lnTo>
                      <a:pt x="228" y="17"/>
                    </a:lnTo>
                    <a:cubicBezTo>
                      <a:pt x="210" y="0"/>
                      <a:pt x="182" y="0"/>
                      <a:pt x="164" y="17"/>
                    </a:cubicBezTo>
                    <a:lnTo>
                      <a:pt x="21" y="161"/>
                    </a:lnTo>
                    <a:cubicBezTo>
                      <a:pt x="4" y="178"/>
                      <a:pt x="0" y="204"/>
                      <a:pt x="13" y="218"/>
                    </a:cubicBezTo>
                    <a:lnTo>
                      <a:pt x="25" y="230"/>
                    </a:lnTo>
                    <a:lnTo>
                      <a:pt x="37" y="243"/>
                    </a:lnTo>
                    <a:cubicBezTo>
                      <a:pt x="51" y="255"/>
                      <a:pt x="76" y="251"/>
                      <a:pt x="94" y="234"/>
                    </a:cubicBezTo>
                    <a:lnTo>
                      <a:pt x="237" y="90"/>
                    </a:lnTo>
                    <a:cubicBezTo>
                      <a:pt x="255" y="73"/>
                      <a:pt x="255" y="44"/>
                      <a:pt x="237" y="27"/>
                    </a:cubicBezTo>
                    <a:lnTo>
                      <a:pt x="228" y="1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99" name="Freeform 8">
                <a:extLst>
                  <a:ext uri="{FF2B5EF4-FFF2-40B4-BE49-F238E27FC236}">
                    <a16:creationId xmlns:a16="http://schemas.microsoft.com/office/drawing/2014/main" id="{85A80998-2B3E-A14B-A9E1-B9307DC43395}"/>
                  </a:ext>
                </a:extLst>
              </p:cNvPr>
              <p:cNvSpPr>
                <a:spLocks noChangeArrowheads="1"/>
              </p:cNvSpPr>
              <p:nvPr/>
            </p:nvSpPr>
            <p:spPr bwMode="auto">
              <a:xfrm>
                <a:off x="2933700" y="4835525"/>
                <a:ext cx="38100" cy="104775"/>
              </a:xfrm>
              <a:custGeom>
                <a:avLst/>
                <a:gdLst>
                  <a:gd name="T0" fmla="*/ 16329 w 105"/>
                  <a:gd name="T1" fmla="*/ 0 h 293"/>
                  <a:gd name="T2" fmla="*/ 16329 w 105"/>
                  <a:gd name="T3" fmla="*/ 0 h 293"/>
                  <a:gd name="T4" fmla="*/ 0 w 105"/>
                  <a:gd name="T5" fmla="*/ 16092 h 293"/>
                  <a:gd name="T6" fmla="*/ 0 w 105"/>
                  <a:gd name="T7" fmla="*/ 87968 h 293"/>
                  <a:gd name="T8" fmla="*/ 0 w 105"/>
                  <a:gd name="T9" fmla="*/ 87968 h 293"/>
                  <a:gd name="T10" fmla="*/ 12700 w 105"/>
                  <a:gd name="T11" fmla="*/ 104417 h 293"/>
                  <a:gd name="T12" fmla="*/ 12700 w 105"/>
                  <a:gd name="T13" fmla="*/ 104417 h 293"/>
                  <a:gd name="T14" fmla="*/ 37737 w 105"/>
                  <a:gd name="T15" fmla="*/ 87968 h 293"/>
                  <a:gd name="T16" fmla="*/ 37737 w 105"/>
                  <a:gd name="T17" fmla="*/ 16092 h 293"/>
                  <a:gd name="T18" fmla="*/ 37737 w 105"/>
                  <a:gd name="T19" fmla="*/ 16092 h 293"/>
                  <a:gd name="T20" fmla="*/ 21046 w 105"/>
                  <a:gd name="T21" fmla="*/ 0 h 293"/>
                  <a:gd name="T22" fmla="*/ 16329 w 105"/>
                  <a:gd name="T23" fmla="*/ 0 h 29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05" h="293">
                    <a:moveTo>
                      <a:pt x="45" y="0"/>
                    </a:moveTo>
                    <a:lnTo>
                      <a:pt x="45" y="0"/>
                    </a:lnTo>
                    <a:cubicBezTo>
                      <a:pt x="20" y="0"/>
                      <a:pt x="0" y="20"/>
                      <a:pt x="0" y="45"/>
                    </a:cubicBezTo>
                    <a:lnTo>
                      <a:pt x="0" y="246"/>
                    </a:lnTo>
                    <a:cubicBezTo>
                      <a:pt x="0" y="271"/>
                      <a:pt x="16" y="292"/>
                      <a:pt x="35" y="292"/>
                    </a:cubicBezTo>
                    <a:cubicBezTo>
                      <a:pt x="54" y="292"/>
                      <a:pt x="104" y="271"/>
                      <a:pt x="104" y="246"/>
                    </a:cubicBezTo>
                    <a:lnTo>
                      <a:pt x="104" y="45"/>
                    </a:lnTo>
                    <a:cubicBezTo>
                      <a:pt x="104" y="20"/>
                      <a:pt x="83" y="0"/>
                      <a:pt x="58" y="0"/>
                    </a:cubicBezTo>
                    <a:lnTo>
                      <a:pt x="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00" name="Freeform 9">
                <a:extLst>
                  <a:ext uri="{FF2B5EF4-FFF2-40B4-BE49-F238E27FC236}">
                    <a16:creationId xmlns:a16="http://schemas.microsoft.com/office/drawing/2014/main" id="{C2B1B241-A856-AE47-8731-CB2A65FA9282}"/>
                  </a:ext>
                </a:extLst>
              </p:cNvPr>
              <p:cNvSpPr>
                <a:spLocks noChangeArrowheads="1"/>
              </p:cNvSpPr>
              <p:nvPr/>
            </p:nvSpPr>
            <p:spPr bwMode="auto">
              <a:xfrm>
                <a:off x="3297238" y="4679950"/>
                <a:ext cx="92075" cy="92075"/>
              </a:xfrm>
              <a:custGeom>
                <a:avLst/>
                <a:gdLst>
                  <a:gd name="T0" fmla="*/ 6449 w 257"/>
                  <a:gd name="T1" fmla="*/ 9711 h 256"/>
                  <a:gd name="T2" fmla="*/ 6449 w 257"/>
                  <a:gd name="T3" fmla="*/ 9711 h 256"/>
                  <a:gd name="T4" fmla="*/ 6449 w 257"/>
                  <a:gd name="T5" fmla="*/ 32370 h 256"/>
                  <a:gd name="T6" fmla="*/ 57681 w 257"/>
                  <a:gd name="T7" fmla="*/ 84162 h 256"/>
                  <a:gd name="T8" fmla="*/ 57681 w 257"/>
                  <a:gd name="T9" fmla="*/ 84162 h 256"/>
                  <a:gd name="T10" fmla="*/ 78461 w 257"/>
                  <a:gd name="T11" fmla="*/ 87399 h 256"/>
                  <a:gd name="T12" fmla="*/ 82760 w 257"/>
                  <a:gd name="T13" fmla="*/ 82724 h 256"/>
                  <a:gd name="T14" fmla="*/ 87059 w 257"/>
                  <a:gd name="T15" fmla="*/ 78408 h 256"/>
                  <a:gd name="T16" fmla="*/ 87059 w 257"/>
                  <a:gd name="T17" fmla="*/ 78408 h 256"/>
                  <a:gd name="T18" fmla="*/ 83835 w 257"/>
                  <a:gd name="T19" fmla="*/ 57907 h 256"/>
                  <a:gd name="T20" fmla="*/ 32961 w 257"/>
                  <a:gd name="T21" fmla="*/ 6114 h 256"/>
                  <a:gd name="T22" fmla="*/ 32961 w 257"/>
                  <a:gd name="T23" fmla="*/ 6114 h 256"/>
                  <a:gd name="T24" fmla="*/ 10032 w 257"/>
                  <a:gd name="T25" fmla="*/ 6114 h 256"/>
                  <a:gd name="T26" fmla="*/ 6449 w 257"/>
                  <a:gd name="T27" fmla="*/ 9711 h 25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57" h="256">
                    <a:moveTo>
                      <a:pt x="18" y="27"/>
                    </a:moveTo>
                    <a:lnTo>
                      <a:pt x="18" y="27"/>
                    </a:lnTo>
                    <a:cubicBezTo>
                      <a:pt x="0" y="44"/>
                      <a:pt x="0" y="73"/>
                      <a:pt x="18" y="90"/>
                    </a:cubicBezTo>
                    <a:lnTo>
                      <a:pt x="161" y="234"/>
                    </a:lnTo>
                    <a:cubicBezTo>
                      <a:pt x="179" y="251"/>
                      <a:pt x="205" y="255"/>
                      <a:pt x="219" y="243"/>
                    </a:cubicBezTo>
                    <a:lnTo>
                      <a:pt x="231" y="230"/>
                    </a:lnTo>
                    <a:lnTo>
                      <a:pt x="243" y="218"/>
                    </a:lnTo>
                    <a:cubicBezTo>
                      <a:pt x="256" y="204"/>
                      <a:pt x="252" y="178"/>
                      <a:pt x="234" y="161"/>
                    </a:cubicBezTo>
                    <a:lnTo>
                      <a:pt x="92" y="17"/>
                    </a:lnTo>
                    <a:cubicBezTo>
                      <a:pt x="74" y="0"/>
                      <a:pt x="45" y="0"/>
                      <a:pt x="28" y="17"/>
                    </a:cubicBezTo>
                    <a:lnTo>
                      <a:pt x="18" y="2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01" name="Freeform 10">
                <a:extLst>
                  <a:ext uri="{FF2B5EF4-FFF2-40B4-BE49-F238E27FC236}">
                    <a16:creationId xmlns:a16="http://schemas.microsoft.com/office/drawing/2014/main" id="{FA73B61A-0E70-4640-ACBF-9739783A064A}"/>
                  </a:ext>
                </a:extLst>
              </p:cNvPr>
              <p:cNvSpPr>
                <a:spLocks noChangeArrowheads="1"/>
              </p:cNvSpPr>
              <p:nvPr/>
            </p:nvSpPr>
            <p:spPr bwMode="auto">
              <a:xfrm>
                <a:off x="3451225" y="4316413"/>
                <a:ext cx="106363" cy="38100"/>
              </a:xfrm>
              <a:custGeom>
                <a:avLst/>
                <a:gdLst>
                  <a:gd name="T0" fmla="*/ 0 w 294"/>
                  <a:gd name="T1" fmla="*/ 21046 h 105"/>
                  <a:gd name="T2" fmla="*/ 0 w 294"/>
                  <a:gd name="T3" fmla="*/ 21046 h 105"/>
                  <a:gd name="T4" fmla="*/ 16642 w 294"/>
                  <a:gd name="T5" fmla="*/ 37374 h 105"/>
                  <a:gd name="T6" fmla="*/ 89721 w 294"/>
                  <a:gd name="T7" fmla="*/ 37737 h 105"/>
                  <a:gd name="T8" fmla="*/ 89721 w 294"/>
                  <a:gd name="T9" fmla="*/ 37737 h 105"/>
                  <a:gd name="T10" fmla="*/ 106001 w 294"/>
                  <a:gd name="T11" fmla="*/ 25037 h 105"/>
                  <a:gd name="T12" fmla="*/ 106001 w 294"/>
                  <a:gd name="T13" fmla="*/ 25037 h 105"/>
                  <a:gd name="T14" fmla="*/ 89721 w 294"/>
                  <a:gd name="T15" fmla="*/ 0 h 105"/>
                  <a:gd name="T16" fmla="*/ 16642 w 294"/>
                  <a:gd name="T17" fmla="*/ 0 h 105"/>
                  <a:gd name="T18" fmla="*/ 16642 w 294"/>
                  <a:gd name="T19" fmla="*/ 0 h 105"/>
                  <a:gd name="T20" fmla="*/ 0 w 294"/>
                  <a:gd name="T21" fmla="*/ 16329 h 105"/>
                  <a:gd name="T22" fmla="*/ 0 w 294"/>
                  <a:gd name="T23" fmla="*/ 21046 h 10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94" h="105">
                    <a:moveTo>
                      <a:pt x="0" y="58"/>
                    </a:moveTo>
                    <a:lnTo>
                      <a:pt x="0" y="58"/>
                    </a:lnTo>
                    <a:cubicBezTo>
                      <a:pt x="0" y="83"/>
                      <a:pt x="21" y="103"/>
                      <a:pt x="46" y="103"/>
                    </a:cubicBezTo>
                    <a:lnTo>
                      <a:pt x="248" y="104"/>
                    </a:lnTo>
                    <a:cubicBezTo>
                      <a:pt x="272" y="104"/>
                      <a:pt x="293" y="88"/>
                      <a:pt x="293" y="69"/>
                    </a:cubicBezTo>
                    <a:cubicBezTo>
                      <a:pt x="293" y="50"/>
                      <a:pt x="272" y="0"/>
                      <a:pt x="248" y="0"/>
                    </a:cubicBezTo>
                    <a:lnTo>
                      <a:pt x="46" y="0"/>
                    </a:lnTo>
                    <a:cubicBezTo>
                      <a:pt x="21" y="0"/>
                      <a:pt x="0" y="21"/>
                      <a:pt x="0" y="45"/>
                    </a:cubicBez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02" name="Freeform 11">
                <a:extLst>
                  <a:ext uri="{FF2B5EF4-FFF2-40B4-BE49-F238E27FC236}">
                    <a16:creationId xmlns:a16="http://schemas.microsoft.com/office/drawing/2014/main" id="{BE9F0194-66CC-D546-919E-EAA5338028AB}"/>
                  </a:ext>
                </a:extLst>
              </p:cNvPr>
              <p:cNvSpPr>
                <a:spLocks noChangeArrowheads="1"/>
              </p:cNvSpPr>
              <p:nvPr/>
            </p:nvSpPr>
            <p:spPr bwMode="auto">
              <a:xfrm>
                <a:off x="3297238" y="3898900"/>
                <a:ext cx="92075" cy="92075"/>
              </a:xfrm>
              <a:custGeom>
                <a:avLst/>
                <a:gdLst>
                  <a:gd name="T0" fmla="*/ 10032 w 257"/>
                  <a:gd name="T1" fmla="*/ 85601 h 256"/>
                  <a:gd name="T2" fmla="*/ 10032 w 257"/>
                  <a:gd name="T3" fmla="*/ 85601 h 256"/>
                  <a:gd name="T4" fmla="*/ 32961 w 257"/>
                  <a:gd name="T5" fmla="*/ 85601 h 256"/>
                  <a:gd name="T6" fmla="*/ 84193 w 257"/>
                  <a:gd name="T7" fmla="*/ 33809 h 256"/>
                  <a:gd name="T8" fmla="*/ 84193 w 257"/>
                  <a:gd name="T9" fmla="*/ 33809 h 256"/>
                  <a:gd name="T10" fmla="*/ 87059 w 257"/>
                  <a:gd name="T11" fmla="*/ 13308 h 256"/>
                  <a:gd name="T12" fmla="*/ 82760 w 257"/>
                  <a:gd name="T13" fmla="*/ 8632 h 256"/>
                  <a:gd name="T14" fmla="*/ 78461 w 257"/>
                  <a:gd name="T15" fmla="*/ 4676 h 256"/>
                  <a:gd name="T16" fmla="*/ 78461 w 257"/>
                  <a:gd name="T17" fmla="*/ 4676 h 256"/>
                  <a:gd name="T18" fmla="*/ 57681 w 257"/>
                  <a:gd name="T19" fmla="*/ 7553 h 256"/>
                  <a:gd name="T20" fmla="*/ 6449 w 257"/>
                  <a:gd name="T21" fmla="*/ 58986 h 256"/>
                  <a:gd name="T22" fmla="*/ 6449 w 257"/>
                  <a:gd name="T23" fmla="*/ 58986 h 256"/>
                  <a:gd name="T24" fmla="*/ 6449 w 257"/>
                  <a:gd name="T25" fmla="*/ 82004 h 256"/>
                  <a:gd name="T26" fmla="*/ 10032 w 257"/>
                  <a:gd name="T27" fmla="*/ 85601 h 25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57" h="256">
                    <a:moveTo>
                      <a:pt x="28" y="238"/>
                    </a:moveTo>
                    <a:lnTo>
                      <a:pt x="28" y="238"/>
                    </a:lnTo>
                    <a:cubicBezTo>
                      <a:pt x="45" y="255"/>
                      <a:pt x="74" y="255"/>
                      <a:pt x="92" y="238"/>
                    </a:cubicBezTo>
                    <a:lnTo>
                      <a:pt x="235" y="94"/>
                    </a:lnTo>
                    <a:cubicBezTo>
                      <a:pt x="252" y="77"/>
                      <a:pt x="256" y="51"/>
                      <a:pt x="243" y="37"/>
                    </a:cubicBezTo>
                    <a:lnTo>
                      <a:pt x="231" y="24"/>
                    </a:lnTo>
                    <a:lnTo>
                      <a:pt x="219" y="13"/>
                    </a:lnTo>
                    <a:cubicBezTo>
                      <a:pt x="205" y="0"/>
                      <a:pt x="179" y="3"/>
                      <a:pt x="161" y="21"/>
                    </a:cubicBezTo>
                    <a:lnTo>
                      <a:pt x="18" y="164"/>
                    </a:lnTo>
                    <a:cubicBezTo>
                      <a:pt x="0" y="182"/>
                      <a:pt x="0" y="211"/>
                      <a:pt x="18" y="228"/>
                    </a:cubicBezTo>
                    <a:lnTo>
                      <a:pt x="28" y="23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03" name="Freeform 12">
                <a:extLst>
                  <a:ext uri="{FF2B5EF4-FFF2-40B4-BE49-F238E27FC236}">
                    <a16:creationId xmlns:a16="http://schemas.microsoft.com/office/drawing/2014/main" id="{0CC6582E-E2B6-C04E-B64E-333B838338FB}"/>
                  </a:ext>
                </a:extLst>
              </p:cNvPr>
              <p:cNvSpPr>
                <a:spLocks noChangeArrowheads="1"/>
              </p:cNvSpPr>
              <p:nvPr/>
            </p:nvSpPr>
            <p:spPr bwMode="auto">
              <a:xfrm>
                <a:off x="2933700" y="3730625"/>
                <a:ext cx="38100" cy="104775"/>
              </a:xfrm>
              <a:custGeom>
                <a:avLst/>
                <a:gdLst>
                  <a:gd name="T0" fmla="*/ 21046 w 105"/>
                  <a:gd name="T1" fmla="*/ 104417 h 293"/>
                  <a:gd name="T2" fmla="*/ 21046 w 105"/>
                  <a:gd name="T3" fmla="*/ 104417 h 293"/>
                  <a:gd name="T4" fmla="*/ 37737 w 105"/>
                  <a:gd name="T5" fmla="*/ 88326 h 293"/>
                  <a:gd name="T6" fmla="*/ 37737 w 105"/>
                  <a:gd name="T7" fmla="*/ 16449 h 293"/>
                  <a:gd name="T8" fmla="*/ 37737 w 105"/>
                  <a:gd name="T9" fmla="*/ 16449 h 293"/>
                  <a:gd name="T10" fmla="*/ 25037 w 105"/>
                  <a:gd name="T11" fmla="*/ 0 h 293"/>
                  <a:gd name="T12" fmla="*/ 25037 w 105"/>
                  <a:gd name="T13" fmla="*/ 0 h 293"/>
                  <a:gd name="T14" fmla="*/ 0 w 105"/>
                  <a:gd name="T15" fmla="*/ 16449 h 293"/>
                  <a:gd name="T16" fmla="*/ 0 w 105"/>
                  <a:gd name="T17" fmla="*/ 88326 h 293"/>
                  <a:gd name="T18" fmla="*/ 0 w 105"/>
                  <a:gd name="T19" fmla="*/ 88326 h 293"/>
                  <a:gd name="T20" fmla="*/ 16329 w 105"/>
                  <a:gd name="T21" fmla="*/ 104417 h 293"/>
                  <a:gd name="T22" fmla="*/ 21046 w 105"/>
                  <a:gd name="T23" fmla="*/ 104417 h 29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05" h="293">
                    <a:moveTo>
                      <a:pt x="58" y="292"/>
                    </a:moveTo>
                    <a:lnTo>
                      <a:pt x="58" y="292"/>
                    </a:lnTo>
                    <a:cubicBezTo>
                      <a:pt x="83" y="292"/>
                      <a:pt x="104" y="272"/>
                      <a:pt x="104" y="247"/>
                    </a:cubicBezTo>
                    <a:lnTo>
                      <a:pt x="104" y="46"/>
                    </a:lnTo>
                    <a:cubicBezTo>
                      <a:pt x="104" y="21"/>
                      <a:pt x="88" y="1"/>
                      <a:pt x="69" y="0"/>
                    </a:cubicBezTo>
                    <a:cubicBezTo>
                      <a:pt x="50" y="0"/>
                      <a:pt x="0" y="21"/>
                      <a:pt x="0" y="46"/>
                    </a:cubicBezTo>
                    <a:lnTo>
                      <a:pt x="0" y="247"/>
                    </a:lnTo>
                    <a:cubicBezTo>
                      <a:pt x="0" y="272"/>
                      <a:pt x="20" y="292"/>
                      <a:pt x="45" y="292"/>
                    </a:cubicBezTo>
                    <a:lnTo>
                      <a:pt x="58" y="29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04" name="Freeform 13">
                <a:extLst>
                  <a:ext uri="{FF2B5EF4-FFF2-40B4-BE49-F238E27FC236}">
                    <a16:creationId xmlns:a16="http://schemas.microsoft.com/office/drawing/2014/main" id="{FD93DCAE-0434-A241-A9DC-ABB3577604F8}"/>
                  </a:ext>
                </a:extLst>
              </p:cNvPr>
              <p:cNvSpPr>
                <a:spLocks noChangeArrowheads="1"/>
              </p:cNvSpPr>
              <p:nvPr/>
            </p:nvSpPr>
            <p:spPr bwMode="auto">
              <a:xfrm>
                <a:off x="2760663" y="4143375"/>
                <a:ext cx="250825" cy="250825"/>
              </a:xfrm>
              <a:custGeom>
                <a:avLst/>
                <a:gdLst>
                  <a:gd name="T0" fmla="*/ 237529 w 698"/>
                  <a:gd name="T1" fmla="*/ 185064 h 698"/>
                  <a:gd name="T2" fmla="*/ 237529 w 698"/>
                  <a:gd name="T3" fmla="*/ 185064 h 698"/>
                  <a:gd name="T4" fmla="*/ 237529 w 698"/>
                  <a:gd name="T5" fmla="*/ 231420 h 698"/>
                  <a:gd name="T6" fmla="*/ 230702 w 698"/>
                  <a:gd name="T7" fmla="*/ 237888 h 698"/>
                  <a:gd name="T8" fmla="*/ 230702 w 698"/>
                  <a:gd name="T9" fmla="*/ 237888 h 698"/>
                  <a:gd name="T10" fmla="*/ 185064 w 698"/>
                  <a:gd name="T11" fmla="*/ 237888 h 698"/>
                  <a:gd name="T12" fmla="*/ 23717 w 698"/>
                  <a:gd name="T13" fmla="*/ 76901 h 698"/>
                  <a:gd name="T14" fmla="*/ 23717 w 698"/>
                  <a:gd name="T15" fmla="*/ 76901 h 698"/>
                  <a:gd name="T16" fmla="*/ 0 w 698"/>
                  <a:gd name="T17" fmla="*/ 26951 h 698"/>
                  <a:gd name="T18" fmla="*/ 0 w 698"/>
                  <a:gd name="T19" fmla="*/ 26951 h 698"/>
                  <a:gd name="T20" fmla="*/ 26592 w 698"/>
                  <a:gd name="T21" fmla="*/ 719 h 698"/>
                  <a:gd name="T22" fmla="*/ 26592 w 698"/>
                  <a:gd name="T23" fmla="*/ 719 h 698"/>
                  <a:gd name="T24" fmla="*/ 76182 w 698"/>
                  <a:gd name="T25" fmla="*/ 24076 h 698"/>
                  <a:gd name="T26" fmla="*/ 237529 w 698"/>
                  <a:gd name="T27" fmla="*/ 185064 h 69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698" h="698">
                    <a:moveTo>
                      <a:pt x="661" y="515"/>
                    </a:moveTo>
                    <a:lnTo>
                      <a:pt x="661" y="515"/>
                    </a:lnTo>
                    <a:cubicBezTo>
                      <a:pt x="697" y="551"/>
                      <a:pt x="697" y="608"/>
                      <a:pt x="661" y="644"/>
                    </a:cubicBezTo>
                    <a:lnTo>
                      <a:pt x="642" y="662"/>
                    </a:lnTo>
                    <a:cubicBezTo>
                      <a:pt x="608" y="697"/>
                      <a:pt x="550" y="697"/>
                      <a:pt x="515" y="662"/>
                    </a:cubicBezTo>
                    <a:lnTo>
                      <a:pt x="66" y="214"/>
                    </a:lnTo>
                    <a:cubicBezTo>
                      <a:pt x="31" y="178"/>
                      <a:pt x="2" y="116"/>
                      <a:pt x="0" y="75"/>
                    </a:cubicBezTo>
                    <a:cubicBezTo>
                      <a:pt x="0" y="34"/>
                      <a:pt x="33" y="0"/>
                      <a:pt x="74" y="2"/>
                    </a:cubicBezTo>
                    <a:cubicBezTo>
                      <a:pt x="115" y="2"/>
                      <a:pt x="177" y="32"/>
                      <a:pt x="212" y="67"/>
                    </a:cubicBezTo>
                    <a:lnTo>
                      <a:pt x="661" y="515"/>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05" name="Freeform 14">
                <a:extLst>
                  <a:ext uri="{FF2B5EF4-FFF2-40B4-BE49-F238E27FC236}">
                    <a16:creationId xmlns:a16="http://schemas.microsoft.com/office/drawing/2014/main" id="{8DC52A58-B175-794B-B84F-62263335B2A0}"/>
                  </a:ext>
                </a:extLst>
              </p:cNvPr>
              <p:cNvSpPr>
                <a:spLocks noChangeArrowheads="1"/>
              </p:cNvSpPr>
              <p:nvPr/>
            </p:nvSpPr>
            <p:spPr bwMode="auto">
              <a:xfrm>
                <a:off x="2889250" y="4049713"/>
                <a:ext cx="349250" cy="349250"/>
              </a:xfrm>
              <a:custGeom>
                <a:avLst/>
                <a:gdLst>
                  <a:gd name="T0" fmla="*/ 52154 w 971"/>
                  <a:gd name="T1" fmla="*/ 334518 h 972"/>
                  <a:gd name="T2" fmla="*/ 52154 w 971"/>
                  <a:gd name="T3" fmla="*/ 334518 h 972"/>
                  <a:gd name="T4" fmla="*/ 10071 w 971"/>
                  <a:gd name="T5" fmla="*/ 338471 h 972"/>
                  <a:gd name="T6" fmla="*/ 10071 w 971"/>
                  <a:gd name="T7" fmla="*/ 338471 h 972"/>
                  <a:gd name="T8" fmla="*/ 14387 w 971"/>
                  <a:gd name="T9" fmla="*/ 296431 h 972"/>
                  <a:gd name="T10" fmla="*/ 287745 w 971"/>
                  <a:gd name="T11" fmla="*/ 23715 h 972"/>
                  <a:gd name="T12" fmla="*/ 287745 w 971"/>
                  <a:gd name="T13" fmla="*/ 23715 h 972"/>
                  <a:gd name="T14" fmla="*/ 329827 w 971"/>
                  <a:gd name="T15" fmla="*/ 359 h 972"/>
                  <a:gd name="T16" fmla="*/ 329827 w 971"/>
                  <a:gd name="T17" fmla="*/ 359 h 972"/>
                  <a:gd name="T18" fmla="*/ 348890 w 971"/>
                  <a:gd name="T19" fmla="*/ 19403 h 972"/>
                  <a:gd name="T20" fmla="*/ 348890 w 971"/>
                  <a:gd name="T21" fmla="*/ 19403 h 972"/>
                  <a:gd name="T22" fmla="*/ 325511 w 971"/>
                  <a:gd name="T23" fmla="*/ 61801 h 972"/>
                  <a:gd name="T24" fmla="*/ 52154 w 971"/>
                  <a:gd name="T25" fmla="*/ 334518 h 9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71" h="972">
                    <a:moveTo>
                      <a:pt x="145" y="931"/>
                    </a:moveTo>
                    <a:lnTo>
                      <a:pt x="145" y="931"/>
                    </a:lnTo>
                    <a:cubicBezTo>
                      <a:pt x="110" y="966"/>
                      <a:pt x="58" y="971"/>
                      <a:pt x="28" y="942"/>
                    </a:cubicBezTo>
                    <a:cubicBezTo>
                      <a:pt x="0" y="913"/>
                      <a:pt x="4" y="861"/>
                      <a:pt x="40" y="825"/>
                    </a:cubicBezTo>
                    <a:lnTo>
                      <a:pt x="800" y="66"/>
                    </a:lnTo>
                    <a:cubicBezTo>
                      <a:pt x="834" y="31"/>
                      <a:pt x="888" y="1"/>
                      <a:pt x="917" y="1"/>
                    </a:cubicBezTo>
                    <a:cubicBezTo>
                      <a:pt x="947" y="0"/>
                      <a:pt x="970" y="24"/>
                      <a:pt x="970" y="54"/>
                    </a:cubicBezTo>
                    <a:cubicBezTo>
                      <a:pt x="969" y="84"/>
                      <a:pt x="940" y="136"/>
                      <a:pt x="905" y="172"/>
                    </a:cubicBezTo>
                    <a:lnTo>
                      <a:pt x="145" y="931"/>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grpSp>
        <p:grpSp>
          <p:nvGrpSpPr>
            <p:cNvPr id="42" name="Group 4">
              <a:extLst>
                <a:ext uri="{FF2B5EF4-FFF2-40B4-BE49-F238E27FC236}">
                  <a16:creationId xmlns:a16="http://schemas.microsoft.com/office/drawing/2014/main" id="{ED1020E9-B564-7D4B-9AC0-E9DADF053EF8}"/>
                </a:ext>
              </a:extLst>
            </p:cNvPr>
            <p:cNvGrpSpPr>
              <a:grpSpLocks/>
            </p:cNvGrpSpPr>
            <p:nvPr/>
          </p:nvGrpSpPr>
          <p:grpSpPr bwMode="auto">
            <a:xfrm>
              <a:off x="5700106" y="797571"/>
              <a:ext cx="1657884" cy="914329"/>
              <a:chOff x="5265738" y="5084763"/>
              <a:chExt cx="2481262" cy="1368425"/>
            </a:xfrm>
            <a:solidFill>
              <a:schemeClr val="accent3">
                <a:lumMod val="75000"/>
              </a:schemeClr>
            </a:solidFill>
          </p:grpSpPr>
          <p:sp>
            <p:nvSpPr>
              <p:cNvPr id="82" name="Freeform 20">
                <a:extLst>
                  <a:ext uri="{FF2B5EF4-FFF2-40B4-BE49-F238E27FC236}">
                    <a16:creationId xmlns:a16="http://schemas.microsoft.com/office/drawing/2014/main" id="{F64A08D9-73F9-164E-9F53-A6F62872549B}"/>
                  </a:ext>
                </a:extLst>
              </p:cNvPr>
              <p:cNvSpPr>
                <a:spLocks noChangeArrowheads="1"/>
              </p:cNvSpPr>
              <p:nvPr/>
            </p:nvSpPr>
            <p:spPr bwMode="auto">
              <a:xfrm>
                <a:off x="7173913" y="5557838"/>
                <a:ext cx="180975" cy="180975"/>
              </a:xfrm>
              <a:custGeom>
                <a:avLst/>
                <a:gdLst>
                  <a:gd name="T0" fmla="*/ 180614 w 502"/>
                  <a:gd name="T1" fmla="*/ 90307 h 501"/>
                  <a:gd name="T2" fmla="*/ 180614 w 502"/>
                  <a:gd name="T3" fmla="*/ 90307 h 501"/>
                  <a:gd name="T4" fmla="*/ 90488 w 502"/>
                  <a:gd name="T5" fmla="*/ 180614 h 501"/>
                  <a:gd name="T6" fmla="*/ 90488 w 502"/>
                  <a:gd name="T7" fmla="*/ 180614 h 501"/>
                  <a:gd name="T8" fmla="*/ 0 w 502"/>
                  <a:gd name="T9" fmla="*/ 90307 h 501"/>
                  <a:gd name="T10" fmla="*/ 0 w 502"/>
                  <a:gd name="T11" fmla="*/ 90307 h 501"/>
                  <a:gd name="T12" fmla="*/ 90488 w 502"/>
                  <a:gd name="T13" fmla="*/ 0 h 501"/>
                  <a:gd name="T14" fmla="*/ 90488 w 502"/>
                  <a:gd name="T15" fmla="*/ 0 h 501"/>
                  <a:gd name="T16" fmla="*/ 180614 w 502"/>
                  <a:gd name="T17" fmla="*/ 90307 h 50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02" h="501">
                    <a:moveTo>
                      <a:pt x="501" y="250"/>
                    </a:moveTo>
                    <a:lnTo>
                      <a:pt x="501" y="250"/>
                    </a:lnTo>
                    <a:cubicBezTo>
                      <a:pt x="501" y="388"/>
                      <a:pt x="389" y="500"/>
                      <a:pt x="251" y="500"/>
                    </a:cubicBezTo>
                    <a:cubicBezTo>
                      <a:pt x="112" y="500"/>
                      <a:pt x="0" y="388"/>
                      <a:pt x="0" y="250"/>
                    </a:cubicBezTo>
                    <a:cubicBezTo>
                      <a:pt x="0" y="111"/>
                      <a:pt x="112" y="0"/>
                      <a:pt x="251" y="0"/>
                    </a:cubicBezTo>
                    <a:cubicBezTo>
                      <a:pt x="389" y="0"/>
                      <a:pt x="501" y="111"/>
                      <a:pt x="501" y="25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83" name="Freeform 25">
                <a:extLst>
                  <a:ext uri="{FF2B5EF4-FFF2-40B4-BE49-F238E27FC236}">
                    <a16:creationId xmlns:a16="http://schemas.microsoft.com/office/drawing/2014/main" id="{2C1940B3-3D8C-E74F-ABFE-A25B8A36BB6F}"/>
                  </a:ext>
                </a:extLst>
              </p:cNvPr>
              <p:cNvSpPr>
                <a:spLocks noChangeArrowheads="1"/>
              </p:cNvSpPr>
              <p:nvPr/>
            </p:nvSpPr>
            <p:spPr bwMode="auto">
              <a:xfrm>
                <a:off x="5627688" y="5230813"/>
                <a:ext cx="180975" cy="180975"/>
              </a:xfrm>
              <a:custGeom>
                <a:avLst/>
                <a:gdLst>
                  <a:gd name="T0" fmla="*/ 0 w 501"/>
                  <a:gd name="T1" fmla="*/ 180614 h 501"/>
                  <a:gd name="T2" fmla="*/ 180614 w 501"/>
                  <a:gd name="T3" fmla="*/ 0 h 501"/>
                  <a:gd name="T4" fmla="*/ 0 w 501"/>
                  <a:gd name="T5" fmla="*/ 0 h 501"/>
                  <a:gd name="T6" fmla="*/ 0 w 501"/>
                  <a:gd name="T7" fmla="*/ 180614 h 50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01" h="501">
                    <a:moveTo>
                      <a:pt x="0" y="500"/>
                    </a:moveTo>
                    <a:lnTo>
                      <a:pt x="500" y="0"/>
                    </a:lnTo>
                    <a:lnTo>
                      <a:pt x="0" y="0"/>
                    </a:lnTo>
                    <a:lnTo>
                      <a:pt x="0" y="50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84" name="Freeform 26">
                <a:extLst>
                  <a:ext uri="{FF2B5EF4-FFF2-40B4-BE49-F238E27FC236}">
                    <a16:creationId xmlns:a16="http://schemas.microsoft.com/office/drawing/2014/main" id="{603947E6-9B90-5947-8076-A24CA8603E99}"/>
                  </a:ext>
                </a:extLst>
              </p:cNvPr>
              <p:cNvSpPr>
                <a:spLocks noChangeArrowheads="1"/>
              </p:cNvSpPr>
              <p:nvPr/>
            </p:nvSpPr>
            <p:spPr bwMode="auto">
              <a:xfrm>
                <a:off x="5627688" y="5884863"/>
                <a:ext cx="180975" cy="180975"/>
              </a:xfrm>
              <a:custGeom>
                <a:avLst/>
                <a:gdLst>
                  <a:gd name="T0" fmla="*/ 180614 w 501"/>
                  <a:gd name="T1" fmla="*/ 180614 h 502"/>
                  <a:gd name="T2" fmla="*/ 0 w 501"/>
                  <a:gd name="T3" fmla="*/ 0 h 502"/>
                  <a:gd name="T4" fmla="*/ 0 w 501"/>
                  <a:gd name="T5" fmla="*/ 180614 h 502"/>
                  <a:gd name="T6" fmla="*/ 180614 w 501"/>
                  <a:gd name="T7" fmla="*/ 180614 h 50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01" h="502">
                    <a:moveTo>
                      <a:pt x="500" y="501"/>
                    </a:moveTo>
                    <a:lnTo>
                      <a:pt x="0" y="0"/>
                    </a:lnTo>
                    <a:lnTo>
                      <a:pt x="0" y="501"/>
                    </a:lnTo>
                    <a:lnTo>
                      <a:pt x="500" y="501"/>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85" name="Freeform 27">
                <a:extLst>
                  <a:ext uri="{FF2B5EF4-FFF2-40B4-BE49-F238E27FC236}">
                    <a16:creationId xmlns:a16="http://schemas.microsoft.com/office/drawing/2014/main" id="{F34C8DFA-C1CC-934B-8EB5-ADCF4E2F78C1}"/>
                  </a:ext>
                </a:extLst>
              </p:cNvPr>
              <p:cNvSpPr>
                <a:spLocks noChangeArrowheads="1"/>
              </p:cNvSpPr>
              <p:nvPr/>
            </p:nvSpPr>
            <p:spPr bwMode="auto">
              <a:xfrm>
                <a:off x="7432675" y="5884863"/>
                <a:ext cx="180975" cy="180975"/>
              </a:xfrm>
              <a:custGeom>
                <a:avLst/>
                <a:gdLst>
                  <a:gd name="T0" fmla="*/ 180614 w 502"/>
                  <a:gd name="T1" fmla="*/ 0 h 502"/>
                  <a:gd name="T2" fmla="*/ 0 w 502"/>
                  <a:gd name="T3" fmla="*/ 180614 h 502"/>
                  <a:gd name="T4" fmla="*/ 180614 w 502"/>
                  <a:gd name="T5" fmla="*/ 180614 h 502"/>
                  <a:gd name="T6" fmla="*/ 180614 w 502"/>
                  <a:gd name="T7" fmla="*/ 0 h 50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02" h="502">
                    <a:moveTo>
                      <a:pt x="501" y="0"/>
                    </a:moveTo>
                    <a:lnTo>
                      <a:pt x="0" y="501"/>
                    </a:lnTo>
                    <a:lnTo>
                      <a:pt x="501" y="501"/>
                    </a:lnTo>
                    <a:lnTo>
                      <a:pt x="501"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86" name="Freeform 15">
                <a:extLst>
                  <a:ext uri="{FF2B5EF4-FFF2-40B4-BE49-F238E27FC236}">
                    <a16:creationId xmlns:a16="http://schemas.microsoft.com/office/drawing/2014/main" id="{4FC90007-A7BA-B044-9786-16F48D82247F}"/>
                  </a:ext>
                </a:extLst>
              </p:cNvPr>
              <p:cNvSpPr>
                <a:spLocks noChangeArrowheads="1"/>
              </p:cNvSpPr>
              <p:nvPr/>
            </p:nvSpPr>
            <p:spPr bwMode="auto">
              <a:xfrm>
                <a:off x="5265738" y="5329238"/>
                <a:ext cx="2252662" cy="1123950"/>
              </a:xfrm>
              <a:custGeom>
                <a:avLst/>
                <a:gdLst>
                  <a:gd name="T0" fmla="*/ 2219905 w 6258"/>
                  <a:gd name="T1" fmla="*/ 1123590 h 3124"/>
                  <a:gd name="T2" fmla="*/ 64794 w 6258"/>
                  <a:gd name="T3" fmla="*/ 1123590 h 3124"/>
                  <a:gd name="T4" fmla="*/ 64794 w 6258"/>
                  <a:gd name="T5" fmla="*/ 1123590 h 3124"/>
                  <a:gd name="T6" fmla="*/ 0 w 6258"/>
                  <a:gd name="T7" fmla="*/ 1058470 h 3124"/>
                  <a:gd name="T8" fmla="*/ 0 w 6258"/>
                  <a:gd name="T9" fmla="*/ 32380 h 3124"/>
                  <a:gd name="T10" fmla="*/ 0 w 6258"/>
                  <a:gd name="T11" fmla="*/ 32380 h 3124"/>
                  <a:gd name="T12" fmla="*/ 32397 w 6258"/>
                  <a:gd name="T13" fmla="*/ 0 h 3124"/>
                  <a:gd name="T14" fmla="*/ 32397 w 6258"/>
                  <a:gd name="T15" fmla="*/ 0 h 3124"/>
                  <a:gd name="T16" fmla="*/ 64794 w 6258"/>
                  <a:gd name="T17" fmla="*/ 32380 h 3124"/>
                  <a:gd name="T18" fmla="*/ 64794 w 6258"/>
                  <a:gd name="T19" fmla="*/ 1058470 h 3124"/>
                  <a:gd name="T20" fmla="*/ 2219905 w 6258"/>
                  <a:gd name="T21" fmla="*/ 1058470 h 3124"/>
                  <a:gd name="T22" fmla="*/ 2219905 w 6258"/>
                  <a:gd name="T23" fmla="*/ 1058470 h 3124"/>
                  <a:gd name="T24" fmla="*/ 2252302 w 6258"/>
                  <a:gd name="T25" fmla="*/ 1090850 h 3124"/>
                  <a:gd name="T26" fmla="*/ 2252302 w 6258"/>
                  <a:gd name="T27" fmla="*/ 1090850 h 3124"/>
                  <a:gd name="T28" fmla="*/ 2219905 w 6258"/>
                  <a:gd name="T29" fmla="*/ 1123590 h 312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6258" h="3124">
                    <a:moveTo>
                      <a:pt x="6167" y="3123"/>
                    </a:moveTo>
                    <a:lnTo>
                      <a:pt x="180" y="3123"/>
                    </a:lnTo>
                    <a:cubicBezTo>
                      <a:pt x="81" y="3123"/>
                      <a:pt x="0" y="3042"/>
                      <a:pt x="0" y="2942"/>
                    </a:cubicBezTo>
                    <a:lnTo>
                      <a:pt x="0" y="90"/>
                    </a:lnTo>
                    <a:cubicBezTo>
                      <a:pt x="0" y="40"/>
                      <a:pt x="40" y="0"/>
                      <a:pt x="90" y="0"/>
                    </a:cubicBezTo>
                    <a:cubicBezTo>
                      <a:pt x="140" y="0"/>
                      <a:pt x="180" y="40"/>
                      <a:pt x="180" y="90"/>
                    </a:cubicBezTo>
                    <a:lnTo>
                      <a:pt x="180" y="2942"/>
                    </a:lnTo>
                    <a:lnTo>
                      <a:pt x="6167" y="2942"/>
                    </a:lnTo>
                    <a:cubicBezTo>
                      <a:pt x="6217" y="2942"/>
                      <a:pt x="6257" y="2982"/>
                      <a:pt x="6257" y="3032"/>
                    </a:cubicBezTo>
                    <a:cubicBezTo>
                      <a:pt x="6257" y="3082"/>
                      <a:pt x="6217" y="3123"/>
                      <a:pt x="6167" y="31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87" name="Freeform 16">
                <a:extLst>
                  <a:ext uri="{FF2B5EF4-FFF2-40B4-BE49-F238E27FC236}">
                    <a16:creationId xmlns:a16="http://schemas.microsoft.com/office/drawing/2014/main" id="{3A839B11-8592-7848-BAEF-7D49060D46F1}"/>
                  </a:ext>
                </a:extLst>
              </p:cNvPr>
              <p:cNvSpPr>
                <a:spLocks noChangeArrowheads="1"/>
              </p:cNvSpPr>
              <p:nvPr/>
            </p:nvSpPr>
            <p:spPr bwMode="auto">
              <a:xfrm>
                <a:off x="5380038" y="5214938"/>
                <a:ext cx="2254250" cy="1123950"/>
              </a:xfrm>
              <a:custGeom>
                <a:avLst/>
                <a:gdLst>
                  <a:gd name="T0" fmla="*/ 2221120 w 6260"/>
                  <a:gd name="T1" fmla="*/ 1123590 h 3124"/>
                  <a:gd name="T2" fmla="*/ 65179 w 6260"/>
                  <a:gd name="T3" fmla="*/ 1123590 h 3124"/>
                  <a:gd name="T4" fmla="*/ 65179 w 6260"/>
                  <a:gd name="T5" fmla="*/ 1123590 h 3124"/>
                  <a:gd name="T6" fmla="*/ 0 w 6260"/>
                  <a:gd name="T7" fmla="*/ 1058470 h 3124"/>
                  <a:gd name="T8" fmla="*/ 0 w 6260"/>
                  <a:gd name="T9" fmla="*/ 32740 h 3124"/>
                  <a:gd name="T10" fmla="*/ 0 w 6260"/>
                  <a:gd name="T11" fmla="*/ 32740 h 3124"/>
                  <a:gd name="T12" fmla="*/ 32769 w 6260"/>
                  <a:gd name="T13" fmla="*/ 0 h 3124"/>
                  <a:gd name="T14" fmla="*/ 32769 w 6260"/>
                  <a:gd name="T15" fmla="*/ 0 h 3124"/>
                  <a:gd name="T16" fmla="*/ 65179 w 6260"/>
                  <a:gd name="T17" fmla="*/ 32740 h 3124"/>
                  <a:gd name="T18" fmla="*/ 65179 w 6260"/>
                  <a:gd name="T19" fmla="*/ 1058470 h 3124"/>
                  <a:gd name="T20" fmla="*/ 2221120 w 6260"/>
                  <a:gd name="T21" fmla="*/ 1058470 h 3124"/>
                  <a:gd name="T22" fmla="*/ 2221120 w 6260"/>
                  <a:gd name="T23" fmla="*/ 1058470 h 3124"/>
                  <a:gd name="T24" fmla="*/ 2253890 w 6260"/>
                  <a:gd name="T25" fmla="*/ 1091210 h 3124"/>
                  <a:gd name="T26" fmla="*/ 2253890 w 6260"/>
                  <a:gd name="T27" fmla="*/ 1091210 h 3124"/>
                  <a:gd name="T28" fmla="*/ 2221120 w 6260"/>
                  <a:gd name="T29" fmla="*/ 1123590 h 312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6260" h="3124">
                    <a:moveTo>
                      <a:pt x="6168" y="3123"/>
                    </a:moveTo>
                    <a:lnTo>
                      <a:pt x="181" y="3123"/>
                    </a:lnTo>
                    <a:cubicBezTo>
                      <a:pt x="81" y="3123"/>
                      <a:pt x="0" y="3042"/>
                      <a:pt x="0" y="2942"/>
                    </a:cubicBezTo>
                    <a:lnTo>
                      <a:pt x="0" y="91"/>
                    </a:lnTo>
                    <a:cubicBezTo>
                      <a:pt x="0" y="41"/>
                      <a:pt x="41" y="0"/>
                      <a:pt x="91" y="0"/>
                    </a:cubicBezTo>
                    <a:cubicBezTo>
                      <a:pt x="141" y="0"/>
                      <a:pt x="181" y="41"/>
                      <a:pt x="181" y="91"/>
                    </a:cubicBezTo>
                    <a:lnTo>
                      <a:pt x="181" y="2942"/>
                    </a:lnTo>
                    <a:lnTo>
                      <a:pt x="6168" y="2942"/>
                    </a:lnTo>
                    <a:cubicBezTo>
                      <a:pt x="6218" y="2942"/>
                      <a:pt x="6259" y="2983"/>
                      <a:pt x="6259" y="3033"/>
                    </a:cubicBezTo>
                    <a:cubicBezTo>
                      <a:pt x="6259" y="3083"/>
                      <a:pt x="6218" y="3123"/>
                      <a:pt x="6168" y="31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88" name="Freeform 17">
                <a:extLst>
                  <a:ext uri="{FF2B5EF4-FFF2-40B4-BE49-F238E27FC236}">
                    <a16:creationId xmlns:a16="http://schemas.microsoft.com/office/drawing/2014/main" id="{A69C59D5-B29F-5145-B594-28D2D33C0410}"/>
                  </a:ext>
                </a:extLst>
              </p:cNvPr>
              <p:cNvSpPr>
                <a:spLocks noChangeArrowheads="1"/>
              </p:cNvSpPr>
              <p:nvPr/>
            </p:nvSpPr>
            <p:spPr bwMode="auto">
              <a:xfrm>
                <a:off x="5594350" y="5195888"/>
                <a:ext cx="2051050" cy="903287"/>
              </a:xfrm>
              <a:custGeom>
                <a:avLst/>
                <a:gdLst>
                  <a:gd name="T0" fmla="*/ 65141 w 5699"/>
                  <a:gd name="T1" fmla="*/ 65215 h 2507"/>
                  <a:gd name="T2" fmla="*/ 65141 w 5699"/>
                  <a:gd name="T3" fmla="*/ 837711 h 2507"/>
                  <a:gd name="T4" fmla="*/ 1985549 w 5699"/>
                  <a:gd name="T5" fmla="*/ 837711 h 2507"/>
                  <a:gd name="T6" fmla="*/ 1985549 w 5699"/>
                  <a:gd name="T7" fmla="*/ 65215 h 2507"/>
                  <a:gd name="T8" fmla="*/ 65141 w 5699"/>
                  <a:gd name="T9" fmla="*/ 65215 h 2507"/>
                  <a:gd name="T10" fmla="*/ 1985549 w 5699"/>
                  <a:gd name="T11" fmla="*/ 837711 h 2507"/>
                  <a:gd name="T12" fmla="*/ 1985549 w 5699"/>
                  <a:gd name="T13" fmla="*/ 870499 h 2507"/>
                  <a:gd name="T14" fmla="*/ 1985549 w 5699"/>
                  <a:gd name="T15" fmla="*/ 837711 h 2507"/>
                  <a:gd name="T16" fmla="*/ 1985549 w 5699"/>
                  <a:gd name="T17" fmla="*/ 902927 h 2507"/>
                  <a:gd name="T18" fmla="*/ 65141 w 5699"/>
                  <a:gd name="T19" fmla="*/ 902927 h 2507"/>
                  <a:gd name="T20" fmla="*/ 65141 w 5699"/>
                  <a:gd name="T21" fmla="*/ 902927 h 2507"/>
                  <a:gd name="T22" fmla="*/ 0 w 5699"/>
                  <a:gd name="T23" fmla="*/ 837711 h 2507"/>
                  <a:gd name="T24" fmla="*/ 0 w 5699"/>
                  <a:gd name="T25" fmla="*/ 65215 h 2507"/>
                  <a:gd name="T26" fmla="*/ 0 w 5699"/>
                  <a:gd name="T27" fmla="*/ 65215 h 2507"/>
                  <a:gd name="T28" fmla="*/ 65141 w 5699"/>
                  <a:gd name="T29" fmla="*/ 0 h 2507"/>
                  <a:gd name="T30" fmla="*/ 1985549 w 5699"/>
                  <a:gd name="T31" fmla="*/ 0 h 2507"/>
                  <a:gd name="T32" fmla="*/ 1985549 w 5699"/>
                  <a:gd name="T33" fmla="*/ 0 h 2507"/>
                  <a:gd name="T34" fmla="*/ 2050690 w 5699"/>
                  <a:gd name="T35" fmla="*/ 65215 h 2507"/>
                  <a:gd name="T36" fmla="*/ 2050690 w 5699"/>
                  <a:gd name="T37" fmla="*/ 837711 h 2507"/>
                  <a:gd name="T38" fmla="*/ 2050690 w 5699"/>
                  <a:gd name="T39" fmla="*/ 837711 h 2507"/>
                  <a:gd name="T40" fmla="*/ 1985549 w 5699"/>
                  <a:gd name="T41" fmla="*/ 902927 h 250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699" h="2507">
                    <a:moveTo>
                      <a:pt x="181" y="181"/>
                    </a:moveTo>
                    <a:lnTo>
                      <a:pt x="181" y="2325"/>
                    </a:lnTo>
                    <a:lnTo>
                      <a:pt x="5517" y="2325"/>
                    </a:lnTo>
                    <a:lnTo>
                      <a:pt x="5517" y="181"/>
                    </a:lnTo>
                    <a:lnTo>
                      <a:pt x="181" y="181"/>
                    </a:lnTo>
                    <a:close/>
                    <a:moveTo>
                      <a:pt x="5517" y="2325"/>
                    </a:moveTo>
                    <a:lnTo>
                      <a:pt x="5517" y="2416"/>
                    </a:lnTo>
                    <a:lnTo>
                      <a:pt x="5517" y="2325"/>
                    </a:lnTo>
                    <a:close/>
                    <a:moveTo>
                      <a:pt x="5517" y="2506"/>
                    </a:moveTo>
                    <a:lnTo>
                      <a:pt x="181" y="2506"/>
                    </a:lnTo>
                    <a:cubicBezTo>
                      <a:pt x="81" y="2506"/>
                      <a:pt x="0" y="2425"/>
                      <a:pt x="0" y="2325"/>
                    </a:cubicBezTo>
                    <a:lnTo>
                      <a:pt x="0" y="181"/>
                    </a:lnTo>
                    <a:cubicBezTo>
                      <a:pt x="0" y="81"/>
                      <a:pt x="81" y="0"/>
                      <a:pt x="181" y="0"/>
                    </a:cubicBezTo>
                    <a:lnTo>
                      <a:pt x="5517" y="0"/>
                    </a:lnTo>
                    <a:cubicBezTo>
                      <a:pt x="5617" y="0"/>
                      <a:pt x="5698" y="81"/>
                      <a:pt x="5698" y="181"/>
                    </a:cubicBezTo>
                    <a:lnTo>
                      <a:pt x="5698" y="2325"/>
                    </a:lnTo>
                    <a:cubicBezTo>
                      <a:pt x="5698" y="2425"/>
                      <a:pt x="5617" y="2506"/>
                      <a:pt x="5517" y="2506"/>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89" name="Freeform 18">
                <a:extLst>
                  <a:ext uri="{FF2B5EF4-FFF2-40B4-BE49-F238E27FC236}">
                    <a16:creationId xmlns:a16="http://schemas.microsoft.com/office/drawing/2014/main" id="{9941185C-6ADC-C94E-8344-C586EB6A6E8E}"/>
                  </a:ext>
                </a:extLst>
              </p:cNvPr>
              <p:cNvSpPr>
                <a:spLocks noChangeArrowheads="1"/>
              </p:cNvSpPr>
              <p:nvPr/>
            </p:nvSpPr>
            <p:spPr bwMode="auto">
              <a:xfrm>
                <a:off x="5494338" y="5084763"/>
                <a:ext cx="2252662" cy="1123950"/>
              </a:xfrm>
              <a:custGeom>
                <a:avLst/>
                <a:gdLst>
                  <a:gd name="T0" fmla="*/ 65143 w 6259"/>
                  <a:gd name="T1" fmla="*/ 64781 h 3123"/>
                  <a:gd name="T2" fmla="*/ 65143 w 6259"/>
                  <a:gd name="T3" fmla="*/ 1058809 h 3123"/>
                  <a:gd name="T4" fmla="*/ 2187519 w 6259"/>
                  <a:gd name="T5" fmla="*/ 1058809 h 3123"/>
                  <a:gd name="T6" fmla="*/ 2187519 w 6259"/>
                  <a:gd name="T7" fmla="*/ 64781 h 3123"/>
                  <a:gd name="T8" fmla="*/ 65143 w 6259"/>
                  <a:gd name="T9" fmla="*/ 64781 h 3123"/>
                  <a:gd name="T10" fmla="*/ 2187519 w 6259"/>
                  <a:gd name="T11" fmla="*/ 1058809 h 3123"/>
                  <a:gd name="T12" fmla="*/ 2187519 w 6259"/>
                  <a:gd name="T13" fmla="*/ 1091200 h 3123"/>
                  <a:gd name="T14" fmla="*/ 2187519 w 6259"/>
                  <a:gd name="T15" fmla="*/ 1058809 h 3123"/>
                  <a:gd name="T16" fmla="*/ 2187519 w 6259"/>
                  <a:gd name="T17" fmla="*/ 1123590 h 3123"/>
                  <a:gd name="T18" fmla="*/ 65143 w 6259"/>
                  <a:gd name="T19" fmla="*/ 1123590 h 3123"/>
                  <a:gd name="T20" fmla="*/ 65143 w 6259"/>
                  <a:gd name="T21" fmla="*/ 1123590 h 3123"/>
                  <a:gd name="T22" fmla="*/ 0 w 6259"/>
                  <a:gd name="T23" fmla="*/ 1058809 h 3123"/>
                  <a:gd name="T24" fmla="*/ 0 w 6259"/>
                  <a:gd name="T25" fmla="*/ 64781 h 3123"/>
                  <a:gd name="T26" fmla="*/ 0 w 6259"/>
                  <a:gd name="T27" fmla="*/ 64781 h 3123"/>
                  <a:gd name="T28" fmla="*/ 65143 w 6259"/>
                  <a:gd name="T29" fmla="*/ 0 h 3123"/>
                  <a:gd name="T30" fmla="*/ 2187519 w 6259"/>
                  <a:gd name="T31" fmla="*/ 0 h 3123"/>
                  <a:gd name="T32" fmla="*/ 2187519 w 6259"/>
                  <a:gd name="T33" fmla="*/ 0 h 3123"/>
                  <a:gd name="T34" fmla="*/ 2252302 w 6259"/>
                  <a:gd name="T35" fmla="*/ 64781 h 3123"/>
                  <a:gd name="T36" fmla="*/ 2252302 w 6259"/>
                  <a:gd name="T37" fmla="*/ 1058809 h 3123"/>
                  <a:gd name="T38" fmla="*/ 2252302 w 6259"/>
                  <a:gd name="T39" fmla="*/ 1058809 h 3123"/>
                  <a:gd name="T40" fmla="*/ 2187519 w 6259"/>
                  <a:gd name="T41" fmla="*/ 1123590 h 312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6259" h="3123">
                    <a:moveTo>
                      <a:pt x="181" y="180"/>
                    </a:moveTo>
                    <a:lnTo>
                      <a:pt x="181" y="2942"/>
                    </a:lnTo>
                    <a:lnTo>
                      <a:pt x="6078" y="2942"/>
                    </a:lnTo>
                    <a:lnTo>
                      <a:pt x="6078" y="180"/>
                    </a:lnTo>
                    <a:lnTo>
                      <a:pt x="181" y="180"/>
                    </a:lnTo>
                    <a:close/>
                    <a:moveTo>
                      <a:pt x="6078" y="2942"/>
                    </a:moveTo>
                    <a:lnTo>
                      <a:pt x="6078" y="3032"/>
                    </a:lnTo>
                    <a:lnTo>
                      <a:pt x="6078" y="2942"/>
                    </a:lnTo>
                    <a:close/>
                    <a:moveTo>
                      <a:pt x="6078" y="3122"/>
                    </a:moveTo>
                    <a:lnTo>
                      <a:pt x="181" y="3122"/>
                    </a:lnTo>
                    <a:cubicBezTo>
                      <a:pt x="81" y="3122"/>
                      <a:pt x="0" y="3041"/>
                      <a:pt x="0" y="2942"/>
                    </a:cubicBezTo>
                    <a:lnTo>
                      <a:pt x="0" y="180"/>
                    </a:lnTo>
                    <a:cubicBezTo>
                      <a:pt x="0" y="81"/>
                      <a:pt x="81" y="0"/>
                      <a:pt x="181" y="0"/>
                    </a:cubicBezTo>
                    <a:lnTo>
                      <a:pt x="6078" y="0"/>
                    </a:lnTo>
                    <a:cubicBezTo>
                      <a:pt x="6177" y="0"/>
                      <a:pt x="6258" y="81"/>
                      <a:pt x="6258" y="180"/>
                    </a:cubicBezTo>
                    <a:lnTo>
                      <a:pt x="6258" y="2942"/>
                    </a:lnTo>
                    <a:cubicBezTo>
                      <a:pt x="6258" y="3041"/>
                      <a:pt x="6177" y="3122"/>
                      <a:pt x="6078" y="312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90" name="Freeform 19">
                <a:extLst>
                  <a:ext uri="{FF2B5EF4-FFF2-40B4-BE49-F238E27FC236}">
                    <a16:creationId xmlns:a16="http://schemas.microsoft.com/office/drawing/2014/main" id="{ABC8BA23-450D-0A41-9208-DA30B6E7E96A}"/>
                  </a:ext>
                </a:extLst>
              </p:cNvPr>
              <p:cNvSpPr>
                <a:spLocks noChangeArrowheads="1"/>
              </p:cNvSpPr>
              <p:nvPr/>
            </p:nvSpPr>
            <p:spPr bwMode="auto">
              <a:xfrm>
                <a:off x="6300788" y="5273675"/>
                <a:ext cx="639762" cy="747713"/>
              </a:xfrm>
              <a:custGeom>
                <a:avLst/>
                <a:gdLst>
                  <a:gd name="T0" fmla="*/ 319521 w 1778"/>
                  <a:gd name="T1" fmla="*/ 65159 h 2077"/>
                  <a:gd name="T2" fmla="*/ 319521 w 1778"/>
                  <a:gd name="T3" fmla="*/ 65159 h 2077"/>
                  <a:gd name="T4" fmla="*/ 64768 w 1778"/>
                  <a:gd name="T5" fmla="*/ 373677 h 2077"/>
                  <a:gd name="T6" fmla="*/ 64768 w 1778"/>
                  <a:gd name="T7" fmla="*/ 373677 h 2077"/>
                  <a:gd name="T8" fmla="*/ 319521 w 1778"/>
                  <a:gd name="T9" fmla="*/ 682194 h 2077"/>
                  <a:gd name="T10" fmla="*/ 319521 w 1778"/>
                  <a:gd name="T11" fmla="*/ 682194 h 2077"/>
                  <a:gd name="T12" fmla="*/ 574275 w 1778"/>
                  <a:gd name="T13" fmla="*/ 373677 h 2077"/>
                  <a:gd name="T14" fmla="*/ 574275 w 1778"/>
                  <a:gd name="T15" fmla="*/ 373677 h 2077"/>
                  <a:gd name="T16" fmla="*/ 319521 w 1778"/>
                  <a:gd name="T17" fmla="*/ 65159 h 2077"/>
                  <a:gd name="T18" fmla="*/ 319521 w 1778"/>
                  <a:gd name="T19" fmla="*/ 747353 h 2077"/>
                  <a:gd name="T20" fmla="*/ 319521 w 1778"/>
                  <a:gd name="T21" fmla="*/ 747353 h 2077"/>
                  <a:gd name="T22" fmla="*/ 0 w 1778"/>
                  <a:gd name="T23" fmla="*/ 373677 h 2077"/>
                  <a:gd name="T24" fmla="*/ 0 w 1778"/>
                  <a:gd name="T25" fmla="*/ 373677 h 2077"/>
                  <a:gd name="T26" fmla="*/ 319521 w 1778"/>
                  <a:gd name="T27" fmla="*/ 0 h 2077"/>
                  <a:gd name="T28" fmla="*/ 319521 w 1778"/>
                  <a:gd name="T29" fmla="*/ 0 h 2077"/>
                  <a:gd name="T30" fmla="*/ 639402 w 1778"/>
                  <a:gd name="T31" fmla="*/ 373677 h 2077"/>
                  <a:gd name="T32" fmla="*/ 639402 w 1778"/>
                  <a:gd name="T33" fmla="*/ 373677 h 2077"/>
                  <a:gd name="T34" fmla="*/ 319521 w 1778"/>
                  <a:gd name="T35" fmla="*/ 747353 h 207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778" h="2077">
                    <a:moveTo>
                      <a:pt x="888" y="181"/>
                    </a:moveTo>
                    <a:lnTo>
                      <a:pt x="888" y="181"/>
                    </a:lnTo>
                    <a:cubicBezTo>
                      <a:pt x="498" y="181"/>
                      <a:pt x="180" y="565"/>
                      <a:pt x="180" y="1038"/>
                    </a:cubicBezTo>
                    <a:cubicBezTo>
                      <a:pt x="180" y="1510"/>
                      <a:pt x="498" y="1895"/>
                      <a:pt x="888" y="1895"/>
                    </a:cubicBezTo>
                    <a:cubicBezTo>
                      <a:pt x="1279" y="1895"/>
                      <a:pt x="1596" y="1510"/>
                      <a:pt x="1596" y="1038"/>
                    </a:cubicBezTo>
                    <a:cubicBezTo>
                      <a:pt x="1596" y="565"/>
                      <a:pt x="1279" y="181"/>
                      <a:pt x="888" y="181"/>
                    </a:cubicBezTo>
                    <a:close/>
                    <a:moveTo>
                      <a:pt x="888" y="2076"/>
                    </a:moveTo>
                    <a:lnTo>
                      <a:pt x="888" y="2076"/>
                    </a:lnTo>
                    <a:cubicBezTo>
                      <a:pt x="398" y="2076"/>
                      <a:pt x="0" y="1610"/>
                      <a:pt x="0" y="1038"/>
                    </a:cubicBezTo>
                    <a:cubicBezTo>
                      <a:pt x="0" y="466"/>
                      <a:pt x="398" y="0"/>
                      <a:pt x="888" y="0"/>
                    </a:cubicBezTo>
                    <a:cubicBezTo>
                      <a:pt x="1379" y="0"/>
                      <a:pt x="1777" y="466"/>
                      <a:pt x="1777" y="1038"/>
                    </a:cubicBezTo>
                    <a:cubicBezTo>
                      <a:pt x="1777" y="1610"/>
                      <a:pt x="1379" y="2076"/>
                      <a:pt x="888" y="2076"/>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91" name="Freeform 21">
                <a:extLst>
                  <a:ext uri="{FF2B5EF4-FFF2-40B4-BE49-F238E27FC236}">
                    <a16:creationId xmlns:a16="http://schemas.microsoft.com/office/drawing/2014/main" id="{9B0FBCA9-EBB6-B24C-BB7E-055B84C33534}"/>
                  </a:ext>
                </a:extLst>
              </p:cNvPr>
              <p:cNvSpPr>
                <a:spLocks noChangeArrowheads="1"/>
              </p:cNvSpPr>
              <p:nvPr/>
            </p:nvSpPr>
            <p:spPr bwMode="auto">
              <a:xfrm>
                <a:off x="5886450" y="5557838"/>
                <a:ext cx="180975" cy="180975"/>
              </a:xfrm>
              <a:custGeom>
                <a:avLst/>
                <a:gdLst>
                  <a:gd name="T0" fmla="*/ 180614 w 502"/>
                  <a:gd name="T1" fmla="*/ 90307 h 501"/>
                  <a:gd name="T2" fmla="*/ 180614 w 502"/>
                  <a:gd name="T3" fmla="*/ 90307 h 501"/>
                  <a:gd name="T4" fmla="*/ 90488 w 502"/>
                  <a:gd name="T5" fmla="*/ 180614 h 501"/>
                  <a:gd name="T6" fmla="*/ 90488 w 502"/>
                  <a:gd name="T7" fmla="*/ 180614 h 501"/>
                  <a:gd name="T8" fmla="*/ 0 w 502"/>
                  <a:gd name="T9" fmla="*/ 90307 h 501"/>
                  <a:gd name="T10" fmla="*/ 0 w 502"/>
                  <a:gd name="T11" fmla="*/ 90307 h 501"/>
                  <a:gd name="T12" fmla="*/ 90488 w 502"/>
                  <a:gd name="T13" fmla="*/ 0 h 501"/>
                  <a:gd name="T14" fmla="*/ 90488 w 502"/>
                  <a:gd name="T15" fmla="*/ 0 h 501"/>
                  <a:gd name="T16" fmla="*/ 180614 w 502"/>
                  <a:gd name="T17" fmla="*/ 90307 h 50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02" h="501">
                    <a:moveTo>
                      <a:pt x="501" y="250"/>
                    </a:moveTo>
                    <a:lnTo>
                      <a:pt x="501" y="250"/>
                    </a:lnTo>
                    <a:cubicBezTo>
                      <a:pt x="501" y="388"/>
                      <a:pt x="389" y="500"/>
                      <a:pt x="251" y="500"/>
                    </a:cubicBezTo>
                    <a:cubicBezTo>
                      <a:pt x="112" y="500"/>
                      <a:pt x="0" y="388"/>
                      <a:pt x="0" y="250"/>
                    </a:cubicBezTo>
                    <a:cubicBezTo>
                      <a:pt x="0" y="111"/>
                      <a:pt x="112" y="0"/>
                      <a:pt x="251" y="0"/>
                    </a:cubicBezTo>
                    <a:cubicBezTo>
                      <a:pt x="389" y="0"/>
                      <a:pt x="501" y="111"/>
                      <a:pt x="501" y="25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92" name="Freeform 22">
                <a:extLst>
                  <a:ext uri="{FF2B5EF4-FFF2-40B4-BE49-F238E27FC236}">
                    <a16:creationId xmlns:a16="http://schemas.microsoft.com/office/drawing/2014/main" id="{F7135490-355B-CF4C-99B2-25A9DF1141AF}"/>
                  </a:ext>
                </a:extLst>
              </p:cNvPr>
              <p:cNvSpPr>
                <a:spLocks noChangeArrowheads="1"/>
              </p:cNvSpPr>
              <p:nvPr/>
            </p:nvSpPr>
            <p:spPr bwMode="auto">
              <a:xfrm>
                <a:off x="6350000" y="5665788"/>
                <a:ext cx="541338" cy="322262"/>
              </a:xfrm>
              <a:custGeom>
                <a:avLst/>
                <a:gdLst>
                  <a:gd name="T0" fmla="*/ 270489 w 1503"/>
                  <a:gd name="T1" fmla="*/ 0 h 895"/>
                  <a:gd name="T2" fmla="*/ 270489 w 1503"/>
                  <a:gd name="T3" fmla="*/ 0 h 895"/>
                  <a:gd name="T4" fmla="*/ 0 w 1503"/>
                  <a:gd name="T5" fmla="*/ 97219 h 895"/>
                  <a:gd name="T6" fmla="*/ 0 w 1503"/>
                  <a:gd name="T7" fmla="*/ 97219 h 895"/>
                  <a:gd name="T8" fmla="*/ 270489 w 1503"/>
                  <a:gd name="T9" fmla="*/ 321902 h 895"/>
                  <a:gd name="T10" fmla="*/ 270489 w 1503"/>
                  <a:gd name="T11" fmla="*/ 321902 h 895"/>
                  <a:gd name="T12" fmla="*/ 540978 w 1503"/>
                  <a:gd name="T13" fmla="*/ 97219 h 895"/>
                  <a:gd name="T14" fmla="*/ 540978 w 1503"/>
                  <a:gd name="T15" fmla="*/ 97219 h 895"/>
                  <a:gd name="T16" fmla="*/ 270489 w 1503"/>
                  <a:gd name="T17" fmla="*/ 0 h 89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503" h="895">
                    <a:moveTo>
                      <a:pt x="751" y="0"/>
                    </a:moveTo>
                    <a:lnTo>
                      <a:pt x="751" y="0"/>
                    </a:lnTo>
                    <a:cubicBezTo>
                      <a:pt x="466" y="0"/>
                      <a:pt x="204" y="102"/>
                      <a:pt x="0" y="270"/>
                    </a:cubicBezTo>
                    <a:cubicBezTo>
                      <a:pt x="112" y="634"/>
                      <a:pt x="406" y="894"/>
                      <a:pt x="751" y="894"/>
                    </a:cubicBezTo>
                    <a:cubicBezTo>
                      <a:pt x="1097" y="894"/>
                      <a:pt x="1391" y="634"/>
                      <a:pt x="1502" y="270"/>
                    </a:cubicBezTo>
                    <a:cubicBezTo>
                      <a:pt x="1298" y="102"/>
                      <a:pt x="1037" y="0"/>
                      <a:pt x="751"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93" name="Freeform 24">
                <a:extLst>
                  <a:ext uri="{FF2B5EF4-FFF2-40B4-BE49-F238E27FC236}">
                    <a16:creationId xmlns:a16="http://schemas.microsoft.com/office/drawing/2014/main" id="{70023394-940E-5F4F-B3B6-2C9B8F84D420}"/>
                  </a:ext>
                </a:extLst>
              </p:cNvPr>
              <p:cNvSpPr>
                <a:spLocks noChangeArrowheads="1"/>
              </p:cNvSpPr>
              <p:nvPr/>
            </p:nvSpPr>
            <p:spPr bwMode="auto">
              <a:xfrm>
                <a:off x="6492875" y="5381625"/>
                <a:ext cx="255588" cy="255588"/>
              </a:xfrm>
              <a:custGeom>
                <a:avLst/>
                <a:gdLst>
                  <a:gd name="T0" fmla="*/ 255229 w 711"/>
                  <a:gd name="T1" fmla="*/ 127614 h 711"/>
                  <a:gd name="T2" fmla="*/ 255229 w 711"/>
                  <a:gd name="T3" fmla="*/ 127614 h 711"/>
                  <a:gd name="T4" fmla="*/ 127614 w 711"/>
                  <a:gd name="T5" fmla="*/ 255229 h 711"/>
                  <a:gd name="T6" fmla="*/ 127614 w 711"/>
                  <a:gd name="T7" fmla="*/ 255229 h 711"/>
                  <a:gd name="T8" fmla="*/ 0 w 711"/>
                  <a:gd name="T9" fmla="*/ 127614 h 711"/>
                  <a:gd name="T10" fmla="*/ 0 w 711"/>
                  <a:gd name="T11" fmla="*/ 127614 h 711"/>
                  <a:gd name="T12" fmla="*/ 127614 w 711"/>
                  <a:gd name="T13" fmla="*/ 0 h 711"/>
                  <a:gd name="T14" fmla="*/ 127614 w 711"/>
                  <a:gd name="T15" fmla="*/ 0 h 711"/>
                  <a:gd name="T16" fmla="*/ 255229 w 711"/>
                  <a:gd name="T17" fmla="*/ 127614 h 7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11" h="711">
                    <a:moveTo>
                      <a:pt x="710" y="355"/>
                    </a:moveTo>
                    <a:lnTo>
                      <a:pt x="710" y="355"/>
                    </a:lnTo>
                    <a:cubicBezTo>
                      <a:pt x="710" y="552"/>
                      <a:pt x="551" y="710"/>
                      <a:pt x="355" y="710"/>
                    </a:cubicBezTo>
                    <a:cubicBezTo>
                      <a:pt x="159" y="710"/>
                      <a:pt x="0" y="552"/>
                      <a:pt x="0" y="355"/>
                    </a:cubicBezTo>
                    <a:cubicBezTo>
                      <a:pt x="0" y="159"/>
                      <a:pt x="159" y="0"/>
                      <a:pt x="355" y="0"/>
                    </a:cubicBezTo>
                    <a:cubicBezTo>
                      <a:pt x="551" y="0"/>
                      <a:pt x="710" y="159"/>
                      <a:pt x="710" y="355"/>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94" name="Freeform 28">
                <a:extLst>
                  <a:ext uri="{FF2B5EF4-FFF2-40B4-BE49-F238E27FC236}">
                    <a16:creationId xmlns:a16="http://schemas.microsoft.com/office/drawing/2014/main" id="{5565D324-444B-C440-B8AB-FAC5A31F1A1F}"/>
                  </a:ext>
                </a:extLst>
              </p:cNvPr>
              <p:cNvSpPr>
                <a:spLocks noChangeArrowheads="1"/>
              </p:cNvSpPr>
              <p:nvPr/>
            </p:nvSpPr>
            <p:spPr bwMode="auto">
              <a:xfrm>
                <a:off x="7432675" y="5230813"/>
                <a:ext cx="180975" cy="180975"/>
              </a:xfrm>
              <a:custGeom>
                <a:avLst/>
                <a:gdLst>
                  <a:gd name="T0" fmla="*/ 0 w 502"/>
                  <a:gd name="T1" fmla="*/ 0 h 501"/>
                  <a:gd name="T2" fmla="*/ 180614 w 502"/>
                  <a:gd name="T3" fmla="*/ 180614 h 501"/>
                  <a:gd name="T4" fmla="*/ 180614 w 502"/>
                  <a:gd name="T5" fmla="*/ 0 h 501"/>
                  <a:gd name="T6" fmla="*/ 0 w 502"/>
                  <a:gd name="T7" fmla="*/ 0 h 50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02" h="501">
                    <a:moveTo>
                      <a:pt x="0" y="0"/>
                    </a:moveTo>
                    <a:lnTo>
                      <a:pt x="501" y="500"/>
                    </a:lnTo>
                    <a:lnTo>
                      <a:pt x="501" y="0"/>
                    </a:lnTo>
                    <a:lnTo>
                      <a:pt x="0"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grpSp>
        <p:sp>
          <p:nvSpPr>
            <p:cNvPr id="43" name="Freeform 29">
              <a:extLst>
                <a:ext uri="{FF2B5EF4-FFF2-40B4-BE49-F238E27FC236}">
                  <a16:creationId xmlns:a16="http://schemas.microsoft.com/office/drawing/2014/main" id="{7A177E16-6FD7-6B40-BC3C-FEFA8240F67C}"/>
                </a:ext>
              </a:extLst>
            </p:cNvPr>
            <p:cNvSpPr>
              <a:spLocks noChangeArrowheads="1"/>
            </p:cNvSpPr>
            <p:nvPr/>
          </p:nvSpPr>
          <p:spPr bwMode="auto">
            <a:xfrm>
              <a:off x="7082331" y="-56272"/>
              <a:ext cx="731887" cy="740373"/>
            </a:xfrm>
            <a:custGeom>
              <a:avLst/>
              <a:gdLst>
                <a:gd name="T0" fmla="*/ 403066 w 3041"/>
                <a:gd name="T1" fmla="*/ 553858 h 3079"/>
                <a:gd name="T2" fmla="*/ 551470 w 3041"/>
                <a:gd name="T3" fmla="*/ 702848 h 3079"/>
                <a:gd name="T4" fmla="*/ 551470 w 3041"/>
                <a:gd name="T5" fmla="*/ 405227 h 3079"/>
                <a:gd name="T6" fmla="*/ 337870 w 3041"/>
                <a:gd name="T7" fmla="*/ 553858 h 3079"/>
                <a:gd name="T8" fmla="*/ 551470 w 3041"/>
                <a:gd name="T9" fmla="*/ 340088 h 3079"/>
                <a:gd name="T10" fmla="*/ 551470 w 3041"/>
                <a:gd name="T11" fmla="*/ 767987 h 3079"/>
                <a:gd name="T12" fmla="*/ 320580 w 3041"/>
                <a:gd name="T13" fmla="*/ 843562 h 3079"/>
                <a:gd name="T14" fmla="*/ 416394 w 3041"/>
                <a:gd name="T15" fmla="*/ 898984 h 3079"/>
                <a:gd name="T16" fmla="*/ 436925 w 3041"/>
                <a:gd name="T17" fmla="*/ 1026742 h 3079"/>
                <a:gd name="T18" fmla="*/ 650525 w 3041"/>
                <a:gd name="T19" fmla="*/ 1042577 h 3079"/>
                <a:gd name="T20" fmla="*/ 666374 w 3041"/>
                <a:gd name="T21" fmla="*/ 929214 h 3079"/>
                <a:gd name="T22" fmla="*/ 782719 w 3041"/>
                <a:gd name="T23" fmla="*/ 843562 h 3079"/>
                <a:gd name="T24" fmla="*/ 904108 w 3041"/>
                <a:gd name="T25" fmla="*/ 889987 h 3079"/>
                <a:gd name="T26" fmla="*/ 912032 w 3041"/>
                <a:gd name="T27" fmla="*/ 892146 h 3079"/>
                <a:gd name="T28" fmla="*/ 1024775 w 3041"/>
                <a:gd name="T29" fmla="*/ 712925 h 3079"/>
                <a:gd name="T30" fmla="*/ 1019012 w 3041"/>
                <a:gd name="T31" fmla="*/ 691332 h 3079"/>
                <a:gd name="T32" fmla="*/ 918516 w 3041"/>
                <a:gd name="T33" fmla="*/ 609279 h 3079"/>
                <a:gd name="T34" fmla="*/ 922478 w 3041"/>
                <a:gd name="T35" fmla="*/ 553858 h 3079"/>
                <a:gd name="T36" fmla="*/ 934365 w 3041"/>
                <a:gd name="T37" fmla="*/ 466046 h 3079"/>
                <a:gd name="T38" fmla="*/ 1026216 w 3041"/>
                <a:gd name="T39" fmla="*/ 407386 h 3079"/>
                <a:gd name="T40" fmla="*/ 925720 w 3041"/>
                <a:gd name="T41" fmla="*/ 224206 h 3079"/>
                <a:gd name="T42" fmla="*/ 912032 w 3041"/>
                <a:gd name="T43" fmla="*/ 216289 h 3079"/>
                <a:gd name="T44" fmla="*/ 819460 w 3041"/>
                <a:gd name="T45" fmla="*/ 267032 h 3079"/>
                <a:gd name="T46" fmla="*/ 687266 w 3041"/>
                <a:gd name="T47" fmla="*/ 209091 h 3079"/>
                <a:gd name="T48" fmla="*/ 666374 w 3041"/>
                <a:gd name="T49" fmla="*/ 80973 h 3079"/>
                <a:gd name="T50" fmla="*/ 452774 w 3041"/>
                <a:gd name="T51" fmla="*/ 65139 h 3079"/>
                <a:gd name="T52" fmla="*/ 436925 w 3041"/>
                <a:gd name="T53" fmla="*/ 178861 h 3079"/>
                <a:gd name="T54" fmla="*/ 416394 w 3041"/>
                <a:gd name="T55" fmla="*/ 209091 h 3079"/>
                <a:gd name="T56" fmla="*/ 283839 w 3041"/>
                <a:gd name="T57" fmla="*/ 267032 h 3079"/>
                <a:gd name="T58" fmla="*/ 191267 w 3041"/>
                <a:gd name="T59" fmla="*/ 216289 h 3079"/>
                <a:gd name="T60" fmla="*/ 78524 w 3041"/>
                <a:gd name="T61" fmla="*/ 395150 h 3079"/>
                <a:gd name="T62" fmla="*/ 77083 w 3041"/>
                <a:gd name="T63" fmla="*/ 407386 h 3079"/>
                <a:gd name="T64" fmla="*/ 169295 w 3041"/>
                <a:gd name="T65" fmla="*/ 465687 h 3079"/>
                <a:gd name="T66" fmla="*/ 180822 w 3041"/>
                <a:gd name="T67" fmla="*/ 553858 h 3079"/>
                <a:gd name="T68" fmla="*/ 184784 w 3041"/>
                <a:gd name="T69" fmla="*/ 609279 h 3079"/>
                <a:gd name="T70" fmla="*/ 84287 w 3041"/>
                <a:gd name="T71" fmla="*/ 691332 h 3079"/>
                <a:gd name="T72" fmla="*/ 177580 w 3041"/>
                <a:gd name="T73" fmla="*/ 883869 h 3079"/>
                <a:gd name="T74" fmla="*/ 199192 w 3041"/>
                <a:gd name="T75" fmla="*/ 889987 h 3079"/>
                <a:gd name="T76" fmla="*/ 300409 w 3041"/>
                <a:gd name="T77" fmla="*/ 836724 h 3079"/>
                <a:gd name="T78" fmla="*/ 452774 w 3041"/>
                <a:gd name="T79" fmla="*/ 1107715 h 3079"/>
                <a:gd name="T80" fmla="*/ 371729 w 3041"/>
                <a:gd name="T81" fmla="*/ 950807 h 3079"/>
                <a:gd name="T82" fmla="*/ 231610 w 3041"/>
                <a:gd name="T83" fmla="*/ 946128 h 3079"/>
                <a:gd name="T84" fmla="*/ 121028 w 3041"/>
                <a:gd name="T85" fmla="*/ 916618 h 3079"/>
                <a:gd name="T86" fmla="*/ 51869 w 3041"/>
                <a:gd name="T87" fmla="*/ 634831 h 3079"/>
                <a:gd name="T88" fmla="*/ 115625 w 3041"/>
                <a:gd name="T89" fmla="*/ 553858 h 3079"/>
                <a:gd name="T90" fmla="*/ 51869 w 3041"/>
                <a:gd name="T91" fmla="*/ 473244 h 3079"/>
                <a:gd name="T92" fmla="*/ 14048 w 3041"/>
                <a:gd name="T93" fmla="*/ 424300 h 3079"/>
                <a:gd name="T94" fmla="*/ 121028 w 3041"/>
                <a:gd name="T95" fmla="*/ 191457 h 3079"/>
                <a:gd name="T96" fmla="*/ 231610 w 3041"/>
                <a:gd name="T97" fmla="*/ 161947 h 3079"/>
                <a:gd name="T98" fmla="*/ 371729 w 3041"/>
                <a:gd name="T99" fmla="*/ 157268 h 3079"/>
                <a:gd name="T100" fmla="*/ 452774 w 3041"/>
                <a:gd name="T101" fmla="*/ 0 h 3079"/>
                <a:gd name="T102" fmla="*/ 731571 w 3041"/>
                <a:gd name="T103" fmla="*/ 80973 h 3079"/>
                <a:gd name="T104" fmla="*/ 805412 w 3041"/>
                <a:gd name="T105" fmla="*/ 200094 h 3079"/>
                <a:gd name="T106" fmla="*/ 912032 w 3041"/>
                <a:gd name="T107" fmla="*/ 151150 h 3079"/>
                <a:gd name="T108" fmla="*/ 1080967 w 3041"/>
                <a:gd name="T109" fmla="*/ 362761 h 3079"/>
                <a:gd name="T110" fmla="*/ 1089252 w 3041"/>
                <a:gd name="T111" fmla="*/ 424300 h 3079"/>
                <a:gd name="T112" fmla="*/ 985513 w 3041"/>
                <a:gd name="T113" fmla="*/ 511392 h 3079"/>
                <a:gd name="T114" fmla="*/ 985513 w 3041"/>
                <a:gd name="T115" fmla="*/ 596683 h 3079"/>
                <a:gd name="T116" fmla="*/ 1089252 w 3041"/>
                <a:gd name="T117" fmla="*/ 684135 h 3079"/>
                <a:gd name="T118" fmla="*/ 982271 w 3041"/>
                <a:gd name="T119" fmla="*/ 916618 h 3079"/>
                <a:gd name="T120" fmla="*/ 912032 w 3041"/>
                <a:gd name="T121" fmla="*/ 956925 h 3079"/>
                <a:gd name="T122" fmla="*/ 805412 w 3041"/>
                <a:gd name="T123" fmla="*/ 907981 h 3079"/>
                <a:gd name="T124" fmla="*/ 731571 w 3041"/>
                <a:gd name="T125" fmla="*/ 1026742 h 3079"/>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3041" h="3079">
                  <a:moveTo>
                    <a:pt x="1531" y="1126"/>
                  </a:moveTo>
                  <a:lnTo>
                    <a:pt x="1531" y="1126"/>
                  </a:lnTo>
                  <a:cubicBezTo>
                    <a:pt x="1303" y="1126"/>
                    <a:pt x="1119" y="1312"/>
                    <a:pt x="1119" y="1539"/>
                  </a:cubicBezTo>
                  <a:cubicBezTo>
                    <a:pt x="1119" y="1767"/>
                    <a:pt x="1303" y="1953"/>
                    <a:pt x="1531" y="1953"/>
                  </a:cubicBezTo>
                  <a:cubicBezTo>
                    <a:pt x="1759" y="1953"/>
                    <a:pt x="1945" y="1767"/>
                    <a:pt x="1945" y="1539"/>
                  </a:cubicBezTo>
                  <a:cubicBezTo>
                    <a:pt x="1945" y="1312"/>
                    <a:pt x="1759" y="1126"/>
                    <a:pt x="1531" y="1126"/>
                  </a:cubicBezTo>
                  <a:close/>
                  <a:moveTo>
                    <a:pt x="1531" y="2134"/>
                  </a:moveTo>
                  <a:lnTo>
                    <a:pt x="1531" y="2134"/>
                  </a:lnTo>
                  <a:cubicBezTo>
                    <a:pt x="1204" y="2134"/>
                    <a:pt x="938" y="1867"/>
                    <a:pt x="938" y="1539"/>
                  </a:cubicBezTo>
                  <a:cubicBezTo>
                    <a:pt x="938" y="1212"/>
                    <a:pt x="1204" y="945"/>
                    <a:pt x="1531" y="945"/>
                  </a:cubicBezTo>
                  <a:cubicBezTo>
                    <a:pt x="1859" y="945"/>
                    <a:pt x="2126" y="1212"/>
                    <a:pt x="2126" y="1539"/>
                  </a:cubicBezTo>
                  <a:cubicBezTo>
                    <a:pt x="2126" y="1867"/>
                    <a:pt x="1859" y="2134"/>
                    <a:pt x="1531" y="2134"/>
                  </a:cubicBezTo>
                  <a:close/>
                  <a:moveTo>
                    <a:pt x="834" y="2325"/>
                  </a:moveTo>
                  <a:lnTo>
                    <a:pt x="834" y="2325"/>
                  </a:lnTo>
                  <a:cubicBezTo>
                    <a:pt x="854" y="2325"/>
                    <a:pt x="874" y="2331"/>
                    <a:pt x="890" y="2344"/>
                  </a:cubicBezTo>
                  <a:cubicBezTo>
                    <a:pt x="970" y="2409"/>
                    <a:pt x="1060" y="2460"/>
                    <a:pt x="1156" y="2498"/>
                  </a:cubicBezTo>
                  <a:cubicBezTo>
                    <a:pt x="1190" y="2511"/>
                    <a:pt x="1213" y="2545"/>
                    <a:pt x="1213" y="2582"/>
                  </a:cubicBezTo>
                  <a:lnTo>
                    <a:pt x="1213" y="2853"/>
                  </a:lnTo>
                  <a:cubicBezTo>
                    <a:pt x="1213" y="2877"/>
                    <a:pt x="1233" y="2897"/>
                    <a:pt x="1257" y="2897"/>
                  </a:cubicBezTo>
                  <a:lnTo>
                    <a:pt x="1806" y="2897"/>
                  </a:lnTo>
                  <a:cubicBezTo>
                    <a:pt x="1830" y="2897"/>
                    <a:pt x="1850" y="2877"/>
                    <a:pt x="1850" y="2853"/>
                  </a:cubicBezTo>
                  <a:lnTo>
                    <a:pt x="1850" y="2582"/>
                  </a:lnTo>
                  <a:cubicBezTo>
                    <a:pt x="1850" y="2545"/>
                    <a:pt x="1873" y="2511"/>
                    <a:pt x="1908" y="2498"/>
                  </a:cubicBezTo>
                  <a:cubicBezTo>
                    <a:pt x="2003" y="2460"/>
                    <a:pt x="2093" y="2409"/>
                    <a:pt x="2173" y="2344"/>
                  </a:cubicBezTo>
                  <a:cubicBezTo>
                    <a:pt x="2202" y="2321"/>
                    <a:pt x="2243" y="2318"/>
                    <a:pt x="2275" y="2337"/>
                  </a:cubicBezTo>
                  <a:lnTo>
                    <a:pt x="2510" y="2473"/>
                  </a:lnTo>
                  <a:cubicBezTo>
                    <a:pt x="2517" y="2476"/>
                    <a:pt x="2524" y="2479"/>
                    <a:pt x="2532" y="2479"/>
                  </a:cubicBezTo>
                  <a:cubicBezTo>
                    <a:pt x="2545" y="2479"/>
                    <a:pt x="2561" y="2473"/>
                    <a:pt x="2570" y="2456"/>
                  </a:cubicBezTo>
                  <a:lnTo>
                    <a:pt x="2845" y="1981"/>
                  </a:lnTo>
                  <a:cubicBezTo>
                    <a:pt x="2853" y="1967"/>
                    <a:pt x="2851" y="1954"/>
                    <a:pt x="2849" y="1947"/>
                  </a:cubicBezTo>
                  <a:cubicBezTo>
                    <a:pt x="2848" y="1941"/>
                    <a:pt x="2842" y="1928"/>
                    <a:pt x="2829" y="1921"/>
                  </a:cubicBezTo>
                  <a:lnTo>
                    <a:pt x="2594" y="1785"/>
                  </a:lnTo>
                  <a:cubicBezTo>
                    <a:pt x="2561" y="1766"/>
                    <a:pt x="2544" y="1730"/>
                    <a:pt x="2550" y="1693"/>
                  </a:cubicBezTo>
                  <a:cubicBezTo>
                    <a:pt x="2557" y="1642"/>
                    <a:pt x="2561" y="1590"/>
                    <a:pt x="2561" y="1539"/>
                  </a:cubicBezTo>
                  <a:cubicBezTo>
                    <a:pt x="2561" y="1488"/>
                    <a:pt x="2557" y="1437"/>
                    <a:pt x="2550" y="1386"/>
                  </a:cubicBezTo>
                  <a:cubicBezTo>
                    <a:pt x="2544" y="1349"/>
                    <a:pt x="2561" y="1313"/>
                    <a:pt x="2594" y="1295"/>
                  </a:cubicBezTo>
                  <a:lnTo>
                    <a:pt x="2829" y="1158"/>
                  </a:lnTo>
                  <a:cubicBezTo>
                    <a:pt x="2842" y="1151"/>
                    <a:pt x="2848" y="1138"/>
                    <a:pt x="2849" y="1132"/>
                  </a:cubicBezTo>
                  <a:cubicBezTo>
                    <a:pt x="2851" y="1125"/>
                    <a:pt x="2853" y="1112"/>
                    <a:pt x="2845" y="1098"/>
                  </a:cubicBezTo>
                  <a:lnTo>
                    <a:pt x="2570" y="623"/>
                  </a:lnTo>
                  <a:cubicBezTo>
                    <a:pt x="2561" y="607"/>
                    <a:pt x="2545" y="601"/>
                    <a:pt x="2532" y="601"/>
                  </a:cubicBezTo>
                  <a:cubicBezTo>
                    <a:pt x="2524" y="601"/>
                    <a:pt x="2517" y="603"/>
                    <a:pt x="2510" y="607"/>
                  </a:cubicBezTo>
                  <a:lnTo>
                    <a:pt x="2275" y="742"/>
                  </a:lnTo>
                  <a:cubicBezTo>
                    <a:pt x="2243" y="760"/>
                    <a:pt x="2202" y="758"/>
                    <a:pt x="2173" y="735"/>
                  </a:cubicBezTo>
                  <a:cubicBezTo>
                    <a:pt x="2092" y="670"/>
                    <a:pt x="2003" y="618"/>
                    <a:pt x="1908" y="581"/>
                  </a:cubicBezTo>
                  <a:cubicBezTo>
                    <a:pt x="1873" y="567"/>
                    <a:pt x="1850" y="535"/>
                    <a:pt x="1850" y="497"/>
                  </a:cubicBezTo>
                  <a:lnTo>
                    <a:pt x="1850" y="225"/>
                  </a:lnTo>
                  <a:cubicBezTo>
                    <a:pt x="1850" y="201"/>
                    <a:pt x="1830" y="181"/>
                    <a:pt x="1806" y="181"/>
                  </a:cubicBezTo>
                  <a:lnTo>
                    <a:pt x="1257" y="181"/>
                  </a:lnTo>
                  <a:cubicBezTo>
                    <a:pt x="1233" y="181"/>
                    <a:pt x="1213" y="201"/>
                    <a:pt x="1213" y="225"/>
                  </a:cubicBezTo>
                  <a:lnTo>
                    <a:pt x="1213" y="497"/>
                  </a:lnTo>
                  <a:cubicBezTo>
                    <a:pt x="1213" y="535"/>
                    <a:pt x="1190" y="567"/>
                    <a:pt x="1156" y="581"/>
                  </a:cubicBezTo>
                  <a:cubicBezTo>
                    <a:pt x="1060" y="618"/>
                    <a:pt x="970" y="670"/>
                    <a:pt x="890" y="735"/>
                  </a:cubicBezTo>
                  <a:cubicBezTo>
                    <a:pt x="861" y="758"/>
                    <a:pt x="821" y="760"/>
                    <a:pt x="788" y="742"/>
                  </a:cubicBezTo>
                  <a:lnTo>
                    <a:pt x="553" y="607"/>
                  </a:lnTo>
                  <a:cubicBezTo>
                    <a:pt x="546" y="603"/>
                    <a:pt x="539" y="601"/>
                    <a:pt x="531" y="601"/>
                  </a:cubicBezTo>
                  <a:cubicBezTo>
                    <a:pt x="519" y="601"/>
                    <a:pt x="502" y="607"/>
                    <a:pt x="493" y="623"/>
                  </a:cubicBezTo>
                  <a:lnTo>
                    <a:pt x="218" y="1098"/>
                  </a:lnTo>
                  <a:cubicBezTo>
                    <a:pt x="210" y="1112"/>
                    <a:pt x="212" y="1125"/>
                    <a:pt x="214" y="1132"/>
                  </a:cubicBezTo>
                  <a:cubicBezTo>
                    <a:pt x="216" y="1138"/>
                    <a:pt x="220" y="1151"/>
                    <a:pt x="234" y="1158"/>
                  </a:cubicBezTo>
                  <a:lnTo>
                    <a:pt x="470" y="1294"/>
                  </a:lnTo>
                  <a:cubicBezTo>
                    <a:pt x="502" y="1313"/>
                    <a:pt x="519" y="1349"/>
                    <a:pt x="513" y="1386"/>
                  </a:cubicBezTo>
                  <a:cubicBezTo>
                    <a:pt x="506" y="1437"/>
                    <a:pt x="502" y="1488"/>
                    <a:pt x="502" y="1539"/>
                  </a:cubicBezTo>
                  <a:cubicBezTo>
                    <a:pt x="502" y="1590"/>
                    <a:pt x="506" y="1642"/>
                    <a:pt x="513" y="1693"/>
                  </a:cubicBezTo>
                  <a:cubicBezTo>
                    <a:pt x="519" y="1730"/>
                    <a:pt x="501" y="1766"/>
                    <a:pt x="470" y="1785"/>
                  </a:cubicBezTo>
                  <a:lnTo>
                    <a:pt x="234" y="1921"/>
                  </a:lnTo>
                  <a:cubicBezTo>
                    <a:pt x="213" y="1932"/>
                    <a:pt x="206" y="1960"/>
                    <a:pt x="218" y="1981"/>
                  </a:cubicBezTo>
                  <a:lnTo>
                    <a:pt x="493" y="2456"/>
                  </a:lnTo>
                  <a:cubicBezTo>
                    <a:pt x="502" y="2473"/>
                    <a:pt x="519" y="2479"/>
                    <a:pt x="531" y="2479"/>
                  </a:cubicBezTo>
                  <a:cubicBezTo>
                    <a:pt x="539" y="2479"/>
                    <a:pt x="546" y="2476"/>
                    <a:pt x="553" y="2473"/>
                  </a:cubicBezTo>
                  <a:lnTo>
                    <a:pt x="788" y="2337"/>
                  </a:lnTo>
                  <a:cubicBezTo>
                    <a:pt x="803" y="2328"/>
                    <a:pt x="818" y="2325"/>
                    <a:pt x="834" y="2325"/>
                  </a:cubicBezTo>
                  <a:close/>
                  <a:moveTo>
                    <a:pt x="1806" y="3078"/>
                  </a:moveTo>
                  <a:lnTo>
                    <a:pt x="1257" y="3078"/>
                  </a:lnTo>
                  <a:cubicBezTo>
                    <a:pt x="1133" y="3078"/>
                    <a:pt x="1032" y="2978"/>
                    <a:pt x="1032" y="2853"/>
                  </a:cubicBezTo>
                  <a:lnTo>
                    <a:pt x="1032" y="2642"/>
                  </a:lnTo>
                  <a:cubicBezTo>
                    <a:pt x="960" y="2609"/>
                    <a:pt x="891" y="2570"/>
                    <a:pt x="827" y="2523"/>
                  </a:cubicBezTo>
                  <a:lnTo>
                    <a:pt x="643" y="2629"/>
                  </a:lnTo>
                  <a:cubicBezTo>
                    <a:pt x="609" y="2649"/>
                    <a:pt x="571" y="2659"/>
                    <a:pt x="531" y="2659"/>
                  </a:cubicBezTo>
                  <a:cubicBezTo>
                    <a:pt x="451" y="2659"/>
                    <a:pt x="376" y="2616"/>
                    <a:pt x="336" y="2547"/>
                  </a:cubicBezTo>
                  <a:lnTo>
                    <a:pt x="61" y="2071"/>
                  </a:lnTo>
                  <a:cubicBezTo>
                    <a:pt x="0" y="1963"/>
                    <a:pt x="37" y="1826"/>
                    <a:pt x="144" y="1764"/>
                  </a:cubicBezTo>
                  <a:lnTo>
                    <a:pt x="327" y="1658"/>
                  </a:lnTo>
                  <a:cubicBezTo>
                    <a:pt x="323" y="1619"/>
                    <a:pt x="321" y="1579"/>
                    <a:pt x="321" y="1539"/>
                  </a:cubicBezTo>
                  <a:cubicBezTo>
                    <a:pt x="321" y="1500"/>
                    <a:pt x="323" y="1460"/>
                    <a:pt x="327" y="1421"/>
                  </a:cubicBezTo>
                  <a:lnTo>
                    <a:pt x="144" y="1315"/>
                  </a:lnTo>
                  <a:cubicBezTo>
                    <a:pt x="92" y="1285"/>
                    <a:pt x="55" y="1237"/>
                    <a:pt x="39" y="1179"/>
                  </a:cubicBezTo>
                  <a:cubicBezTo>
                    <a:pt x="24" y="1121"/>
                    <a:pt x="32" y="1060"/>
                    <a:pt x="62" y="1008"/>
                  </a:cubicBezTo>
                  <a:lnTo>
                    <a:pt x="336" y="532"/>
                  </a:lnTo>
                  <a:cubicBezTo>
                    <a:pt x="376" y="463"/>
                    <a:pt x="451" y="420"/>
                    <a:pt x="531" y="420"/>
                  </a:cubicBezTo>
                  <a:cubicBezTo>
                    <a:pt x="571" y="420"/>
                    <a:pt x="609" y="431"/>
                    <a:pt x="643" y="450"/>
                  </a:cubicBezTo>
                  <a:lnTo>
                    <a:pt x="827" y="556"/>
                  </a:lnTo>
                  <a:cubicBezTo>
                    <a:pt x="891" y="509"/>
                    <a:pt x="960" y="470"/>
                    <a:pt x="1032" y="437"/>
                  </a:cubicBezTo>
                  <a:lnTo>
                    <a:pt x="1032" y="225"/>
                  </a:lnTo>
                  <a:cubicBezTo>
                    <a:pt x="1032" y="102"/>
                    <a:pt x="1133" y="0"/>
                    <a:pt x="1257" y="0"/>
                  </a:cubicBezTo>
                  <a:lnTo>
                    <a:pt x="1806" y="0"/>
                  </a:lnTo>
                  <a:cubicBezTo>
                    <a:pt x="1930" y="0"/>
                    <a:pt x="2031" y="102"/>
                    <a:pt x="2031" y="225"/>
                  </a:cubicBezTo>
                  <a:lnTo>
                    <a:pt x="2031" y="437"/>
                  </a:lnTo>
                  <a:cubicBezTo>
                    <a:pt x="2103" y="470"/>
                    <a:pt x="2172" y="510"/>
                    <a:pt x="2236" y="556"/>
                  </a:cubicBezTo>
                  <a:lnTo>
                    <a:pt x="2420" y="450"/>
                  </a:lnTo>
                  <a:cubicBezTo>
                    <a:pt x="2454" y="431"/>
                    <a:pt x="2493" y="420"/>
                    <a:pt x="2532" y="420"/>
                  </a:cubicBezTo>
                  <a:cubicBezTo>
                    <a:pt x="2612" y="420"/>
                    <a:pt x="2687" y="463"/>
                    <a:pt x="2727" y="532"/>
                  </a:cubicBezTo>
                  <a:lnTo>
                    <a:pt x="3001" y="1008"/>
                  </a:lnTo>
                  <a:cubicBezTo>
                    <a:pt x="3031" y="1060"/>
                    <a:pt x="3040" y="1121"/>
                    <a:pt x="3024" y="1179"/>
                  </a:cubicBezTo>
                  <a:cubicBezTo>
                    <a:pt x="3009" y="1236"/>
                    <a:pt x="2971" y="1285"/>
                    <a:pt x="2919" y="1315"/>
                  </a:cubicBezTo>
                  <a:lnTo>
                    <a:pt x="2736" y="1421"/>
                  </a:lnTo>
                  <a:cubicBezTo>
                    <a:pt x="2740" y="1460"/>
                    <a:pt x="2742" y="1500"/>
                    <a:pt x="2742" y="1539"/>
                  </a:cubicBezTo>
                  <a:cubicBezTo>
                    <a:pt x="2742" y="1579"/>
                    <a:pt x="2740" y="1619"/>
                    <a:pt x="2736" y="1658"/>
                  </a:cubicBezTo>
                  <a:lnTo>
                    <a:pt x="2919" y="1764"/>
                  </a:lnTo>
                  <a:cubicBezTo>
                    <a:pt x="2971" y="1794"/>
                    <a:pt x="3009" y="1842"/>
                    <a:pt x="3024" y="1901"/>
                  </a:cubicBezTo>
                  <a:cubicBezTo>
                    <a:pt x="3040" y="1959"/>
                    <a:pt x="3031" y="2019"/>
                    <a:pt x="3001" y="2071"/>
                  </a:cubicBezTo>
                  <a:lnTo>
                    <a:pt x="2727" y="2547"/>
                  </a:lnTo>
                  <a:cubicBezTo>
                    <a:pt x="2687" y="2616"/>
                    <a:pt x="2612" y="2659"/>
                    <a:pt x="2532" y="2659"/>
                  </a:cubicBezTo>
                  <a:cubicBezTo>
                    <a:pt x="2493" y="2659"/>
                    <a:pt x="2454" y="2649"/>
                    <a:pt x="2420" y="2629"/>
                  </a:cubicBezTo>
                  <a:lnTo>
                    <a:pt x="2236" y="2523"/>
                  </a:lnTo>
                  <a:cubicBezTo>
                    <a:pt x="2172" y="2570"/>
                    <a:pt x="2103" y="2609"/>
                    <a:pt x="2031" y="2642"/>
                  </a:cubicBezTo>
                  <a:lnTo>
                    <a:pt x="2031" y="2853"/>
                  </a:lnTo>
                  <a:cubicBezTo>
                    <a:pt x="2031" y="2978"/>
                    <a:pt x="1930" y="3078"/>
                    <a:pt x="1806" y="3078"/>
                  </a:cubicBezTo>
                  <a:close/>
                </a:path>
              </a:pathLst>
            </a:custGeom>
            <a:solidFill>
              <a:schemeClr val="accent1">
                <a:lumMod val="75000"/>
              </a:schemeClr>
            </a:solidFill>
            <a:ln>
              <a:noFill/>
            </a:ln>
            <a:effectLst/>
          </p:spPr>
          <p:txBody>
            <a:bodyPr wrap="none" anchor="ctr"/>
            <a:lstStyle/>
            <a:p>
              <a:endParaRPr lang="es-ES_tradnl" sz="1633"/>
            </a:p>
          </p:txBody>
        </p:sp>
        <p:sp>
          <p:nvSpPr>
            <p:cNvPr id="44" name="Freeform 30">
              <a:extLst>
                <a:ext uri="{FF2B5EF4-FFF2-40B4-BE49-F238E27FC236}">
                  <a16:creationId xmlns:a16="http://schemas.microsoft.com/office/drawing/2014/main" id="{8BF5F390-4ADF-8247-80E9-4C81B07295E6}"/>
                </a:ext>
              </a:extLst>
            </p:cNvPr>
            <p:cNvSpPr>
              <a:spLocks noChangeArrowheads="1"/>
            </p:cNvSpPr>
            <p:nvPr/>
          </p:nvSpPr>
          <p:spPr bwMode="auto">
            <a:xfrm rot="8442237">
              <a:off x="4615955" y="-288783"/>
              <a:ext cx="1289819" cy="1259059"/>
            </a:xfrm>
            <a:custGeom>
              <a:avLst/>
              <a:gdLst>
                <a:gd name="T0" fmla="*/ 1748198 w 5361"/>
                <a:gd name="T1" fmla="*/ 1076676 h 5233"/>
                <a:gd name="T2" fmla="*/ 1662139 w 5361"/>
                <a:gd name="T3" fmla="*/ 1002857 h 5233"/>
                <a:gd name="T4" fmla="*/ 1669701 w 5361"/>
                <a:gd name="T5" fmla="*/ 897710 h 5233"/>
                <a:gd name="T6" fmla="*/ 1677982 w 5361"/>
                <a:gd name="T7" fmla="*/ 759435 h 5233"/>
                <a:gd name="T8" fmla="*/ 1858744 w 5361"/>
                <a:gd name="T9" fmla="*/ 636283 h 5233"/>
                <a:gd name="T10" fmla="*/ 1785647 w 5361"/>
                <a:gd name="T11" fmla="*/ 476762 h 5233"/>
                <a:gd name="T12" fmla="*/ 1797530 w 5361"/>
                <a:gd name="T13" fmla="*/ 432471 h 5233"/>
                <a:gd name="T14" fmla="*/ 1909515 w 5361"/>
                <a:gd name="T15" fmla="*/ 561384 h 5233"/>
                <a:gd name="T16" fmla="*/ 1865225 w 5361"/>
                <a:gd name="T17" fmla="*/ 726306 h 5233"/>
                <a:gd name="T18" fmla="*/ 1734875 w 5361"/>
                <a:gd name="T19" fmla="*/ 897710 h 5233"/>
                <a:gd name="T20" fmla="*/ 1780966 w 5361"/>
                <a:gd name="T21" fmla="*/ 1020141 h 5233"/>
                <a:gd name="T22" fmla="*/ 1792489 w 5361"/>
                <a:gd name="T23" fmla="*/ 1064433 h 5233"/>
                <a:gd name="T24" fmla="*/ 965020 w 5361"/>
                <a:gd name="T25" fmla="*/ 598473 h 5233"/>
                <a:gd name="T26" fmla="*/ 965020 w 5361"/>
                <a:gd name="T27" fmla="*/ 1196587 h 5233"/>
                <a:gd name="T28" fmla="*/ 1263888 w 5361"/>
                <a:gd name="T29" fmla="*/ 897710 h 5233"/>
                <a:gd name="T30" fmla="*/ 965020 w 5361"/>
                <a:gd name="T31" fmla="*/ 1261763 h 5233"/>
                <a:gd name="T32" fmla="*/ 965020 w 5361"/>
                <a:gd name="T33" fmla="*/ 533297 h 5233"/>
                <a:gd name="T34" fmla="*/ 1329063 w 5361"/>
                <a:gd name="T35" fmla="*/ 897710 h 5233"/>
                <a:gd name="T36" fmla="*/ 784259 w 5361"/>
                <a:gd name="T37" fmla="*/ 1884003 h 5233"/>
                <a:gd name="T38" fmla="*/ 662911 w 5361"/>
                <a:gd name="T39" fmla="*/ 1606012 h 5233"/>
                <a:gd name="T40" fmla="*/ 366564 w 5361"/>
                <a:gd name="T41" fmla="*/ 1591968 h 5233"/>
                <a:gd name="T42" fmla="*/ 275103 w 5361"/>
                <a:gd name="T43" fmla="*/ 1603851 h 5233"/>
                <a:gd name="T44" fmla="*/ 20165 w 5361"/>
                <a:gd name="T45" fmla="*/ 1234396 h 5233"/>
                <a:gd name="T46" fmla="*/ 64455 w 5361"/>
                <a:gd name="T47" fmla="*/ 1068754 h 5233"/>
                <a:gd name="T48" fmla="*/ 194804 w 5361"/>
                <a:gd name="T49" fmla="*/ 897710 h 5233"/>
                <a:gd name="T50" fmla="*/ 64815 w 5361"/>
                <a:gd name="T51" fmla="*/ 726306 h 5233"/>
                <a:gd name="T52" fmla="*/ 8642 w 5361"/>
                <a:gd name="T53" fmla="*/ 652847 h 5233"/>
                <a:gd name="T54" fmla="*/ 201286 w 5361"/>
                <a:gd name="T55" fmla="*/ 247744 h 5233"/>
                <a:gd name="T56" fmla="*/ 366564 w 5361"/>
                <a:gd name="T57" fmla="*/ 203452 h 5233"/>
                <a:gd name="T58" fmla="*/ 662911 w 5361"/>
                <a:gd name="T59" fmla="*/ 189409 h 5233"/>
                <a:gd name="T60" fmla="*/ 695679 w 5361"/>
                <a:gd name="T61" fmla="*/ 0 h 5233"/>
                <a:gd name="T62" fmla="*/ 728086 w 5361"/>
                <a:gd name="T63" fmla="*/ 211014 h 5233"/>
                <a:gd name="T64" fmla="*/ 707561 w 5361"/>
                <a:gd name="T65" fmla="*/ 241262 h 5233"/>
                <a:gd name="T66" fmla="*/ 488991 w 5361"/>
                <a:gd name="T67" fmla="*/ 349290 h 5233"/>
                <a:gd name="T68" fmla="*/ 291666 w 5361"/>
                <a:gd name="T69" fmla="*/ 254225 h 5233"/>
                <a:gd name="T70" fmla="*/ 76697 w 5361"/>
                <a:gd name="T71" fmla="*/ 593792 h 5233"/>
                <a:gd name="T72" fmla="*/ 71296 w 5361"/>
                <a:gd name="T73" fmla="*/ 636283 h 5233"/>
                <a:gd name="T74" fmla="*/ 252057 w 5361"/>
                <a:gd name="T75" fmla="*/ 759435 h 5233"/>
                <a:gd name="T76" fmla="*/ 259979 w 5361"/>
                <a:gd name="T77" fmla="*/ 897710 h 5233"/>
                <a:gd name="T78" fmla="*/ 267901 w 5361"/>
                <a:gd name="T79" fmla="*/ 1002857 h 5233"/>
                <a:gd name="T80" fmla="*/ 96862 w 5361"/>
                <a:gd name="T81" fmla="*/ 1125288 h 5233"/>
                <a:gd name="T82" fmla="*/ 76697 w 5361"/>
                <a:gd name="T83" fmla="*/ 1201628 h 5233"/>
                <a:gd name="T84" fmla="*/ 291666 w 5361"/>
                <a:gd name="T85" fmla="*/ 1540835 h 5233"/>
                <a:gd name="T86" fmla="*/ 488991 w 5361"/>
                <a:gd name="T87" fmla="*/ 1445771 h 5233"/>
                <a:gd name="T88" fmla="*/ 525720 w 5361"/>
                <a:gd name="T89" fmla="*/ 1448651 h 5233"/>
                <a:gd name="T90" fmla="*/ 728086 w 5361"/>
                <a:gd name="T91" fmla="*/ 1584406 h 5233"/>
                <a:gd name="T92" fmla="*/ 784259 w 5361"/>
                <a:gd name="T93" fmla="*/ 1818826 h 5233"/>
                <a:gd name="T94" fmla="*/ 1201954 w 5361"/>
                <a:gd name="T95" fmla="*/ 1763012 h 5233"/>
                <a:gd name="T96" fmla="*/ 1222479 w 5361"/>
                <a:gd name="T97" fmla="*/ 1553798 h 5233"/>
                <a:gd name="T98" fmla="*/ 1404320 w 5361"/>
                <a:gd name="T99" fmla="*/ 1448651 h 5233"/>
                <a:gd name="T100" fmla="*/ 1595884 w 5361"/>
                <a:gd name="T101" fmla="*/ 1535434 h 5233"/>
                <a:gd name="T102" fmla="*/ 1744238 w 5361"/>
                <a:gd name="T103" fmla="*/ 1391037 h 5233"/>
                <a:gd name="T104" fmla="*/ 1800410 w 5361"/>
                <a:gd name="T105" fmla="*/ 1423085 h 5233"/>
                <a:gd name="T106" fmla="*/ 1563116 w 5361"/>
                <a:gd name="T107" fmla="*/ 1591968 h 5233"/>
                <a:gd name="T108" fmla="*/ 1266769 w 5361"/>
                <a:gd name="T109" fmla="*/ 1606012 h 5233"/>
                <a:gd name="T110" fmla="*/ 1145781 w 5361"/>
                <a:gd name="T111" fmla="*/ 1884003 h 5233"/>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5361" h="5233">
                  <a:moveTo>
                    <a:pt x="4901" y="3002"/>
                  </a:moveTo>
                  <a:lnTo>
                    <a:pt x="4901" y="3002"/>
                  </a:lnTo>
                  <a:cubicBezTo>
                    <a:pt x="4885" y="3002"/>
                    <a:pt x="4869" y="2998"/>
                    <a:pt x="4855" y="2990"/>
                  </a:cubicBezTo>
                  <a:lnTo>
                    <a:pt x="4660" y="2876"/>
                  </a:lnTo>
                  <a:cubicBezTo>
                    <a:pt x="4627" y="2858"/>
                    <a:pt x="4610" y="2822"/>
                    <a:pt x="4616" y="2785"/>
                  </a:cubicBezTo>
                  <a:cubicBezTo>
                    <a:pt x="4630" y="2689"/>
                    <a:pt x="4637" y="2591"/>
                    <a:pt x="4637" y="2493"/>
                  </a:cubicBezTo>
                  <a:cubicBezTo>
                    <a:pt x="4637" y="2396"/>
                    <a:pt x="4630" y="2297"/>
                    <a:pt x="4616" y="2201"/>
                  </a:cubicBezTo>
                  <a:cubicBezTo>
                    <a:pt x="4610" y="2164"/>
                    <a:pt x="4627" y="2128"/>
                    <a:pt x="4660" y="2109"/>
                  </a:cubicBezTo>
                  <a:lnTo>
                    <a:pt x="5089" y="1861"/>
                  </a:lnTo>
                  <a:cubicBezTo>
                    <a:pt x="5126" y="1841"/>
                    <a:pt x="5151" y="1807"/>
                    <a:pt x="5162" y="1767"/>
                  </a:cubicBezTo>
                  <a:cubicBezTo>
                    <a:pt x="5172" y="1727"/>
                    <a:pt x="5167" y="1684"/>
                    <a:pt x="5147" y="1649"/>
                  </a:cubicBezTo>
                  <a:lnTo>
                    <a:pt x="4959" y="1324"/>
                  </a:lnTo>
                  <a:cubicBezTo>
                    <a:pt x="4934" y="1281"/>
                    <a:pt x="4949" y="1225"/>
                    <a:pt x="4992" y="1201"/>
                  </a:cubicBezTo>
                  <a:cubicBezTo>
                    <a:pt x="5036" y="1176"/>
                    <a:pt x="5091" y="1190"/>
                    <a:pt x="5116" y="1234"/>
                  </a:cubicBezTo>
                  <a:lnTo>
                    <a:pt x="5303" y="1559"/>
                  </a:lnTo>
                  <a:cubicBezTo>
                    <a:pt x="5348" y="1636"/>
                    <a:pt x="5360" y="1727"/>
                    <a:pt x="5336" y="1813"/>
                  </a:cubicBezTo>
                  <a:cubicBezTo>
                    <a:pt x="5313" y="1900"/>
                    <a:pt x="5258" y="1973"/>
                    <a:pt x="5180" y="2017"/>
                  </a:cubicBezTo>
                  <a:lnTo>
                    <a:pt x="4802" y="2236"/>
                  </a:lnTo>
                  <a:cubicBezTo>
                    <a:pt x="4813" y="2321"/>
                    <a:pt x="4818" y="2407"/>
                    <a:pt x="4818" y="2493"/>
                  </a:cubicBezTo>
                  <a:cubicBezTo>
                    <a:pt x="4818" y="2579"/>
                    <a:pt x="4813" y="2665"/>
                    <a:pt x="4802" y="2750"/>
                  </a:cubicBezTo>
                  <a:lnTo>
                    <a:pt x="4946" y="2833"/>
                  </a:lnTo>
                  <a:cubicBezTo>
                    <a:pt x="4989" y="2858"/>
                    <a:pt x="5004" y="2914"/>
                    <a:pt x="4978" y="2956"/>
                  </a:cubicBezTo>
                  <a:cubicBezTo>
                    <a:pt x="4962" y="2986"/>
                    <a:pt x="4932" y="3002"/>
                    <a:pt x="4901" y="3002"/>
                  </a:cubicBezTo>
                  <a:close/>
                  <a:moveTo>
                    <a:pt x="2680" y="1662"/>
                  </a:moveTo>
                  <a:lnTo>
                    <a:pt x="2680" y="1662"/>
                  </a:lnTo>
                  <a:cubicBezTo>
                    <a:pt x="2222" y="1662"/>
                    <a:pt x="1849" y="2035"/>
                    <a:pt x="1849" y="2493"/>
                  </a:cubicBezTo>
                  <a:cubicBezTo>
                    <a:pt x="1849" y="2951"/>
                    <a:pt x="2222" y="3323"/>
                    <a:pt x="2680" y="3323"/>
                  </a:cubicBezTo>
                  <a:cubicBezTo>
                    <a:pt x="3138" y="3323"/>
                    <a:pt x="3510" y="2951"/>
                    <a:pt x="3510" y="2493"/>
                  </a:cubicBezTo>
                  <a:cubicBezTo>
                    <a:pt x="3510" y="2035"/>
                    <a:pt x="3138" y="1662"/>
                    <a:pt x="2680" y="1662"/>
                  </a:cubicBezTo>
                  <a:close/>
                  <a:moveTo>
                    <a:pt x="2680" y="3504"/>
                  </a:moveTo>
                  <a:lnTo>
                    <a:pt x="2680" y="3504"/>
                  </a:lnTo>
                  <a:cubicBezTo>
                    <a:pt x="2122" y="3504"/>
                    <a:pt x="1668" y="3051"/>
                    <a:pt x="1668" y="2493"/>
                  </a:cubicBezTo>
                  <a:cubicBezTo>
                    <a:pt x="1668" y="1935"/>
                    <a:pt x="2122" y="1481"/>
                    <a:pt x="2680" y="1481"/>
                  </a:cubicBezTo>
                  <a:cubicBezTo>
                    <a:pt x="3237" y="1481"/>
                    <a:pt x="3691" y="1935"/>
                    <a:pt x="3691" y="2493"/>
                  </a:cubicBezTo>
                  <a:cubicBezTo>
                    <a:pt x="3691" y="3051"/>
                    <a:pt x="3237" y="3504"/>
                    <a:pt x="2680" y="3504"/>
                  </a:cubicBezTo>
                  <a:close/>
                  <a:moveTo>
                    <a:pt x="3182" y="5232"/>
                  </a:moveTo>
                  <a:lnTo>
                    <a:pt x="2178" y="5232"/>
                  </a:lnTo>
                  <a:cubicBezTo>
                    <a:pt x="1992" y="5232"/>
                    <a:pt x="1841" y="5081"/>
                    <a:pt x="1841" y="4896"/>
                  </a:cubicBezTo>
                  <a:lnTo>
                    <a:pt x="1841" y="4460"/>
                  </a:lnTo>
                  <a:cubicBezTo>
                    <a:pt x="1683" y="4393"/>
                    <a:pt x="1533" y="4306"/>
                    <a:pt x="1395" y="4203"/>
                  </a:cubicBezTo>
                  <a:lnTo>
                    <a:pt x="1018" y="4421"/>
                  </a:lnTo>
                  <a:cubicBezTo>
                    <a:pt x="941" y="4465"/>
                    <a:pt x="850" y="4477"/>
                    <a:pt x="764" y="4454"/>
                  </a:cubicBezTo>
                  <a:cubicBezTo>
                    <a:pt x="676" y="4431"/>
                    <a:pt x="604" y="4375"/>
                    <a:pt x="559" y="4298"/>
                  </a:cubicBezTo>
                  <a:lnTo>
                    <a:pt x="56" y="3428"/>
                  </a:lnTo>
                  <a:cubicBezTo>
                    <a:pt x="12" y="3350"/>
                    <a:pt x="0" y="3259"/>
                    <a:pt x="23" y="3173"/>
                  </a:cubicBezTo>
                  <a:cubicBezTo>
                    <a:pt x="46" y="3086"/>
                    <a:pt x="102" y="3013"/>
                    <a:pt x="179" y="2968"/>
                  </a:cubicBezTo>
                  <a:lnTo>
                    <a:pt x="557" y="2750"/>
                  </a:lnTo>
                  <a:cubicBezTo>
                    <a:pt x="547" y="2664"/>
                    <a:pt x="541" y="2578"/>
                    <a:pt x="541" y="2493"/>
                  </a:cubicBezTo>
                  <a:cubicBezTo>
                    <a:pt x="541" y="2407"/>
                    <a:pt x="547" y="2321"/>
                    <a:pt x="557" y="2236"/>
                  </a:cubicBezTo>
                  <a:lnTo>
                    <a:pt x="180" y="2017"/>
                  </a:lnTo>
                  <a:cubicBezTo>
                    <a:pt x="102" y="1973"/>
                    <a:pt x="46" y="1900"/>
                    <a:pt x="24" y="1813"/>
                  </a:cubicBezTo>
                  <a:cubicBezTo>
                    <a:pt x="0" y="1727"/>
                    <a:pt x="12" y="1636"/>
                    <a:pt x="56" y="1559"/>
                  </a:cubicBezTo>
                  <a:lnTo>
                    <a:pt x="559" y="688"/>
                  </a:lnTo>
                  <a:cubicBezTo>
                    <a:pt x="604" y="611"/>
                    <a:pt x="676" y="555"/>
                    <a:pt x="763" y="532"/>
                  </a:cubicBezTo>
                  <a:cubicBezTo>
                    <a:pt x="850" y="508"/>
                    <a:pt x="940" y="521"/>
                    <a:pt x="1018" y="565"/>
                  </a:cubicBezTo>
                  <a:lnTo>
                    <a:pt x="1396" y="783"/>
                  </a:lnTo>
                  <a:cubicBezTo>
                    <a:pt x="1533" y="679"/>
                    <a:pt x="1683" y="593"/>
                    <a:pt x="1841" y="526"/>
                  </a:cubicBezTo>
                  <a:lnTo>
                    <a:pt x="1841" y="90"/>
                  </a:lnTo>
                  <a:cubicBezTo>
                    <a:pt x="1841" y="40"/>
                    <a:pt x="1882" y="0"/>
                    <a:pt x="1932" y="0"/>
                  </a:cubicBezTo>
                  <a:cubicBezTo>
                    <a:pt x="1981" y="0"/>
                    <a:pt x="2022" y="40"/>
                    <a:pt x="2022" y="90"/>
                  </a:cubicBezTo>
                  <a:lnTo>
                    <a:pt x="2022" y="586"/>
                  </a:lnTo>
                  <a:cubicBezTo>
                    <a:pt x="2022" y="624"/>
                    <a:pt x="1999" y="657"/>
                    <a:pt x="1965" y="670"/>
                  </a:cubicBezTo>
                  <a:cubicBezTo>
                    <a:pt x="1783" y="742"/>
                    <a:pt x="1613" y="840"/>
                    <a:pt x="1460" y="962"/>
                  </a:cubicBezTo>
                  <a:cubicBezTo>
                    <a:pt x="1431" y="986"/>
                    <a:pt x="1390" y="989"/>
                    <a:pt x="1358" y="970"/>
                  </a:cubicBezTo>
                  <a:lnTo>
                    <a:pt x="927" y="722"/>
                  </a:lnTo>
                  <a:cubicBezTo>
                    <a:pt x="892" y="701"/>
                    <a:pt x="850" y="696"/>
                    <a:pt x="810" y="706"/>
                  </a:cubicBezTo>
                  <a:cubicBezTo>
                    <a:pt x="769" y="717"/>
                    <a:pt x="736" y="743"/>
                    <a:pt x="715" y="779"/>
                  </a:cubicBezTo>
                  <a:lnTo>
                    <a:pt x="213" y="1649"/>
                  </a:lnTo>
                  <a:cubicBezTo>
                    <a:pt x="193" y="1685"/>
                    <a:pt x="187" y="1727"/>
                    <a:pt x="198" y="1767"/>
                  </a:cubicBezTo>
                  <a:cubicBezTo>
                    <a:pt x="208" y="1807"/>
                    <a:pt x="234" y="1841"/>
                    <a:pt x="270" y="1861"/>
                  </a:cubicBezTo>
                  <a:lnTo>
                    <a:pt x="700" y="2109"/>
                  </a:lnTo>
                  <a:cubicBezTo>
                    <a:pt x="732" y="2128"/>
                    <a:pt x="749" y="2164"/>
                    <a:pt x="744" y="2201"/>
                  </a:cubicBezTo>
                  <a:cubicBezTo>
                    <a:pt x="729" y="2298"/>
                    <a:pt x="722" y="2396"/>
                    <a:pt x="722" y="2493"/>
                  </a:cubicBezTo>
                  <a:cubicBezTo>
                    <a:pt x="722" y="2590"/>
                    <a:pt x="729" y="2688"/>
                    <a:pt x="744" y="2785"/>
                  </a:cubicBezTo>
                  <a:cubicBezTo>
                    <a:pt x="749" y="2822"/>
                    <a:pt x="732" y="2858"/>
                    <a:pt x="700" y="2876"/>
                  </a:cubicBezTo>
                  <a:lnTo>
                    <a:pt x="269" y="3125"/>
                  </a:lnTo>
                  <a:cubicBezTo>
                    <a:pt x="234" y="3146"/>
                    <a:pt x="208" y="3179"/>
                    <a:pt x="198" y="3219"/>
                  </a:cubicBezTo>
                  <a:cubicBezTo>
                    <a:pt x="187" y="3259"/>
                    <a:pt x="193" y="3301"/>
                    <a:pt x="213" y="3337"/>
                  </a:cubicBezTo>
                  <a:lnTo>
                    <a:pt x="715" y="4208"/>
                  </a:lnTo>
                  <a:cubicBezTo>
                    <a:pt x="736" y="4243"/>
                    <a:pt x="769" y="4269"/>
                    <a:pt x="810" y="4279"/>
                  </a:cubicBezTo>
                  <a:cubicBezTo>
                    <a:pt x="850" y="4290"/>
                    <a:pt x="892" y="4284"/>
                    <a:pt x="927" y="4264"/>
                  </a:cubicBezTo>
                  <a:lnTo>
                    <a:pt x="1358" y="4015"/>
                  </a:lnTo>
                  <a:cubicBezTo>
                    <a:pt x="1390" y="3997"/>
                    <a:pt x="1431" y="4000"/>
                    <a:pt x="1460" y="4023"/>
                  </a:cubicBezTo>
                  <a:cubicBezTo>
                    <a:pt x="1612" y="4145"/>
                    <a:pt x="1782" y="4244"/>
                    <a:pt x="1965" y="4315"/>
                  </a:cubicBezTo>
                  <a:cubicBezTo>
                    <a:pt x="1999" y="4329"/>
                    <a:pt x="2022" y="4362"/>
                    <a:pt x="2022" y="4400"/>
                  </a:cubicBezTo>
                  <a:lnTo>
                    <a:pt x="2022" y="4896"/>
                  </a:lnTo>
                  <a:cubicBezTo>
                    <a:pt x="2022" y="4982"/>
                    <a:pt x="2092" y="5051"/>
                    <a:pt x="2178" y="5051"/>
                  </a:cubicBezTo>
                  <a:lnTo>
                    <a:pt x="3182" y="5051"/>
                  </a:lnTo>
                  <a:cubicBezTo>
                    <a:pt x="3268" y="5051"/>
                    <a:pt x="3338" y="4982"/>
                    <a:pt x="3338" y="4896"/>
                  </a:cubicBezTo>
                  <a:lnTo>
                    <a:pt x="3338" y="4400"/>
                  </a:lnTo>
                  <a:cubicBezTo>
                    <a:pt x="3338" y="4362"/>
                    <a:pt x="3360" y="4329"/>
                    <a:pt x="3395" y="4315"/>
                  </a:cubicBezTo>
                  <a:cubicBezTo>
                    <a:pt x="3577" y="4244"/>
                    <a:pt x="3747" y="4146"/>
                    <a:pt x="3900" y="4023"/>
                  </a:cubicBezTo>
                  <a:cubicBezTo>
                    <a:pt x="3929" y="4000"/>
                    <a:pt x="3970" y="3997"/>
                    <a:pt x="4001" y="4015"/>
                  </a:cubicBezTo>
                  <a:lnTo>
                    <a:pt x="4432" y="4264"/>
                  </a:lnTo>
                  <a:cubicBezTo>
                    <a:pt x="4506" y="4307"/>
                    <a:pt x="4602" y="4282"/>
                    <a:pt x="4644" y="4207"/>
                  </a:cubicBezTo>
                  <a:lnTo>
                    <a:pt x="4844" y="3863"/>
                  </a:lnTo>
                  <a:cubicBezTo>
                    <a:pt x="4868" y="3819"/>
                    <a:pt x="4923" y="3805"/>
                    <a:pt x="4967" y="3829"/>
                  </a:cubicBezTo>
                  <a:cubicBezTo>
                    <a:pt x="5010" y="3855"/>
                    <a:pt x="5025" y="3910"/>
                    <a:pt x="5000" y="3952"/>
                  </a:cubicBezTo>
                  <a:lnTo>
                    <a:pt x="4801" y="4298"/>
                  </a:lnTo>
                  <a:cubicBezTo>
                    <a:pt x="4708" y="4458"/>
                    <a:pt x="4502" y="4514"/>
                    <a:pt x="4341" y="4421"/>
                  </a:cubicBezTo>
                  <a:lnTo>
                    <a:pt x="3964" y="4203"/>
                  </a:lnTo>
                  <a:cubicBezTo>
                    <a:pt x="3826" y="4306"/>
                    <a:pt x="3677" y="4393"/>
                    <a:pt x="3518" y="4460"/>
                  </a:cubicBezTo>
                  <a:lnTo>
                    <a:pt x="3518" y="4896"/>
                  </a:lnTo>
                  <a:cubicBezTo>
                    <a:pt x="3518" y="5081"/>
                    <a:pt x="3368" y="5232"/>
                    <a:pt x="3182" y="5232"/>
                  </a:cubicBezTo>
                  <a:close/>
                </a:path>
              </a:pathLst>
            </a:custGeom>
            <a:solidFill>
              <a:schemeClr val="accent5">
                <a:lumMod val="75000"/>
              </a:schemeClr>
            </a:solidFill>
            <a:ln>
              <a:noFill/>
            </a:ln>
            <a:effectLst/>
          </p:spPr>
          <p:txBody>
            <a:bodyPr wrap="none" anchor="ctr"/>
            <a:lstStyle/>
            <a:p>
              <a:endParaRPr lang="es-ES_tradnl" sz="1633"/>
            </a:p>
          </p:txBody>
        </p:sp>
        <p:grpSp>
          <p:nvGrpSpPr>
            <p:cNvPr id="45" name="Group 6">
              <a:extLst>
                <a:ext uri="{FF2B5EF4-FFF2-40B4-BE49-F238E27FC236}">
                  <a16:creationId xmlns:a16="http://schemas.microsoft.com/office/drawing/2014/main" id="{AC289FFB-840F-C54A-A0CB-2D400D5A07A1}"/>
                </a:ext>
              </a:extLst>
            </p:cNvPr>
            <p:cNvGrpSpPr>
              <a:grpSpLocks/>
            </p:cNvGrpSpPr>
            <p:nvPr/>
          </p:nvGrpSpPr>
          <p:grpSpPr bwMode="auto">
            <a:xfrm>
              <a:off x="7512830" y="221160"/>
              <a:ext cx="1227236" cy="1584695"/>
              <a:chOff x="3309938" y="4121150"/>
              <a:chExt cx="1836737" cy="2371725"/>
            </a:xfrm>
            <a:solidFill>
              <a:schemeClr val="accent6">
                <a:lumMod val="75000"/>
              </a:schemeClr>
            </a:solidFill>
          </p:grpSpPr>
          <p:sp>
            <p:nvSpPr>
              <p:cNvPr id="78" name="Freeform 1">
                <a:extLst>
                  <a:ext uri="{FF2B5EF4-FFF2-40B4-BE49-F238E27FC236}">
                    <a16:creationId xmlns:a16="http://schemas.microsoft.com/office/drawing/2014/main" id="{2FCDD7EF-5A05-3540-B8D5-F30AA936294A}"/>
                  </a:ext>
                </a:extLst>
              </p:cNvPr>
              <p:cNvSpPr>
                <a:spLocks noChangeArrowheads="1"/>
              </p:cNvSpPr>
              <p:nvPr/>
            </p:nvSpPr>
            <p:spPr bwMode="auto">
              <a:xfrm>
                <a:off x="4108450" y="5248275"/>
                <a:ext cx="290513" cy="741363"/>
              </a:xfrm>
              <a:custGeom>
                <a:avLst/>
                <a:gdLst>
                  <a:gd name="T0" fmla="*/ 175099 w 808"/>
                  <a:gd name="T1" fmla="*/ 51798 h 2061"/>
                  <a:gd name="T2" fmla="*/ 175099 w 808"/>
                  <a:gd name="T3" fmla="*/ 51798 h 2061"/>
                  <a:gd name="T4" fmla="*/ 289075 w 808"/>
                  <a:gd name="T5" fmla="*/ 210431 h 2061"/>
                  <a:gd name="T6" fmla="*/ 289075 w 808"/>
                  <a:gd name="T7" fmla="*/ 227697 h 2061"/>
                  <a:gd name="T8" fmla="*/ 221840 w 808"/>
                  <a:gd name="T9" fmla="*/ 227697 h 2061"/>
                  <a:gd name="T10" fmla="*/ 221840 w 808"/>
                  <a:gd name="T11" fmla="*/ 205754 h 2061"/>
                  <a:gd name="T12" fmla="*/ 221840 w 808"/>
                  <a:gd name="T13" fmla="*/ 205754 h 2061"/>
                  <a:gd name="T14" fmla="*/ 147414 w 808"/>
                  <a:gd name="T15" fmla="*/ 113668 h 2061"/>
                  <a:gd name="T16" fmla="*/ 147414 w 808"/>
                  <a:gd name="T17" fmla="*/ 113668 h 2061"/>
                  <a:gd name="T18" fmla="*/ 73707 w 808"/>
                  <a:gd name="T19" fmla="*/ 205754 h 2061"/>
                  <a:gd name="T20" fmla="*/ 73707 w 808"/>
                  <a:gd name="T21" fmla="*/ 205754 h 2061"/>
                  <a:gd name="T22" fmla="*/ 290153 w 808"/>
                  <a:gd name="T23" fmla="*/ 532731 h 2061"/>
                  <a:gd name="T24" fmla="*/ 290153 w 808"/>
                  <a:gd name="T25" fmla="*/ 532731 h 2061"/>
                  <a:gd name="T26" fmla="*/ 175099 w 808"/>
                  <a:gd name="T27" fmla="*/ 692083 h 2061"/>
                  <a:gd name="T28" fmla="*/ 175099 w 808"/>
                  <a:gd name="T29" fmla="*/ 741003 h 2061"/>
                  <a:gd name="T30" fmla="*/ 116133 w 808"/>
                  <a:gd name="T31" fmla="*/ 741003 h 2061"/>
                  <a:gd name="T32" fmla="*/ 116133 w 808"/>
                  <a:gd name="T33" fmla="*/ 692083 h 2061"/>
                  <a:gd name="T34" fmla="*/ 116133 w 808"/>
                  <a:gd name="T35" fmla="*/ 692083 h 2061"/>
                  <a:gd name="T36" fmla="*/ 0 w 808"/>
                  <a:gd name="T37" fmla="*/ 532731 h 2061"/>
                  <a:gd name="T38" fmla="*/ 0 w 808"/>
                  <a:gd name="T39" fmla="*/ 493163 h 2061"/>
                  <a:gd name="T40" fmla="*/ 67235 w 808"/>
                  <a:gd name="T41" fmla="*/ 493163 h 2061"/>
                  <a:gd name="T42" fmla="*/ 67235 w 808"/>
                  <a:gd name="T43" fmla="*/ 537407 h 2061"/>
                  <a:gd name="T44" fmla="*/ 67235 w 808"/>
                  <a:gd name="T45" fmla="*/ 537407 h 2061"/>
                  <a:gd name="T46" fmla="*/ 142740 w 808"/>
                  <a:gd name="T47" fmla="*/ 628774 h 2061"/>
                  <a:gd name="T48" fmla="*/ 142740 w 808"/>
                  <a:gd name="T49" fmla="*/ 628774 h 2061"/>
                  <a:gd name="T50" fmla="*/ 218244 w 808"/>
                  <a:gd name="T51" fmla="*/ 537407 h 2061"/>
                  <a:gd name="T52" fmla="*/ 218244 w 808"/>
                  <a:gd name="T53" fmla="*/ 537407 h 2061"/>
                  <a:gd name="T54" fmla="*/ 2876 w 808"/>
                  <a:gd name="T55" fmla="*/ 210431 h 2061"/>
                  <a:gd name="T56" fmla="*/ 2876 w 808"/>
                  <a:gd name="T57" fmla="*/ 210431 h 2061"/>
                  <a:gd name="T58" fmla="*/ 116133 w 808"/>
                  <a:gd name="T59" fmla="*/ 51798 h 2061"/>
                  <a:gd name="T60" fmla="*/ 116133 w 808"/>
                  <a:gd name="T61" fmla="*/ 0 h 2061"/>
                  <a:gd name="T62" fmla="*/ 175099 w 808"/>
                  <a:gd name="T63" fmla="*/ 0 h 2061"/>
                  <a:gd name="T64" fmla="*/ 175099 w 808"/>
                  <a:gd name="T65" fmla="*/ 51798 h 206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808" h="2061">
                    <a:moveTo>
                      <a:pt x="487" y="144"/>
                    </a:moveTo>
                    <a:lnTo>
                      <a:pt x="487" y="144"/>
                    </a:lnTo>
                    <a:cubicBezTo>
                      <a:pt x="705" y="175"/>
                      <a:pt x="804" y="344"/>
                      <a:pt x="804" y="585"/>
                    </a:cubicBezTo>
                    <a:lnTo>
                      <a:pt x="804" y="633"/>
                    </a:lnTo>
                    <a:lnTo>
                      <a:pt x="617" y="633"/>
                    </a:lnTo>
                    <a:lnTo>
                      <a:pt x="617" y="572"/>
                    </a:lnTo>
                    <a:cubicBezTo>
                      <a:pt x="617" y="413"/>
                      <a:pt x="553" y="316"/>
                      <a:pt x="410" y="316"/>
                    </a:cubicBezTo>
                    <a:cubicBezTo>
                      <a:pt x="269" y="316"/>
                      <a:pt x="205" y="413"/>
                      <a:pt x="205" y="572"/>
                    </a:cubicBezTo>
                    <a:cubicBezTo>
                      <a:pt x="205" y="974"/>
                      <a:pt x="807" y="977"/>
                      <a:pt x="807" y="1481"/>
                    </a:cubicBezTo>
                    <a:cubicBezTo>
                      <a:pt x="807" y="1722"/>
                      <a:pt x="705" y="1893"/>
                      <a:pt x="487" y="1924"/>
                    </a:cubicBezTo>
                    <a:lnTo>
                      <a:pt x="487" y="2060"/>
                    </a:lnTo>
                    <a:lnTo>
                      <a:pt x="323" y="2060"/>
                    </a:lnTo>
                    <a:lnTo>
                      <a:pt x="323" y="1924"/>
                    </a:lnTo>
                    <a:cubicBezTo>
                      <a:pt x="100" y="1893"/>
                      <a:pt x="0" y="1724"/>
                      <a:pt x="0" y="1481"/>
                    </a:cubicBezTo>
                    <a:lnTo>
                      <a:pt x="0" y="1371"/>
                    </a:lnTo>
                    <a:lnTo>
                      <a:pt x="187" y="1371"/>
                    </a:lnTo>
                    <a:lnTo>
                      <a:pt x="187" y="1494"/>
                    </a:lnTo>
                    <a:cubicBezTo>
                      <a:pt x="187" y="1656"/>
                      <a:pt x="254" y="1748"/>
                      <a:pt x="397" y="1748"/>
                    </a:cubicBezTo>
                    <a:cubicBezTo>
                      <a:pt x="543" y="1748"/>
                      <a:pt x="607" y="1656"/>
                      <a:pt x="607" y="1494"/>
                    </a:cubicBezTo>
                    <a:cubicBezTo>
                      <a:pt x="607" y="1095"/>
                      <a:pt x="8" y="1089"/>
                      <a:pt x="8" y="585"/>
                    </a:cubicBezTo>
                    <a:cubicBezTo>
                      <a:pt x="8" y="339"/>
                      <a:pt x="107" y="177"/>
                      <a:pt x="323" y="144"/>
                    </a:cubicBezTo>
                    <a:lnTo>
                      <a:pt x="323" y="0"/>
                    </a:lnTo>
                    <a:lnTo>
                      <a:pt x="487" y="0"/>
                    </a:lnTo>
                    <a:lnTo>
                      <a:pt x="487" y="14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79" name="Freeform 31">
                <a:extLst>
                  <a:ext uri="{FF2B5EF4-FFF2-40B4-BE49-F238E27FC236}">
                    <a16:creationId xmlns:a16="http://schemas.microsoft.com/office/drawing/2014/main" id="{5A9A55B0-2EEC-DE4B-B97F-DDC2AA72EE55}"/>
                  </a:ext>
                </a:extLst>
              </p:cNvPr>
              <p:cNvSpPr>
                <a:spLocks noChangeArrowheads="1"/>
              </p:cNvSpPr>
              <p:nvPr/>
            </p:nvSpPr>
            <p:spPr bwMode="auto">
              <a:xfrm>
                <a:off x="3309938" y="4754563"/>
                <a:ext cx="1836737" cy="1738312"/>
              </a:xfrm>
              <a:custGeom>
                <a:avLst/>
                <a:gdLst>
                  <a:gd name="T0" fmla="*/ 918008 w 5102"/>
                  <a:gd name="T1" fmla="*/ 64782 h 4830"/>
                  <a:gd name="T2" fmla="*/ 918008 w 5102"/>
                  <a:gd name="T3" fmla="*/ 64782 h 4830"/>
                  <a:gd name="T4" fmla="*/ 317163 w 5102"/>
                  <a:gd name="T5" fmla="*/ 396609 h 4830"/>
                  <a:gd name="T6" fmla="*/ 317163 w 5102"/>
                  <a:gd name="T7" fmla="*/ 396609 h 4830"/>
                  <a:gd name="T8" fmla="*/ 64801 w 5102"/>
                  <a:gd name="T9" fmla="*/ 1044787 h 4830"/>
                  <a:gd name="T10" fmla="*/ 64801 w 5102"/>
                  <a:gd name="T11" fmla="*/ 1044787 h 4830"/>
                  <a:gd name="T12" fmla="*/ 918008 w 5102"/>
                  <a:gd name="T13" fmla="*/ 1672810 h 4830"/>
                  <a:gd name="T14" fmla="*/ 918008 w 5102"/>
                  <a:gd name="T15" fmla="*/ 1672810 h 4830"/>
                  <a:gd name="T16" fmla="*/ 1771216 w 5102"/>
                  <a:gd name="T17" fmla="*/ 1044787 h 4830"/>
                  <a:gd name="T18" fmla="*/ 1771216 w 5102"/>
                  <a:gd name="T19" fmla="*/ 1044787 h 4830"/>
                  <a:gd name="T20" fmla="*/ 1518854 w 5102"/>
                  <a:gd name="T21" fmla="*/ 396609 h 4830"/>
                  <a:gd name="T22" fmla="*/ 1518854 w 5102"/>
                  <a:gd name="T23" fmla="*/ 396609 h 4830"/>
                  <a:gd name="T24" fmla="*/ 918008 w 5102"/>
                  <a:gd name="T25" fmla="*/ 64782 h 4830"/>
                  <a:gd name="T26" fmla="*/ 918008 w 5102"/>
                  <a:gd name="T27" fmla="*/ 1737952 h 4830"/>
                  <a:gd name="T28" fmla="*/ 918008 w 5102"/>
                  <a:gd name="T29" fmla="*/ 1737952 h 4830"/>
                  <a:gd name="T30" fmla="*/ 0 w 5102"/>
                  <a:gd name="T31" fmla="*/ 1044787 h 4830"/>
                  <a:gd name="T32" fmla="*/ 0 w 5102"/>
                  <a:gd name="T33" fmla="*/ 1044787 h 4830"/>
                  <a:gd name="T34" fmla="*/ 918008 w 5102"/>
                  <a:gd name="T35" fmla="*/ 0 h 4830"/>
                  <a:gd name="T36" fmla="*/ 918008 w 5102"/>
                  <a:gd name="T37" fmla="*/ 0 h 4830"/>
                  <a:gd name="T38" fmla="*/ 1569615 w 5102"/>
                  <a:gd name="T39" fmla="*/ 355940 h 4830"/>
                  <a:gd name="T40" fmla="*/ 1569615 w 5102"/>
                  <a:gd name="T41" fmla="*/ 355940 h 4830"/>
                  <a:gd name="T42" fmla="*/ 1836377 w 5102"/>
                  <a:gd name="T43" fmla="*/ 1044787 h 4830"/>
                  <a:gd name="T44" fmla="*/ 1836377 w 5102"/>
                  <a:gd name="T45" fmla="*/ 1044787 h 4830"/>
                  <a:gd name="T46" fmla="*/ 918008 w 5102"/>
                  <a:gd name="T47" fmla="*/ 1737952 h 483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5102" h="4830">
                    <a:moveTo>
                      <a:pt x="2550" y="180"/>
                    </a:moveTo>
                    <a:lnTo>
                      <a:pt x="2550" y="180"/>
                    </a:lnTo>
                    <a:cubicBezTo>
                      <a:pt x="1952" y="180"/>
                      <a:pt x="1360" y="507"/>
                      <a:pt x="881" y="1102"/>
                    </a:cubicBezTo>
                    <a:cubicBezTo>
                      <a:pt x="449" y="1638"/>
                      <a:pt x="180" y="2329"/>
                      <a:pt x="180" y="2903"/>
                    </a:cubicBezTo>
                    <a:cubicBezTo>
                      <a:pt x="180" y="3963"/>
                      <a:pt x="1111" y="4648"/>
                      <a:pt x="2550" y="4648"/>
                    </a:cubicBezTo>
                    <a:cubicBezTo>
                      <a:pt x="3989" y="4648"/>
                      <a:pt x="4920" y="3963"/>
                      <a:pt x="4920" y="2903"/>
                    </a:cubicBezTo>
                    <a:cubicBezTo>
                      <a:pt x="4920" y="2329"/>
                      <a:pt x="4651" y="1638"/>
                      <a:pt x="4219" y="1102"/>
                    </a:cubicBezTo>
                    <a:cubicBezTo>
                      <a:pt x="3741" y="507"/>
                      <a:pt x="3149" y="180"/>
                      <a:pt x="2550" y="180"/>
                    </a:cubicBezTo>
                    <a:close/>
                    <a:moveTo>
                      <a:pt x="2550" y="4829"/>
                    </a:moveTo>
                    <a:lnTo>
                      <a:pt x="2550" y="4829"/>
                    </a:lnTo>
                    <a:cubicBezTo>
                      <a:pt x="1001" y="4829"/>
                      <a:pt x="0" y="4072"/>
                      <a:pt x="0" y="2903"/>
                    </a:cubicBezTo>
                    <a:cubicBezTo>
                      <a:pt x="0" y="1596"/>
                      <a:pt x="1176" y="0"/>
                      <a:pt x="2550" y="0"/>
                    </a:cubicBezTo>
                    <a:cubicBezTo>
                      <a:pt x="3204" y="0"/>
                      <a:pt x="3846" y="351"/>
                      <a:pt x="4360" y="989"/>
                    </a:cubicBezTo>
                    <a:cubicBezTo>
                      <a:pt x="4823" y="1564"/>
                      <a:pt x="5101" y="2280"/>
                      <a:pt x="5101" y="2903"/>
                    </a:cubicBezTo>
                    <a:cubicBezTo>
                      <a:pt x="5101" y="4072"/>
                      <a:pt x="4099" y="4829"/>
                      <a:pt x="2550" y="4829"/>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80" name="Freeform 32">
                <a:extLst>
                  <a:ext uri="{FF2B5EF4-FFF2-40B4-BE49-F238E27FC236}">
                    <a16:creationId xmlns:a16="http://schemas.microsoft.com/office/drawing/2014/main" id="{993D96ED-C596-9E41-9398-BF8F60C4FA41}"/>
                  </a:ext>
                </a:extLst>
              </p:cNvPr>
              <p:cNvSpPr>
                <a:spLocks noChangeArrowheads="1"/>
              </p:cNvSpPr>
              <p:nvPr/>
            </p:nvSpPr>
            <p:spPr bwMode="auto">
              <a:xfrm>
                <a:off x="3843338" y="4121150"/>
                <a:ext cx="769937" cy="534988"/>
              </a:xfrm>
              <a:custGeom>
                <a:avLst/>
                <a:gdLst>
                  <a:gd name="T0" fmla="*/ 80705 w 2137"/>
                  <a:gd name="T1" fmla="*/ 65076 h 1488"/>
                  <a:gd name="T2" fmla="*/ 381546 w 2137"/>
                  <a:gd name="T3" fmla="*/ 466676 h 1488"/>
                  <a:gd name="T4" fmla="*/ 381546 w 2137"/>
                  <a:gd name="T5" fmla="*/ 466676 h 1488"/>
                  <a:gd name="T6" fmla="*/ 384788 w 2137"/>
                  <a:gd name="T7" fmla="*/ 469553 h 1488"/>
                  <a:gd name="T8" fmla="*/ 384788 w 2137"/>
                  <a:gd name="T9" fmla="*/ 469553 h 1488"/>
                  <a:gd name="T10" fmla="*/ 388031 w 2137"/>
                  <a:gd name="T11" fmla="*/ 466676 h 1488"/>
                  <a:gd name="T12" fmla="*/ 688872 w 2137"/>
                  <a:gd name="T13" fmla="*/ 65076 h 1488"/>
                  <a:gd name="T14" fmla="*/ 80705 w 2137"/>
                  <a:gd name="T15" fmla="*/ 65076 h 1488"/>
                  <a:gd name="T16" fmla="*/ 384788 w 2137"/>
                  <a:gd name="T17" fmla="*/ 534628 h 1488"/>
                  <a:gd name="T18" fmla="*/ 384788 w 2137"/>
                  <a:gd name="T19" fmla="*/ 534628 h 1488"/>
                  <a:gd name="T20" fmla="*/ 329664 w 2137"/>
                  <a:gd name="T21" fmla="*/ 505506 h 1488"/>
                  <a:gd name="T22" fmla="*/ 19095 w 2137"/>
                  <a:gd name="T23" fmla="*/ 90962 h 1488"/>
                  <a:gd name="T24" fmla="*/ 19095 w 2137"/>
                  <a:gd name="T25" fmla="*/ 90962 h 1488"/>
                  <a:gd name="T26" fmla="*/ 9728 w 2137"/>
                  <a:gd name="T27" fmla="*/ 29482 h 1488"/>
                  <a:gd name="T28" fmla="*/ 9728 w 2137"/>
                  <a:gd name="T29" fmla="*/ 29482 h 1488"/>
                  <a:gd name="T30" fmla="*/ 64852 w 2137"/>
                  <a:gd name="T31" fmla="*/ 0 h 1488"/>
                  <a:gd name="T32" fmla="*/ 705085 w 2137"/>
                  <a:gd name="T33" fmla="*/ 0 h 1488"/>
                  <a:gd name="T34" fmla="*/ 705085 w 2137"/>
                  <a:gd name="T35" fmla="*/ 0 h 1488"/>
                  <a:gd name="T36" fmla="*/ 760209 w 2137"/>
                  <a:gd name="T37" fmla="*/ 29482 h 1488"/>
                  <a:gd name="T38" fmla="*/ 760209 w 2137"/>
                  <a:gd name="T39" fmla="*/ 29482 h 1488"/>
                  <a:gd name="T40" fmla="*/ 750842 w 2137"/>
                  <a:gd name="T41" fmla="*/ 90962 h 1488"/>
                  <a:gd name="T42" fmla="*/ 440273 w 2137"/>
                  <a:gd name="T43" fmla="*/ 505506 h 1488"/>
                  <a:gd name="T44" fmla="*/ 440273 w 2137"/>
                  <a:gd name="T45" fmla="*/ 505506 h 1488"/>
                  <a:gd name="T46" fmla="*/ 384788 w 2137"/>
                  <a:gd name="T47" fmla="*/ 534628 h 148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2137" h="1488">
                    <a:moveTo>
                      <a:pt x="224" y="181"/>
                    </a:moveTo>
                    <a:lnTo>
                      <a:pt x="1059" y="1298"/>
                    </a:lnTo>
                    <a:cubicBezTo>
                      <a:pt x="1063" y="1303"/>
                      <a:pt x="1067" y="1305"/>
                      <a:pt x="1068" y="1306"/>
                    </a:cubicBezTo>
                    <a:cubicBezTo>
                      <a:pt x="1070" y="1305"/>
                      <a:pt x="1073" y="1303"/>
                      <a:pt x="1077" y="1298"/>
                    </a:cubicBezTo>
                    <a:lnTo>
                      <a:pt x="1912" y="181"/>
                    </a:lnTo>
                    <a:lnTo>
                      <a:pt x="224" y="181"/>
                    </a:lnTo>
                    <a:close/>
                    <a:moveTo>
                      <a:pt x="1068" y="1487"/>
                    </a:moveTo>
                    <a:lnTo>
                      <a:pt x="1068" y="1487"/>
                    </a:lnTo>
                    <a:cubicBezTo>
                      <a:pt x="1009" y="1487"/>
                      <a:pt x="953" y="1457"/>
                      <a:pt x="915" y="1406"/>
                    </a:cubicBezTo>
                    <a:lnTo>
                      <a:pt x="53" y="253"/>
                    </a:lnTo>
                    <a:cubicBezTo>
                      <a:pt x="10" y="197"/>
                      <a:pt x="0" y="134"/>
                      <a:pt x="27" y="82"/>
                    </a:cubicBezTo>
                    <a:cubicBezTo>
                      <a:pt x="53" y="30"/>
                      <a:pt x="108" y="0"/>
                      <a:pt x="180" y="0"/>
                    </a:cubicBezTo>
                    <a:lnTo>
                      <a:pt x="1957" y="0"/>
                    </a:lnTo>
                    <a:cubicBezTo>
                      <a:pt x="2028" y="0"/>
                      <a:pt x="2084" y="30"/>
                      <a:pt x="2110" y="82"/>
                    </a:cubicBezTo>
                    <a:cubicBezTo>
                      <a:pt x="2136" y="134"/>
                      <a:pt x="2126" y="197"/>
                      <a:pt x="2084" y="253"/>
                    </a:cubicBezTo>
                    <a:lnTo>
                      <a:pt x="1222" y="1406"/>
                    </a:lnTo>
                    <a:cubicBezTo>
                      <a:pt x="1183" y="1457"/>
                      <a:pt x="1128" y="1487"/>
                      <a:pt x="1068" y="1487"/>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81" name="Freeform 33">
                <a:extLst>
                  <a:ext uri="{FF2B5EF4-FFF2-40B4-BE49-F238E27FC236}">
                    <a16:creationId xmlns:a16="http://schemas.microsoft.com/office/drawing/2014/main" id="{32FEC3B3-7DE0-7D47-9032-1702C2445B42}"/>
                  </a:ext>
                </a:extLst>
              </p:cNvPr>
              <p:cNvSpPr>
                <a:spLocks noChangeArrowheads="1"/>
              </p:cNvSpPr>
              <p:nvPr/>
            </p:nvSpPr>
            <p:spPr bwMode="auto">
              <a:xfrm>
                <a:off x="4024313" y="4597400"/>
                <a:ext cx="407987" cy="222250"/>
              </a:xfrm>
              <a:custGeom>
                <a:avLst/>
                <a:gdLst>
                  <a:gd name="T0" fmla="*/ 111007 w 1132"/>
                  <a:gd name="T1" fmla="*/ 64987 h 619"/>
                  <a:gd name="T2" fmla="*/ 111007 w 1132"/>
                  <a:gd name="T3" fmla="*/ 64987 h 619"/>
                  <a:gd name="T4" fmla="*/ 64874 w 1132"/>
                  <a:gd name="T5" fmla="*/ 110945 h 619"/>
                  <a:gd name="T6" fmla="*/ 64874 w 1132"/>
                  <a:gd name="T7" fmla="*/ 110945 h 619"/>
                  <a:gd name="T8" fmla="*/ 111007 w 1132"/>
                  <a:gd name="T9" fmla="*/ 157263 h 619"/>
                  <a:gd name="T10" fmla="*/ 296259 w 1132"/>
                  <a:gd name="T11" fmla="*/ 157263 h 619"/>
                  <a:gd name="T12" fmla="*/ 296259 w 1132"/>
                  <a:gd name="T13" fmla="*/ 157263 h 619"/>
                  <a:gd name="T14" fmla="*/ 342392 w 1132"/>
                  <a:gd name="T15" fmla="*/ 110945 h 619"/>
                  <a:gd name="T16" fmla="*/ 342392 w 1132"/>
                  <a:gd name="T17" fmla="*/ 110945 h 619"/>
                  <a:gd name="T18" fmla="*/ 296259 w 1132"/>
                  <a:gd name="T19" fmla="*/ 64987 h 619"/>
                  <a:gd name="T20" fmla="*/ 111007 w 1132"/>
                  <a:gd name="T21" fmla="*/ 64987 h 619"/>
                  <a:gd name="T22" fmla="*/ 296259 w 1132"/>
                  <a:gd name="T23" fmla="*/ 221891 h 619"/>
                  <a:gd name="T24" fmla="*/ 111007 w 1132"/>
                  <a:gd name="T25" fmla="*/ 221891 h 619"/>
                  <a:gd name="T26" fmla="*/ 111007 w 1132"/>
                  <a:gd name="T27" fmla="*/ 221891 h 619"/>
                  <a:gd name="T28" fmla="*/ 0 w 1132"/>
                  <a:gd name="T29" fmla="*/ 110945 h 619"/>
                  <a:gd name="T30" fmla="*/ 0 w 1132"/>
                  <a:gd name="T31" fmla="*/ 110945 h 619"/>
                  <a:gd name="T32" fmla="*/ 111007 w 1132"/>
                  <a:gd name="T33" fmla="*/ 0 h 619"/>
                  <a:gd name="T34" fmla="*/ 296259 w 1132"/>
                  <a:gd name="T35" fmla="*/ 0 h 619"/>
                  <a:gd name="T36" fmla="*/ 296259 w 1132"/>
                  <a:gd name="T37" fmla="*/ 0 h 619"/>
                  <a:gd name="T38" fmla="*/ 407627 w 1132"/>
                  <a:gd name="T39" fmla="*/ 110945 h 619"/>
                  <a:gd name="T40" fmla="*/ 407627 w 1132"/>
                  <a:gd name="T41" fmla="*/ 110945 h 619"/>
                  <a:gd name="T42" fmla="*/ 296259 w 1132"/>
                  <a:gd name="T43" fmla="*/ 221891 h 61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132" h="619">
                    <a:moveTo>
                      <a:pt x="308" y="181"/>
                    </a:moveTo>
                    <a:lnTo>
                      <a:pt x="308" y="181"/>
                    </a:lnTo>
                    <a:cubicBezTo>
                      <a:pt x="237" y="181"/>
                      <a:pt x="180" y="239"/>
                      <a:pt x="180" y="309"/>
                    </a:cubicBezTo>
                    <a:cubicBezTo>
                      <a:pt x="180" y="380"/>
                      <a:pt x="237" y="438"/>
                      <a:pt x="308" y="438"/>
                    </a:cubicBezTo>
                    <a:lnTo>
                      <a:pt x="822" y="438"/>
                    </a:lnTo>
                    <a:cubicBezTo>
                      <a:pt x="893" y="438"/>
                      <a:pt x="950" y="380"/>
                      <a:pt x="950" y="309"/>
                    </a:cubicBezTo>
                    <a:cubicBezTo>
                      <a:pt x="950" y="239"/>
                      <a:pt x="893" y="181"/>
                      <a:pt x="822" y="181"/>
                    </a:cubicBezTo>
                    <a:lnTo>
                      <a:pt x="308" y="181"/>
                    </a:lnTo>
                    <a:close/>
                    <a:moveTo>
                      <a:pt x="822" y="618"/>
                    </a:moveTo>
                    <a:lnTo>
                      <a:pt x="308" y="618"/>
                    </a:lnTo>
                    <a:cubicBezTo>
                      <a:pt x="138" y="618"/>
                      <a:pt x="0" y="480"/>
                      <a:pt x="0" y="309"/>
                    </a:cubicBezTo>
                    <a:cubicBezTo>
                      <a:pt x="0" y="139"/>
                      <a:pt x="138" y="0"/>
                      <a:pt x="308" y="0"/>
                    </a:cubicBezTo>
                    <a:lnTo>
                      <a:pt x="822" y="0"/>
                    </a:lnTo>
                    <a:cubicBezTo>
                      <a:pt x="993" y="0"/>
                      <a:pt x="1131" y="139"/>
                      <a:pt x="1131" y="309"/>
                    </a:cubicBezTo>
                    <a:cubicBezTo>
                      <a:pt x="1131" y="480"/>
                      <a:pt x="993" y="618"/>
                      <a:pt x="822" y="61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grpSp>
        <p:grpSp>
          <p:nvGrpSpPr>
            <p:cNvPr id="46" name="Group 9">
              <a:extLst>
                <a:ext uri="{FF2B5EF4-FFF2-40B4-BE49-F238E27FC236}">
                  <a16:creationId xmlns:a16="http://schemas.microsoft.com/office/drawing/2014/main" id="{15F24AE7-3C47-9548-AA38-3DE77B7C0ED5}"/>
                </a:ext>
              </a:extLst>
            </p:cNvPr>
            <p:cNvGrpSpPr>
              <a:grpSpLocks/>
            </p:cNvGrpSpPr>
            <p:nvPr/>
          </p:nvGrpSpPr>
          <p:grpSpPr bwMode="auto">
            <a:xfrm>
              <a:off x="4356092" y="808244"/>
              <a:ext cx="1245270" cy="711734"/>
              <a:chOff x="5507038" y="1647825"/>
              <a:chExt cx="1863725" cy="1065213"/>
            </a:xfrm>
            <a:solidFill>
              <a:schemeClr val="accent4">
                <a:lumMod val="75000"/>
              </a:schemeClr>
            </a:solidFill>
          </p:grpSpPr>
          <p:sp>
            <p:nvSpPr>
              <p:cNvPr id="76" name="Freeform 34">
                <a:extLst>
                  <a:ext uri="{FF2B5EF4-FFF2-40B4-BE49-F238E27FC236}">
                    <a16:creationId xmlns:a16="http://schemas.microsoft.com/office/drawing/2014/main" id="{3AE0BBB4-0499-EE4E-A25F-60D9690C3AC2}"/>
                  </a:ext>
                </a:extLst>
              </p:cNvPr>
              <p:cNvSpPr>
                <a:spLocks noChangeArrowheads="1"/>
              </p:cNvSpPr>
              <p:nvPr/>
            </p:nvSpPr>
            <p:spPr bwMode="auto">
              <a:xfrm>
                <a:off x="7092950" y="1647825"/>
                <a:ext cx="277813" cy="246063"/>
              </a:xfrm>
              <a:custGeom>
                <a:avLst/>
                <a:gdLst>
                  <a:gd name="T0" fmla="*/ 15474 w 772"/>
                  <a:gd name="T1" fmla="*/ 110764 h 682"/>
                  <a:gd name="T2" fmla="*/ 15474 w 772"/>
                  <a:gd name="T3" fmla="*/ 110764 h 682"/>
                  <a:gd name="T4" fmla="*/ 17273 w 772"/>
                  <a:gd name="T5" fmla="*/ 139989 h 682"/>
                  <a:gd name="T6" fmla="*/ 250823 w 772"/>
                  <a:gd name="T7" fmla="*/ 238486 h 682"/>
                  <a:gd name="T8" fmla="*/ 250823 w 772"/>
                  <a:gd name="T9" fmla="*/ 238486 h 682"/>
                  <a:gd name="T10" fmla="*/ 272775 w 772"/>
                  <a:gd name="T11" fmla="*/ 219725 h 682"/>
                  <a:gd name="T12" fmla="*/ 224554 w 772"/>
                  <a:gd name="T13" fmla="*/ 24173 h 682"/>
                  <a:gd name="T14" fmla="*/ 224554 w 772"/>
                  <a:gd name="T15" fmla="*/ 24173 h 682"/>
                  <a:gd name="T16" fmla="*/ 188927 w 772"/>
                  <a:gd name="T17" fmla="*/ 9020 h 682"/>
                  <a:gd name="T18" fmla="*/ 15474 w 772"/>
                  <a:gd name="T19" fmla="*/ 110764 h 68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72" h="682">
                    <a:moveTo>
                      <a:pt x="43" y="307"/>
                    </a:moveTo>
                    <a:lnTo>
                      <a:pt x="43" y="307"/>
                    </a:lnTo>
                    <a:cubicBezTo>
                      <a:pt x="0" y="332"/>
                      <a:pt x="2" y="368"/>
                      <a:pt x="48" y="388"/>
                    </a:cubicBezTo>
                    <a:lnTo>
                      <a:pt x="697" y="661"/>
                    </a:lnTo>
                    <a:cubicBezTo>
                      <a:pt x="743" y="681"/>
                      <a:pt x="771" y="657"/>
                      <a:pt x="758" y="609"/>
                    </a:cubicBezTo>
                    <a:lnTo>
                      <a:pt x="624" y="67"/>
                    </a:lnTo>
                    <a:cubicBezTo>
                      <a:pt x="612" y="19"/>
                      <a:pt x="567" y="0"/>
                      <a:pt x="525" y="25"/>
                    </a:cubicBezTo>
                    <a:lnTo>
                      <a:pt x="43" y="30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77" name="Freeform 35">
                <a:extLst>
                  <a:ext uri="{FF2B5EF4-FFF2-40B4-BE49-F238E27FC236}">
                    <a16:creationId xmlns:a16="http://schemas.microsoft.com/office/drawing/2014/main" id="{FD04FBEA-E2CB-A84C-867F-002387F1DA4C}"/>
                  </a:ext>
                </a:extLst>
              </p:cNvPr>
              <p:cNvSpPr>
                <a:spLocks noChangeArrowheads="1"/>
              </p:cNvSpPr>
              <p:nvPr/>
            </p:nvSpPr>
            <p:spPr bwMode="auto">
              <a:xfrm>
                <a:off x="5507038" y="1752600"/>
                <a:ext cx="1771650" cy="960438"/>
              </a:xfrm>
              <a:custGeom>
                <a:avLst/>
                <a:gdLst>
                  <a:gd name="T0" fmla="*/ 37067 w 4923"/>
                  <a:gd name="T1" fmla="*/ 960078 h 2666"/>
                  <a:gd name="T2" fmla="*/ 37067 w 4923"/>
                  <a:gd name="T3" fmla="*/ 960078 h 2666"/>
                  <a:gd name="T4" fmla="*/ 20873 w 4923"/>
                  <a:gd name="T5" fmla="*/ 955755 h 2666"/>
                  <a:gd name="T6" fmla="*/ 20873 w 4923"/>
                  <a:gd name="T7" fmla="*/ 955755 h 2666"/>
                  <a:gd name="T8" fmla="*/ 8637 w 4923"/>
                  <a:gd name="T9" fmla="*/ 911443 h 2666"/>
                  <a:gd name="T10" fmla="*/ 393340 w 4923"/>
                  <a:gd name="T11" fmla="*/ 235967 h 2666"/>
                  <a:gd name="T12" fmla="*/ 393340 w 4923"/>
                  <a:gd name="T13" fmla="*/ 235967 h 2666"/>
                  <a:gd name="T14" fmla="*/ 445522 w 4923"/>
                  <a:gd name="T15" fmla="*/ 201742 h 2666"/>
                  <a:gd name="T16" fmla="*/ 445522 w 4923"/>
                  <a:gd name="T17" fmla="*/ 201742 h 2666"/>
                  <a:gd name="T18" fmla="*/ 499143 w 4923"/>
                  <a:gd name="T19" fmla="*/ 233805 h 2666"/>
                  <a:gd name="T20" fmla="*/ 747814 w 4923"/>
                  <a:gd name="T21" fmla="*/ 631526 h 2666"/>
                  <a:gd name="T22" fmla="*/ 987129 w 4923"/>
                  <a:gd name="T23" fmla="*/ 284241 h 2666"/>
                  <a:gd name="T24" fmla="*/ 987129 w 4923"/>
                  <a:gd name="T25" fmla="*/ 284241 h 2666"/>
                  <a:gd name="T26" fmla="*/ 1040390 w 4923"/>
                  <a:gd name="T27" fmla="*/ 253979 h 2666"/>
                  <a:gd name="T28" fmla="*/ 1040390 w 4923"/>
                  <a:gd name="T29" fmla="*/ 253979 h 2666"/>
                  <a:gd name="T30" fmla="*/ 1041830 w 4923"/>
                  <a:gd name="T31" fmla="*/ 253979 h 2666"/>
                  <a:gd name="T32" fmla="*/ 1041830 w 4923"/>
                  <a:gd name="T33" fmla="*/ 253979 h 2666"/>
                  <a:gd name="T34" fmla="*/ 1095091 w 4923"/>
                  <a:gd name="T35" fmla="*/ 286402 h 2666"/>
                  <a:gd name="T36" fmla="*/ 1373991 w 4923"/>
                  <a:gd name="T37" fmla="*/ 730956 h 2666"/>
                  <a:gd name="T38" fmla="*/ 1704714 w 4923"/>
                  <a:gd name="T39" fmla="*/ 23056 h 2666"/>
                  <a:gd name="T40" fmla="*/ 1704714 w 4923"/>
                  <a:gd name="T41" fmla="*/ 23056 h 2666"/>
                  <a:gd name="T42" fmla="*/ 1747898 w 4923"/>
                  <a:gd name="T43" fmla="*/ 7565 h 2666"/>
                  <a:gd name="T44" fmla="*/ 1747898 w 4923"/>
                  <a:gd name="T45" fmla="*/ 7565 h 2666"/>
                  <a:gd name="T46" fmla="*/ 1763733 w 4923"/>
                  <a:gd name="T47" fmla="*/ 50796 h 2666"/>
                  <a:gd name="T48" fmla="*/ 1428332 w 4923"/>
                  <a:gd name="T49" fmla="*/ 768422 h 2666"/>
                  <a:gd name="T50" fmla="*/ 1428332 w 4923"/>
                  <a:gd name="T51" fmla="*/ 768422 h 2666"/>
                  <a:gd name="T52" fmla="*/ 1378670 w 4923"/>
                  <a:gd name="T53" fmla="*/ 806249 h 2666"/>
                  <a:gd name="T54" fmla="*/ 1378670 w 4923"/>
                  <a:gd name="T55" fmla="*/ 806249 h 2666"/>
                  <a:gd name="T56" fmla="*/ 1324329 w 4923"/>
                  <a:gd name="T57" fmla="*/ 774907 h 2666"/>
                  <a:gd name="T58" fmla="*/ 1040390 w 4923"/>
                  <a:gd name="T59" fmla="*/ 321707 h 2666"/>
                  <a:gd name="T60" fmla="*/ 801075 w 4923"/>
                  <a:gd name="T61" fmla="*/ 668992 h 2666"/>
                  <a:gd name="T62" fmla="*/ 801075 w 4923"/>
                  <a:gd name="T63" fmla="*/ 668992 h 2666"/>
                  <a:gd name="T64" fmla="*/ 746015 w 4923"/>
                  <a:gd name="T65" fmla="*/ 698893 h 2666"/>
                  <a:gd name="T66" fmla="*/ 746015 w 4923"/>
                  <a:gd name="T67" fmla="*/ 698893 h 2666"/>
                  <a:gd name="T68" fmla="*/ 692754 w 4923"/>
                  <a:gd name="T69" fmla="*/ 666470 h 2666"/>
                  <a:gd name="T70" fmla="*/ 446961 w 4923"/>
                  <a:gd name="T71" fmla="*/ 273073 h 2666"/>
                  <a:gd name="T72" fmla="*/ 65497 w 4923"/>
                  <a:gd name="T73" fmla="*/ 943506 h 2666"/>
                  <a:gd name="T74" fmla="*/ 65497 w 4923"/>
                  <a:gd name="T75" fmla="*/ 943506 h 2666"/>
                  <a:gd name="T76" fmla="*/ 37067 w 4923"/>
                  <a:gd name="T77" fmla="*/ 960078 h 266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4923" h="2666">
                    <a:moveTo>
                      <a:pt x="103" y="2665"/>
                    </a:moveTo>
                    <a:lnTo>
                      <a:pt x="103" y="2665"/>
                    </a:lnTo>
                    <a:cubicBezTo>
                      <a:pt x="88" y="2665"/>
                      <a:pt x="73" y="2661"/>
                      <a:pt x="58" y="2653"/>
                    </a:cubicBezTo>
                    <a:cubicBezTo>
                      <a:pt x="15" y="2628"/>
                      <a:pt x="0" y="2573"/>
                      <a:pt x="24" y="2530"/>
                    </a:cubicBezTo>
                    <a:lnTo>
                      <a:pt x="1093" y="655"/>
                    </a:lnTo>
                    <a:cubicBezTo>
                      <a:pt x="1127" y="596"/>
                      <a:pt x="1179" y="561"/>
                      <a:pt x="1238" y="560"/>
                    </a:cubicBezTo>
                    <a:cubicBezTo>
                      <a:pt x="1297" y="560"/>
                      <a:pt x="1351" y="591"/>
                      <a:pt x="1387" y="649"/>
                    </a:cubicBezTo>
                    <a:lnTo>
                      <a:pt x="2078" y="1753"/>
                    </a:lnTo>
                    <a:lnTo>
                      <a:pt x="2743" y="789"/>
                    </a:lnTo>
                    <a:cubicBezTo>
                      <a:pt x="2780" y="735"/>
                      <a:pt x="2834" y="705"/>
                      <a:pt x="2891" y="705"/>
                    </a:cubicBezTo>
                    <a:cubicBezTo>
                      <a:pt x="2893" y="705"/>
                      <a:pt x="2894" y="705"/>
                      <a:pt x="2895" y="705"/>
                    </a:cubicBezTo>
                    <a:cubicBezTo>
                      <a:pt x="2954" y="706"/>
                      <a:pt x="3008" y="739"/>
                      <a:pt x="3043" y="795"/>
                    </a:cubicBezTo>
                    <a:lnTo>
                      <a:pt x="3818" y="2029"/>
                    </a:lnTo>
                    <a:lnTo>
                      <a:pt x="4737" y="64"/>
                    </a:lnTo>
                    <a:cubicBezTo>
                      <a:pt x="4758" y="19"/>
                      <a:pt x="4812" y="0"/>
                      <a:pt x="4857" y="21"/>
                    </a:cubicBezTo>
                    <a:cubicBezTo>
                      <a:pt x="4903" y="42"/>
                      <a:pt x="4922" y="95"/>
                      <a:pt x="4901" y="141"/>
                    </a:cubicBezTo>
                    <a:lnTo>
                      <a:pt x="3969" y="2133"/>
                    </a:lnTo>
                    <a:cubicBezTo>
                      <a:pt x="3939" y="2197"/>
                      <a:pt x="3889" y="2235"/>
                      <a:pt x="3831" y="2238"/>
                    </a:cubicBezTo>
                    <a:cubicBezTo>
                      <a:pt x="3771" y="2242"/>
                      <a:pt x="3717" y="2210"/>
                      <a:pt x="3680" y="2151"/>
                    </a:cubicBezTo>
                    <a:lnTo>
                      <a:pt x="2891" y="893"/>
                    </a:lnTo>
                    <a:lnTo>
                      <a:pt x="2226" y="1857"/>
                    </a:lnTo>
                    <a:cubicBezTo>
                      <a:pt x="2188" y="1912"/>
                      <a:pt x="2134" y="1942"/>
                      <a:pt x="2073" y="1940"/>
                    </a:cubicBezTo>
                    <a:cubicBezTo>
                      <a:pt x="2015" y="1939"/>
                      <a:pt x="1961" y="1906"/>
                      <a:pt x="1925" y="1850"/>
                    </a:cubicBezTo>
                    <a:lnTo>
                      <a:pt x="1242" y="758"/>
                    </a:lnTo>
                    <a:lnTo>
                      <a:pt x="182" y="2619"/>
                    </a:lnTo>
                    <a:cubicBezTo>
                      <a:pt x="165" y="2648"/>
                      <a:pt x="134" y="2665"/>
                      <a:pt x="103" y="2665"/>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grpSp>
        <p:grpSp>
          <p:nvGrpSpPr>
            <p:cNvPr id="47" name="Group 5">
              <a:extLst>
                <a:ext uri="{FF2B5EF4-FFF2-40B4-BE49-F238E27FC236}">
                  <a16:creationId xmlns:a16="http://schemas.microsoft.com/office/drawing/2014/main" id="{70868E55-3ABF-8B47-8042-F7FDA19F098E}"/>
                </a:ext>
              </a:extLst>
            </p:cNvPr>
            <p:cNvGrpSpPr>
              <a:grpSpLocks/>
            </p:cNvGrpSpPr>
            <p:nvPr/>
          </p:nvGrpSpPr>
          <p:grpSpPr bwMode="auto">
            <a:xfrm>
              <a:off x="10332332" y="563343"/>
              <a:ext cx="1086163" cy="999185"/>
              <a:chOff x="4892675" y="3322638"/>
              <a:chExt cx="1625600" cy="1495425"/>
            </a:xfrm>
            <a:solidFill>
              <a:schemeClr val="accent1">
                <a:lumMod val="75000"/>
              </a:schemeClr>
            </a:solidFill>
          </p:grpSpPr>
          <p:sp>
            <p:nvSpPr>
              <p:cNvPr id="73" name="Freeform 2">
                <a:extLst>
                  <a:ext uri="{FF2B5EF4-FFF2-40B4-BE49-F238E27FC236}">
                    <a16:creationId xmlns:a16="http://schemas.microsoft.com/office/drawing/2014/main" id="{026F96C2-E43E-DB4F-BC91-B6020BE7E32A}"/>
                  </a:ext>
                </a:extLst>
              </p:cNvPr>
              <p:cNvSpPr>
                <a:spLocks noChangeArrowheads="1"/>
              </p:cNvSpPr>
              <p:nvPr/>
            </p:nvSpPr>
            <p:spPr bwMode="auto">
              <a:xfrm>
                <a:off x="5665788" y="3751263"/>
                <a:ext cx="252412" cy="642937"/>
              </a:xfrm>
              <a:custGeom>
                <a:avLst/>
                <a:gdLst>
                  <a:gd name="T0" fmla="*/ 152311 w 701"/>
                  <a:gd name="T1" fmla="*/ 44229 h 1788"/>
                  <a:gd name="T2" fmla="*/ 152311 w 701"/>
                  <a:gd name="T3" fmla="*/ 44229 h 1788"/>
                  <a:gd name="T4" fmla="*/ 251332 w 701"/>
                  <a:gd name="T5" fmla="*/ 181950 h 1788"/>
                  <a:gd name="T6" fmla="*/ 251332 w 701"/>
                  <a:gd name="T7" fmla="*/ 197052 h 1788"/>
                  <a:gd name="T8" fmla="*/ 193000 w 701"/>
                  <a:gd name="T9" fmla="*/ 197052 h 1788"/>
                  <a:gd name="T10" fmla="*/ 193000 w 701"/>
                  <a:gd name="T11" fmla="*/ 177994 h 1788"/>
                  <a:gd name="T12" fmla="*/ 193000 w 701"/>
                  <a:gd name="T13" fmla="*/ 177994 h 1788"/>
                  <a:gd name="T14" fmla="*/ 128186 w 701"/>
                  <a:gd name="T15" fmla="*/ 97807 h 1788"/>
                  <a:gd name="T16" fmla="*/ 128186 w 701"/>
                  <a:gd name="T17" fmla="*/ 97807 h 1788"/>
                  <a:gd name="T18" fmla="*/ 64093 w 701"/>
                  <a:gd name="T19" fmla="*/ 177994 h 1788"/>
                  <a:gd name="T20" fmla="*/ 64093 w 701"/>
                  <a:gd name="T21" fmla="*/ 177994 h 1788"/>
                  <a:gd name="T22" fmla="*/ 252052 w 701"/>
                  <a:gd name="T23" fmla="*/ 461706 h 1788"/>
                  <a:gd name="T24" fmla="*/ 252052 w 701"/>
                  <a:gd name="T25" fmla="*/ 461706 h 1788"/>
                  <a:gd name="T26" fmla="*/ 152311 w 701"/>
                  <a:gd name="T27" fmla="*/ 600146 h 1788"/>
                  <a:gd name="T28" fmla="*/ 152311 w 701"/>
                  <a:gd name="T29" fmla="*/ 642577 h 1788"/>
                  <a:gd name="T30" fmla="*/ 100821 w 701"/>
                  <a:gd name="T31" fmla="*/ 642577 h 1788"/>
                  <a:gd name="T32" fmla="*/ 100821 w 701"/>
                  <a:gd name="T33" fmla="*/ 600146 h 1788"/>
                  <a:gd name="T34" fmla="*/ 100821 w 701"/>
                  <a:gd name="T35" fmla="*/ 600146 h 1788"/>
                  <a:gd name="T36" fmla="*/ 0 w 701"/>
                  <a:gd name="T37" fmla="*/ 461706 h 1788"/>
                  <a:gd name="T38" fmla="*/ 0 w 701"/>
                  <a:gd name="T39" fmla="*/ 427186 h 1788"/>
                  <a:gd name="T40" fmla="*/ 58332 w 701"/>
                  <a:gd name="T41" fmla="*/ 427186 h 1788"/>
                  <a:gd name="T42" fmla="*/ 58332 w 701"/>
                  <a:gd name="T43" fmla="*/ 465662 h 1788"/>
                  <a:gd name="T44" fmla="*/ 58332 w 701"/>
                  <a:gd name="T45" fmla="*/ 465662 h 1788"/>
                  <a:gd name="T46" fmla="*/ 124226 w 701"/>
                  <a:gd name="T47" fmla="*/ 545130 h 1788"/>
                  <a:gd name="T48" fmla="*/ 124226 w 701"/>
                  <a:gd name="T49" fmla="*/ 545130 h 1788"/>
                  <a:gd name="T50" fmla="*/ 189759 w 701"/>
                  <a:gd name="T51" fmla="*/ 465662 h 1788"/>
                  <a:gd name="T52" fmla="*/ 189759 w 701"/>
                  <a:gd name="T53" fmla="*/ 465662 h 1788"/>
                  <a:gd name="T54" fmla="*/ 2521 w 701"/>
                  <a:gd name="T55" fmla="*/ 181950 h 1788"/>
                  <a:gd name="T56" fmla="*/ 2521 w 701"/>
                  <a:gd name="T57" fmla="*/ 181950 h 1788"/>
                  <a:gd name="T58" fmla="*/ 100821 w 701"/>
                  <a:gd name="T59" fmla="*/ 44229 h 1788"/>
                  <a:gd name="T60" fmla="*/ 100821 w 701"/>
                  <a:gd name="T61" fmla="*/ 0 h 1788"/>
                  <a:gd name="T62" fmla="*/ 152311 w 701"/>
                  <a:gd name="T63" fmla="*/ 0 h 1788"/>
                  <a:gd name="T64" fmla="*/ 152311 w 701"/>
                  <a:gd name="T65" fmla="*/ 44229 h 178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701" h="1788">
                    <a:moveTo>
                      <a:pt x="423" y="123"/>
                    </a:moveTo>
                    <a:lnTo>
                      <a:pt x="423" y="123"/>
                    </a:lnTo>
                    <a:cubicBezTo>
                      <a:pt x="612" y="150"/>
                      <a:pt x="698" y="297"/>
                      <a:pt x="698" y="506"/>
                    </a:cubicBezTo>
                    <a:lnTo>
                      <a:pt x="698" y="548"/>
                    </a:lnTo>
                    <a:lnTo>
                      <a:pt x="536" y="548"/>
                    </a:lnTo>
                    <a:lnTo>
                      <a:pt x="536" y="495"/>
                    </a:lnTo>
                    <a:cubicBezTo>
                      <a:pt x="536" y="357"/>
                      <a:pt x="481" y="272"/>
                      <a:pt x="356" y="272"/>
                    </a:cubicBezTo>
                    <a:cubicBezTo>
                      <a:pt x="233" y="272"/>
                      <a:pt x="178" y="357"/>
                      <a:pt x="178" y="495"/>
                    </a:cubicBezTo>
                    <a:cubicBezTo>
                      <a:pt x="178" y="844"/>
                      <a:pt x="700" y="846"/>
                      <a:pt x="700" y="1284"/>
                    </a:cubicBezTo>
                    <a:cubicBezTo>
                      <a:pt x="700" y="1493"/>
                      <a:pt x="612" y="1642"/>
                      <a:pt x="423" y="1669"/>
                    </a:cubicBezTo>
                    <a:lnTo>
                      <a:pt x="423" y="1787"/>
                    </a:lnTo>
                    <a:lnTo>
                      <a:pt x="280" y="1787"/>
                    </a:lnTo>
                    <a:lnTo>
                      <a:pt x="280" y="1669"/>
                    </a:lnTo>
                    <a:cubicBezTo>
                      <a:pt x="87" y="1642"/>
                      <a:pt x="0" y="1496"/>
                      <a:pt x="0" y="1284"/>
                    </a:cubicBezTo>
                    <a:lnTo>
                      <a:pt x="0" y="1188"/>
                    </a:lnTo>
                    <a:lnTo>
                      <a:pt x="162" y="1188"/>
                    </a:lnTo>
                    <a:lnTo>
                      <a:pt x="162" y="1295"/>
                    </a:lnTo>
                    <a:cubicBezTo>
                      <a:pt x="162" y="1435"/>
                      <a:pt x="221" y="1516"/>
                      <a:pt x="345" y="1516"/>
                    </a:cubicBezTo>
                    <a:cubicBezTo>
                      <a:pt x="471" y="1516"/>
                      <a:pt x="527" y="1435"/>
                      <a:pt x="527" y="1295"/>
                    </a:cubicBezTo>
                    <a:cubicBezTo>
                      <a:pt x="527" y="948"/>
                      <a:pt x="7" y="944"/>
                      <a:pt x="7" y="506"/>
                    </a:cubicBezTo>
                    <a:cubicBezTo>
                      <a:pt x="7" y="292"/>
                      <a:pt x="94" y="152"/>
                      <a:pt x="280" y="123"/>
                    </a:cubicBezTo>
                    <a:lnTo>
                      <a:pt x="280" y="0"/>
                    </a:lnTo>
                    <a:lnTo>
                      <a:pt x="423" y="0"/>
                    </a:lnTo>
                    <a:lnTo>
                      <a:pt x="423" y="123"/>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74" name="Freeform 36">
                <a:extLst>
                  <a:ext uri="{FF2B5EF4-FFF2-40B4-BE49-F238E27FC236}">
                    <a16:creationId xmlns:a16="http://schemas.microsoft.com/office/drawing/2014/main" id="{E78AC493-42D8-F044-BC4A-9830362806E0}"/>
                  </a:ext>
                </a:extLst>
              </p:cNvPr>
              <p:cNvSpPr>
                <a:spLocks noChangeArrowheads="1"/>
              </p:cNvSpPr>
              <p:nvPr/>
            </p:nvSpPr>
            <p:spPr bwMode="auto">
              <a:xfrm>
                <a:off x="5022850" y="3322638"/>
                <a:ext cx="1495425" cy="1495425"/>
              </a:xfrm>
              <a:custGeom>
                <a:avLst/>
                <a:gdLst>
                  <a:gd name="T0" fmla="*/ 747353 w 4154"/>
                  <a:gd name="T1" fmla="*/ 65175 h 4153"/>
                  <a:gd name="T2" fmla="*/ 747353 w 4154"/>
                  <a:gd name="T3" fmla="*/ 65175 h 4153"/>
                  <a:gd name="T4" fmla="*/ 65159 w 4154"/>
                  <a:gd name="T5" fmla="*/ 747172 h 4153"/>
                  <a:gd name="T6" fmla="*/ 65159 w 4154"/>
                  <a:gd name="T7" fmla="*/ 747172 h 4153"/>
                  <a:gd name="T8" fmla="*/ 747353 w 4154"/>
                  <a:gd name="T9" fmla="*/ 1429890 h 4153"/>
                  <a:gd name="T10" fmla="*/ 747353 w 4154"/>
                  <a:gd name="T11" fmla="*/ 1429890 h 4153"/>
                  <a:gd name="T12" fmla="*/ 1429906 w 4154"/>
                  <a:gd name="T13" fmla="*/ 747172 h 4153"/>
                  <a:gd name="T14" fmla="*/ 1429906 w 4154"/>
                  <a:gd name="T15" fmla="*/ 747172 h 4153"/>
                  <a:gd name="T16" fmla="*/ 747353 w 4154"/>
                  <a:gd name="T17" fmla="*/ 65175 h 4153"/>
                  <a:gd name="T18" fmla="*/ 747353 w 4154"/>
                  <a:gd name="T19" fmla="*/ 1495065 h 4153"/>
                  <a:gd name="T20" fmla="*/ 747353 w 4154"/>
                  <a:gd name="T21" fmla="*/ 1495065 h 4153"/>
                  <a:gd name="T22" fmla="*/ 0 w 4154"/>
                  <a:gd name="T23" fmla="*/ 747172 h 4153"/>
                  <a:gd name="T24" fmla="*/ 0 w 4154"/>
                  <a:gd name="T25" fmla="*/ 747172 h 4153"/>
                  <a:gd name="T26" fmla="*/ 747353 w 4154"/>
                  <a:gd name="T27" fmla="*/ 0 h 4153"/>
                  <a:gd name="T28" fmla="*/ 747353 w 4154"/>
                  <a:gd name="T29" fmla="*/ 0 h 4153"/>
                  <a:gd name="T30" fmla="*/ 1495065 w 4154"/>
                  <a:gd name="T31" fmla="*/ 747172 h 4153"/>
                  <a:gd name="T32" fmla="*/ 1495065 w 4154"/>
                  <a:gd name="T33" fmla="*/ 747172 h 4153"/>
                  <a:gd name="T34" fmla="*/ 747353 w 4154"/>
                  <a:gd name="T35" fmla="*/ 1495065 h 415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4154" h="4153">
                    <a:moveTo>
                      <a:pt x="2076" y="181"/>
                    </a:moveTo>
                    <a:lnTo>
                      <a:pt x="2076" y="181"/>
                    </a:lnTo>
                    <a:cubicBezTo>
                      <a:pt x="1031" y="181"/>
                      <a:pt x="181" y="1032"/>
                      <a:pt x="181" y="2075"/>
                    </a:cubicBezTo>
                    <a:cubicBezTo>
                      <a:pt x="181" y="3121"/>
                      <a:pt x="1031" y="3971"/>
                      <a:pt x="2076" y="3971"/>
                    </a:cubicBezTo>
                    <a:cubicBezTo>
                      <a:pt x="3121" y="3971"/>
                      <a:pt x="3972" y="3121"/>
                      <a:pt x="3972" y="2075"/>
                    </a:cubicBezTo>
                    <a:cubicBezTo>
                      <a:pt x="3972" y="1032"/>
                      <a:pt x="3121" y="181"/>
                      <a:pt x="2076" y="181"/>
                    </a:cubicBezTo>
                    <a:close/>
                    <a:moveTo>
                      <a:pt x="2076" y="4152"/>
                    </a:moveTo>
                    <a:lnTo>
                      <a:pt x="2076" y="4152"/>
                    </a:lnTo>
                    <a:cubicBezTo>
                      <a:pt x="931" y="4152"/>
                      <a:pt x="0" y="3220"/>
                      <a:pt x="0" y="2075"/>
                    </a:cubicBezTo>
                    <a:cubicBezTo>
                      <a:pt x="0" y="932"/>
                      <a:pt x="931" y="0"/>
                      <a:pt x="2076" y="0"/>
                    </a:cubicBezTo>
                    <a:cubicBezTo>
                      <a:pt x="3221" y="0"/>
                      <a:pt x="4153" y="932"/>
                      <a:pt x="4153" y="2075"/>
                    </a:cubicBezTo>
                    <a:cubicBezTo>
                      <a:pt x="4153" y="3220"/>
                      <a:pt x="3221" y="4152"/>
                      <a:pt x="2076" y="415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75" name="Freeform 37">
                <a:extLst>
                  <a:ext uri="{FF2B5EF4-FFF2-40B4-BE49-F238E27FC236}">
                    <a16:creationId xmlns:a16="http://schemas.microsoft.com/office/drawing/2014/main" id="{4BEEB8CE-E2CB-E94D-A3C7-24252E1AD7AF}"/>
                  </a:ext>
                </a:extLst>
              </p:cNvPr>
              <p:cNvSpPr>
                <a:spLocks noChangeArrowheads="1"/>
              </p:cNvSpPr>
              <p:nvPr/>
            </p:nvSpPr>
            <p:spPr bwMode="auto">
              <a:xfrm>
                <a:off x="4892675" y="3322638"/>
                <a:ext cx="909638" cy="1495425"/>
              </a:xfrm>
              <a:custGeom>
                <a:avLst/>
                <a:gdLst>
                  <a:gd name="T0" fmla="*/ 876534 w 2528"/>
                  <a:gd name="T1" fmla="*/ 1495065 h 4153"/>
                  <a:gd name="T2" fmla="*/ 746997 w 2528"/>
                  <a:gd name="T3" fmla="*/ 1495065 h 4153"/>
                  <a:gd name="T4" fmla="*/ 746997 w 2528"/>
                  <a:gd name="T5" fmla="*/ 1495065 h 4153"/>
                  <a:gd name="T6" fmla="*/ 0 w 2528"/>
                  <a:gd name="T7" fmla="*/ 747172 h 4153"/>
                  <a:gd name="T8" fmla="*/ 0 w 2528"/>
                  <a:gd name="T9" fmla="*/ 747172 h 4153"/>
                  <a:gd name="T10" fmla="*/ 746997 w 2528"/>
                  <a:gd name="T11" fmla="*/ 0 h 4153"/>
                  <a:gd name="T12" fmla="*/ 876534 w 2528"/>
                  <a:gd name="T13" fmla="*/ 0 h 4153"/>
                  <a:gd name="T14" fmla="*/ 876534 w 2528"/>
                  <a:gd name="T15" fmla="*/ 0 h 4153"/>
                  <a:gd name="T16" fmla="*/ 909278 w 2528"/>
                  <a:gd name="T17" fmla="*/ 32768 h 4153"/>
                  <a:gd name="T18" fmla="*/ 909278 w 2528"/>
                  <a:gd name="T19" fmla="*/ 32768 h 4153"/>
                  <a:gd name="T20" fmla="*/ 876534 w 2528"/>
                  <a:gd name="T21" fmla="*/ 65175 h 4153"/>
                  <a:gd name="T22" fmla="*/ 746997 w 2528"/>
                  <a:gd name="T23" fmla="*/ 65175 h 4153"/>
                  <a:gd name="T24" fmla="*/ 746997 w 2528"/>
                  <a:gd name="T25" fmla="*/ 65175 h 4153"/>
                  <a:gd name="T26" fmla="*/ 64769 w 2528"/>
                  <a:gd name="T27" fmla="*/ 747172 h 4153"/>
                  <a:gd name="T28" fmla="*/ 64769 w 2528"/>
                  <a:gd name="T29" fmla="*/ 747172 h 4153"/>
                  <a:gd name="T30" fmla="*/ 746997 w 2528"/>
                  <a:gd name="T31" fmla="*/ 1429890 h 4153"/>
                  <a:gd name="T32" fmla="*/ 876534 w 2528"/>
                  <a:gd name="T33" fmla="*/ 1429890 h 4153"/>
                  <a:gd name="T34" fmla="*/ 876534 w 2528"/>
                  <a:gd name="T35" fmla="*/ 1429890 h 4153"/>
                  <a:gd name="T36" fmla="*/ 909278 w 2528"/>
                  <a:gd name="T37" fmla="*/ 1462297 h 4153"/>
                  <a:gd name="T38" fmla="*/ 909278 w 2528"/>
                  <a:gd name="T39" fmla="*/ 1462297 h 4153"/>
                  <a:gd name="T40" fmla="*/ 876534 w 2528"/>
                  <a:gd name="T41" fmla="*/ 1495065 h 415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528" h="4153">
                    <a:moveTo>
                      <a:pt x="2436" y="4152"/>
                    </a:moveTo>
                    <a:lnTo>
                      <a:pt x="2076" y="4152"/>
                    </a:lnTo>
                    <a:cubicBezTo>
                      <a:pt x="930" y="4152"/>
                      <a:pt x="0" y="3221"/>
                      <a:pt x="0" y="2075"/>
                    </a:cubicBezTo>
                    <a:cubicBezTo>
                      <a:pt x="0" y="932"/>
                      <a:pt x="930" y="0"/>
                      <a:pt x="2076" y="0"/>
                    </a:cubicBezTo>
                    <a:lnTo>
                      <a:pt x="2436" y="0"/>
                    </a:lnTo>
                    <a:cubicBezTo>
                      <a:pt x="2486" y="0"/>
                      <a:pt x="2527" y="41"/>
                      <a:pt x="2527" y="91"/>
                    </a:cubicBezTo>
                    <a:cubicBezTo>
                      <a:pt x="2527" y="141"/>
                      <a:pt x="2486" y="181"/>
                      <a:pt x="2436" y="181"/>
                    </a:cubicBezTo>
                    <a:lnTo>
                      <a:pt x="2076" y="181"/>
                    </a:lnTo>
                    <a:cubicBezTo>
                      <a:pt x="1030" y="181"/>
                      <a:pt x="180" y="1032"/>
                      <a:pt x="180" y="2075"/>
                    </a:cubicBezTo>
                    <a:cubicBezTo>
                      <a:pt x="180" y="3121"/>
                      <a:pt x="1030" y="3971"/>
                      <a:pt x="2076" y="3971"/>
                    </a:cubicBezTo>
                    <a:lnTo>
                      <a:pt x="2436" y="3971"/>
                    </a:lnTo>
                    <a:cubicBezTo>
                      <a:pt x="2486" y="3971"/>
                      <a:pt x="2527" y="4011"/>
                      <a:pt x="2527" y="4061"/>
                    </a:cubicBezTo>
                    <a:cubicBezTo>
                      <a:pt x="2527" y="4111"/>
                      <a:pt x="2486" y="4152"/>
                      <a:pt x="2436" y="4152"/>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grpSp>
        <p:grpSp>
          <p:nvGrpSpPr>
            <p:cNvPr id="48" name="Group 11">
              <a:extLst>
                <a:ext uri="{FF2B5EF4-FFF2-40B4-BE49-F238E27FC236}">
                  <a16:creationId xmlns:a16="http://schemas.microsoft.com/office/drawing/2014/main" id="{A5B4BD3D-AC8E-4142-ABB7-9EC8ECC9A526}"/>
                </a:ext>
              </a:extLst>
            </p:cNvPr>
            <p:cNvGrpSpPr>
              <a:grpSpLocks/>
            </p:cNvGrpSpPr>
            <p:nvPr/>
          </p:nvGrpSpPr>
          <p:grpSpPr bwMode="auto">
            <a:xfrm>
              <a:off x="8726951" y="422846"/>
              <a:ext cx="1300426" cy="1221934"/>
              <a:chOff x="3332163" y="2060575"/>
              <a:chExt cx="1946275" cy="1828800"/>
            </a:xfrm>
            <a:solidFill>
              <a:schemeClr val="accent3">
                <a:lumMod val="75000"/>
              </a:schemeClr>
            </a:solidFill>
          </p:grpSpPr>
          <p:sp>
            <p:nvSpPr>
              <p:cNvPr id="66" name="Freeform 43">
                <a:extLst>
                  <a:ext uri="{FF2B5EF4-FFF2-40B4-BE49-F238E27FC236}">
                    <a16:creationId xmlns:a16="http://schemas.microsoft.com/office/drawing/2014/main" id="{8D90C658-70F2-4B46-92F5-B8C52564F1E2}"/>
                  </a:ext>
                </a:extLst>
              </p:cNvPr>
              <p:cNvSpPr>
                <a:spLocks noChangeArrowheads="1"/>
              </p:cNvSpPr>
              <p:nvPr/>
            </p:nvSpPr>
            <p:spPr bwMode="auto">
              <a:xfrm>
                <a:off x="4411663" y="2060575"/>
                <a:ext cx="273050" cy="481013"/>
              </a:xfrm>
              <a:custGeom>
                <a:avLst/>
                <a:gdLst>
                  <a:gd name="T0" fmla="*/ 65115 w 759"/>
                  <a:gd name="T1" fmla="*/ 415584 h 1338"/>
                  <a:gd name="T2" fmla="*/ 207935 w 759"/>
                  <a:gd name="T3" fmla="*/ 415584 h 1338"/>
                  <a:gd name="T4" fmla="*/ 207935 w 759"/>
                  <a:gd name="T5" fmla="*/ 68305 h 1338"/>
                  <a:gd name="T6" fmla="*/ 207935 w 759"/>
                  <a:gd name="T7" fmla="*/ 68305 h 1338"/>
                  <a:gd name="T8" fmla="*/ 65115 w 759"/>
                  <a:gd name="T9" fmla="*/ 240507 h 1338"/>
                  <a:gd name="T10" fmla="*/ 65115 w 759"/>
                  <a:gd name="T11" fmla="*/ 415584 h 1338"/>
                  <a:gd name="T12" fmla="*/ 240313 w 759"/>
                  <a:gd name="T13" fmla="*/ 480653 h 1338"/>
                  <a:gd name="T14" fmla="*/ 32377 w 759"/>
                  <a:gd name="T15" fmla="*/ 480653 h 1338"/>
                  <a:gd name="T16" fmla="*/ 32377 w 759"/>
                  <a:gd name="T17" fmla="*/ 480653 h 1338"/>
                  <a:gd name="T18" fmla="*/ 0 w 759"/>
                  <a:gd name="T19" fmla="*/ 448298 h 1338"/>
                  <a:gd name="T20" fmla="*/ 0 w 759"/>
                  <a:gd name="T21" fmla="*/ 240507 h 1338"/>
                  <a:gd name="T22" fmla="*/ 0 w 759"/>
                  <a:gd name="T23" fmla="*/ 240507 h 1338"/>
                  <a:gd name="T24" fmla="*/ 240313 w 759"/>
                  <a:gd name="T25" fmla="*/ 0 h 1338"/>
                  <a:gd name="T26" fmla="*/ 240313 w 759"/>
                  <a:gd name="T27" fmla="*/ 0 h 1338"/>
                  <a:gd name="T28" fmla="*/ 272690 w 759"/>
                  <a:gd name="T29" fmla="*/ 32715 h 1338"/>
                  <a:gd name="T30" fmla="*/ 272690 w 759"/>
                  <a:gd name="T31" fmla="*/ 448298 h 1338"/>
                  <a:gd name="T32" fmla="*/ 272690 w 759"/>
                  <a:gd name="T33" fmla="*/ 448298 h 1338"/>
                  <a:gd name="T34" fmla="*/ 240313 w 759"/>
                  <a:gd name="T35" fmla="*/ 480653 h 13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759" h="1338">
                    <a:moveTo>
                      <a:pt x="181" y="1156"/>
                    </a:moveTo>
                    <a:lnTo>
                      <a:pt x="578" y="1156"/>
                    </a:lnTo>
                    <a:lnTo>
                      <a:pt x="578" y="190"/>
                    </a:lnTo>
                    <a:cubicBezTo>
                      <a:pt x="352" y="232"/>
                      <a:pt x="181" y="431"/>
                      <a:pt x="181" y="669"/>
                    </a:cubicBezTo>
                    <a:lnTo>
                      <a:pt x="181" y="1156"/>
                    </a:lnTo>
                    <a:close/>
                    <a:moveTo>
                      <a:pt x="668" y="1337"/>
                    </a:moveTo>
                    <a:lnTo>
                      <a:pt x="90" y="1337"/>
                    </a:lnTo>
                    <a:cubicBezTo>
                      <a:pt x="40" y="1337"/>
                      <a:pt x="0" y="1297"/>
                      <a:pt x="0" y="1247"/>
                    </a:cubicBezTo>
                    <a:lnTo>
                      <a:pt x="0" y="669"/>
                    </a:lnTo>
                    <a:cubicBezTo>
                      <a:pt x="0" y="300"/>
                      <a:pt x="300" y="0"/>
                      <a:pt x="668" y="0"/>
                    </a:cubicBezTo>
                    <a:cubicBezTo>
                      <a:pt x="717" y="0"/>
                      <a:pt x="758" y="41"/>
                      <a:pt x="758" y="91"/>
                    </a:cubicBezTo>
                    <a:lnTo>
                      <a:pt x="758" y="1247"/>
                    </a:lnTo>
                    <a:cubicBezTo>
                      <a:pt x="758" y="1297"/>
                      <a:pt x="717" y="1337"/>
                      <a:pt x="668" y="1337"/>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67" name="Freeform 38">
                <a:extLst>
                  <a:ext uri="{FF2B5EF4-FFF2-40B4-BE49-F238E27FC236}">
                    <a16:creationId xmlns:a16="http://schemas.microsoft.com/office/drawing/2014/main" id="{3017B8EC-BF71-1143-8C90-8155ABB92FC4}"/>
                  </a:ext>
                </a:extLst>
              </p:cNvPr>
              <p:cNvSpPr>
                <a:spLocks noChangeArrowheads="1"/>
              </p:cNvSpPr>
              <p:nvPr/>
            </p:nvSpPr>
            <p:spPr bwMode="auto">
              <a:xfrm>
                <a:off x="4991100" y="2716213"/>
                <a:ext cx="287338" cy="500062"/>
              </a:xfrm>
              <a:custGeom>
                <a:avLst/>
                <a:gdLst>
                  <a:gd name="T0" fmla="*/ 254530 w 797"/>
                  <a:gd name="T1" fmla="*/ 499702 h 1390"/>
                  <a:gd name="T2" fmla="*/ 32087 w 797"/>
                  <a:gd name="T3" fmla="*/ 499702 h 1390"/>
                  <a:gd name="T4" fmla="*/ 32087 w 797"/>
                  <a:gd name="T5" fmla="*/ 499702 h 1390"/>
                  <a:gd name="T6" fmla="*/ 0 w 797"/>
                  <a:gd name="T7" fmla="*/ 466964 h 1390"/>
                  <a:gd name="T8" fmla="*/ 0 w 797"/>
                  <a:gd name="T9" fmla="*/ 466964 h 1390"/>
                  <a:gd name="T10" fmla="*/ 32087 w 797"/>
                  <a:gd name="T11" fmla="*/ 434586 h 1390"/>
                  <a:gd name="T12" fmla="*/ 221723 w 797"/>
                  <a:gd name="T13" fmla="*/ 434586 h 1390"/>
                  <a:gd name="T14" fmla="*/ 221723 w 797"/>
                  <a:gd name="T15" fmla="*/ 64756 h 1390"/>
                  <a:gd name="T16" fmla="*/ 32087 w 797"/>
                  <a:gd name="T17" fmla="*/ 64756 h 1390"/>
                  <a:gd name="T18" fmla="*/ 32087 w 797"/>
                  <a:gd name="T19" fmla="*/ 64756 h 1390"/>
                  <a:gd name="T20" fmla="*/ 0 w 797"/>
                  <a:gd name="T21" fmla="*/ 32378 h 1390"/>
                  <a:gd name="T22" fmla="*/ 0 w 797"/>
                  <a:gd name="T23" fmla="*/ 32378 h 1390"/>
                  <a:gd name="T24" fmla="*/ 32087 w 797"/>
                  <a:gd name="T25" fmla="*/ 0 h 1390"/>
                  <a:gd name="T26" fmla="*/ 254530 w 797"/>
                  <a:gd name="T27" fmla="*/ 0 h 1390"/>
                  <a:gd name="T28" fmla="*/ 254530 w 797"/>
                  <a:gd name="T29" fmla="*/ 0 h 1390"/>
                  <a:gd name="T30" fmla="*/ 286977 w 797"/>
                  <a:gd name="T31" fmla="*/ 32378 h 1390"/>
                  <a:gd name="T32" fmla="*/ 286977 w 797"/>
                  <a:gd name="T33" fmla="*/ 466964 h 1390"/>
                  <a:gd name="T34" fmla="*/ 286977 w 797"/>
                  <a:gd name="T35" fmla="*/ 466964 h 1390"/>
                  <a:gd name="T36" fmla="*/ 254530 w 797"/>
                  <a:gd name="T37" fmla="*/ 499702 h 139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797" h="1390">
                    <a:moveTo>
                      <a:pt x="706" y="1389"/>
                    </a:moveTo>
                    <a:lnTo>
                      <a:pt x="89" y="1389"/>
                    </a:lnTo>
                    <a:cubicBezTo>
                      <a:pt x="40" y="1389"/>
                      <a:pt x="0" y="1348"/>
                      <a:pt x="0" y="1298"/>
                    </a:cubicBezTo>
                    <a:cubicBezTo>
                      <a:pt x="0" y="1248"/>
                      <a:pt x="40" y="1208"/>
                      <a:pt x="89" y="1208"/>
                    </a:cubicBezTo>
                    <a:lnTo>
                      <a:pt x="615" y="1208"/>
                    </a:lnTo>
                    <a:lnTo>
                      <a:pt x="615" y="180"/>
                    </a:lnTo>
                    <a:lnTo>
                      <a:pt x="89" y="180"/>
                    </a:lnTo>
                    <a:cubicBezTo>
                      <a:pt x="40" y="180"/>
                      <a:pt x="0" y="140"/>
                      <a:pt x="0" y="90"/>
                    </a:cubicBezTo>
                    <a:cubicBezTo>
                      <a:pt x="0" y="40"/>
                      <a:pt x="40" y="0"/>
                      <a:pt x="89" y="0"/>
                    </a:cubicBezTo>
                    <a:lnTo>
                      <a:pt x="706" y="0"/>
                    </a:lnTo>
                    <a:cubicBezTo>
                      <a:pt x="756" y="0"/>
                      <a:pt x="796" y="40"/>
                      <a:pt x="796" y="90"/>
                    </a:cubicBezTo>
                    <a:lnTo>
                      <a:pt x="796" y="1298"/>
                    </a:lnTo>
                    <a:cubicBezTo>
                      <a:pt x="796" y="1348"/>
                      <a:pt x="756" y="1389"/>
                      <a:pt x="706" y="1389"/>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68" name="Freeform 39">
                <a:extLst>
                  <a:ext uri="{FF2B5EF4-FFF2-40B4-BE49-F238E27FC236}">
                    <a16:creationId xmlns:a16="http://schemas.microsoft.com/office/drawing/2014/main" id="{896342F6-CE32-3943-8442-4EA07AF117C9}"/>
                  </a:ext>
                </a:extLst>
              </p:cNvPr>
              <p:cNvSpPr>
                <a:spLocks noChangeArrowheads="1"/>
              </p:cNvSpPr>
              <p:nvPr/>
            </p:nvSpPr>
            <p:spPr bwMode="auto">
              <a:xfrm>
                <a:off x="4678363" y="2614613"/>
                <a:ext cx="153987" cy="153987"/>
              </a:xfrm>
              <a:custGeom>
                <a:avLst/>
                <a:gdLst>
                  <a:gd name="T0" fmla="*/ 153628 w 429"/>
                  <a:gd name="T1" fmla="*/ 76994 h 428"/>
                  <a:gd name="T2" fmla="*/ 153628 w 429"/>
                  <a:gd name="T3" fmla="*/ 76994 h 428"/>
                  <a:gd name="T4" fmla="*/ 76814 w 429"/>
                  <a:gd name="T5" fmla="*/ 153627 h 428"/>
                  <a:gd name="T6" fmla="*/ 76814 w 429"/>
                  <a:gd name="T7" fmla="*/ 153627 h 428"/>
                  <a:gd name="T8" fmla="*/ 0 w 429"/>
                  <a:gd name="T9" fmla="*/ 76994 h 428"/>
                  <a:gd name="T10" fmla="*/ 0 w 429"/>
                  <a:gd name="T11" fmla="*/ 76994 h 428"/>
                  <a:gd name="T12" fmla="*/ 76814 w 429"/>
                  <a:gd name="T13" fmla="*/ 0 h 428"/>
                  <a:gd name="T14" fmla="*/ 76814 w 429"/>
                  <a:gd name="T15" fmla="*/ 0 h 428"/>
                  <a:gd name="T16" fmla="*/ 153628 w 429"/>
                  <a:gd name="T17" fmla="*/ 76994 h 42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29" h="428">
                    <a:moveTo>
                      <a:pt x="428" y="214"/>
                    </a:moveTo>
                    <a:lnTo>
                      <a:pt x="428" y="214"/>
                    </a:lnTo>
                    <a:cubicBezTo>
                      <a:pt x="428" y="332"/>
                      <a:pt x="332" y="427"/>
                      <a:pt x="214" y="427"/>
                    </a:cubicBezTo>
                    <a:cubicBezTo>
                      <a:pt x="96" y="427"/>
                      <a:pt x="0" y="332"/>
                      <a:pt x="0" y="214"/>
                    </a:cubicBezTo>
                    <a:cubicBezTo>
                      <a:pt x="0" y="96"/>
                      <a:pt x="96" y="0"/>
                      <a:pt x="214" y="0"/>
                    </a:cubicBezTo>
                    <a:cubicBezTo>
                      <a:pt x="332" y="0"/>
                      <a:pt x="428" y="96"/>
                      <a:pt x="428" y="21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69" name="Freeform 40">
                <a:extLst>
                  <a:ext uri="{FF2B5EF4-FFF2-40B4-BE49-F238E27FC236}">
                    <a16:creationId xmlns:a16="http://schemas.microsoft.com/office/drawing/2014/main" id="{3141ECD9-9879-B04B-9B1C-B79743F20AAE}"/>
                  </a:ext>
                </a:extLst>
              </p:cNvPr>
              <p:cNvSpPr>
                <a:spLocks noChangeArrowheads="1"/>
              </p:cNvSpPr>
              <p:nvPr/>
            </p:nvSpPr>
            <p:spPr bwMode="auto">
              <a:xfrm>
                <a:off x="3838575" y="3552825"/>
                <a:ext cx="355600" cy="336550"/>
              </a:xfrm>
              <a:custGeom>
                <a:avLst/>
                <a:gdLst>
                  <a:gd name="T0" fmla="*/ 322847 w 988"/>
                  <a:gd name="T1" fmla="*/ 336190 h 936"/>
                  <a:gd name="T2" fmla="*/ 32393 w 988"/>
                  <a:gd name="T3" fmla="*/ 336190 h 936"/>
                  <a:gd name="T4" fmla="*/ 32393 w 988"/>
                  <a:gd name="T5" fmla="*/ 336190 h 936"/>
                  <a:gd name="T6" fmla="*/ 0 w 988"/>
                  <a:gd name="T7" fmla="*/ 303830 h 936"/>
                  <a:gd name="T8" fmla="*/ 0 w 988"/>
                  <a:gd name="T9" fmla="*/ 32720 h 936"/>
                  <a:gd name="T10" fmla="*/ 0 w 988"/>
                  <a:gd name="T11" fmla="*/ 32720 h 936"/>
                  <a:gd name="T12" fmla="*/ 32393 w 988"/>
                  <a:gd name="T13" fmla="*/ 0 h 936"/>
                  <a:gd name="T14" fmla="*/ 32393 w 988"/>
                  <a:gd name="T15" fmla="*/ 0 h 936"/>
                  <a:gd name="T16" fmla="*/ 65145 w 988"/>
                  <a:gd name="T17" fmla="*/ 32720 h 936"/>
                  <a:gd name="T18" fmla="*/ 65145 w 988"/>
                  <a:gd name="T19" fmla="*/ 271469 h 936"/>
                  <a:gd name="T20" fmla="*/ 290095 w 988"/>
                  <a:gd name="T21" fmla="*/ 271469 h 936"/>
                  <a:gd name="T22" fmla="*/ 290095 w 988"/>
                  <a:gd name="T23" fmla="*/ 154612 h 936"/>
                  <a:gd name="T24" fmla="*/ 290095 w 988"/>
                  <a:gd name="T25" fmla="*/ 154612 h 936"/>
                  <a:gd name="T26" fmla="*/ 322847 w 988"/>
                  <a:gd name="T27" fmla="*/ 121892 h 936"/>
                  <a:gd name="T28" fmla="*/ 322847 w 988"/>
                  <a:gd name="T29" fmla="*/ 121892 h 936"/>
                  <a:gd name="T30" fmla="*/ 355240 w 988"/>
                  <a:gd name="T31" fmla="*/ 154612 h 936"/>
                  <a:gd name="T32" fmla="*/ 355240 w 988"/>
                  <a:gd name="T33" fmla="*/ 303830 h 936"/>
                  <a:gd name="T34" fmla="*/ 355240 w 988"/>
                  <a:gd name="T35" fmla="*/ 303830 h 936"/>
                  <a:gd name="T36" fmla="*/ 322847 w 988"/>
                  <a:gd name="T37" fmla="*/ 336190 h 9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88" h="936">
                    <a:moveTo>
                      <a:pt x="897" y="935"/>
                    </a:moveTo>
                    <a:lnTo>
                      <a:pt x="90" y="935"/>
                    </a:lnTo>
                    <a:cubicBezTo>
                      <a:pt x="41" y="935"/>
                      <a:pt x="0" y="894"/>
                      <a:pt x="0" y="845"/>
                    </a:cubicBezTo>
                    <a:lnTo>
                      <a:pt x="0" y="91"/>
                    </a:lnTo>
                    <a:cubicBezTo>
                      <a:pt x="0" y="41"/>
                      <a:pt x="41" y="0"/>
                      <a:pt x="90" y="0"/>
                    </a:cubicBezTo>
                    <a:cubicBezTo>
                      <a:pt x="140" y="0"/>
                      <a:pt x="181" y="41"/>
                      <a:pt x="181" y="91"/>
                    </a:cubicBezTo>
                    <a:lnTo>
                      <a:pt x="181" y="755"/>
                    </a:lnTo>
                    <a:lnTo>
                      <a:pt x="806" y="755"/>
                    </a:lnTo>
                    <a:lnTo>
                      <a:pt x="806" y="430"/>
                    </a:lnTo>
                    <a:cubicBezTo>
                      <a:pt x="806" y="380"/>
                      <a:pt x="847" y="339"/>
                      <a:pt x="897" y="339"/>
                    </a:cubicBezTo>
                    <a:cubicBezTo>
                      <a:pt x="947" y="339"/>
                      <a:pt x="987" y="380"/>
                      <a:pt x="987" y="430"/>
                    </a:cubicBezTo>
                    <a:lnTo>
                      <a:pt x="987" y="845"/>
                    </a:lnTo>
                    <a:cubicBezTo>
                      <a:pt x="987" y="894"/>
                      <a:pt x="947" y="935"/>
                      <a:pt x="897" y="935"/>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70" name="Freeform 41">
                <a:extLst>
                  <a:ext uri="{FF2B5EF4-FFF2-40B4-BE49-F238E27FC236}">
                    <a16:creationId xmlns:a16="http://schemas.microsoft.com/office/drawing/2014/main" id="{2E0C734D-2A39-5141-8625-B94B08BEA4DF}"/>
                  </a:ext>
                </a:extLst>
              </p:cNvPr>
              <p:cNvSpPr>
                <a:spLocks noChangeArrowheads="1"/>
              </p:cNvSpPr>
              <p:nvPr/>
            </p:nvSpPr>
            <p:spPr bwMode="auto">
              <a:xfrm>
                <a:off x="4408488" y="3552825"/>
                <a:ext cx="355600" cy="336550"/>
              </a:xfrm>
              <a:custGeom>
                <a:avLst/>
                <a:gdLst>
                  <a:gd name="T0" fmla="*/ 322814 w 987"/>
                  <a:gd name="T1" fmla="*/ 336190 h 936"/>
                  <a:gd name="T2" fmla="*/ 32426 w 987"/>
                  <a:gd name="T3" fmla="*/ 336190 h 936"/>
                  <a:gd name="T4" fmla="*/ 32426 w 987"/>
                  <a:gd name="T5" fmla="*/ 336190 h 936"/>
                  <a:gd name="T6" fmla="*/ 0 w 987"/>
                  <a:gd name="T7" fmla="*/ 303830 h 936"/>
                  <a:gd name="T8" fmla="*/ 0 w 987"/>
                  <a:gd name="T9" fmla="*/ 154612 h 936"/>
                  <a:gd name="T10" fmla="*/ 0 w 987"/>
                  <a:gd name="T11" fmla="*/ 154612 h 936"/>
                  <a:gd name="T12" fmla="*/ 32426 w 987"/>
                  <a:gd name="T13" fmla="*/ 121892 h 936"/>
                  <a:gd name="T14" fmla="*/ 32426 w 987"/>
                  <a:gd name="T15" fmla="*/ 121892 h 936"/>
                  <a:gd name="T16" fmla="*/ 65211 w 987"/>
                  <a:gd name="T17" fmla="*/ 154612 h 936"/>
                  <a:gd name="T18" fmla="*/ 65211 w 987"/>
                  <a:gd name="T19" fmla="*/ 271469 h 936"/>
                  <a:gd name="T20" fmla="*/ 290028 w 987"/>
                  <a:gd name="T21" fmla="*/ 271469 h 936"/>
                  <a:gd name="T22" fmla="*/ 290028 w 987"/>
                  <a:gd name="T23" fmla="*/ 32720 h 936"/>
                  <a:gd name="T24" fmla="*/ 290028 w 987"/>
                  <a:gd name="T25" fmla="*/ 32720 h 936"/>
                  <a:gd name="T26" fmla="*/ 322814 w 987"/>
                  <a:gd name="T27" fmla="*/ 0 h 936"/>
                  <a:gd name="T28" fmla="*/ 322814 w 987"/>
                  <a:gd name="T29" fmla="*/ 0 h 936"/>
                  <a:gd name="T30" fmla="*/ 355240 w 987"/>
                  <a:gd name="T31" fmla="*/ 32720 h 936"/>
                  <a:gd name="T32" fmla="*/ 355240 w 987"/>
                  <a:gd name="T33" fmla="*/ 303830 h 936"/>
                  <a:gd name="T34" fmla="*/ 355240 w 987"/>
                  <a:gd name="T35" fmla="*/ 303830 h 936"/>
                  <a:gd name="T36" fmla="*/ 322814 w 987"/>
                  <a:gd name="T37" fmla="*/ 336190 h 9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87" h="936">
                    <a:moveTo>
                      <a:pt x="896" y="935"/>
                    </a:moveTo>
                    <a:lnTo>
                      <a:pt x="90" y="935"/>
                    </a:lnTo>
                    <a:cubicBezTo>
                      <a:pt x="40" y="935"/>
                      <a:pt x="0" y="894"/>
                      <a:pt x="0" y="845"/>
                    </a:cubicBezTo>
                    <a:lnTo>
                      <a:pt x="0" y="430"/>
                    </a:lnTo>
                    <a:cubicBezTo>
                      <a:pt x="0" y="380"/>
                      <a:pt x="40" y="339"/>
                      <a:pt x="90" y="339"/>
                    </a:cubicBezTo>
                    <a:cubicBezTo>
                      <a:pt x="140" y="339"/>
                      <a:pt x="181" y="380"/>
                      <a:pt x="181" y="430"/>
                    </a:cubicBezTo>
                    <a:lnTo>
                      <a:pt x="181" y="755"/>
                    </a:lnTo>
                    <a:lnTo>
                      <a:pt x="805" y="755"/>
                    </a:lnTo>
                    <a:lnTo>
                      <a:pt x="805" y="91"/>
                    </a:lnTo>
                    <a:cubicBezTo>
                      <a:pt x="805" y="41"/>
                      <a:pt x="846" y="0"/>
                      <a:pt x="896" y="0"/>
                    </a:cubicBezTo>
                    <a:cubicBezTo>
                      <a:pt x="946" y="0"/>
                      <a:pt x="986" y="41"/>
                      <a:pt x="986" y="91"/>
                    </a:cubicBezTo>
                    <a:lnTo>
                      <a:pt x="986" y="845"/>
                    </a:lnTo>
                    <a:cubicBezTo>
                      <a:pt x="986" y="894"/>
                      <a:pt x="946" y="935"/>
                      <a:pt x="896" y="935"/>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71" name="Freeform 42">
                <a:extLst>
                  <a:ext uri="{FF2B5EF4-FFF2-40B4-BE49-F238E27FC236}">
                    <a16:creationId xmlns:a16="http://schemas.microsoft.com/office/drawing/2014/main" id="{E42D7EAA-B9C9-BB42-8348-24198BEC4DF1}"/>
                  </a:ext>
                </a:extLst>
              </p:cNvPr>
              <p:cNvSpPr>
                <a:spLocks noChangeArrowheads="1"/>
              </p:cNvSpPr>
              <p:nvPr/>
            </p:nvSpPr>
            <p:spPr bwMode="auto">
              <a:xfrm>
                <a:off x="3332163" y="2924175"/>
                <a:ext cx="236537" cy="65088"/>
              </a:xfrm>
              <a:custGeom>
                <a:avLst/>
                <a:gdLst>
                  <a:gd name="T0" fmla="*/ 203775 w 657"/>
                  <a:gd name="T1" fmla="*/ 64730 h 182"/>
                  <a:gd name="T2" fmla="*/ 32402 w 657"/>
                  <a:gd name="T3" fmla="*/ 64730 h 182"/>
                  <a:gd name="T4" fmla="*/ 32402 w 657"/>
                  <a:gd name="T5" fmla="*/ 64730 h 182"/>
                  <a:gd name="T6" fmla="*/ 0 w 657"/>
                  <a:gd name="T7" fmla="*/ 32544 h 182"/>
                  <a:gd name="T8" fmla="*/ 0 w 657"/>
                  <a:gd name="T9" fmla="*/ 32544 h 182"/>
                  <a:gd name="T10" fmla="*/ 32402 w 657"/>
                  <a:gd name="T11" fmla="*/ 0 h 182"/>
                  <a:gd name="T12" fmla="*/ 203775 w 657"/>
                  <a:gd name="T13" fmla="*/ 0 h 182"/>
                  <a:gd name="T14" fmla="*/ 203775 w 657"/>
                  <a:gd name="T15" fmla="*/ 0 h 182"/>
                  <a:gd name="T16" fmla="*/ 236177 w 657"/>
                  <a:gd name="T17" fmla="*/ 32544 h 182"/>
                  <a:gd name="T18" fmla="*/ 236177 w 657"/>
                  <a:gd name="T19" fmla="*/ 32544 h 182"/>
                  <a:gd name="T20" fmla="*/ 203775 w 657"/>
                  <a:gd name="T21" fmla="*/ 64730 h 18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57" h="182">
                    <a:moveTo>
                      <a:pt x="566" y="181"/>
                    </a:moveTo>
                    <a:lnTo>
                      <a:pt x="90" y="181"/>
                    </a:lnTo>
                    <a:cubicBezTo>
                      <a:pt x="40" y="181"/>
                      <a:pt x="0" y="141"/>
                      <a:pt x="0" y="91"/>
                    </a:cubicBezTo>
                    <a:cubicBezTo>
                      <a:pt x="0" y="41"/>
                      <a:pt x="40" y="0"/>
                      <a:pt x="90" y="0"/>
                    </a:cubicBezTo>
                    <a:lnTo>
                      <a:pt x="566" y="0"/>
                    </a:lnTo>
                    <a:cubicBezTo>
                      <a:pt x="616" y="0"/>
                      <a:pt x="656" y="41"/>
                      <a:pt x="656" y="91"/>
                    </a:cubicBezTo>
                    <a:cubicBezTo>
                      <a:pt x="656" y="141"/>
                      <a:pt x="616" y="181"/>
                      <a:pt x="566" y="181"/>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72" name="Freeform 44">
                <a:extLst>
                  <a:ext uri="{FF2B5EF4-FFF2-40B4-BE49-F238E27FC236}">
                    <a16:creationId xmlns:a16="http://schemas.microsoft.com/office/drawing/2014/main" id="{CF64736E-CE6E-A34D-8731-B6B7B0546AC3}"/>
                  </a:ext>
                </a:extLst>
              </p:cNvPr>
              <p:cNvSpPr>
                <a:spLocks noChangeArrowheads="1"/>
              </p:cNvSpPr>
              <p:nvPr/>
            </p:nvSpPr>
            <p:spPr bwMode="auto">
              <a:xfrm>
                <a:off x="3503613" y="2165350"/>
                <a:ext cx="1581150" cy="1581150"/>
              </a:xfrm>
              <a:custGeom>
                <a:avLst/>
                <a:gdLst>
                  <a:gd name="T0" fmla="*/ 790395 w 4393"/>
                  <a:gd name="T1" fmla="*/ 1580790 h 4394"/>
                  <a:gd name="T2" fmla="*/ 790395 w 4393"/>
                  <a:gd name="T3" fmla="*/ 1580790 h 4394"/>
                  <a:gd name="T4" fmla="*/ 0 w 4393"/>
                  <a:gd name="T5" fmla="*/ 790575 h 4394"/>
                  <a:gd name="T6" fmla="*/ 0 w 4393"/>
                  <a:gd name="T7" fmla="*/ 790575 h 4394"/>
                  <a:gd name="T8" fmla="*/ 790395 w 4393"/>
                  <a:gd name="T9" fmla="*/ 0 h 4394"/>
                  <a:gd name="T10" fmla="*/ 790395 w 4393"/>
                  <a:gd name="T11" fmla="*/ 0 h 4394"/>
                  <a:gd name="T12" fmla="*/ 965678 w 4393"/>
                  <a:gd name="T13" fmla="*/ 19432 h 4394"/>
                  <a:gd name="T14" fmla="*/ 965678 w 4393"/>
                  <a:gd name="T15" fmla="*/ 19432 h 4394"/>
                  <a:gd name="T16" fmla="*/ 990513 w 4393"/>
                  <a:gd name="T17" fmla="*/ 58295 h 4394"/>
                  <a:gd name="T18" fmla="*/ 990513 w 4393"/>
                  <a:gd name="T19" fmla="*/ 58295 h 4394"/>
                  <a:gd name="T20" fmla="*/ 951281 w 4393"/>
                  <a:gd name="T21" fmla="*/ 82764 h 4394"/>
                  <a:gd name="T22" fmla="*/ 951281 w 4393"/>
                  <a:gd name="T23" fmla="*/ 82764 h 4394"/>
                  <a:gd name="T24" fmla="*/ 790395 w 4393"/>
                  <a:gd name="T25" fmla="*/ 65132 h 4394"/>
                  <a:gd name="T26" fmla="*/ 790395 w 4393"/>
                  <a:gd name="T27" fmla="*/ 65132 h 4394"/>
                  <a:gd name="T28" fmla="*/ 65146 w 4393"/>
                  <a:gd name="T29" fmla="*/ 790575 h 4394"/>
                  <a:gd name="T30" fmla="*/ 65146 w 4393"/>
                  <a:gd name="T31" fmla="*/ 790575 h 4394"/>
                  <a:gd name="T32" fmla="*/ 790395 w 4393"/>
                  <a:gd name="T33" fmla="*/ 1515659 h 4394"/>
                  <a:gd name="T34" fmla="*/ 790395 w 4393"/>
                  <a:gd name="T35" fmla="*/ 1515659 h 4394"/>
                  <a:gd name="T36" fmla="*/ 1515644 w 4393"/>
                  <a:gd name="T37" fmla="*/ 790575 h 4394"/>
                  <a:gd name="T38" fmla="*/ 1515644 w 4393"/>
                  <a:gd name="T39" fmla="*/ 790575 h 4394"/>
                  <a:gd name="T40" fmla="*/ 1133403 w 4393"/>
                  <a:gd name="T41" fmla="*/ 150774 h 4394"/>
                  <a:gd name="T42" fmla="*/ 1133403 w 4393"/>
                  <a:gd name="T43" fmla="*/ 150774 h 4394"/>
                  <a:gd name="T44" fmla="*/ 1120086 w 4393"/>
                  <a:gd name="T45" fmla="*/ 106873 h 4394"/>
                  <a:gd name="T46" fmla="*/ 1120086 w 4393"/>
                  <a:gd name="T47" fmla="*/ 106873 h 4394"/>
                  <a:gd name="T48" fmla="*/ 1163637 w 4393"/>
                  <a:gd name="T49" fmla="*/ 93559 h 4394"/>
                  <a:gd name="T50" fmla="*/ 1163637 w 4393"/>
                  <a:gd name="T51" fmla="*/ 93559 h 4394"/>
                  <a:gd name="T52" fmla="*/ 1580790 w 4393"/>
                  <a:gd name="T53" fmla="*/ 790575 h 4394"/>
                  <a:gd name="T54" fmla="*/ 1580790 w 4393"/>
                  <a:gd name="T55" fmla="*/ 790575 h 4394"/>
                  <a:gd name="T56" fmla="*/ 790395 w 4393"/>
                  <a:gd name="T57" fmla="*/ 1580790 h 439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4393" h="4394">
                    <a:moveTo>
                      <a:pt x="2196" y="4393"/>
                    </a:moveTo>
                    <a:lnTo>
                      <a:pt x="2196" y="4393"/>
                    </a:lnTo>
                    <a:cubicBezTo>
                      <a:pt x="985" y="4393"/>
                      <a:pt x="0" y="3408"/>
                      <a:pt x="0" y="2197"/>
                    </a:cubicBezTo>
                    <a:cubicBezTo>
                      <a:pt x="0" y="985"/>
                      <a:pt x="985" y="0"/>
                      <a:pt x="2196" y="0"/>
                    </a:cubicBezTo>
                    <a:cubicBezTo>
                      <a:pt x="2361" y="0"/>
                      <a:pt x="2525" y="18"/>
                      <a:pt x="2683" y="54"/>
                    </a:cubicBezTo>
                    <a:cubicBezTo>
                      <a:pt x="2732" y="65"/>
                      <a:pt x="2763" y="113"/>
                      <a:pt x="2752" y="162"/>
                    </a:cubicBezTo>
                    <a:cubicBezTo>
                      <a:pt x="2740" y="211"/>
                      <a:pt x="2692" y="241"/>
                      <a:pt x="2643" y="230"/>
                    </a:cubicBezTo>
                    <a:cubicBezTo>
                      <a:pt x="2498" y="197"/>
                      <a:pt x="2347" y="181"/>
                      <a:pt x="2196" y="181"/>
                    </a:cubicBezTo>
                    <a:cubicBezTo>
                      <a:pt x="1085" y="181"/>
                      <a:pt x="181" y="1085"/>
                      <a:pt x="181" y="2197"/>
                    </a:cubicBezTo>
                    <a:cubicBezTo>
                      <a:pt x="181" y="3308"/>
                      <a:pt x="1085" y="4212"/>
                      <a:pt x="2196" y="4212"/>
                    </a:cubicBezTo>
                    <a:cubicBezTo>
                      <a:pt x="3307" y="4212"/>
                      <a:pt x="4211" y="3308"/>
                      <a:pt x="4211" y="2197"/>
                    </a:cubicBezTo>
                    <a:cubicBezTo>
                      <a:pt x="4211" y="1452"/>
                      <a:pt x="3804" y="772"/>
                      <a:pt x="3149" y="419"/>
                    </a:cubicBezTo>
                    <a:cubicBezTo>
                      <a:pt x="3105" y="396"/>
                      <a:pt x="3088" y="341"/>
                      <a:pt x="3112" y="297"/>
                    </a:cubicBezTo>
                    <a:cubicBezTo>
                      <a:pt x="3136" y="253"/>
                      <a:pt x="3190" y="236"/>
                      <a:pt x="3233" y="260"/>
                    </a:cubicBezTo>
                    <a:cubicBezTo>
                      <a:pt x="3948" y="644"/>
                      <a:pt x="4392" y="1386"/>
                      <a:pt x="4392" y="2197"/>
                    </a:cubicBezTo>
                    <a:cubicBezTo>
                      <a:pt x="4392" y="3408"/>
                      <a:pt x="3406" y="4393"/>
                      <a:pt x="2196" y="439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grpSp>
        <p:grpSp>
          <p:nvGrpSpPr>
            <p:cNvPr id="49" name="Group 13">
              <a:extLst>
                <a:ext uri="{FF2B5EF4-FFF2-40B4-BE49-F238E27FC236}">
                  <a16:creationId xmlns:a16="http://schemas.microsoft.com/office/drawing/2014/main" id="{AE5BD590-65F1-414E-8A3B-22BDF2ADB17F}"/>
                </a:ext>
              </a:extLst>
            </p:cNvPr>
            <p:cNvGrpSpPr>
              <a:grpSpLocks/>
            </p:cNvGrpSpPr>
            <p:nvPr/>
          </p:nvGrpSpPr>
          <p:grpSpPr bwMode="auto">
            <a:xfrm>
              <a:off x="10961073" y="138675"/>
              <a:ext cx="1183748" cy="596117"/>
              <a:chOff x="5826125" y="2760663"/>
              <a:chExt cx="1771650" cy="892175"/>
            </a:xfrm>
            <a:solidFill>
              <a:schemeClr val="accent5"/>
            </a:solidFill>
          </p:grpSpPr>
          <p:sp>
            <p:nvSpPr>
              <p:cNvPr id="60" name="Freeform 45">
                <a:extLst>
                  <a:ext uri="{FF2B5EF4-FFF2-40B4-BE49-F238E27FC236}">
                    <a16:creationId xmlns:a16="http://schemas.microsoft.com/office/drawing/2014/main" id="{82E5BFAF-F4F4-3244-A495-4631A112454E}"/>
                  </a:ext>
                </a:extLst>
              </p:cNvPr>
              <p:cNvSpPr>
                <a:spLocks noChangeArrowheads="1"/>
              </p:cNvSpPr>
              <p:nvPr/>
            </p:nvSpPr>
            <p:spPr bwMode="auto">
              <a:xfrm>
                <a:off x="5826125" y="2760663"/>
                <a:ext cx="1771650" cy="892175"/>
              </a:xfrm>
              <a:custGeom>
                <a:avLst/>
                <a:gdLst>
                  <a:gd name="T0" fmla="*/ 1706153 w 4923"/>
                  <a:gd name="T1" fmla="*/ 891815 h 2477"/>
                  <a:gd name="T2" fmla="*/ 647770 w 4923"/>
                  <a:gd name="T3" fmla="*/ 891815 h 2477"/>
                  <a:gd name="T4" fmla="*/ 647770 w 4923"/>
                  <a:gd name="T5" fmla="*/ 891815 h 2477"/>
                  <a:gd name="T6" fmla="*/ 615381 w 4923"/>
                  <a:gd name="T7" fmla="*/ 859398 h 2477"/>
                  <a:gd name="T8" fmla="*/ 615381 w 4923"/>
                  <a:gd name="T9" fmla="*/ 859398 h 2477"/>
                  <a:gd name="T10" fmla="*/ 647770 w 4923"/>
                  <a:gd name="T11" fmla="*/ 826622 h 2477"/>
                  <a:gd name="T12" fmla="*/ 1706153 w 4923"/>
                  <a:gd name="T13" fmla="*/ 826622 h 2477"/>
                  <a:gd name="T14" fmla="*/ 1706153 w 4923"/>
                  <a:gd name="T15" fmla="*/ 65193 h 2477"/>
                  <a:gd name="T16" fmla="*/ 65137 w 4923"/>
                  <a:gd name="T17" fmla="*/ 65193 h 2477"/>
                  <a:gd name="T18" fmla="*/ 65137 w 4923"/>
                  <a:gd name="T19" fmla="*/ 497774 h 2477"/>
                  <a:gd name="T20" fmla="*/ 65137 w 4923"/>
                  <a:gd name="T21" fmla="*/ 497774 h 2477"/>
                  <a:gd name="T22" fmla="*/ 32748 w 4923"/>
                  <a:gd name="T23" fmla="*/ 530190 h 2477"/>
                  <a:gd name="T24" fmla="*/ 32748 w 4923"/>
                  <a:gd name="T25" fmla="*/ 530190 h 2477"/>
                  <a:gd name="T26" fmla="*/ 0 w 4923"/>
                  <a:gd name="T27" fmla="*/ 497774 h 2477"/>
                  <a:gd name="T28" fmla="*/ 0 w 4923"/>
                  <a:gd name="T29" fmla="*/ 65193 h 2477"/>
                  <a:gd name="T30" fmla="*/ 0 w 4923"/>
                  <a:gd name="T31" fmla="*/ 65193 h 2477"/>
                  <a:gd name="T32" fmla="*/ 65137 w 4923"/>
                  <a:gd name="T33" fmla="*/ 0 h 2477"/>
                  <a:gd name="T34" fmla="*/ 1706153 w 4923"/>
                  <a:gd name="T35" fmla="*/ 0 h 2477"/>
                  <a:gd name="T36" fmla="*/ 1706153 w 4923"/>
                  <a:gd name="T37" fmla="*/ 0 h 2477"/>
                  <a:gd name="T38" fmla="*/ 1771290 w 4923"/>
                  <a:gd name="T39" fmla="*/ 65193 h 2477"/>
                  <a:gd name="T40" fmla="*/ 1771290 w 4923"/>
                  <a:gd name="T41" fmla="*/ 826622 h 2477"/>
                  <a:gd name="T42" fmla="*/ 1771290 w 4923"/>
                  <a:gd name="T43" fmla="*/ 826622 h 2477"/>
                  <a:gd name="T44" fmla="*/ 1706153 w 4923"/>
                  <a:gd name="T45" fmla="*/ 891815 h 247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4923" h="2477">
                    <a:moveTo>
                      <a:pt x="4741" y="2476"/>
                    </a:moveTo>
                    <a:lnTo>
                      <a:pt x="1800" y="2476"/>
                    </a:lnTo>
                    <a:cubicBezTo>
                      <a:pt x="1751" y="2476"/>
                      <a:pt x="1710" y="2436"/>
                      <a:pt x="1710" y="2386"/>
                    </a:cubicBezTo>
                    <a:cubicBezTo>
                      <a:pt x="1710" y="2336"/>
                      <a:pt x="1751" y="2295"/>
                      <a:pt x="1800" y="2295"/>
                    </a:cubicBezTo>
                    <a:lnTo>
                      <a:pt x="4741" y="2295"/>
                    </a:lnTo>
                    <a:lnTo>
                      <a:pt x="4741" y="181"/>
                    </a:lnTo>
                    <a:lnTo>
                      <a:pt x="181" y="181"/>
                    </a:lnTo>
                    <a:lnTo>
                      <a:pt x="181" y="1382"/>
                    </a:lnTo>
                    <a:cubicBezTo>
                      <a:pt x="181" y="1432"/>
                      <a:pt x="141" y="1472"/>
                      <a:pt x="91" y="1472"/>
                    </a:cubicBezTo>
                    <a:cubicBezTo>
                      <a:pt x="41" y="1472"/>
                      <a:pt x="0" y="1432"/>
                      <a:pt x="0" y="1382"/>
                    </a:cubicBezTo>
                    <a:lnTo>
                      <a:pt x="0" y="181"/>
                    </a:lnTo>
                    <a:cubicBezTo>
                      <a:pt x="0" y="82"/>
                      <a:pt x="81" y="0"/>
                      <a:pt x="181" y="0"/>
                    </a:cubicBezTo>
                    <a:lnTo>
                      <a:pt x="4741" y="0"/>
                    </a:lnTo>
                    <a:cubicBezTo>
                      <a:pt x="4841" y="0"/>
                      <a:pt x="4922" y="82"/>
                      <a:pt x="4922" y="181"/>
                    </a:cubicBezTo>
                    <a:lnTo>
                      <a:pt x="4922" y="2295"/>
                    </a:lnTo>
                    <a:cubicBezTo>
                      <a:pt x="4922" y="2395"/>
                      <a:pt x="4841" y="2476"/>
                      <a:pt x="4741" y="2476"/>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61" name="Freeform 46">
                <a:extLst>
                  <a:ext uri="{FF2B5EF4-FFF2-40B4-BE49-F238E27FC236}">
                    <a16:creationId xmlns:a16="http://schemas.microsoft.com/office/drawing/2014/main" id="{621AF6C1-58BE-D74A-A4DB-664E8195AD5E}"/>
                  </a:ext>
                </a:extLst>
              </p:cNvPr>
              <p:cNvSpPr>
                <a:spLocks noChangeArrowheads="1"/>
              </p:cNvSpPr>
              <p:nvPr/>
            </p:nvSpPr>
            <p:spPr bwMode="auto">
              <a:xfrm>
                <a:off x="6097588" y="2955925"/>
                <a:ext cx="923925" cy="85725"/>
              </a:xfrm>
              <a:custGeom>
                <a:avLst/>
                <a:gdLst>
                  <a:gd name="T0" fmla="*/ 923565 w 2565"/>
                  <a:gd name="T1" fmla="*/ 69156 h 238"/>
                  <a:gd name="T2" fmla="*/ 923565 w 2565"/>
                  <a:gd name="T3" fmla="*/ 69156 h 238"/>
                  <a:gd name="T4" fmla="*/ 907356 w 2565"/>
                  <a:gd name="T5" fmla="*/ 85365 h 238"/>
                  <a:gd name="T6" fmla="*/ 16209 w 2565"/>
                  <a:gd name="T7" fmla="*/ 85365 h 238"/>
                  <a:gd name="T8" fmla="*/ 16209 w 2565"/>
                  <a:gd name="T9" fmla="*/ 85365 h 238"/>
                  <a:gd name="T10" fmla="*/ 0 w 2565"/>
                  <a:gd name="T11" fmla="*/ 69156 h 238"/>
                  <a:gd name="T12" fmla="*/ 0 w 2565"/>
                  <a:gd name="T13" fmla="*/ 16209 h 238"/>
                  <a:gd name="T14" fmla="*/ 0 w 2565"/>
                  <a:gd name="T15" fmla="*/ 16209 h 238"/>
                  <a:gd name="T16" fmla="*/ 16209 w 2565"/>
                  <a:gd name="T17" fmla="*/ 0 h 238"/>
                  <a:gd name="T18" fmla="*/ 907356 w 2565"/>
                  <a:gd name="T19" fmla="*/ 0 h 238"/>
                  <a:gd name="T20" fmla="*/ 907356 w 2565"/>
                  <a:gd name="T21" fmla="*/ 0 h 238"/>
                  <a:gd name="T22" fmla="*/ 923565 w 2565"/>
                  <a:gd name="T23" fmla="*/ 16209 h 238"/>
                  <a:gd name="T24" fmla="*/ 923565 w 2565"/>
                  <a:gd name="T25" fmla="*/ 69156 h 23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65" h="238">
                    <a:moveTo>
                      <a:pt x="2564" y="192"/>
                    </a:moveTo>
                    <a:lnTo>
                      <a:pt x="2564" y="192"/>
                    </a:lnTo>
                    <a:cubicBezTo>
                      <a:pt x="2564" y="216"/>
                      <a:pt x="2543" y="237"/>
                      <a:pt x="2519" y="237"/>
                    </a:cubicBezTo>
                    <a:lnTo>
                      <a:pt x="45" y="237"/>
                    </a:lnTo>
                    <a:cubicBezTo>
                      <a:pt x="21" y="237"/>
                      <a:pt x="0" y="216"/>
                      <a:pt x="0" y="192"/>
                    </a:cubicBezTo>
                    <a:lnTo>
                      <a:pt x="0" y="45"/>
                    </a:lnTo>
                    <a:cubicBezTo>
                      <a:pt x="0" y="21"/>
                      <a:pt x="21" y="0"/>
                      <a:pt x="45" y="0"/>
                    </a:cubicBezTo>
                    <a:lnTo>
                      <a:pt x="2519" y="0"/>
                    </a:lnTo>
                    <a:cubicBezTo>
                      <a:pt x="2543" y="0"/>
                      <a:pt x="2564" y="21"/>
                      <a:pt x="2564" y="45"/>
                    </a:cubicBezTo>
                    <a:lnTo>
                      <a:pt x="2564" y="19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62" name="Freeform 47">
                <a:extLst>
                  <a:ext uri="{FF2B5EF4-FFF2-40B4-BE49-F238E27FC236}">
                    <a16:creationId xmlns:a16="http://schemas.microsoft.com/office/drawing/2014/main" id="{C8E7F83D-9E39-004F-A58A-ABEC243F0915}"/>
                  </a:ext>
                </a:extLst>
              </p:cNvPr>
              <p:cNvSpPr>
                <a:spLocks noChangeArrowheads="1"/>
              </p:cNvSpPr>
              <p:nvPr/>
            </p:nvSpPr>
            <p:spPr bwMode="auto">
              <a:xfrm>
                <a:off x="7070725" y="2955925"/>
                <a:ext cx="257175" cy="85725"/>
              </a:xfrm>
              <a:custGeom>
                <a:avLst/>
                <a:gdLst>
                  <a:gd name="T0" fmla="*/ 256815 w 714"/>
                  <a:gd name="T1" fmla="*/ 69156 h 238"/>
                  <a:gd name="T2" fmla="*/ 256815 w 714"/>
                  <a:gd name="T3" fmla="*/ 69156 h 238"/>
                  <a:gd name="T4" fmla="*/ 240606 w 714"/>
                  <a:gd name="T5" fmla="*/ 85365 h 238"/>
                  <a:gd name="T6" fmla="*/ 16209 w 714"/>
                  <a:gd name="T7" fmla="*/ 85365 h 238"/>
                  <a:gd name="T8" fmla="*/ 16209 w 714"/>
                  <a:gd name="T9" fmla="*/ 85365 h 238"/>
                  <a:gd name="T10" fmla="*/ 0 w 714"/>
                  <a:gd name="T11" fmla="*/ 69156 h 238"/>
                  <a:gd name="T12" fmla="*/ 0 w 714"/>
                  <a:gd name="T13" fmla="*/ 16209 h 238"/>
                  <a:gd name="T14" fmla="*/ 0 w 714"/>
                  <a:gd name="T15" fmla="*/ 16209 h 238"/>
                  <a:gd name="T16" fmla="*/ 16209 w 714"/>
                  <a:gd name="T17" fmla="*/ 0 h 238"/>
                  <a:gd name="T18" fmla="*/ 240606 w 714"/>
                  <a:gd name="T19" fmla="*/ 0 h 238"/>
                  <a:gd name="T20" fmla="*/ 240606 w 714"/>
                  <a:gd name="T21" fmla="*/ 0 h 238"/>
                  <a:gd name="T22" fmla="*/ 256815 w 714"/>
                  <a:gd name="T23" fmla="*/ 16209 h 238"/>
                  <a:gd name="T24" fmla="*/ 256815 w 714"/>
                  <a:gd name="T25" fmla="*/ 69156 h 23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14" h="238">
                    <a:moveTo>
                      <a:pt x="713" y="192"/>
                    </a:moveTo>
                    <a:lnTo>
                      <a:pt x="713" y="192"/>
                    </a:lnTo>
                    <a:cubicBezTo>
                      <a:pt x="713" y="216"/>
                      <a:pt x="693" y="237"/>
                      <a:pt x="668" y="237"/>
                    </a:cubicBezTo>
                    <a:lnTo>
                      <a:pt x="45" y="237"/>
                    </a:lnTo>
                    <a:cubicBezTo>
                      <a:pt x="20" y="237"/>
                      <a:pt x="0" y="216"/>
                      <a:pt x="0" y="192"/>
                    </a:cubicBezTo>
                    <a:lnTo>
                      <a:pt x="0" y="45"/>
                    </a:lnTo>
                    <a:cubicBezTo>
                      <a:pt x="0" y="21"/>
                      <a:pt x="20" y="0"/>
                      <a:pt x="45" y="0"/>
                    </a:cubicBezTo>
                    <a:lnTo>
                      <a:pt x="668" y="0"/>
                    </a:lnTo>
                    <a:cubicBezTo>
                      <a:pt x="693" y="0"/>
                      <a:pt x="713" y="21"/>
                      <a:pt x="713" y="45"/>
                    </a:cubicBezTo>
                    <a:lnTo>
                      <a:pt x="713" y="19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63" name="Freeform 48">
                <a:extLst>
                  <a:ext uri="{FF2B5EF4-FFF2-40B4-BE49-F238E27FC236}">
                    <a16:creationId xmlns:a16="http://schemas.microsoft.com/office/drawing/2014/main" id="{0D31B3D5-A88D-0B4A-9A85-4985CBBE2AE5}"/>
                  </a:ext>
                </a:extLst>
              </p:cNvPr>
              <p:cNvSpPr>
                <a:spLocks noChangeArrowheads="1"/>
              </p:cNvSpPr>
              <p:nvPr/>
            </p:nvSpPr>
            <p:spPr bwMode="auto">
              <a:xfrm>
                <a:off x="6108700" y="3217863"/>
                <a:ext cx="1219200" cy="34925"/>
              </a:xfrm>
              <a:custGeom>
                <a:avLst/>
                <a:gdLst>
                  <a:gd name="T0" fmla="*/ 1218840 w 3388"/>
                  <a:gd name="T1" fmla="*/ 18190 h 96"/>
                  <a:gd name="T2" fmla="*/ 1218840 w 3388"/>
                  <a:gd name="T3" fmla="*/ 18190 h 96"/>
                  <a:gd name="T4" fmla="*/ 1202647 w 3388"/>
                  <a:gd name="T5" fmla="*/ 34561 h 96"/>
                  <a:gd name="T6" fmla="*/ 16194 w 3388"/>
                  <a:gd name="T7" fmla="*/ 34561 h 96"/>
                  <a:gd name="T8" fmla="*/ 16194 w 3388"/>
                  <a:gd name="T9" fmla="*/ 34561 h 96"/>
                  <a:gd name="T10" fmla="*/ 0 w 3388"/>
                  <a:gd name="T11" fmla="*/ 18190 h 96"/>
                  <a:gd name="T12" fmla="*/ 0 w 3388"/>
                  <a:gd name="T13" fmla="*/ 16371 h 96"/>
                  <a:gd name="T14" fmla="*/ 0 w 3388"/>
                  <a:gd name="T15" fmla="*/ 16371 h 96"/>
                  <a:gd name="T16" fmla="*/ 16194 w 3388"/>
                  <a:gd name="T17" fmla="*/ 0 h 96"/>
                  <a:gd name="T18" fmla="*/ 1202647 w 3388"/>
                  <a:gd name="T19" fmla="*/ 0 h 96"/>
                  <a:gd name="T20" fmla="*/ 1202647 w 3388"/>
                  <a:gd name="T21" fmla="*/ 0 h 96"/>
                  <a:gd name="T22" fmla="*/ 1218840 w 3388"/>
                  <a:gd name="T23" fmla="*/ 16371 h 96"/>
                  <a:gd name="T24" fmla="*/ 1218840 w 3388"/>
                  <a:gd name="T25" fmla="*/ 18190 h 9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388" h="96">
                    <a:moveTo>
                      <a:pt x="3387" y="50"/>
                    </a:moveTo>
                    <a:lnTo>
                      <a:pt x="3387" y="50"/>
                    </a:lnTo>
                    <a:cubicBezTo>
                      <a:pt x="3387" y="75"/>
                      <a:pt x="3367" y="95"/>
                      <a:pt x="3342" y="95"/>
                    </a:cubicBezTo>
                    <a:lnTo>
                      <a:pt x="45" y="95"/>
                    </a:lnTo>
                    <a:cubicBezTo>
                      <a:pt x="20" y="95"/>
                      <a:pt x="0" y="75"/>
                      <a:pt x="0" y="50"/>
                    </a:cubicBezTo>
                    <a:lnTo>
                      <a:pt x="0" y="45"/>
                    </a:lnTo>
                    <a:cubicBezTo>
                      <a:pt x="0" y="20"/>
                      <a:pt x="20" y="0"/>
                      <a:pt x="45" y="0"/>
                    </a:cubicBezTo>
                    <a:lnTo>
                      <a:pt x="3342" y="0"/>
                    </a:lnTo>
                    <a:cubicBezTo>
                      <a:pt x="3367" y="0"/>
                      <a:pt x="3387" y="20"/>
                      <a:pt x="3387" y="45"/>
                    </a:cubicBezTo>
                    <a:lnTo>
                      <a:pt x="3387" y="5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64" name="Freeform 49">
                <a:extLst>
                  <a:ext uri="{FF2B5EF4-FFF2-40B4-BE49-F238E27FC236}">
                    <a16:creationId xmlns:a16="http://schemas.microsoft.com/office/drawing/2014/main" id="{D53B7DA2-02BF-4F43-AC97-04BAADA9F109}"/>
                  </a:ext>
                </a:extLst>
              </p:cNvPr>
              <p:cNvSpPr>
                <a:spLocks noChangeArrowheads="1"/>
              </p:cNvSpPr>
              <p:nvPr/>
            </p:nvSpPr>
            <p:spPr bwMode="auto">
              <a:xfrm>
                <a:off x="6108700" y="3144838"/>
                <a:ext cx="1219200" cy="34925"/>
              </a:xfrm>
              <a:custGeom>
                <a:avLst/>
                <a:gdLst>
                  <a:gd name="T0" fmla="*/ 1218840 w 3388"/>
                  <a:gd name="T1" fmla="*/ 18003 h 97"/>
                  <a:gd name="T2" fmla="*/ 1218840 w 3388"/>
                  <a:gd name="T3" fmla="*/ 18003 h 97"/>
                  <a:gd name="T4" fmla="*/ 1202647 w 3388"/>
                  <a:gd name="T5" fmla="*/ 34565 h 97"/>
                  <a:gd name="T6" fmla="*/ 16194 w 3388"/>
                  <a:gd name="T7" fmla="*/ 34565 h 97"/>
                  <a:gd name="T8" fmla="*/ 16194 w 3388"/>
                  <a:gd name="T9" fmla="*/ 34565 h 97"/>
                  <a:gd name="T10" fmla="*/ 0 w 3388"/>
                  <a:gd name="T11" fmla="*/ 18003 h 97"/>
                  <a:gd name="T12" fmla="*/ 0 w 3388"/>
                  <a:gd name="T13" fmla="*/ 16202 h 97"/>
                  <a:gd name="T14" fmla="*/ 0 w 3388"/>
                  <a:gd name="T15" fmla="*/ 16202 h 97"/>
                  <a:gd name="T16" fmla="*/ 16194 w 3388"/>
                  <a:gd name="T17" fmla="*/ 0 h 97"/>
                  <a:gd name="T18" fmla="*/ 1202647 w 3388"/>
                  <a:gd name="T19" fmla="*/ 0 h 97"/>
                  <a:gd name="T20" fmla="*/ 1202647 w 3388"/>
                  <a:gd name="T21" fmla="*/ 0 h 97"/>
                  <a:gd name="T22" fmla="*/ 1218840 w 3388"/>
                  <a:gd name="T23" fmla="*/ 16202 h 97"/>
                  <a:gd name="T24" fmla="*/ 1218840 w 3388"/>
                  <a:gd name="T25" fmla="*/ 18003 h 9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388" h="97">
                    <a:moveTo>
                      <a:pt x="3387" y="50"/>
                    </a:moveTo>
                    <a:lnTo>
                      <a:pt x="3387" y="50"/>
                    </a:lnTo>
                    <a:cubicBezTo>
                      <a:pt x="3387" y="76"/>
                      <a:pt x="3367" y="96"/>
                      <a:pt x="3342" y="96"/>
                    </a:cubicBezTo>
                    <a:lnTo>
                      <a:pt x="45" y="96"/>
                    </a:lnTo>
                    <a:cubicBezTo>
                      <a:pt x="20" y="96"/>
                      <a:pt x="0" y="76"/>
                      <a:pt x="0" y="50"/>
                    </a:cubicBezTo>
                    <a:lnTo>
                      <a:pt x="0" y="45"/>
                    </a:lnTo>
                    <a:cubicBezTo>
                      <a:pt x="0" y="20"/>
                      <a:pt x="20" y="0"/>
                      <a:pt x="45" y="0"/>
                    </a:cubicBezTo>
                    <a:lnTo>
                      <a:pt x="3342" y="0"/>
                    </a:lnTo>
                    <a:cubicBezTo>
                      <a:pt x="3367" y="0"/>
                      <a:pt x="3387" y="20"/>
                      <a:pt x="3387" y="45"/>
                    </a:cubicBezTo>
                    <a:lnTo>
                      <a:pt x="3387" y="5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65" name="Freeform 50">
                <a:extLst>
                  <a:ext uri="{FF2B5EF4-FFF2-40B4-BE49-F238E27FC236}">
                    <a16:creationId xmlns:a16="http://schemas.microsoft.com/office/drawing/2014/main" id="{8BD84EEA-42CD-DF44-A238-E9BEE561DF70}"/>
                  </a:ext>
                </a:extLst>
              </p:cNvPr>
              <p:cNvSpPr>
                <a:spLocks noChangeArrowheads="1"/>
              </p:cNvSpPr>
              <p:nvPr/>
            </p:nvSpPr>
            <p:spPr bwMode="auto">
              <a:xfrm>
                <a:off x="6915150" y="3471863"/>
                <a:ext cx="504825" cy="33337"/>
              </a:xfrm>
              <a:custGeom>
                <a:avLst/>
                <a:gdLst>
                  <a:gd name="T0" fmla="*/ 488273 w 1403"/>
                  <a:gd name="T1" fmla="*/ 32975 h 92"/>
                  <a:gd name="T2" fmla="*/ 15832 w 1403"/>
                  <a:gd name="T3" fmla="*/ 32975 h 92"/>
                  <a:gd name="T4" fmla="*/ 15832 w 1403"/>
                  <a:gd name="T5" fmla="*/ 32975 h 92"/>
                  <a:gd name="T6" fmla="*/ 0 w 1403"/>
                  <a:gd name="T7" fmla="*/ 16669 h 92"/>
                  <a:gd name="T8" fmla="*/ 0 w 1403"/>
                  <a:gd name="T9" fmla="*/ 16669 h 92"/>
                  <a:gd name="T10" fmla="*/ 15832 w 1403"/>
                  <a:gd name="T11" fmla="*/ 0 h 92"/>
                  <a:gd name="T12" fmla="*/ 488273 w 1403"/>
                  <a:gd name="T13" fmla="*/ 0 h 92"/>
                  <a:gd name="T14" fmla="*/ 488273 w 1403"/>
                  <a:gd name="T15" fmla="*/ 0 h 92"/>
                  <a:gd name="T16" fmla="*/ 504465 w 1403"/>
                  <a:gd name="T17" fmla="*/ 16669 h 92"/>
                  <a:gd name="T18" fmla="*/ 504465 w 1403"/>
                  <a:gd name="T19" fmla="*/ 16669 h 92"/>
                  <a:gd name="T20" fmla="*/ 488273 w 1403"/>
                  <a:gd name="T21" fmla="*/ 32975 h 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403" h="92">
                    <a:moveTo>
                      <a:pt x="1357" y="91"/>
                    </a:moveTo>
                    <a:lnTo>
                      <a:pt x="44" y="91"/>
                    </a:lnTo>
                    <a:cubicBezTo>
                      <a:pt x="20" y="91"/>
                      <a:pt x="0" y="70"/>
                      <a:pt x="0" y="46"/>
                    </a:cubicBezTo>
                    <a:cubicBezTo>
                      <a:pt x="0" y="20"/>
                      <a:pt x="20" y="0"/>
                      <a:pt x="44" y="0"/>
                    </a:cubicBezTo>
                    <a:lnTo>
                      <a:pt x="1357" y="0"/>
                    </a:lnTo>
                    <a:cubicBezTo>
                      <a:pt x="1382" y="0"/>
                      <a:pt x="1402" y="20"/>
                      <a:pt x="1402" y="46"/>
                    </a:cubicBezTo>
                    <a:cubicBezTo>
                      <a:pt x="1402" y="70"/>
                      <a:pt x="1382" y="91"/>
                      <a:pt x="1357" y="91"/>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grpSp>
        <p:sp>
          <p:nvSpPr>
            <p:cNvPr id="50" name="Freeform 52">
              <a:extLst>
                <a:ext uri="{FF2B5EF4-FFF2-40B4-BE49-F238E27FC236}">
                  <a16:creationId xmlns:a16="http://schemas.microsoft.com/office/drawing/2014/main" id="{B898C850-954F-FE49-B2EA-841DA078942D}"/>
                </a:ext>
              </a:extLst>
            </p:cNvPr>
            <p:cNvSpPr>
              <a:spLocks noChangeArrowheads="1"/>
            </p:cNvSpPr>
            <p:nvPr/>
          </p:nvSpPr>
          <p:spPr bwMode="auto">
            <a:xfrm rot="18972385">
              <a:off x="9814219" y="-64103"/>
              <a:ext cx="985397" cy="866597"/>
            </a:xfrm>
            <a:custGeom>
              <a:avLst/>
              <a:gdLst>
                <a:gd name="T0" fmla="*/ 519327 w 4095"/>
                <a:gd name="T1" fmla="*/ 752916 h 3602"/>
                <a:gd name="T2" fmla="*/ 737214 w 4095"/>
                <a:gd name="T3" fmla="*/ 971121 h 3602"/>
                <a:gd name="T4" fmla="*/ 737214 w 4095"/>
                <a:gd name="T5" fmla="*/ 535071 h 3602"/>
                <a:gd name="T6" fmla="*/ 454141 w 4095"/>
                <a:gd name="T7" fmla="*/ 752916 h 3602"/>
                <a:gd name="T8" fmla="*/ 737214 w 4095"/>
                <a:gd name="T9" fmla="*/ 469897 h 3602"/>
                <a:gd name="T10" fmla="*/ 737214 w 4095"/>
                <a:gd name="T11" fmla="*/ 1035934 h 3602"/>
                <a:gd name="T12" fmla="*/ 1212603 w 4095"/>
                <a:gd name="T13" fmla="*/ 1268902 h 3602"/>
                <a:gd name="T14" fmla="*/ 1240335 w 4095"/>
                <a:gd name="T15" fmla="*/ 1232175 h 3602"/>
                <a:gd name="T16" fmla="*/ 1401319 w 4095"/>
                <a:gd name="T17" fmla="*/ 978322 h 3602"/>
                <a:gd name="T18" fmla="*/ 1388714 w 4095"/>
                <a:gd name="T19" fmla="*/ 931512 h 3602"/>
                <a:gd name="T20" fmla="*/ 1255821 w 4095"/>
                <a:gd name="T21" fmla="*/ 831052 h 3602"/>
                <a:gd name="T22" fmla="*/ 1261943 w 4095"/>
                <a:gd name="T23" fmla="*/ 752916 h 3602"/>
                <a:gd name="T24" fmla="*/ 1272027 w 4095"/>
                <a:gd name="T25" fmla="*/ 641653 h 3602"/>
                <a:gd name="T26" fmla="*/ 1404560 w 4095"/>
                <a:gd name="T27" fmla="*/ 553434 h 3602"/>
                <a:gd name="T28" fmla="*/ 1264824 w 4095"/>
                <a:gd name="T29" fmla="*/ 290580 h 3602"/>
                <a:gd name="T30" fmla="*/ 1100599 w 4095"/>
                <a:gd name="T31" fmla="*/ 345671 h 3602"/>
                <a:gd name="T32" fmla="*/ 1064224 w 4095"/>
                <a:gd name="T33" fmla="*/ 342791 h 3602"/>
                <a:gd name="T34" fmla="*/ 908282 w 4095"/>
                <a:gd name="T35" fmla="*/ 234408 h 3602"/>
                <a:gd name="T36" fmla="*/ 873708 w 4095"/>
                <a:gd name="T37" fmla="*/ 65173 h 3602"/>
                <a:gd name="T38" fmla="*/ 566146 w 4095"/>
                <a:gd name="T39" fmla="*/ 99381 h 3602"/>
                <a:gd name="T40" fmla="*/ 545618 w 4095"/>
                <a:gd name="T41" fmla="*/ 264655 h 3602"/>
                <a:gd name="T42" fmla="*/ 410204 w 4095"/>
                <a:gd name="T43" fmla="*/ 342791 h 3602"/>
                <a:gd name="T44" fmla="*/ 256422 w 4095"/>
                <a:gd name="T45" fmla="*/ 277977 h 3602"/>
                <a:gd name="T46" fmla="*/ 73109 w 4095"/>
                <a:gd name="T47" fmla="*/ 527509 h 3602"/>
                <a:gd name="T48" fmla="*/ 85714 w 4095"/>
                <a:gd name="T49" fmla="*/ 573959 h 3602"/>
                <a:gd name="T50" fmla="*/ 218607 w 4095"/>
                <a:gd name="T51" fmla="*/ 674419 h 3602"/>
                <a:gd name="T52" fmla="*/ 212485 w 4095"/>
                <a:gd name="T53" fmla="*/ 752916 h 3602"/>
                <a:gd name="T54" fmla="*/ 202761 w 4095"/>
                <a:gd name="T55" fmla="*/ 864179 h 3602"/>
                <a:gd name="T56" fmla="*/ 69868 w 4095"/>
                <a:gd name="T57" fmla="*/ 952397 h 3602"/>
                <a:gd name="T58" fmla="*/ 145858 w 4095"/>
                <a:gd name="T59" fmla="*/ 1104708 h 3602"/>
                <a:gd name="T60" fmla="*/ 133973 w 4095"/>
                <a:gd name="T61" fmla="*/ 1148997 h 3602"/>
                <a:gd name="T62" fmla="*/ 16567 w 4095"/>
                <a:gd name="T63" fmla="*/ 1011089 h 3602"/>
                <a:gd name="T64" fmla="*/ 52941 w 4095"/>
                <a:gd name="T65" fmla="*/ 875341 h 3602"/>
                <a:gd name="T66" fmla="*/ 147659 w 4095"/>
                <a:gd name="T67" fmla="*/ 752916 h 3602"/>
                <a:gd name="T68" fmla="*/ 52941 w 4095"/>
                <a:gd name="T69" fmla="*/ 630490 h 3602"/>
                <a:gd name="T70" fmla="*/ 6843 w 4095"/>
                <a:gd name="T71" fmla="*/ 569998 h 3602"/>
                <a:gd name="T72" fmla="*/ 153421 w 4095"/>
                <a:gd name="T73" fmla="*/ 258173 h 3602"/>
                <a:gd name="T74" fmla="*/ 387154 w 4095"/>
                <a:gd name="T75" fmla="*/ 278338 h 3602"/>
                <a:gd name="T76" fmla="*/ 500960 w 4095"/>
                <a:gd name="T77" fmla="*/ 99381 h 3602"/>
                <a:gd name="T78" fmla="*/ 873708 w 4095"/>
                <a:gd name="T79" fmla="*/ 0 h 3602"/>
                <a:gd name="T80" fmla="*/ 973468 w 4095"/>
                <a:gd name="T81" fmla="*/ 212444 h 3602"/>
                <a:gd name="T82" fmla="*/ 1185233 w 4095"/>
                <a:gd name="T83" fmla="*/ 221806 h 3602"/>
                <a:gd name="T84" fmla="*/ 1457861 w 4095"/>
                <a:gd name="T85" fmla="*/ 494742 h 3602"/>
                <a:gd name="T86" fmla="*/ 1421487 w 4095"/>
                <a:gd name="T87" fmla="*/ 630490 h 3602"/>
                <a:gd name="T88" fmla="*/ 1326769 w 4095"/>
                <a:gd name="T89" fmla="*/ 752916 h 3602"/>
                <a:gd name="T90" fmla="*/ 1421487 w 4095"/>
                <a:gd name="T91" fmla="*/ 875341 h 3602"/>
                <a:gd name="T92" fmla="*/ 1467585 w 4095"/>
                <a:gd name="T93" fmla="*/ 935833 h 3602"/>
                <a:gd name="T94" fmla="*/ 1321007 w 4095"/>
                <a:gd name="T95" fmla="*/ 1248018 h 3602"/>
                <a:gd name="T96" fmla="*/ 1244656 w 4095"/>
                <a:gd name="T97" fmla="*/ 1296628 h 360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4095" h="3602">
                  <a:moveTo>
                    <a:pt x="2047" y="1486"/>
                  </a:moveTo>
                  <a:lnTo>
                    <a:pt x="2047" y="1486"/>
                  </a:lnTo>
                  <a:cubicBezTo>
                    <a:pt x="1713" y="1486"/>
                    <a:pt x="1442" y="1757"/>
                    <a:pt x="1442" y="2091"/>
                  </a:cubicBezTo>
                  <a:cubicBezTo>
                    <a:pt x="1442" y="2425"/>
                    <a:pt x="1713" y="2697"/>
                    <a:pt x="2047" y="2697"/>
                  </a:cubicBezTo>
                  <a:cubicBezTo>
                    <a:pt x="2381" y="2697"/>
                    <a:pt x="2653" y="2425"/>
                    <a:pt x="2653" y="2091"/>
                  </a:cubicBezTo>
                  <a:cubicBezTo>
                    <a:pt x="2653" y="1757"/>
                    <a:pt x="2381" y="1486"/>
                    <a:pt x="2047" y="1486"/>
                  </a:cubicBezTo>
                  <a:close/>
                  <a:moveTo>
                    <a:pt x="2047" y="2877"/>
                  </a:moveTo>
                  <a:lnTo>
                    <a:pt x="2047" y="2877"/>
                  </a:lnTo>
                  <a:cubicBezTo>
                    <a:pt x="1613" y="2877"/>
                    <a:pt x="1261" y="2525"/>
                    <a:pt x="1261" y="2091"/>
                  </a:cubicBezTo>
                  <a:cubicBezTo>
                    <a:pt x="1261" y="1657"/>
                    <a:pt x="1613" y="1305"/>
                    <a:pt x="2047" y="1305"/>
                  </a:cubicBezTo>
                  <a:cubicBezTo>
                    <a:pt x="2481" y="1305"/>
                    <a:pt x="2833" y="1657"/>
                    <a:pt x="2833" y="2091"/>
                  </a:cubicBezTo>
                  <a:cubicBezTo>
                    <a:pt x="2833" y="2525"/>
                    <a:pt x="2481" y="2877"/>
                    <a:pt x="2047" y="2877"/>
                  </a:cubicBezTo>
                  <a:close/>
                  <a:moveTo>
                    <a:pt x="3456" y="3601"/>
                  </a:moveTo>
                  <a:lnTo>
                    <a:pt x="3456" y="3601"/>
                  </a:lnTo>
                  <a:cubicBezTo>
                    <a:pt x="3412" y="3601"/>
                    <a:pt x="3374" y="3569"/>
                    <a:pt x="3367" y="3524"/>
                  </a:cubicBezTo>
                  <a:cubicBezTo>
                    <a:pt x="3360" y="3475"/>
                    <a:pt x="3394" y="3429"/>
                    <a:pt x="3444" y="3422"/>
                  </a:cubicBezTo>
                  <a:cubicBezTo>
                    <a:pt x="3472" y="3417"/>
                    <a:pt x="3497" y="3400"/>
                    <a:pt x="3512" y="3375"/>
                  </a:cubicBezTo>
                  <a:lnTo>
                    <a:pt x="3891" y="2717"/>
                  </a:lnTo>
                  <a:cubicBezTo>
                    <a:pt x="3904" y="2696"/>
                    <a:pt x="3908" y="2670"/>
                    <a:pt x="3900" y="2645"/>
                  </a:cubicBezTo>
                  <a:cubicBezTo>
                    <a:pt x="3894" y="2620"/>
                    <a:pt x="3879" y="2600"/>
                    <a:pt x="3856" y="2587"/>
                  </a:cubicBezTo>
                  <a:lnTo>
                    <a:pt x="3532" y="2400"/>
                  </a:lnTo>
                  <a:cubicBezTo>
                    <a:pt x="3499" y="2381"/>
                    <a:pt x="3482" y="2345"/>
                    <a:pt x="3487" y="2308"/>
                  </a:cubicBezTo>
                  <a:cubicBezTo>
                    <a:pt x="3498" y="2237"/>
                    <a:pt x="3504" y="2163"/>
                    <a:pt x="3504" y="2091"/>
                  </a:cubicBezTo>
                  <a:cubicBezTo>
                    <a:pt x="3504" y="2018"/>
                    <a:pt x="3498" y="1945"/>
                    <a:pt x="3487" y="1874"/>
                  </a:cubicBezTo>
                  <a:cubicBezTo>
                    <a:pt x="3482" y="1837"/>
                    <a:pt x="3499" y="1801"/>
                    <a:pt x="3532" y="1782"/>
                  </a:cubicBezTo>
                  <a:lnTo>
                    <a:pt x="3856" y="1594"/>
                  </a:lnTo>
                  <a:cubicBezTo>
                    <a:pt x="3879" y="1582"/>
                    <a:pt x="3894" y="1561"/>
                    <a:pt x="3900" y="1537"/>
                  </a:cubicBezTo>
                  <a:cubicBezTo>
                    <a:pt x="3908" y="1512"/>
                    <a:pt x="3904" y="1486"/>
                    <a:pt x="3892" y="1465"/>
                  </a:cubicBezTo>
                  <a:lnTo>
                    <a:pt x="3512" y="807"/>
                  </a:lnTo>
                  <a:cubicBezTo>
                    <a:pt x="3486" y="761"/>
                    <a:pt x="3427" y="746"/>
                    <a:pt x="3382" y="772"/>
                  </a:cubicBezTo>
                  <a:lnTo>
                    <a:pt x="3056" y="960"/>
                  </a:lnTo>
                  <a:cubicBezTo>
                    <a:pt x="3024" y="979"/>
                    <a:pt x="2984" y="975"/>
                    <a:pt x="2955" y="952"/>
                  </a:cubicBezTo>
                  <a:cubicBezTo>
                    <a:pt x="2841" y="861"/>
                    <a:pt x="2715" y="788"/>
                    <a:pt x="2579" y="735"/>
                  </a:cubicBezTo>
                  <a:cubicBezTo>
                    <a:pt x="2544" y="721"/>
                    <a:pt x="2522" y="688"/>
                    <a:pt x="2522" y="651"/>
                  </a:cubicBezTo>
                  <a:lnTo>
                    <a:pt x="2522" y="276"/>
                  </a:lnTo>
                  <a:cubicBezTo>
                    <a:pt x="2522" y="223"/>
                    <a:pt x="2479" y="181"/>
                    <a:pt x="2426" y="181"/>
                  </a:cubicBezTo>
                  <a:lnTo>
                    <a:pt x="1667" y="181"/>
                  </a:lnTo>
                  <a:cubicBezTo>
                    <a:pt x="1615" y="181"/>
                    <a:pt x="1572" y="223"/>
                    <a:pt x="1572" y="276"/>
                  </a:cubicBezTo>
                  <a:lnTo>
                    <a:pt x="1572" y="651"/>
                  </a:lnTo>
                  <a:cubicBezTo>
                    <a:pt x="1572" y="688"/>
                    <a:pt x="1549" y="721"/>
                    <a:pt x="1515" y="735"/>
                  </a:cubicBezTo>
                  <a:cubicBezTo>
                    <a:pt x="1380" y="788"/>
                    <a:pt x="1253" y="861"/>
                    <a:pt x="1139" y="952"/>
                  </a:cubicBezTo>
                  <a:cubicBezTo>
                    <a:pt x="1110" y="975"/>
                    <a:pt x="1069" y="979"/>
                    <a:pt x="1038" y="960"/>
                  </a:cubicBezTo>
                  <a:lnTo>
                    <a:pt x="712" y="772"/>
                  </a:lnTo>
                  <a:cubicBezTo>
                    <a:pt x="667" y="746"/>
                    <a:pt x="609" y="761"/>
                    <a:pt x="582" y="807"/>
                  </a:cubicBezTo>
                  <a:lnTo>
                    <a:pt x="203" y="1465"/>
                  </a:lnTo>
                  <a:cubicBezTo>
                    <a:pt x="190" y="1486"/>
                    <a:pt x="187" y="1511"/>
                    <a:pt x="194" y="1537"/>
                  </a:cubicBezTo>
                  <a:cubicBezTo>
                    <a:pt x="200" y="1561"/>
                    <a:pt x="216" y="1582"/>
                    <a:pt x="238" y="1594"/>
                  </a:cubicBezTo>
                  <a:lnTo>
                    <a:pt x="563" y="1782"/>
                  </a:lnTo>
                  <a:cubicBezTo>
                    <a:pt x="594" y="1801"/>
                    <a:pt x="612" y="1837"/>
                    <a:pt x="607" y="1873"/>
                  </a:cubicBezTo>
                  <a:cubicBezTo>
                    <a:pt x="596" y="1946"/>
                    <a:pt x="590" y="2018"/>
                    <a:pt x="590" y="2091"/>
                  </a:cubicBezTo>
                  <a:cubicBezTo>
                    <a:pt x="590" y="2163"/>
                    <a:pt x="596" y="2236"/>
                    <a:pt x="607" y="2309"/>
                  </a:cubicBezTo>
                  <a:cubicBezTo>
                    <a:pt x="612" y="2345"/>
                    <a:pt x="594" y="2381"/>
                    <a:pt x="563" y="2400"/>
                  </a:cubicBezTo>
                  <a:lnTo>
                    <a:pt x="238" y="2587"/>
                  </a:lnTo>
                  <a:cubicBezTo>
                    <a:pt x="216" y="2600"/>
                    <a:pt x="200" y="2620"/>
                    <a:pt x="194" y="2645"/>
                  </a:cubicBezTo>
                  <a:cubicBezTo>
                    <a:pt x="187" y="2670"/>
                    <a:pt x="190" y="2696"/>
                    <a:pt x="203" y="2717"/>
                  </a:cubicBezTo>
                  <a:lnTo>
                    <a:pt x="405" y="3068"/>
                  </a:lnTo>
                  <a:cubicBezTo>
                    <a:pt x="430" y="3111"/>
                    <a:pt x="415" y="3167"/>
                    <a:pt x="372" y="3191"/>
                  </a:cubicBezTo>
                  <a:cubicBezTo>
                    <a:pt x="329" y="3217"/>
                    <a:pt x="274" y="3202"/>
                    <a:pt x="248" y="3159"/>
                  </a:cubicBezTo>
                  <a:lnTo>
                    <a:pt x="46" y="2808"/>
                  </a:lnTo>
                  <a:cubicBezTo>
                    <a:pt x="9" y="2744"/>
                    <a:pt x="0" y="2670"/>
                    <a:pt x="19" y="2599"/>
                  </a:cubicBezTo>
                  <a:cubicBezTo>
                    <a:pt x="38" y="2527"/>
                    <a:pt x="83" y="2468"/>
                    <a:pt x="147" y="2431"/>
                  </a:cubicBezTo>
                  <a:lnTo>
                    <a:pt x="420" y="2273"/>
                  </a:lnTo>
                  <a:cubicBezTo>
                    <a:pt x="413" y="2213"/>
                    <a:pt x="410" y="2152"/>
                    <a:pt x="410" y="2091"/>
                  </a:cubicBezTo>
                  <a:cubicBezTo>
                    <a:pt x="410" y="2030"/>
                    <a:pt x="413" y="1969"/>
                    <a:pt x="420" y="1908"/>
                  </a:cubicBezTo>
                  <a:lnTo>
                    <a:pt x="147" y="1751"/>
                  </a:lnTo>
                  <a:cubicBezTo>
                    <a:pt x="84" y="1714"/>
                    <a:pt x="38" y="1655"/>
                    <a:pt x="19" y="1583"/>
                  </a:cubicBezTo>
                  <a:cubicBezTo>
                    <a:pt x="0" y="1512"/>
                    <a:pt x="9" y="1438"/>
                    <a:pt x="46" y="1374"/>
                  </a:cubicBezTo>
                  <a:lnTo>
                    <a:pt x="426" y="717"/>
                  </a:lnTo>
                  <a:cubicBezTo>
                    <a:pt x="502" y="585"/>
                    <a:pt x="671" y="539"/>
                    <a:pt x="803" y="616"/>
                  </a:cubicBezTo>
                  <a:lnTo>
                    <a:pt x="1075" y="773"/>
                  </a:lnTo>
                  <a:cubicBezTo>
                    <a:pt x="1174" y="700"/>
                    <a:pt x="1280" y="639"/>
                    <a:pt x="1391" y="590"/>
                  </a:cubicBezTo>
                  <a:lnTo>
                    <a:pt x="1391" y="276"/>
                  </a:lnTo>
                  <a:cubicBezTo>
                    <a:pt x="1391" y="124"/>
                    <a:pt x="1515" y="0"/>
                    <a:pt x="1667" y="0"/>
                  </a:cubicBezTo>
                  <a:lnTo>
                    <a:pt x="2426" y="0"/>
                  </a:lnTo>
                  <a:cubicBezTo>
                    <a:pt x="2579" y="0"/>
                    <a:pt x="2703" y="124"/>
                    <a:pt x="2703" y="276"/>
                  </a:cubicBezTo>
                  <a:lnTo>
                    <a:pt x="2703" y="590"/>
                  </a:lnTo>
                  <a:cubicBezTo>
                    <a:pt x="2815" y="639"/>
                    <a:pt x="2920" y="700"/>
                    <a:pt x="3018" y="773"/>
                  </a:cubicBezTo>
                  <a:lnTo>
                    <a:pt x="3291" y="616"/>
                  </a:lnTo>
                  <a:cubicBezTo>
                    <a:pt x="3423" y="539"/>
                    <a:pt x="3592" y="585"/>
                    <a:pt x="3668" y="717"/>
                  </a:cubicBezTo>
                  <a:lnTo>
                    <a:pt x="4048" y="1374"/>
                  </a:lnTo>
                  <a:cubicBezTo>
                    <a:pt x="4085" y="1438"/>
                    <a:pt x="4094" y="1512"/>
                    <a:pt x="4075" y="1583"/>
                  </a:cubicBezTo>
                  <a:cubicBezTo>
                    <a:pt x="4056" y="1655"/>
                    <a:pt x="4011" y="1714"/>
                    <a:pt x="3947" y="1751"/>
                  </a:cubicBezTo>
                  <a:lnTo>
                    <a:pt x="3674" y="1908"/>
                  </a:lnTo>
                  <a:cubicBezTo>
                    <a:pt x="3681" y="1969"/>
                    <a:pt x="3684" y="2030"/>
                    <a:pt x="3684" y="2091"/>
                  </a:cubicBezTo>
                  <a:cubicBezTo>
                    <a:pt x="3684" y="2152"/>
                    <a:pt x="3681" y="2213"/>
                    <a:pt x="3674" y="2273"/>
                  </a:cubicBezTo>
                  <a:lnTo>
                    <a:pt x="3947" y="2431"/>
                  </a:lnTo>
                  <a:cubicBezTo>
                    <a:pt x="4010" y="2468"/>
                    <a:pt x="4056" y="2527"/>
                    <a:pt x="4075" y="2599"/>
                  </a:cubicBezTo>
                  <a:cubicBezTo>
                    <a:pt x="4094" y="2670"/>
                    <a:pt x="4085" y="2744"/>
                    <a:pt x="4048" y="2808"/>
                  </a:cubicBezTo>
                  <a:lnTo>
                    <a:pt x="3668" y="3466"/>
                  </a:lnTo>
                  <a:cubicBezTo>
                    <a:pt x="3626" y="3538"/>
                    <a:pt x="3554" y="3587"/>
                    <a:pt x="3470" y="3600"/>
                  </a:cubicBezTo>
                  <a:cubicBezTo>
                    <a:pt x="3466" y="3601"/>
                    <a:pt x="3461" y="3601"/>
                    <a:pt x="3456" y="3601"/>
                  </a:cubicBezTo>
                  <a:close/>
                </a:path>
              </a:pathLst>
            </a:custGeom>
            <a:solidFill>
              <a:schemeClr val="accent6">
                <a:lumMod val="75000"/>
              </a:schemeClr>
            </a:solidFill>
            <a:ln>
              <a:noFill/>
            </a:ln>
            <a:effectLst/>
          </p:spPr>
          <p:txBody>
            <a:bodyPr wrap="none" anchor="ctr"/>
            <a:lstStyle/>
            <a:p>
              <a:endParaRPr lang="es-ES_tradnl" sz="1633"/>
            </a:p>
          </p:txBody>
        </p:sp>
        <p:grpSp>
          <p:nvGrpSpPr>
            <p:cNvPr id="51" name="Group 12">
              <a:extLst>
                <a:ext uri="{FF2B5EF4-FFF2-40B4-BE49-F238E27FC236}">
                  <a16:creationId xmlns:a16="http://schemas.microsoft.com/office/drawing/2014/main" id="{1002E404-B8EE-8845-BE31-8AC20FCC8963}"/>
                </a:ext>
              </a:extLst>
            </p:cNvPr>
            <p:cNvGrpSpPr>
              <a:grpSpLocks/>
            </p:cNvGrpSpPr>
            <p:nvPr/>
          </p:nvGrpSpPr>
          <p:grpSpPr bwMode="auto">
            <a:xfrm>
              <a:off x="8450275" y="-331649"/>
              <a:ext cx="1143441" cy="885690"/>
              <a:chOff x="3065463" y="1036638"/>
              <a:chExt cx="1711325" cy="1325562"/>
            </a:xfrm>
            <a:solidFill>
              <a:schemeClr val="accent4">
                <a:lumMod val="75000"/>
              </a:schemeClr>
            </a:solidFill>
          </p:grpSpPr>
          <p:sp>
            <p:nvSpPr>
              <p:cNvPr id="52" name="Freeform 3">
                <a:extLst>
                  <a:ext uri="{FF2B5EF4-FFF2-40B4-BE49-F238E27FC236}">
                    <a16:creationId xmlns:a16="http://schemas.microsoft.com/office/drawing/2014/main" id="{46A5C9BB-72DA-B345-A0F9-5583295BD7F4}"/>
                  </a:ext>
                </a:extLst>
              </p:cNvPr>
              <p:cNvSpPr>
                <a:spLocks noChangeArrowheads="1"/>
              </p:cNvSpPr>
              <p:nvPr/>
            </p:nvSpPr>
            <p:spPr bwMode="auto">
              <a:xfrm>
                <a:off x="3843338" y="1706563"/>
                <a:ext cx="166687" cy="422275"/>
              </a:xfrm>
              <a:custGeom>
                <a:avLst/>
                <a:gdLst>
                  <a:gd name="T0" fmla="*/ 100518 w 461"/>
                  <a:gd name="T1" fmla="*/ 29469 h 1175"/>
                  <a:gd name="T2" fmla="*/ 100518 w 461"/>
                  <a:gd name="T3" fmla="*/ 29469 h 1175"/>
                  <a:gd name="T4" fmla="*/ 165964 w 461"/>
                  <a:gd name="T5" fmla="*/ 119675 h 1175"/>
                  <a:gd name="T6" fmla="*/ 165964 w 461"/>
                  <a:gd name="T7" fmla="*/ 129737 h 1175"/>
                  <a:gd name="T8" fmla="*/ 127275 w 461"/>
                  <a:gd name="T9" fmla="*/ 129737 h 1175"/>
                  <a:gd name="T10" fmla="*/ 127275 w 461"/>
                  <a:gd name="T11" fmla="*/ 117159 h 1175"/>
                  <a:gd name="T12" fmla="*/ 127275 w 461"/>
                  <a:gd name="T13" fmla="*/ 117159 h 1175"/>
                  <a:gd name="T14" fmla="*/ 84609 w 461"/>
                  <a:gd name="T15" fmla="*/ 64689 h 1175"/>
                  <a:gd name="T16" fmla="*/ 84609 w 461"/>
                  <a:gd name="T17" fmla="*/ 64689 h 1175"/>
                  <a:gd name="T18" fmla="*/ 42305 w 461"/>
                  <a:gd name="T19" fmla="*/ 117159 h 1175"/>
                  <a:gd name="T20" fmla="*/ 42305 w 461"/>
                  <a:gd name="T21" fmla="*/ 117159 h 1175"/>
                  <a:gd name="T22" fmla="*/ 166325 w 461"/>
                  <a:gd name="T23" fmla="*/ 303319 h 1175"/>
                  <a:gd name="T24" fmla="*/ 166325 w 461"/>
                  <a:gd name="T25" fmla="*/ 303319 h 1175"/>
                  <a:gd name="T26" fmla="*/ 100518 w 461"/>
                  <a:gd name="T27" fmla="*/ 394243 h 1175"/>
                  <a:gd name="T28" fmla="*/ 100518 w 461"/>
                  <a:gd name="T29" fmla="*/ 421916 h 1175"/>
                  <a:gd name="T30" fmla="*/ 66530 w 461"/>
                  <a:gd name="T31" fmla="*/ 421916 h 1175"/>
                  <a:gd name="T32" fmla="*/ 66530 w 461"/>
                  <a:gd name="T33" fmla="*/ 394243 h 1175"/>
                  <a:gd name="T34" fmla="*/ 66530 w 461"/>
                  <a:gd name="T35" fmla="*/ 394243 h 1175"/>
                  <a:gd name="T36" fmla="*/ 0 w 461"/>
                  <a:gd name="T37" fmla="*/ 303319 h 1175"/>
                  <a:gd name="T38" fmla="*/ 0 w 461"/>
                  <a:gd name="T39" fmla="*/ 280678 h 1175"/>
                  <a:gd name="T40" fmla="*/ 38689 w 461"/>
                  <a:gd name="T41" fmla="*/ 280678 h 1175"/>
                  <a:gd name="T42" fmla="*/ 38689 w 461"/>
                  <a:gd name="T43" fmla="*/ 306194 h 1175"/>
                  <a:gd name="T44" fmla="*/ 38689 w 461"/>
                  <a:gd name="T45" fmla="*/ 306194 h 1175"/>
                  <a:gd name="T46" fmla="*/ 82078 w 461"/>
                  <a:gd name="T47" fmla="*/ 357945 h 1175"/>
                  <a:gd name="T48" fmla="*/ 82078 w 461"/>
                  <a:gd name="T49" fmla="*/ 357945 h 1175"/>
                  <a:gd name="T50" fmla="*/ 125106 w 461"/>
                  <a:gd name="T51" fmla="*/ 306194 h 1175"/>
                  <a:gd name="T52" fmla="*/ 125106 w 461"/>
                  <a:gd name="T53" fmla="*/ 306194 h 1175"/>
                  <a:gd name="T54" fmla="*/ 1808 w 461"/>
                  <a:gd name="T55" fmla="*/ 119675 h 1175"/>
                  <a:gd name="T56" fmla="*/ 1808 w 461"/>
                  <a:gd name="T57" fmla="*/ 119675 h 1175"/>
                  <a:gd name="T58" fmla="*/ 66530 w 461"/>
                  <a:gd name="T59" fmla="*/ 29469 h 1175"/>
                  <a:gd name="T60" fmla="*/ 66530 w 461"/>
                  <a:gd name="T61" fmla="*/ 0 h 1175"/>
                  <a:gd name="T62" fmla="*/ 100518 w 461"/>
                  <a:gd name="T63" fmla="*/ 0 h 1175"/>
                  <a:gd name="T64" fmla="*/ 100518 w 461"/>
                  <a:gd name="T65" fmla="*/ 29469 h 117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61" h="1175">
                    <a:moveTo>
                      <a:pt x="278" y="82"/>
                    </a:moveTo>
                    <a:lnTo>
                      <a:pt x="278" y="82"/>
                    </a:lnTo>
                    <a:cubicBezTo>
                      <a:pt x="402" y="100"/>
                      <a:pt x="459" y="196"/>
                      <a:pt x="459" y="333"/>
                    </a:cubicBezTo>
                    <a:lnTo>
                      <a:pt x="459" y="361"/>
                    </a:lnTo>
                    <a:lnTo>
                      <a:pt x="352" y="361"/>
                    </a:lnTo>
                    <a:lnTo>
                      <a:pt x="352" y="326"/>
                    </a:lnTo>
                    <a:cubicBezTo>
                      <a:pt x="352" y="235"/>
                      <a:pt x="316" y="180"/>
                      <a:pt x="234" y="180"/>
                    </a:cubicBezTo>
                    <a:cubicBezTo>
                      <a:pt x="154" y="180"/>
                      <a:pt x="117" y="235"/>
                      <a:pt x="117" y="326"/>
                    </a:cubicBezTo>
                    <a:cubicBezTo>
                      <a:pt x="117" y="555"/>
                      <a:pt x="460" y="557"/>
                      <a:pt x="460" y="844"/>
                    </a:cubicBezTo>
                    <a:cubicBezTo>
                      <a:pt x="460" y="982"/>
                      <a:pt x="402" y="1080"/>
                      <a:pt x="278" y="1097"/>
                    </a:cubicBezTo>
                    <a:lnTo>
                      <a:pt x="278" y="1174"/>
                    </a:lnTo>
                    <a:lnTo>
                      <a:pt x="184" y="1174"/>
                    </a:lnTo>
                    <a:lnTo>
                      <a:pt x="184" y="1097"/>
                    </a:lnTo>
                    <a:cubicBezTo>
                      <a:pt x="58" y="1080"/>
                      <a:pt x="0" y="983"/>
                      <a:pt x="0" y="844"/>
                    </a:cubicBezTo>
                    <a:lnTo>
                      <a:pt x="0" y="781"/>
                    </a:lnTo>
                    <a:lnTo>
                      <a:pt x="107" y="781"/>
                    </a:lnTo>
                    <a:lnTo>
                      <a:pt x="107" y="852"/>
                    </a:lnTo>
                    <a:cubicBezTo>
                      <a:pt x="107" y="944"/>
                      <a:pt x="145" y="996"/>
                      <a:pt x="227" y="996"/>
                    </a:cubicBezTo>
                    <a:cubicBezTo>
                      <a:pt x="310" y="996"/>
                      <a:pt x="346" y="944"/>
                      <a:pt x="346" y="852"/>
                    </a:cubicBezTo>
                    <a:cubicBezTo>
                      <a:pt x="346" y="624"/>
                      <a:pt x="5" y="621"/>
                      <a:pt x="5" y="333"/>
                    </a:cubicBezTo>
                    <a:cubicBezTo>
                      <a:pt x="5" y="193"/>
                      <a:pt x="62" y="101"/>
                      <a:pt x="184" y="82"/>
                    </a:cubicBezTo>
                    <a:lnTo>
                      <a:pt x="184" y="0"/>
                    </a:lnTo>
                    <a:lnTo>
                      <a:pt x="278" y="0"/>
                    </a:lnTo>
                    <a:lnTo>
                      <a:pt x="278" y="8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53" name="Freeform 51">
                <a:extLst>
                  <a:ext uri="{FF2B5EF4-FFF2-40B4-BE49-F238E27FC236}">
                    <a16:creationId xmlns:a16="http://schemas.microsoft.com/office/drawing/2014/main" id="{636DEDEF-CE0A-C44B-8DEF-FBA2EA6AA8FA}"/>
                  </a:ext>
                </a:extLst>
              </p:cNvPr>
              <p:cNvSpPr>
                <a:spLocks noChangeArrowheads="1"/>
              </p:cNvSpPr>
              <p:nvPr/>
            </p:nvSpPr>
            <p:spPr bwMode="auto">
              <a:xfrm>
                <a:off x="3409950" y="1414463"/>
                <a:ext cx="1004888" cy="947737"/>
              </a:xfrm>
              <a:custGeom>
                <a:avLst/>
                <a:gdLst>
                  <a:gd name="T0" fmla="*/ 278315 w 2791"/>
                  <a:gd name="T1" fmla="*/ 947377 h 2634"/>
                  <a:gd name="T2" fmla="*/ 278315 w 2791"/>
                  <a:gd name="T3" fmla="*/ 947377 h 2634"/>
                  <a:gd name="T4" fmla="*/ 262833 w 2791"/>
                  <a:gd name="T5" fmla="*/ 943419 h 2634"/>
                  <a:gd name="T6" fmla="*/ 262833 w 2791"/>
                  <a:gd name="T7" fmla="*/ 943419 h 2634"/>
                  <a:gd name="T8" fmla="*/ 85691 w 2791"/>
                  <a:gd name="T9" fmla="*/ 782585 h 2634"/>
                  <a:gd name="T10" fmla="*/ 85691 w 2791"/>
                  <a:gd name="T11" fmla="*/ 782585 h 2634"/>
                  <a:gd name="T12" fmla="*/ 0 w 2791"/>
                  <a:gd name="T13" fmla="*/ 501934 h 2634"/>
                  <a:gd name="T14" fmla="*/ 0 w 2791"/>
                  <a:gd name="T15" fmla="*/ 501934 h 2634"/>
                  <a:gd name="T16" fmla="*/ 502264 w 2791"/>
                  <a:gd name="T17" fmla="*/ 0 h 2634"/>
                  <a:gd name="T18" fmla="*/ 502264 w 2791"/>
                  <a:gd name="T19" fmla="*/ 0 h 2634"/>
                  <a:gd name="T20" fmla="*/ 1004528 w 2791"/>
                  <a:gd name="T21" fmla="*/ 501934 h 2634"/>
                  <a:gd name="T22" fmla="*/ 1004528 w 2791"/>
                  <a:gd name="T23" fmla="*/ 501934 h 2634"/>
                  <a:gd name="T24" fmla="*/ 964923 w 2791"/>
                  <a:gd name="T25" fmla="*/ 697310 h 2634"/>
                  <a:gd name="T26" fmla="*/ 964923 w 2791"/>
                  <a:gd name="T27" fmla="*/ 697310 h 2634"/>
                  <a:gd name="T28" fmla="*/ 922437 w 2791"/>
                  <a:gd name="T29" fmla="*/ 714581 h 2634"/>
                  <a:gd name="T30" fmla="*/ 922437 w 2791"/>
                  <a:gd name="T31" fmla="*/ 714581 h 2634"/>
                  <a:gd name="T32" fmla="*/ 905155 w 2791"/>
                  <a:gd name="T33" fmla="*/ 672123 h 2634"/>
                  <a:gd name="T34" fmla="*/ 905155 w 2791"/>
                  <a:gd name="T35" fmla="*/ 672123 h 2634"/>
                  <a:gd name="T36" fmla="*/ 939360 w 2791"/>
                  <a:gd name="T37" fmla="*/ 501934 h 2634"/>
                  <a:gd name="T38" fmla="*/ 939360 w 2791"/>
                  <a:gd name="T39" fmla="*/ 501934 h 2634"/>
                  <a:gd name="T40" fmla="*/ 502264 w 2791"/>
                  <a:gd name="T41" fmla="*/ 65125 h 2634"/>
                  <a:gd name="T42" fmla="*/ 502264 w 2791"/>
                  <a:gd name="T43" fmla="*/ 65125 h 2634"/>
                  <a:gd name="T44" fmla="*/ 65168 w 2791"/>
                  <a:gd name="T45" fmla="*/ 501934 h 2634"/>
                  <a:gd name="T46" fmla="*/ 65168 w 2791"/>
                  <a:gd name="T47" fmla="*/ 501934 h 2634"/>
                  <a:gd name="T48" fmla="*/ 139698 w 2791"/>
                  <a:gd name="T49" fmla="*/ 746244 h 2634"/>
                  <a:gd name="T50" fmla="*/ 139698 w 2791"/>
                  <a:gd name="T51" fmla="*/ 746244 h 2634"/>
                  <a:gd name="T52" fmla="*/ 293797 w 2791"/>
                  <a:gd name="T53" fmla="*/ 886210 h 2634"/>
                  <a:gd name="T54" fmla="*/ 293797 w 2791"/>
                  <a:gd name="T55" fmla="*/ 886210 h 2634"/>
                  <a:gd name="T56" fmla="*/ 307119 w 2791"/>
                  <a:gd name="T57" fmla="*/ 930466 h 2634"/>
                  <a:gd name="T58" fmla="*/ 307119 w 2791"/>
                  <a:gd name="T59" fmla="*/ 930466 h 2634"/>
                  <a:gd name="T60" fmla="*/ 278315 w 2791"/>
                  <a:gd name="T61" fmla="*/ 947377 h 263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791" h="2634">
                    <a:moveTo>
                      <a:pt x="773" y="2633"/>
                    </a:moveTo>
                    <a:lnTo>
                      <a:pt x="773" y="2633"/>
                    </a:lnTo>
                    <a:cubicBezTo>
                      <a:pt x="759" y="2633"/>
                      <a:pt x="743" y="2629"/>
                      <a:pt x="730" y="2622"/>
                    </a:cubicBezTo>
                    <a:cubicBezTo>
                      <a:pt x="534" y="2515"/>
                      <a:pt x="363" y="2361"/>
                      <a:pt x="238" y="2175"/>
                    </a:cubicBezTo>
                    <a:cubicBezTo>
                      <a:pt x="82" y="1945"/>
                      <a:pt x="0" y="1675"/>
                      <a:pt x="0" y="1395"/>
                    </a:cubicBezTo>
                    <a:cubicBezTo>
                      <a:pt x="0" y="626"/>
                      <a:pt x="626" y="0"/>
                      <a:pt x="1395" y="0"/>
                    </a:cubicBezTo>
                    <a:cubicBezTo>
                      <a:pt x="2164" y="0"/>
                      <a:pt x="2790" y="626"/>
                      <a:pt x="2790" y="1395"/>
                    </a:cubicBezTo>
                    <a:cubicBezTo>
                      <a:pt x="2790" y="1584"/>
                      <a:pt x="2753" y="1766"/>
                      <a:pt x="2680" y="1938"/>
                    </a:cubicBezTo>
                    <a:cubicBezTo>
                      <a:pt x="2660" y="1984"/>
                      <a:pt x="2608" y="2006"/>
                      <a:pt x="2562" y="1986"/>
                    </a:cubicBezTo>
                    <a:cubicBezTo>
                      <a:pt x="2515" y="1967"/>
                      <a:pt x="2494" y="1914"/>
                      <a:pt x="2514" y="1868"/>
                    </a:cubicBezTo>
                    <a:cubicBezTo>
                      <a:pt x="2577" y="1718"/>
                      <a:pt x="2609" y="1559"/>
                      <a:pt x="2609" y="1395"/>
                    </a:cubicBezTo>
                    <a:cubicBezTo>
                      <a:pt x="2609" y="726"/>
                      <a:pt x="2064" y="181"/>
                      <a:pt x="1395" y="181"/>
                    </a:cubicBezTo>
                    <a:cubicBezTo>
                      <a:pt x="725" y="181"/>
                      <a:pt x="181" y="726"/>
                      <a:pt x="181" y="1395"/>
                    </a:cubicBezTo>
                    <a:cubicBezTo>
                      <a:pt x="181" y="1638"/>
                      <a:pt x="252" y="1873"/>
                      <a:pt x="388" y="2074"/>
                    </a:cubicBezTo>
                    <a:cubicBezTo>
                      <a:pt x="497" y="2236"/>
                      <a:pt x="645" y="2370"/>
                      <a:pt x="816" y="2463"/>
                    </a:cubicBezTo>
                    <a:cubicBezTo>
                      <a:pt x="860" y="2487"/>
                      <a:pt x="876" y="2542"/>
                      <a:pt x="853" y="2586"/>
                    </a:cubicBezTo>
                    <a:cubicBezTo>
                      <a:pt x="836" y="2616"/>
                      <a:pt x="805" y="2633"/>
                      <a:pt x="773" y="263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54" name="Freeform 53">
                <a:extLst>
                  <a:ext uri="{FF2B5EF4-FFF2-40B4-BE49-F238E27FC236}">
                    <a16:creationId xmlns:a16="http://schemas.microsoft.com/office/drawing/2014/main" id="{BDAEE524-9C68-634A-A9BB-BF820449AB71}"/>
                  </a:ext>
                </a:extLst>
              </p:cNvPr>
              <p:cNvSpPr>
                <a:spLocks noChangeArrowheads="1"/>
              </p:cNvSpPr>
              <p:nvPr/>
            </p:nvSpPr>
            <p:spPr bwMode="auto">
              <a:xfrm>
                <a:off x="3878263" y="1036638"/>
                <a:ext cx="65087" cy="288925"/>
              </a:xfrm>
              <a:custGeom>
                <a:avLst/>
                <a:gdLst>
                  <a:gd name="T0" fmla="*/ 32544 w 182"/>
                  <a:gd name="T1" fmla="*/ 288566 h 804"/>
                  <a:gd name="T2" fmla="*/ 32544 w 182"/>
                  <a:gd name="T3" fmla="*/ 288566 h 804"/>
                  <a:gd name="T4" fmla="*/ 0 w 182"/>
                  <a:gd name="T5" fmla="*/ 256223 h 804"/>
                  <a:gd name="T6" fmla="*/ 0 w 182"/>
                  <a:gd name="T7" fmla="*/ 32342 h 804"/>
                  <a:gd name="T8" fmla="*/ 0 w 182"/>
                  <a:gd name="T9" fmla="*/ 32342 h 804"/>
                  <a:gd name="T10" fmla="*/ 32544 w 182"/>
                  <a:gd name="T11" fmla="*/ 0 h 804"/>
                  <a:gd name="T12" fmla="*/ 32544 w 182"/>
                  <a:gd name="T13" fmla="*/ 0 h 804"/>
                  <a:gd name="T14" fmla="*/ 64729 w 182"/>
                  <a:gd name="T15" fmla="*/ 32342 h 804"/>
                  <a:gd name="T16" fmla="*/ 64729 w 182"/>
                  <a:gd name="T17" fmla="*/ 256223 h 804"/>
                  <a:gd name="T18" fmla="*/ 64729 w 182"/>
                  <a:gd name="T19" fmla="*/ 256223 h 804"/>
                  <a:gd name="T20" fmla="*/ 32544 w 182"/>
                  <a:gd name="T21" fmla="*/ 288566 h 80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82" h="804">
                    <a:moveTo>
                      <a:pt x="91" y="803"/>
                    </a:moveTo>
                    <a:lnTo>
                      <a:pt x="91" y="803"/>
                    </a:lnTo>
                    <a:cubicBezTo>
                      <a:pt x="41" y="803"/>
                      <a:pt x="0" y="763"/>
                      <a:pt x="0" y="713"/>
                    </a:cubicBezTo>
                    <a:lnTo>
                      <a:pt x="0" y="90"/>
                    </a:lnTo>
                    <a:cubicBezTo>
                      <a:pt x="0" y="41"/>
                      <a:pt x="41" y="0"/>
                      <a:pt x="91" y="0"/>
                    </a:cubicBezTo>
                    <a:cubicBezTo>
                      <a:pt x="141" y="0"/>
                      <a:pt x="181" y="41"/>
                      <a:pt x="181" y="90"/>
                    </a:cubicBezTo>
                    <a:lnTo>
                      <a:pt x="181" y="713"/>
                    </a:lnTo>
                    <a:cubicBezTo>
                      <a:pt x="181" y="763"/>
                      <a:pt x="141" y="803"/>
                      <a:pt x="91" y="8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55" name="Freeform 54">
                <a:extLst>
                  <a:ext uri="{FF2B5EF4-FFF2-40B4-BE49-F238E27FC236}">
                    <a16:creationId xmlns:a16="http://schemas.microsoft.com/office/drawing/2014/main" id="{11A903E5-A32D-7149-9847-303122C3938C}"/>
                  </a:ext>
                </a:extLst>
              </p:cNvPr>
              <p:cNvSpPr>
                <a:spLocks noChangeArrowheads="1"/>
              </p:cNvSpPr>
              <p:nvPr/>
            </p:nvSpPr>
            <p:spPr bwMode="auto">
              <a:xfrm>
                <a:off x="3370263" y="1204913"/>
                <a:ext cx="206375" cy="250825"/>
              </a:xfrm>
              <a:custGeom>
                <a:avLst/>
                <a:gdLst>
                  <a:gd name="T0" fmla="*/ 168852 w 572"/>
                  <a:gd name="T1" fmla="*/ 250465 h 697"/>
                  <a:gd name="T2" fmla="*/ 168852 w 572"/>
                  <a:gd name="T3" fmla="*/ 250465 h 697"/>
                  <a:gd name="T4" fmla="*/ 142514 w 572"/>
                  <a:gd name="T5" fmla="*/ 237150 h 697"/>
                  <a:gd name="T6" fmla="*/ 10824 w 572"/>
                  <a:gd name="T7" fmla="*/ 56139 h 697"/>
                  <a:gd name="T8" fmla="*/ 10824 w 572"/>
                  <a:gd name="T9" fmla="*/ 56139 h 697"/>
                  <a:gd name="T10" fmla="*/ 17679 w 572"/>
                  <a:gd name="T11" fmla="*/ 10796 h 697"/>
                  <a:gd name="T12" fmla="*/ 17679 w 572"/>
                  <a:gd name="T13" fmla="*/ 10796 h 697"/>
                  <a:gd name="T14" fmla="*/ 63500 w 572"/>
                  <a:gd name="T15" fmla="*/ 17993 h 697"/>
                  <a:gd name="T16" fmla="*/ 195551 w 572"/>
                  <a:gd name="T17" fmla="*/ 198645 h 697"/>
                  <a:gd name="T18" fmla="*/ 195551 w 572"/>
                  <a:gd name="T19" fmla="*/ 198645 h 697"/>
                  <a:gd name="T20" fmla="*/ 188335 w 572"/>
                  <a:gd name="T21" fmla="*/ 244347 h 697"/>
                  <a:gd name="T22" fmla="*/ 188335 w 572"/>
                  <a:gd name="T23" fmla="*/ 244347 h 697"/>
                  <a:gd name="T24" fmla="*/ 168852 w 572"/>
                  <a:gd name="T25" fmla="*/ 250465 h 69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72" h="697">
                    <a:moveTo>
                      <a:pt x="468" y="696"/>
                    </a:moveTo>
                    <a:lnTo>
                      <a:pt x="468" y="696"/>
                    </a:lnTo>
                    <a:cubicBezTo>
                      <a:pt x="441" y="696"/>
                      <a:pt x="413" y="683"/>
                      <a:pt x="395" y="659"/>
                    </a:cubicBezTo>
                    <a:lnTo>
                      <a:pt x="30" y="156"/>
                    </a:lnTo>
                    <a:cubicBezTo>
                      <a:pt x="0" y="115"/>
                      <a:pt x="10" y="59"/>
                      <a:pt x="49" y="30"/>
                    </a:cubicBezTo>
                    <a:cubicBezTo>
                      <a:pt x="90" y="0"/>
                      <a:pt x="147" y="9"/>
                      <a:pt x="176" y="50"/>
                    </a:cubicBezTo>
                    <a:lnTo>
                      <a:pt x="542" y="552"/>
                    </a:lnTo>
                    <a:cubicBezTo>
                      <a:pt x="571" y="593"/>
                      <a:pt x="562" y="649"/>
                      <a:pt x="522" y="679"/>
                    </a:cubicBezTo>
                    <a:cubicBezTo>
                      <a:pt x="505" y="690"/>
                      <a:pt x="487" y="696"/>
                      <a:pt x="468" y="696"/>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56" name="Freeform 55">
                <a:extLst>
                  <a:ext uri="{FF2B5EF4-FFF2-40B4-BE49-F238E27FC236}">
                    <a16:creationId xmlns:a16="http://schemas.microsoft.com/office/drawing/2014/main" id="{25360285-7985-4B4D-8208-0CD6ED47A92C}"/>
                  </a:ext>
                </a:extLst>
              </p:cNvPr>
              <p:cNvSpPr>
                <a:spLocks noChangeArrowheads="1"/>
              </p:cNvSpPr>
              <p:nvPr/>
            </p:nvSpPr>
            <p:spPr bwMode="auto">
              <a:xfrm>
                <a:off x="3065463" y="1641475"/>
                <a:ext cx="285750" cy="138113"/>
              </a:xfrm>
              <a:custGeom>
                <a:avLst/>
                <a:gdLst>
                  <a:gd name="T0" fmla="*/ 248728 w 795"/>
                  <a:gd name="T1" fmla="*/ 137754 h 385"/>
                  <a:gd name="T2" fmla="*/ 248728 w 795"/>
                  <a:gd name="T3" fmla="*/ 137754 h 385"/>
                  <a:gd name="T4" fmla="*/ 239024 w 795"/>
                  <a:gd name="T5" fmla="*/ 136319 h 385"/>
                  <a:gd name="T6" fmla="*/ 26239 w 795"/>
                  <a:gd name="T7" fmla="*/ 67442 h 385"/>
                  <a:gd name="T8" fmla="*/ 26239 w 795"/>
                  <a:gd name="T9" fmla="*/ 67442 h 385"/>
                  <a:gd name="T10" fmla="*/ 5392 w 795"/>
                  <a:gd name="T11" fmla="*/ 26546 h 385"/>
                  <a:gd name="T12" fmla="*/ 5392 w 795"/>
                  <a:gd name="T13" fmla="*/ 26546 h 385"/>
                  <a:gd name="T14" fmla="*/ 46367 w 795"/>
                  <a:gd name="T15" fmla="*/ 5740 h 385"/>
                  <a:gd name="T16" fmla="*/ 258792 w 795"/>
                  <a:gd name="T17" fmla="*/ 74617 h 385"/>
                  <a:gd name="T18" fmla="*/ 258792 w 795"/>
                  <a:gd name="T19" fmla="*/ 74617 h 385"/>
                  <a:gd name="T20" fmla="*/ 279999 w 795"/>
                  <a:gd name="T21" fmla="*/ 115513 h 385"/>
                  <a:gd name="T22" fmla="*/ 279999 w 795"/>
                  <a:gd name="T23" fmla="*/ 115513 h 385"/>
                  <a:gd name="T24" fmla="*/ 248728 w 795"/>
                  <a:gd name="T25" fmla="*/ 137754 h 38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5" h="385">
                    <a:moveTo>
                      <a:pt x="692" y="384"/>
                    </a:moveTo>
                    <a:lnTo>
                      <a:pt x="692" y="384"/>
                    </a:lnTo>
                    <a:cubicBezTo>
                      <a:pt x="683" y="384"/>
                      <a:pt x="673" y="383"/>
                      <a:pt x="665" y="380"/>
                    </a:cubicBezTo>
                    <a:lnTo>
                      <a:pt x="73" y="188"/>
                    </a:lnTo>
                    <a:cubicBezTo>
                      <a:pt x="25" y="172"/>
                      <a:pt x="0" y="121"/>
                      <a:pt x="15" y="74"/>
                    </a:cubicBezTo>
                    <a:cubicBezTo>
                      <a:pt x="31" y="26"/>
                      <a:pt x="81" y="0"/>
                      <a:pt x="129" y="16"/>
                    </a:cubicBezTo>
                    <a:lnTo>
                      <a:pt x="720" y="208"/>
                    </a:lnTo>
                    <a:cubicBezTo>
                      <a:pt x="768" y="223"/>
                      <a:pt x="794" y="274"/>
                      <a:pt x="779" y="322"/>
                    </a:cubicBezTo>
                    <a:cubicBezTo>
                      <a:pt x="766" y="360"/>
                      <a:pt x="730" y="384"/>
                      <a:pt x="692" y="38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57" name="Freeform 56">
                <a:extLst>
                  <a:ext uri="{FF2B5EF4-FFF2-40B4-BE49-F238E27FC236}">
                    <a16:creationId xmlns:a16="http://schemas.microsoft.com/office/drawing/2014/main" id="{C42BC805-A900-704B-AE89-F2D1027CD2AD}"/>
                  </a:ext>
                </a:extLst>
              </p:cNvPr>
              <p:cNvSpPr>
                <a:spLocks noChangeArrowheads="1"/>
              </p:cNvSpPr>
              <p:nvPr/>
            </p:nvSpPr>
            <p:spPr bwMode="auto">
              <a:xfrm>
                <a:off x="3074988" y="2103438"/>
                <a:ext cx="285750" cy="138112"/>
              </a:xfrm>
              <a:custGeom>
                <a:avLst/>
                <a:gdLst>
                  <a:gd name="T0" fmla="*/ 36303 w 795"/>
                  <a:gd name="T1" fmla="*/ 137753 h 385"/>
                  <a:gd name="T2" fmla="*/ 36303 w 795"/>
                  <a:gd name="T3" fmla="*/ 137753 h 385"/>
                  <a:gd name="T4" fmla="*/ 5751 w 795"/>
                  <a:gd name="T5" fmla="*/ 115153 h 385"/>
                  <a:gd name="T6" fmla="*/ 5751 w 795"/>
                  <a:gd name="T7" fmla="*/ 115153 h 385"/>
                  <a:gd name="T8" fmla="*/ 26598 w 795"/>
                  <a:gd name="T9" fmla="*/ 74258 h 385"/>
                  <a:gd name="T10" fmla="*/ 239024 w 795"/>
                  <a:gd name="T11" fmla="*/ 5381 h 385"/>
                  <a:gd name="T12" fmla="*/ 239024 w 795"/>
                  <a:gd name="T13" fmla="*/ 5381 h 385"/>
                  <a:gd name="T14" fmla="*/ 279640 w 795"/>
                  <a:gd name="T15" fmla="*/ 26187 h 385"/>
                  <a:gd name="T16" fmla="*/ 279640 w 795"/>
                  <a:gd name="T17" fmla="*/ 26187 h 385"/>
                  <a:gd name="T18" fmla="*/ 258792 w 795"/>
                  <a:gd name="T19" fmla="*/ 67083 h 385"/>
                  <a:gd name="T20" fmla="*/ 46726 w 795"/>
                  <a:gd name="T21" fmla="*/ 135960 h 385"/>
                  <a:gd name="T22" fmla="*/ 46726 w 795"/>
                  <a:gd name="T23" fmla="*/ 135960 h 385"/>
                  <a:gd name="T24" fmla="*/ 36303 w 795"/>
                  <a:gd name="T25" fmla="*/ 137753 h 38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5" h="385">
                    <a:moveTo>
                      <a:pt x="101" y="384"/>
                    </a:moveTo>
                    <a:lnTo>
                      <a:pt x="101" y="384"/>
                    </a:lnTo>
                    <a:cubicBezTo>
                      <a:pt x="63" y="384"/>
                      <a:pt x="28" y="359"/>
                      <a:pt x="16" y="321"/>
                    </a:cubicBezTo>
                    <a:cubicBezTo>
                      <a:pt x="0" y="274"/>
                      <a:pt x="26" y="223"/>
                      <a:pt x="74" y="207"/>
                    </a:cubicBezTo>
                    <a:lnTo>
                      <a:pt x="665" y="15"/>
                    </a:lnTo>
                    <a:cubicBezTo>
                      <a:pt x="712" y="0"/>
                      <a:pt x="763" y="26"/>
                      <a:pt x="778" y="73"/>
                    </a:cubicBezTo>
                    <a:cubicBezTo>
                      <a:pt x="794" y="121"/>
                      <a:pt x="768" y="172"/>
                      <a:pt x="720" y="187"/>
                    </a:cubicBezTo>
                    <a:lnTo>
                      <a:pt x="130" y="379"/>
                    </a:lnTo>
                    <a:cubicBezTo>
                      <a:pt x="120" y="382"/>
                      <a:pt x="111" y="384"/>
                      <a:pt x="101" y="38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58" name="Freeform 57">
                <a:extLst>
                  <a:ext uri="{FF2B5EF4-FFF2-40B4-BE49-F238E27FC236}">
                    <a16:creationId xmlns:a16="http://schemas.microsoft.com/office/drawing/2014/main" id="{5129A23B-348D-684F-9D40-4CE86A3BC082}"/>
                  </a:ext>
                </a:extLst>
              </p:cNvPr>
              <p:cNvSpPr>
                <a:spLocks noChangeArrowheads="1"/>
              </p:cNvSpPr>
              <p:nvPr/>
            </p:nvSpPr>
            <p:spPr bwMode="auto">
              <a:xfrm>
                <a:off x="4491038" y="1614488"/>
                <a:ext cx="285750" cy="138112"/>
              </a:xfrm>
              <a:custGeom>
                <a:avLst/>
                <a:gdLst>
                  <a:gd name="T0" fmla="*/ 36394 w 793"/>
                  <a:gd name="T1" fmla="*/ 137753 h 385"/>
                  <a:gd name="T2" fmla="*/ 36394 w 793"/>
                  <a:gd name="T3" fmla="*/ 137753 h 385"/>
                  <a:gd name="T4" fmla="*/ 5405 w 793"/>
                  <a:gd name="T5" fmla="*/ 115153 h 385"/>
                  <a:gd name="T6" fmla="*/ 5405 w 793"/>
                  <a:gd name="T7" fmla="*/ 115153 h 385"/>
                  <a:gd name="T8" fmla="*/ 26305 w 793"/>
                  <a:gd name="T9" fmla="*/ 74258 h 385"/>
                  <a:gd name="T10" fmla="*/ 238906 w 793"/>
                  <a:gd name="T11" fmla="*/ 5381 h 385"/>
                  <a:gd name="T12" fmla="*/ 238906 w 793"/>
                  <a:gd name="T13" fmla="*/ 5381 h 385"/>
                  <a:gd name="T14" fmla="*/ 279985 w 793"/>
                  <a:gd name="T15" fmla="*/ 26546 h 385"/>
                  <a:gd name="T16" fmla="*/ 279985 w 793"/>
                  <a:gd name="T17" fmla="*/ 26546 h 385"/>
                  <a:gd name="T18" fmla="*/ 259085 w 793"/>
                  <a:gd name="T19" fmla="*/ 67083 h 385"/>
                  <a:gd name="T20" fmla="*/ 46484 w 793"/>
                  <a:gd name="T21" fmla="*/ 135960 h 385"/>
                  <a:gd name="T22" fmla="*/ 46484 w 793"/>
                  <a:gd name="T23" fmla="*/ 135960 h 385"/>
                  <a:gd name="T24" fmla="*/ 36394 w 793"/>
                  <a:gd name="T25" fmla="*/ 137753 h 38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3" h="385">
                    <a:moveTo>
                      <a:pt x="101" y="384"/>
                    </a:moveTo>
                    <a:lnTo>
                      <a:pt x="101" y="384"/>
                    </a:lnTo>
                    <a:cubicBezTo>
                      <a:pt x="63" y="384"/>
                      <a:pt x="28" y="359"/>
                      <a:pt x="15" y="321"/>
                    </a:cubicBezTo>
                    <a:cubicBezTo>
                      <a:pt x="0" y="274"/>
                      <a:pt x="26" y="223"/>
                      <a:pt x="73" y="207"/>
                    </a:cubicBezTo>
                    <a:lnTo>
                      <a:pt x="663" y="15"/>
                    </a:lnTo>
                    <a:cubicBezTo>
                      <a:pt x="711" y="0"/>
                      <a:pt x="762" y="26"/>
                      <a:pt x="777" y="74"/>
                    </a:cubicBezTo>
                    <a:cubicBezTo>
                      <a:pt x="792" y="121"/>
                      <a:pt x="767" y="172"/>
                      <a:pt x="719" y="187"/>
                    </a:cubicBezTo>
                    <a:lnTo>
                      <a:pt x="129" y="379"/>
                    </a:lnTo>
                    <a:cubicBezTo>
                      <a:pt x="120" y="382"/>
                      <a:pt x="111" y="384"/>
                      <a:pt x="101" y="38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59" name="Freeform 58">
                <a:extLst>
                  <a:ext uri="{FF2B5EF4-FFF2-40B4-BE49-F238E27FC236}">
                    <a16:creationId xmlns:a16="http://schemas.microsoft.com/office/drawing/2014/main" id="{28550DB5-3FC3-7D44-B8BD-0D6944A3CD8A}"/>
                  </a:ext>
                </a:extLst>
              </p:cNvPr>
              <p:cNvSpPr>
                <a:spLocks noChangeArrowheads="1"/>
              </p:cNvSpPr>
              <p:nvPr/>
            </p:nvSpPr>
            <p:spPr bwMode="auto">
              <a:xfrm>
                <a:off x="4251325" y="1189038"/>
                <a:ext cx="206375" cy="250825"/>
              </a:xfrm>
              <a:custGeom>
                <a:avLst/>
                <a:gdLst>
                  <a:gd name="T0" fmla="*/ 36801 w 572"/>
                  <a:gd name="T1" fmla="*/ 250465 h 696"/>
                  <a:gd name="T2" fmla="*/ 36801 w 572"/>
                  <a:gd name="T3" fmla="*/ 250465 h 696"/>
                  <a:gd name="T4" fmla="*/ 18040 w 572"/>
                  <a:gd name="T5" fmla="*/ 244338 h 696"/>
                  <a:gd name="T6" fmla="*/ 18040 w 572"/>
                  <a:gd name="T7" fmla="*/ 244338 h 696"/>
                  <a:gd name="T8" fmla="*/ 10824 w 572"/>
                  <a:gd name="T9" fmla="*/ 198930 h 696"/>
                  <a:gd name="T10" fmla="*/ 142153 w 572"/>
                  <a:gd name="T11" fmla="*/ 17659 h 696"/>
                  <a:gd name="T12" fmla="*/ 142153 w 572"/>
                  <a:gd name="T13" fmla="*/ 17659 h 696"/>
                  <a:gd name="T14" fmla="*/ 187974 w 572"/>
                  <a:gd name="T15" fmla="*/ 10451 h 696"/>
                  <a:gd name="T16" fmla="*/ 187974 w 572"/>
                  <a:gd name="T17" fmla="*/ 10451 h 696"/>
                  <a:gd name="T18" fmla="*/ 195190 w 572"/>
                  <a:gd name="T19" fmla="*/ 55859 h 696"/>
                  <a:gd name="T20" fmla="*/ 63500 w 572"/>
                  <a:gd name="T21" fmla="*/ 237131 h 696"/>
                  <a:gd name="T22" fmla="*/ 63500 w 572"/>
                  <a:gd name="T23" fmla="*/ 237131 h 696"/>
                  <a:gd name="T24" fmla="*/ 36801 w 572"/>
                  <a:gd name="T25" fmla="*/ 250465 h 69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72" h="696">
                    <a:moveTo>
                      <a:pt x="102" y="695"/>
                    </a:moveTo>
                    <a:lnTo>
                      <a:pt x="102" y="695"/>
                    </a:lnTo>
                    <a:cubicBezTo>
                      <a:pt x="84" y="695"/>
                      <a:pt x="66" y="690"/>
                      <a:pt x="50" y="678"/>
                    </a:cubicBezTo>
                    <a:cubicBezTo>
                      <a:pt x="9" y="649"/>
                      <a:pt x="0" y="592"/>
                      <a:pt x="30" y="552"/>
                    </a:cubicBezTo>
                    <a:lnTo>
                      <a:pt x="394" y="49"/>
                    </a:lnTo>
                    <a:cubicBezTo>
                      <a:pt x="424" y="9"/>
                      <a:pt x="481" y="0"/>
                      <a:pt x="521" y="29"/>
                    </a:cubicBezTo>
                    <a:cubicBezTo>
                      <a:pt x="561" y="59"/>
                      <a:pt x="571" y="115"/>
                      <a:pt x="541" y="155"/>
                    </a:cubicBezTo>
                    <a:lnTo>
                      <a:pt x="176" y="658"/>
                    </a:lnTo>
                    <a:cubicBezTo>
                      <a:pt x="158" y="682"/>
                      <a:pt x="131" y="695"/>
                      <a:pt x="102" y="695"/>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grpSp>
      </p:grpSp>
    </p:spTree>
    <p:extLst>
      <p:ext uri="{BB962C8B-B14F-4D97-AF65-F5344CB8AC3E}">
        <p14:creationId xmlns:p14="http://schemas.microsoft.com/office/powerpoint/2010/main" val="306706086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p:cNvSpPr txBox="1"/>
          <p:nvPr/>
        </p:nvSpPr>
        <p:spPr>
          <a:xfrm>
            <a:off x="6498899" y="5252283"/>
            <a:ext cx="2692823" cy="862095"/>
          </a:xfrm>
          <a:prstGeom prst="rect">
            <a:avLst/>
          </a:prstGeom>
          <a:noFill/>
        </p:spPr>
        <p:txBody>
          <a:bodyPr wrap="square" rtlCol="0">
            <a:spAutoFit/>
          </a:bodyPr>
          <a:lstStyle/>
          <a:p>
            <a:pPr algn="r">
              <a:lnSpc>
                <a:spcPts val="2100"/>
              </a:lnSpc>
            </a:pPr>
            <a:r>
              <a:rPr lang="en-US" sz="1000" dirty="0">
                <a:latin typeface="Arial" panose="020B0604020202020204" pitchFamily="34" charset="0"/>
                <a:cs typeface="Arial" panose="020B0604020202020204" pitchFamily="34" charset="0"/>
              </a:rPr>
              <a:t>Pipelining </a:t>
            </a:r>
            <a:r>
              <a:rPr lang="en-US" sz="1000" dirty="0" err="1">
                <a:latin typeface="Arial" panose="020B0604020202020204" pitchFamily="34" charset="0"/>
                <a:cs typeface="Arial" panose="020B0604020202020204" pitchFamily="34" charset="0"/>
              </a:rPr>
              <a:t>sẽ</a:t>
            </a:r>
            <a:r>
              <a:rPr lang="en-US" sz="1000" dirty="0">
                <a:latin typeface="Arial" panose="020B0604020202020204" pitchFamily="34" charset="0"/>
                <a:cs typeface="Arial" panose="020B0604020202020204" pitchFamily="34" charset="0"/>
              </a:rPr>
              <a:t> </a:t>
            </a:r>
            <a:r>
              <a:rPr lang="en-US" sz="1000" dirty="0" err="1">
                <a:latin typeface="Arial" panose="020B0604020202020204" pitchFamily="34" charset="0"/>
                <a:cs typeface="Arial" panose="020B0604020202020204" pitchFamily="34" charset="0"/>
              </a:rPr>
              <a:t>đảm</a:t>
            </a:r>
            <a:r>
              <a:rPr lang="en-US" sz="1000" dirty="0">
                <a:latin typeface="Arial" panose="020B0604020202020204" pitchFamily="34" charset="0"/>
                <a:cs typeface="Arial" panose="020B0604020202020204" pitchFamily="34" charset="0"/>
              </a:rPr>
              <a:t> </a:t>
            </a:r>
            <a:r>
              <a:rPr lang="en-US" sz="1000" dirty="0" err="1">
                <a:latin typeface="Arial" panose="020B0604020202020204" pitchFamily="34" charset="0"/>
                <a:cs typeface="Arial" panose="020B0604020202020204" pitchFamily="34" charset="0"/>
              </a:rPr>
              <a:t>bảo</a:t>
            </a:r>
            <a:r>
              <a:rPr lang="en-US" sz="1000" dirty="0">
                <a:latin typeface="Arial" panose="020B0604020202020204" pitchFamily="34" charset="0"/>
                <a:cs typeface="Arial" panose="020B0604020202020204" pitchFamily="34" charset="0"/>
              </a:rPr>
              <a:t> </a:t>
            </a:r>
            <a:r>
              <a:rPr lang="en-US" sz="1000" dirty="0" err="1">
                <a:latin typeface="Arial" panose="020B0604020202020204" pitchFamily="34" charset="0"/>
                <a:cs typeface="Arial" panose="020B0604020202020204" pitchFamily="34" charset="0"/>
              </a:rPr>
              <a:t>rằng</a:t>
            </a:r>
            <a:r>
              <a:rPr lang="en-US" sz="1000" dirty="0">
                <a:latin typeface="Arial" panose="020B0604020202020204" pitchFamily="34" charset="0"/>
                <a:cs typeface="Arial" panose="020B0604020202020204" pitchFamily="34" charset="0"/>
              </a:rPr>
              <a:t> </a:t>
            </a:r>
            <a:r>
              <a:rPr lang="en-US" sz="1000" dirty="0" err="1">
                <a:latin typeface="Arial" panose="020B0604020202020204" pitchFamily="34" charset="0"/>
                <a:cs typeface="Arial" panose="020B0604020202020204" pitchFamily="34" charset="0"/>
              </a:rPr>
              <a:t>tất</a:t>
            </a:r>
            <a:r>
              <a:rPr lang="en-US" sz="1000" dirty="0">
                <a:latin typeface="Arial" panose="020B0604020202020204" pitchFamily="34" charset="0"/>
                <a:cs typeface="Arial" panose="020B0604020202020204" pitchFamily="34" charset="0"/>
              </a:rPr>
              <a:t> </a:t>
            </a:r>
            <a:r>
              <a:rPr lang="en-US" sz="1000" dirty="0" err="1">
                <a:latin typeface="Arial" panose="020B0604020202020204" pitchFamily="34" charset="0"/>
                <a:cs typeface="Arial" panose="020B0604020202020204" pitchFamily="34" charset="0"/>
              </a:rPr>
              <a:t>cả</a:t>
            </a:r>
            <a:r>
              <a:rPr lang="en-US" sz="1000" dirty="0">
                <a:latin typeface="Arial" panose="020B0604020202020204" pitchFamily="34" charset="0"/>
                <a:cs typeface="Arial" panose="020B0604020202020204" pitchFamily="34" charset="0"/>
              </a:rPr>
              <a:t> </a:t>
            </a:r>
            <a:r>
              <a:rPr lang="en-US" sz="1000" dirty="0" err="1">
                <a:latin typeface="Arial" panose="020B0604020202020204" pitchFamily="34" charset="0"/>
                <a:cs typeface="Arial" panose="020B0604020202020204" pitchFamily="34" charset="0"/>
              </a:rPr>
              <a:t>các</a:t>
            </a:r>
            <a:r>
              <a:rPr lang="en-US" sz="1000" dirty="0">
                <a:latin typeface="Arial" panose="020B0604020202020204" pitchFamily="34" charset="0"/>
                <a:cs typeface="Arial" panose="020B0604020202020204" pitchFamily="34" charset="0"/>
              </a:rPr>
              <a:t> </a:t>
            </a:r>
            <a:r>
              <a:rPr lang="en-US" sz="1000" dirty="0" err="1">
                <a:latin typeface="Arial" panose="020B0604020202020204" pitchFamily="34" charset="0"/>
                <a:cs typeface="Arial" panose="020B0604020202020204" pitchFamily="34" charset="0"/>
              </a:rPr>
              <a:t>bộ</a:t>
            </a:r>
            <a:r>
              <a:rPr lang="en-US" sz="1000" dirty="0">
                <a:latin typeface="Arial" panose="020B0604020202020204" pitchFamily="34" charset="0"/>
                <a:cs typeface="Arial" panose="020B0604020202020204" pitchFamily="34" charset="0"/>
              </a:rPr>
              <a:t> </a:t>
            </a:r>
            <a:r>
              <a:rPr lang="en-US" sz="1000" dirty="0" err="1">
                <a:latin typeface="Arial" panose="020B0604020202020204" pitchFamily="34" charset="0"/>
                <a:cs typeface="Arial" panose="020B0604020202020204" pitchFamily="34" charset="0"/>
              </a:rPr>
              <a:t>phận</a:t>
            </a:r>
            <a:r>
              <a:rPr lang="en-US" sz="1000" dirty="0">
                <a:latin typeface="Arial" panose="020B0604020202020204" pitchFamily="34" charset="0"/>
                <a:cs typeface="Arial" panose="020B0604020202020204" pitchFamily="34" charset="0"/>
              </a:rPr>
              <a:t> </a:t>
            </a:r>
            <a:r>
              <a:rPr lang="en-US" sz="1000" dirty="0" err="1">
                <a:latin typeface="Arial" panose="020B0604020202020204" pitchFamily="34" charset="0"/>
                <a:cs typeface="Arial" panose="020B0604020202020204" pitchFamily="34" charset="0"/>
              </a:rPr>
              <a:t>của</a:t>
            </a:r>
            <a:r>
              <a:rPr lang="en-US" sz="1000" dirty="0">
                <a:latin typeface="Arial" panose="020B0604020202020204" pitchFamily="34" charset="0"/>
                <a:cs typeface="Arial" panose="020B0604020202020204" pitchFamily="34" charset="0"/>
              </a:rPr>
              <a:t> </a:t>
            </a:r>
            <a:r>
              <a:rPr lang="en-US" sz="1000" dirty="0" err="1">
                <a:latin typeface="Arial" panose="020B0604020202020204" pitchFamily="34" charset="0"/>
                <a:cs typeface="Arial" panose="020B0604020202020204" pitchFamily="34" charset="0"/>
              </a:rPr>
              <a:t>phần</a:t>
            </a:r>
            <a:r>
              <a:rPr lang="en-US" sz="1000" dirty="0">
                <a:latin typeface="Arial" panose="020B0604020202020204" pitchFamily="34" charset="0"/>
                <a:cs typeface="Arial" panose="020B0604020202020204" pitchFamily="34" charset="0"/>
              </a:rPr>
              <a:t> </a:t>
            </a:r>
            <a:r>
              <a:rPr lang="en-US" sz="1000" dirty="0" err="1">
                <a:latin typeface="Arial" panose="020B0604020202020204" pitchFamily="34" charset="0"/>
                <a:cs typeface="Arial" panose="020B0604020202020204" pitchFamily="34" charset="0"/>
              </a:rPr>
              <a:t>cứng</a:t>
            </a:r>
            <a:r>
              <a:rPr lang="en-US" sz="1000" dirty="0">
                <a:latin typeface="Arial" panose="020B0604020202020204" pitchFamily="34" charset="0"/>
                <a:cs typeface="Arial" panose="020B0604020202020204" pitchFamily="34" charset="0"/>
              </a:rPr>
              <a:t> </a:t>
            </a:r>
            <a:r>
              <a:rPr lang="en-US" sz="1000" dirty="0" err="1">
                <a:latin typeface="Arial" panose="020B0604020202020204" pitchFamily="34" charset="0"/>
                <a:cs typeface="Arial" panose="020B0604020202020204" pitchFamily="34" charset="0"/>
              </a:rPr>
              <a:t>luôn</a:t>
            </a:r>
            <a:r>
              <a:rPr lang="en-US" sz="1000" dirty="0">
                <a:latin typeface="Arial" panose="020B0604020202020204" pitchFamily="34" charset="0"/>
                <a:cs typeface="Arial" panose="020B0604020202020204" pitchFamily="34" charset="0"/>
              </a:rPr>
              <a:t> </a:t>
            </a:r>
            <a:r>
              <a:rPr lang="en-US" sz="1000" dirty="0" err="1">
                <a:latin typeface="Arial" panose="020B0604020202020204" pitchFamily="34" charset="0"/>
                <a:cs typeface="Arial" panose="020B0604020202020204" pitchFamily="34" charset="0"/>
              </a:rPr>
              <a:t>hoạt</a:t>
            </a:r>
            <a:r>
              <a:rPr lang="en-US" sz="1000" dirty="0">
                <a:latin typeface="Arial" panose="020B0604020202020204" pitchFamily="34" charset="0"/>
                <a:cs typeface="Arial" panose="020B0604020202020204" pitchFamily="34" charset="0"/>
              </a:rPr>
              <a:t> </a:t>
            </a:r>
            <a:r>
              <a:rPr lang="en-US" sz="1000" dirty="0" err="1">
                <a:latin typeface="Arial" panose="020B0604020202020204" pitchFamily="34" charset="0"/>
                <a:cs typeface="Arial" panose="020B0604020202020204" pitchFamily="34" charset="0"/>
              </a:rPr>
              <a:t>động</a:t>
            </a:r>
            <a:r>
              <a:rPr lang="en-US" sz="1000" dirty="0">
                <a:latin typeface="Arial" panose="020B0604020202020204" pitchFamily="34" charset="0"/>
                <a:cs typeface="Arial" panose="020B0604020202020204" pitchFamily="34" charset="0"/>
              </a:rPr>
              <a:t> </a:t>
            </a:r>
            <a:r>
              <a:rPr lang="en-US" sz="1000" dirty="0" err="1">
                <a:latin typeface="Arial" panose="020B0604020202020204" pitchFamily="34" charset="0"/>
                <a:cs typeface="Arial" panose="020B0604020202020204" pitchFamily="34" charset="0"/>
              </a:rPr>
              <a:t>hiệu</a:t>
            </a:r>
            <a:r>
              <a:rPr lang="en-US" sz="1000" dirty="0">
                <a:latin typeface="Arial" panose="020B0604020202020204" pitchFamily="34" charset="0"/>
                <a:cs typeface="Arial" panose="020B0604020202020204" pitchFamily="34" charset="0"/>
              </a:rPr>
              <a:t> </a:t>
            </a:r>
            <a:r>
              <a:rPr lang="en-US" sz="1000" dirty="0" err="1">
                <a:latin typeface="Arial" panose="020B0604020202020204" pitchFamily="34" charset="0"/>
                <a:cs typeface="Arial" panose="020B0604020202020204" pitchFamily="34" charset="0"/>
              </a:rPr>
              <a:t>quả</a:t>
            </a:r>
            <a:r>
              <a:rPr lang="en-US" sz="1000" dirty="0">
                <a:latin typeface="Arial" panose="020B0604020202020204" pitchFamily="34" charset="0"/>
                <a:cs typeface="Arial" panose="020B0604020202020204" pitchFamily="34" charset="0"/>
              </a:rPr>
              <a:t>.</a:t>
            </a:r>
            <a:endParaRPr lang="en-US" sz="1000" dirty="0">
              <a:latin typeface="Arial" panose="020B0604020202020204" pitchFamily="34" charset="0"/>
              <a:ea typeface="Lato Light" panose="020F0502020204030203" pitchFamily="34" charset="0"/>
              <a:cs typeface="Arial" panose="020B0604020202020204" pitchFamily="34" charset="0"/>
            </a:endParaRPr>
          </a:p>
        </p:txBody>
      </p:sp>
      <p:sp>
        <p:nvSpPr>
          <p:cNvPr id="26" name="TextBox 25"/>
          <p:cNvSpPr txBox="1"/>
          <p:nvPr/>
        </p:nvSpPr>
        <p:spPr>
          <a:xfrm>
            <a:off x="7937979" y="4785837"/>
            <a:ext cx="1236236" cy="400110"/>
          </a:xfrm>
          <a:prstGeom prst="rect">
            <a:avLst/>
          </a:prstGeom>
          <a:noFill/>
        </p:spPr>
        <p:txBody>
          <a:bodyPr wrap="none" rtlCol="0">
            <a:spAutoFit/>
          </a:bodyPr>
          <a:lstStyle/>
          <a:p>
            <a:pPr algn="r"/>
            <a:r>
              <a:rPr lang="en-US" sz="2000" b="1" dirty="0">
                <a:solidFill>
                  <a:schemeClr val="tx2"/>
                </a:solidFill>
                <a:latin typeface="Quicksand" panose="02070303000000060000" pitchFamily="18" charset="77"/>
                <a:ea typeface="Nunito Bold" charset="0"/>
                <a:cs typeface="Nunito Bold" charset="0"/>
              </a:rPr>
              <a:t>Pipelining</a:t>
            </a:r>
          </a:p>
        </p:txBody>
      </p:sp>
      <p:sp>
        <p:nvSpPr>
          <p:cNvPr id="27" name="TextBox 26"/>
          <p:cNvSpPr txBox="1"/>
          <p:nvPr/>
        </p:nvSpPr>
        <p:spPr>
          <a:xfrm>
            <a:off x="1206430" y="5232944"/>
            <a:ext cx="2692823" cy="1135054"/>
          </a:xfrm>
          <a:prstGeom prst="rect">
            <a:avLst/>
          </a:prstGeom>
          <a:noFill/>
        </p:spPr>
        <p:txBody>
          <a:bodyPr wrap="square" rtlCol="0">
            <a:spAutoFit/>
          </a:bodyPr>
          <a:lstStyle/>
          <a:p>
            <a:pPr algn="r">
              <a:lnSpc>
                <a:spcPts val="2100"/>
              </a:lnSpc>
            </a:pPr>
            <a:r>
              <a:rPr lang="vi-VN" sz="1000" dirty="0"/>
              <a:t>Tạo điều kiện thuận lợi cho quá trình nhận và chuyển tiếp giao dịch ngay cả trước khi tập hợp xong các block chờ xác nhận tiếp theo trên Solana.</a:t>
            </a:r>
            <a:endParaRPr lang="en-US" sz="1000" dirty="0">
              <a:latin typeface="Quicksand" panose="02070303000000060000" pitchFamily="18" charset="77"/>
              <a:ea typeface="Lato Light" panose="020F0502020204030203" pitchFamily="34" charset="0"/>
              <a:cs typeface="Lato Light" panose="020F0502020204030203" pitchFamily="34" charset="0"/>
            </a:endParaRPr>
          </a:p>
        </p:txBody>
      </p:sp>
      <p:sp>
        <p:nvSpPr>
          <p:cNvPr id="28" name="TextBox 27"/>
          <p:cNvSpPr txBox="1"/>
          <p:nvPr/>
        </p:nvSpPr>
        <p:spPr>
          <a:xfrm>
            <a:off x="1429087" y="4766498"/>
            <a:ext cx="2465483" cy="400110"/>
          </a:xfrm>
          <a:prstGeom prst="rect">
            <a:avLst/>
          </a:prstGeom>
          <a:noFill/>
        </p:spPr>
        <p:txBody>
          <a:bodyPr wrap="none" rtlCol="0">
            <a:spAutoFit/>
          </a:bodyPr>
          <a:lstStyle/>
          <a:p>
            <a:pPr algn="r"/>
            <a:r>
              <a:rPr lang="en-US" sz="2000" b="1" dirty="0" err="1">
                <a:solidFill>
                  <a:schemeClr val="tx2"/>
                </a:solidFill>
                <a:latin typeface="Quicksand" panose="02070303000000060000" pitchFamily="18" charset="77"/>
                <a:ea typeface="Nunito Bold" charset="0"/>
                <a:cs typeface="Nunito Bold" charset="0"/>
              </a:rPr>
              <a:t>Mempool</a:t>
            </a:r>
            <a:r>
              <a:rPr lang="en-US" sz="2000" b="1" dirty="0">
                <a:solidFill>
                  <a:schemeClr val="tx2"/>
                </a:solidFill>
                <a:latin typeface="Quicksand" panose="02070303000000060000" pitchFamily="18" charset="77"/>
                <a:ea typeface="Nunito Bold" charset="0"/>
                <a:cs typeface="Nunito Bold" charset="0"/>
              </a:rPr>
              <a:t> Gulfstream</a:t>
            </a:r>
          </a:p>
        </p:txBody>
      </p:sp>
      <p:sp>
        <p:nvSpPr>
          <p:cNvPr id="29" name="TextBox 28"/>
          <p:cNvSpPr txBox="1"/>
          <p:nvPr/>
        </p:nvSpPr>
        <p:spPr>
          <a:xfrm>
            <a:off x="6498899" y="2841694"/>
            <a:ext cx="2692823" cy="865750"/>
          </a:xfrm>
          <a:prstGeom prst="rect">
            <a:avLst/>
          </a:prstGeom>
          <a:noFill/>
        </p:spPr>
        <p:txBody>
          <a:bodyPr wrap="square" rtlCol="0">
            <a:spAutoFit/>
          </a:bodyPr>
          <a:lstStyle/>
          <a:p>
            <a:pPr algn="r">
              <a:lnSpc>
                <a:spcPts val="2100"/>
              </a:lnSpc>
            </a:pPr>
            <a:r>
              <a:rPr lang="vi-VN" sz="1000" dirty="0"/>
              <a:t>Nó sẽ chia các dữ liệu thành các đơn vị nhỏ để giúp dữ liệu được truyền đến các node bên trong blockchain một cách dễ dàng hơn</a:t>
            </a:r>
            <a:endParaRPr lang="en-US" sz="1000" dirty="0">
              <a:latin typeface="Quicksand" panose="02070303000000060000" pitchFamily="18" charset="77"/>
              <a:ea typeface="Lato Light" panose="020F0502020204030203" pitchFamily="34" charset="0"/>
              <a:cs typeface="Lato Light" panose="020F0502020204030203" pitchFamily="34" charset="0"/>
            </a:endParaRPr>
          </a:p>
        </p:txBody>
      </p:sp>
      <p:sp>
        <p:nvSpPr>
          <p:cNvPr id="30" name="TextBox 29"/>
          <p:cNvSpPr txBox="1"/>
          <p:nvPr/>
        </p:nvSpPr>
        <p:spPr>
          <a:xfrm>
            <a:off x="6946874" y="2375247"/>
            <a:ext cx="2195281" cy="400110"/>
          </a:xfrm>
          <a:prstGeom prst="rect">
            <a:avLst/>
          </a:prstGeom>
          <a:noFill/>
        </p:spPr>
        <p:txBody>
          <a:bodyPr wrap="none" rtlCol="0">
            <a:spAutoFit/>
          </a:bodyPr>
          <a:lstStyle/>
          <a:p>
            <a:pPr algn="r"/>
            <a:r>
              <a:rPr lang="en-US" sz="2000" b="1" dirty="0">
                <a:solidFill>
                  <a:schemeClr val="tx2"/>
                </a:solidFill>
                <a:latin typeface="Quicksand" panose="02070303000000060000" pitchFamily="18" charset="77"/>
                <a:ea typeface="Nunito Bold" charset="0"/>
                <a:cs typeface="Nunito Bold" charset="0"/>
              </a:rPr>
              <a:t>Blockchain Turbine</a:t>
            </a:r>
          </a:p>
        </p:txBody>
      </p:sp>
      <p:sp>
        <p:nvSpPr>
          <p:cNvPr id="31" name="TextBox 30"/>
          <p:cNvSpPr txBox="1"/>
          <p:nvPr/>
        </p:nvSpPr>
        <p:spPr>
          <a:xfrm>
            <a:off x="1206430" y="2822355"/>
            <a:ext cx="2692823" cy="328167"/>
          </a:xfrm>
          <a:prstGeom prst="rect">
            <a:avLst/>
          </a:prstGeom>
          <a:noFill/>
        </p:spPr>
        <p:txBody>
          <a:bodyPr wrap="square" rtlCol="0">
            <a:spAutoFit/>
          </a:bodyPr>
          <a:lstStyle/>
          <a:p>
            <a:pPr algn="r">
              <a:lnSpc>
                <a:spcPts val="2100"/>
              </a:lnSpc>
            </a:pPr>
            <a:r>
              <a:rPr lang="en-US" sz="1000" dirty="0" err="1">
                <a:latin typeface="Arial" panose="020B0604020202020204" pitchFamily="34" charset="0"/>
                <a:cs typeface="Arial" panose="020B0604020202020204" pitchFamily="34" charset="0"/>
              </a:rPr>
              <a:t>Thuật</a:t>
            </a:r>
            <a:r>
              <a:rPr lang="en-US" sz="1000" dirty="0">
                <a:latin typeface="Arial" panose="020B0604020202020204" pitchFamily="34" charset="0"/>
                <a:cs typeface="Arial" panose="020B0604020202020204" pitchFamily="34" charset="0"/>
              </a:rPr>
              <a:t> </a:t>
            </a:r>
            <a:r>
              <a:rPr lang="en-US" sz="1000" dirty="0" err="1">
                <a:latin typeface="Arial" panose="020B0604020202020204" pitchFamily="34" charset="0"/>
                <a:cs typeface="Arial" panose="020B0604020202020204" pitchFamily="34" charset="0"/>
              </a:rPr>
              <a:t>toán</a:t>
            </a:r>
            <a:r>
              <a:rPr lang="en-US" sz="1000" dirty="0">
                <a:latin typeface="Arial" panose="020B0604020202020204" pitchFamily="34" charset="0"/>
                <a:cs typeface="Arial" panose="020B0604020202020204" pitchFamily="34" charset="0"/>
              </a:rPr>
              <a:t> </a:t>
            </a:r>
            <a:r>
              <a:rPr lang="en-US" sz="1000" dirty="0" err="1">
                <a:latin typeface="Arial" panose="020B0604020202020204" pitchFamily="34" charset="0"/>
                <a:cs typeface="Arial" panose="020B0604020202020204" pitchFamily="34" charset="0"/>
              </a:rPr>
              <a:t>đồng</a:t>
            </a:r>
            <a:r>
              <a:rPr lang="en-US" sz="1000" dirty="0">
                <a:latin typeface="Arial" panose="020B0604020202020204" pitchFamily="34" charset="0"/>
                <a:cs typeface="Arial" panose="020B0604020202020204" pitchFamily="34" charset="0"/>
              </a:rPr>
              <a:t> </a:t>
            </a:r>
            <a:r>
              <a:rPr lang="en-US" sz="1000" dirty="0" err="1">
                <a:latin typeface="Arial" panose="020B0604020202020204" pitchFamily="34" charset="0"/>
                <a:cs typeface="Arial" panose="020B0604020202020204" pitchFamily="34" charset="0"/>
              </a:rPr>
              <a:t>thuận</a:t>
            </a:r>
            <a:r>
              <a:rPr lang="en-US" sz="1000" dirty="0">
                <a:latin typeface="Arial" panose="020B0604020202020204" pitchFamily="34" charset="0"/>
                <a:cs typeface="Arial" panose="020B0604020202020204" pitchFamily="34" charset="0"/>
              </a:rPr>
              <a:t> </a:t>
            </a:r>
            <a:r>
              <a:rPr lang="en-US" sz="1000" dirty="0" err="1">
                <a:latin typeface="Arial" panose="020B0604020202020204" pitchFamily="34" charset="0"/>
                <a:cs typeface="Arial" panose="020B0604020202020204" pitchFamily="34" charset="0"/>
              </a:rPr>
              <a:t>xác</a:t>
            </a:r>
            <a:r>
              <a:rPr lang="en-US" sz="1000" dirty="0">
                <a:latin typeface="Arial" panose="020B0604020202020204" pitchFamily="34" charset="0"/>
                <a:cs typeface="Arial" panose="020B0604020202020204" pitchFamily="34" charset="0"/>
              </a:rPr>
              <a:t> </a:t>
            </a:r>
            <a:r>
              <a:rPr lang="en-US" sz="1000" dirty="0" err="1">
                <a:latin typeface="Arial" panose="020B0604020202020204" pitchFamily="34" charset="0"/>
                <a:cs typeface="Arial" panose="020B0604020202020204" pitchFamily="34" charset="0"/>
              </a:rPr>
              <a:t>minh</a:t>
            </a:r>
            <a:r>
              <a:rPr lang="en-US" sz="1000" dirty="0">
                <a:latin typeface="Arial" panose="020B0604020202020204" pitchFamily="34" charset="0"/>
                <a:cs typeface="Arial" panose="020B0604020202020204" pitchFamily="34" charset="0"/>
              </a:rPr>
              <a:t> </a:t>
            </a:r>
            <a:r>
              <a:rPr lang="en-US" sz="1000" dirty="0" err="1">
                <a:latin typeface="Arial" panose="020B0604020202020204" pitchFamily="34" charset="0"/>
                <a:cs typeface="Arial" panose="020B0604020202020204" pitchFamily="34" charset="0"/>
              </a:rPr>
              <a:t>thứ</a:t>
            </a:r>
            <a:r>
              <a:rPr lang="en-US" sz="1000" dirty="0">
                <a:latin typeface="Arial" panose="020B0604020202020204" pitchFamily="34" charset="0"/>
                <a:cs typeface="Arial" panose="020B0604020202020204" pitchFamily="34" charset="0"/>
              </a:rPr>
              <a:t> </a:t>
            </a:r>
            <a:r>
              <a:rPr lang="en-US" sz="1000" dirty="0" err="1">
                <a:latin typeface="Arial" panose="020B0604020202020204" pitchFamily="34" charset="0"/>
                <a:cs typeface="Arial" panose="020B0604020202020204" pitchFamily="34" charset="0"/>
              </a:rPr>
              <a:t>tự</a:t>
            </a:r>
            <a:endParaRPr lang="en-US" sz="1000" dirty="0">
              <a:latin typeface="Arial" panose="020B0604020202020204" pitchFamily="34" charset="0"/>
              <a:ea typeface="Lato Light" panose="020F0502020204030203" pitchFamily="34" charset="0"/>
              <a:cs typeface="Arial" panose="020B0604020202020204" pitchFamily="34" charset="0"/>
            </a:endParaRPr>
          </a:p>
        </p:txBody>
      </p:sp>
      <p:sp>
        <p:nvSpPr>
          <p:cNvPr id="32" name="TextBox 31"/>
          <p:cNvSpPr txBox="1"/>
          <p:nvPr/>
        </p:nvSpPr>
        <p:spPr>
          <a:xfrm>
            <a:off x="2175126" y="2355908"/>
            <a:ext cx="1687386" cy="400110"/>
          </a:xfrm>
          <a:prstGeom prst="rect">
            <a:avLst/>
          </a:prstGeom>
          <a:noFill/>
        </p:spPr>
        <p:txBody>
          <a:bodyPr wrap="none" rtlCol="0">
            <a:spAutoFit/>
          </a:bodyPr>
          <a:lstStyle/>
          <a:p>
            <a:pPr algn="r"/>
            <a:r>
              <a:rPr lang="en-US" sz="2000" b="1" dirty="0" err="1">
                <a:solidFill>
                  <a:schemeClr val="tx2"/>
                </a:solidFill>
                <a:latin typeface="Quicksand" panose="02070303000000060000" pitchFamily="18" charset="77"/>
                <a:ea typeface="Nunito Bold" charset="0"/>
                <a:cs typeface="Nunito Bold" charset="0"/>
              </a:rPr>
              <a:t>Giải</a:t>
            </a:r>
            <a:r>
              <a:rPr lang="en-US" sz="2000" b="1" dirty="0">
                <a:solidFill>
                  <a:schemeClr val="tx2"/>
                </a:solidFill>
                <a:latin typeface="Quicksand" panose="02070303000000060000" pitchFamily="18" charset="77"/>
                <a:ea typeface="Nunito Bold" charset="0"/>
                <a:cs typeface="Nunito Bold" charset="0"/>
              </a:rPr>
              <a:t> </a:t>
            </a:r>
            <a:r>
              <a:rPr lang="en-US" sz="2000" b="1" dirty="0" err="1">
                <a:solidFill>
                  <a:schemeClr val="tx2"/>
                </a:solidFill>
                <a:latin typeface="Quicksand" panose="02070303000000060000" pitchFamily="18" charset="77"/>
                <a:ea typeface="Nunito Bold" charset="0"/>
                <a:cs typeface="Nunito Bold" charset="0"/>
              </a:rPr>
              <a:t>pháp</a:t>
            </a:r>
            <a:r>
              <a:rPr lang="en-US" sz="2000" b="1" dirty="0">
                <a:solidFill>
                  <a:schemeClr val="tx2"/>
                </a:solidFill>
                <a:latin typeface="Quicksand" panose="02070303000000060000" pitchFamily="18" charset="77"/>
                <a:ea typeface="Nunito Bold" charset="0"/>
                <a:cs typeface="Nunito Bold" charset="0"/>
              </a:rPr>
              <a:t> </a:t>
            </a:r>
            <a:r>
              <a:rPr lang="en-US" sz="2000" b="1" dirty="0" err="1">
                <a:solidFill>
                  <a:schemeClr val="tx2"/>
                </a:solidFill>
                <a:latin typeface="Quicksand" panose="02070303000000060000" pitchFamily="18" charset="77"/>
                <a:ea typeface="Nunito Bold" charset="0"/>
                <a:cs typeface="Nunito Bold" charset="0"/>
              </a:rPr>
              <a:t>PoH</a:t>
            </a:r>
            <a:endParaRPr lang="en-US" sz="2000" b="1" dirty="0">
              <a:solidFill>
                <a:schemeClr val="tx2"/>
              </a:solidFill>
              <a:latin typeface="Quicksand" panose="02070303000000060000" pitchFamily="18" charset="77"/>
              <a:ea typeface="Nunito Bold" charset="0"/>
              <a:cs typeface="Nunito Bold" charset="0"/>
            </a:endParaRPr>
          </a:p>
        </p:txBody>
      </p:sp>
      <p:sp>
        <p:nvSpPr>
          <p:cNvPr id="20" name="TextBox 19"/>
          <p:cNvSpPr txBox="1"/>
          <p:nvPr/>
        </p:nvSpPr>
        <p:spPr>
          <a:xfrm>
            <a:off x="3752181" y="5252283"/>
            <a:ext cx="2692823" cy="865750"/>
          </a:xfrm>
          <a:prstGeom prst="rect">
            <a:avLst/>
          </a:prstGeom>
          <a:noFill/>
        </p:spPr>
        <p:txBody>
          <a:bodyPr wrap="square" rtlCol="0">
            <a:spAutoFit/>
          </a:bodyPr>
          <a:lstStyle/>
          <a:p>
            <a:pPr algn="r">
              <a:lnSpc>
                <a:spcPts val="2100"/>
              </a:lnSpc>
            </a:pPr>
            <a:r>
              <a:rPr lang="vi-VN" sz="1000" dirty="0"/>
              <a:t>Các hợp đồng thông minh (smart contract) chạy song song với nhau để đạt được thời gian chạy hiệu quả hơn cho Solana</a:t>
            </a:r>
            <a:endParaRPr lang="en-US" sz="1000" dirty="0">
              <a:latin typeface="Quicksand" panose="02070303000000060000" pitchFamily="18" charset="77"/>
              <a:ea typeface="Lato Light" panose="020F0502020204030203" pitchFamily="34" charset="0"/>
              <a:cs typeface="Lato Light" panose="020F0502020204030203" pitchFamily="34" charset="0"/>
            </a:endParaRPr>
          </a:p>
        </p:txBody>
      </p:sp>
      <p:sp>
        <p:nvSpPr>
          <p:cNvPr id="21" name="TextBox 20"/>
          <p:cNvSpPr txBox="1"/>
          <p:nvPr/>
        </p:nvSpPr>
        <p:spPr>
          <a:xfrm>
            <a:off x="5361629" y="4785837"/>
            <a:ext cx="1065869" cy="400110"/>
          </a:xfrm>
          <a:prstGeom prst="rect">
            <a:avLst/>
          </a:prstGeom>
          <a:noFill/>
        </p:spPr>
        <p:txBody>
          <a:bodyPr wrap="none" rtlCol="0">
            <a:spAutoFit/>
          </a:bodyPr>
          <a:lstStyle/>
          <a:p>
            <a:pPr algn="r"/>
            <a:r>
              <a:rPr lang="en-US" sz="2000" b="1" dirty="0" err="1">
                <a:solidFill>
                  <a:schemeClr val="tx2"/>
                </a:solidFill>
                <a:latin typeface="Quicksand" panose="02070303000000060000" pitchFamily="18" charset="77"/>
                <a:ea typeface="Nunito Bold" charset="0"/>
                <a:cs typeface="Nunito Bold" charset="0"/>
              </a:rPr>
              <a:t>Sealevel</a:t>
            </a:r>
            <a:endParaRPr lang="en-US" sz="2000" b="1" dirty="0">
              <a:solidFill>
                <a:schemeClr val="tx2"/>
              </a:solidFill>
              <a:latin typeface="Quicksand" panose="02070303000000060000" pitchFamily="18" charset="77"/>
              <a:ea typeface="Nunito Bold" charset="0"/>
              <a:cs typeface="Nunito Bold" charset="0"/>
            </a:endParaRPr>
          </a:p>
        </p:txBody>
      </p:sp>
      <p:sp>
        <p:nvSpPr>
          <p:cNvPr id="22" name="TextBox 21"/>
          <p:cNvSpPr txBox="1"/>
          <p:nvPr/>
        </p:nvSpPr>
        <p:spPr>
          <a:xfrm>
            <a:off x="3752181" y="2841694"/>
            <a:ext cx="2692823" cy="1135054"/>
          </a:xfrm>
          <a:prstGeom prst="rect">
            <a:avLst/>
          </a:prstGeom>
          <a:noFill/>
        </p:spPr>
        <p:txBody>
          <a:bodyPr wrap="square" rtlCol="0">
            <a:spAutoFit/>
          </a:bodyPr>
          <a:lstStyle/>
          <a:p>
            <a:pPr algn="r">
              <a:lnSpc>
                <a:spcPts val="2100"/>
              </a:lnSpc>
            </a:pPr>
            <a:r>
              <a:rPr lang="vi-VN" sz="1000" dirty="0"/>
              <a:t>Phiên bản PBFT được tối ưu hóa của PoH được tập trung vào việc cung cấp một bản sao máy trạng thái, chịu được các lỗi Byzantine (các node độc hại)</a:t>
            </a:r>
            <a:endParaRPr lang="en-US" sz="1000" dirty="0">
              <a:latin typeface="Quicksand" panose="02070303000000060000" pitchFamily="18" charset="77"/>
              <a:ea typeface="Lato Light" panose="020F0502020204030203" pitchFamily="34" charset="0"/>
              <a:cs typeface="Lato Light" panose="020F0502020204030203" pitchFamily="34" charset="0"/>
            </a:endParaRPr>
          </a:p>
        </p:txBody>
      </p:sp>
      <p:sp>
        <p:nvSpPr>
          <p:cNvPr id="23" name="TextBox 22"/>
          <p:cNvSpPr txBox="1"/>
          <p:nvPr/>
        </p:nvSpPr>
        <p:spPr>
          <a:xfrm>
            <a:off x="3930340" y="2375247"/>
            <a:ext cx="2465098" cy="400110"/>
          </a:xfrm>
          <a:prstGeom prst="rect">
            <a:avLst/>
          </a:prstGeom>
          <a:noFill/>
        </p:spPr>
        <p:txBody>
          <a:bodyPr wrap="none" rtlCol="0">
            <a:spAutoFit/>
          </a:bodyPr>
          <a:lstStyle/>
          <a:p>
            <a:pPr algn="r"/>
            <a:r>
              <a:rPr lang="en-US" sz="2000" b="1" dirty="0">
                <a:solidFill>
                  <a:schemeClr val="tx2"/>
                </a:solidFill>
                <a:latin typeface="Quicksand" panose="02070303000000060000" pitchFamily="18" charset="77"/>
                <a:ea typeface="Nunito Bold" charset="0"/>
                <a:cs typeface="Nunito Bold" charset="0"/>
              </a:rPr>
              <a:t>Consensus Tower BFT</a:t>
            </a:r>
          </a:p>
        </p:txBody>
      </p:sp>
      <p:sp>
        <p:nvSpPr>
          <p:cNvPr id="33" name="Shape 2552"/>
          <p:cNvSpPr/>
          <p:nvPr/>
        </p:nvSpPr>
        <p:spPr>
          <a:xfrm>
            <a:off x="5893205" y="1707114"/>
            <a:ext cx="537944" cy="489041"/>
          </a:xfrm>
          <a:custGeom>
            <a:avLst/>
            <a:gdLst/>
            <a:ahLst/>
            <a:cxnLst>
              <a:cxn ang="0">
                <a:pos x="wd2" y="hd2"/>
              </a:cxn>
              <a:cxn ang="5400000">
                <a:pos x="wd2" y="hd2"/>
              </a:cxn>
              <a:cxn ang="10800000">
                <a:pos x="wd2" y="hd2"/>
              </a:cxn>
              <a:cxn ang="16200000">
                <a:pos x="wd2" y="hd2"/>
              </a:cxn>
            </a:cxnLst>
            <a:rect l="0" t="0" r="r" b="b"/>
            <a:pathLst>
              <a:path w="21600" h="21600" extrusionOk="0">
                <a:moveTo>
                  <a:pt x="10800" y="18360"/>
                </a:moveTo>
                <a:cubicBezTo>
                  <a:pt x="9864" y="18360"/>
                  <a:pt x="8922" y="18237"/>
                  <a:pt x="7998" y="17995"/>
                </a:cubicBezTo>
                <a:cubicBezTo>
                  <a:pt x="7923" y="17975"/>
                  <a:pt x="7846" y="17965"/>
                  <a:pt x="7770" y="17965"/>
                </a:cubicBezTo>
                <a:cubicBezTo>
                  <a:pt x="7646" y="17965"/>
                  <a:pt x="7522" y="17991"/>
                  <a:pt x="7406" y="18043"/>
                </a:cubicBezTo>
                <a:lnTo>
                  <a:pt x="3352" y="19826"/>
                </a:lnTo>
                <a:lnTo>
                  <a:pt x="4013" y="16735"/>
                </a:lnTo>
                <a:cubicBezTo>
                  <a:pt x="4098" y="16339"/>
                  <a:pt x="3972" y="15924"/>
                  <a:pt x="3689" y="15662"/>
                </a:cubicBezTo>
                <a:cubicBezTo>
                  <a:pt x="1944" y="14045"/>
                  <a:pt x="982" y="11934"/>
                  <a:pt x="982" y="9720"/>
                </a:cubicBezTo>
                <a:cubicBezTo>
                  <a:pt x="982" y="4956"/>
                  <a:pt x="5387" y="1080"/>
                  <a:pt x="10800" y="1080"/>
                </a:cubicBezTo>
                <a:cubicBezTo>
                  <a:pt x="16214" y="1080"/>
                  <a:pt x="20618" y="4956"/>
                  <a:pt x="20618" y="9720"/>
                </a:cubicBezTo>
                <a:cubicBezTo>
                  <a:pt x="20618" y="14484"/>
                  <a:pt x="16214" y="18360"/>
                  <a:pt x="10800" y="18360"/>
                </a:cubicBezTo>
                <a:moveTo>
                  <a:pt x="10800" y="0"/>
                </a:moveTo>
                <a:cubicBezTo>
                  <a:pt x="4835" y="0"/>
                  <a:pt x="0" y="4352"/>
                  <a:pt x="0" y="9720"/>
                </a:cubicBezTo>
                <a:cubicBezTo>
                  <a:pt x="0" y="12353"/>
                  <a:pt x="1168" y="14738"/>
                  <a:pt x="3057" y="16488"/>
                </a:cubicBezTo>
                <a:lnTo>
                  <a:pt x="1964" y="21600"/>
                </a:lnTo>
                <a:lnTo>
                  <a:pt x="7770" y="19046"/>
                </a:lnTo>
                <a:cubicBezTo>
                  <a:pt x="8732" y="19298"/>
                  <a:pt x="9747" y="19440"/>
                  <a:pt x="10800" y="19440"/>
                </a:cubicBezTo>
                <a:cubicBezTo>
                  <a:pt x="16765" y="19440"/>
                  <a:pt x="21600" y="15089"/>
                  <a:pt x="21600" y="9720"/>
                </a:cubicBezTo>
                <a:cubicBezTo>
                  <a:pt x="21600" y="4352"/>
                  <a:pt x="16765" y="0"/>
                  <a:pt x="10800" y="0"/>
                </a:cubicBezTo>
              </a:path>
            </a:pathLst>
          </a:custGeom>
          <a:solidFill>
            <a:schemeClr val="accent4"/>
          </a:solidFill>
          <a:ln w="12700">
            <a:miter lim="400000"/>
          </a:ln>
        </p:spPr>
        <p:txBody>
          <a:bodyPr lIns="19045" tIns="19045" rIns="19045" bIns="19045" anchor="ctr"/>
          <a:lstStyle/>
          <a:p>
            <a:pPr algn="r" defTabSz="228526">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chemeClr val="tx2"/>
              </a:solidFill>
            </a:endParaRPr>
          </a:p>
        </p:txBody>
      </p:sp>
      <p:sp>
        <p:nvSpPr>
          <p:cNvPr id="34" name="Shape 2579"/>
          <p:cNvSpPr/>
          <p:nvPr/>
        </p:nvSpPr>
        <p:spPr>
          <a:xfrm>
            <a:off x="3327977" y="1586790"/>
            <a:ext cx="537944" cy="537944"/>
          </a:xfrm>
          <a:custGeom>
            <a:avLst/>
            <a:gdLst/>
            <a:ahLst/>
            <a:cxnLst>
              <a:cxn ang="0">
                <a:pos x="wd2" y="hd2"/>
              </a:cxn>
              <a:cxn ang="5400000">
                <a:pos x="wd2" y="hd2"/>
              </a:cxn>
              <a:cxn ang="10800000">
                <a:pos x="wd2" y="hd2"/>
              </a:cxn>
              <a:cxn ang="16200000">
                <a:pos x="wd2" y="hd2"/>
              </a:cxn>
            </a:cxnLst>
            <a:rect l="0" t="0" r="r" b="b"/>
            <a:pathLst>
              <a:path w="21600" h="21600" extrusionOk="0">
                <a:moveTo>
                  <a:pt x="16257" y="18984"/>
                </a:moveTo>
                <a:lnTo>
                  <a:pt x="11380" y="15408"/>
                </a:lnTo>
                <a:lnTo>
                  <a:pt x="10800" y="14983"/>
                </a:lnTo>
                <a:lnTo>
                  <a:pt x="10219" y="15408"/>
                </a:lnTo>
                <a:lnTo>
                  <a:pt x="5343" y="18984"/>
                </a:lnTo>
                <a:lnTo>
                  <a:pt x="7313" y="13075"/>
                </a:lnTo>
                <a:lnTo>
                  <a:pt x="7534" y="12411"/>
                </a:lnTo>
                <a:lnTo>
                  <a:pt x="6980" y="11985"/>
                </a:lnTo>
                <a:lnTo>
                  <a:pt x="2887" y="8836"/>
                </a:lnTo>
                <a:lnTo>
                  <a:pt x="8535" y="8836"/>
                </a:lnTo>
                <a:lnTo>
                  <a:pt x="8774" y="8199"/>
                </a:lnTo>
                <a:lnTo>
                  <a:pt x="10800" y="2796"/>
                </a:lnTo>
                <a:lnTo>
                  <a:pt x="12826" y="8199"/>
                </a:lnTo>
                <a:lnTo>
                  <a:pt x="13065" y="8836"/>
                </a:lnTo>
                <a:lnTo>
                  <a:pt x="18714" y="8836"/>
                </a:lnTo>
                <a:lnTo>
                  <a:pt x="14619" y="11985"/>
                </a:lnTo>
                <a:lnTo>
                  <a:pt x="14066" y="12411"/>
                </a:lnTo>
                <a:cubicBezTo>
                  <a:pt x="14066" y="12411"/>
                  <a:pt x="16257" y="18984"/>
                  <a:pt x="16257" y="18984"/>
                </a:cubicBezTo>
                <a:close/>
                <a:moveTo>
                  <a:pt x="21600" y="7855"/>
                </a:moveTo>
                <a:lnTo>
                  <a:pt x="13745" y="7855"/>
                </a:lnTo>
                <a:lnTo>
                  <a:pt x="10800" y="0"/>
                </a:lnTo>
                <a:lnTo>
                  <a:pt x="7855" y="7855"/>
                </a:lnTo>
                <a:lnTo>
                  <a:pt x="0" y="7855"/>
                </a:lnTo>
                <a:lnTo>
                  <a:pt x="6382" y="12764"/>
                </a:lnTo>
                <a:lnTo>
                  <a:pt x="3436" y="21600"/>
                </a:lnTo>
                <a:lnTo>
                  <a:pt x="10800" y="16200"/>
                </a:lnTo>
                <a:lnTo>
                  <a:pt x="18164" y="21600"/>
                </a:lnTo>
                <a:lnTo>
                  <a:pt x="15218" y="12764"/>
                </a:lnTo>
                <a:cubicBezTo>
                  <a:pt x="15218" y="12764"/>
                  <a:pt x="21600" y="7855"/>
                  <a:pt x="21600" y="7855"/>
                </a:cubicBezTo>
                <a:close/>
              </a:path>
            </a:pathLst>
          </a:custGeom>
          <a:solidFill>
            <a:schemeClr val="accent1"/>
          </a:solidFill>
          <a:ln w="12700">
            <a:miter lim="400000"/>
          </a:ln>
        </p:spPr>
        <p:txBody>
          <a:bodyPr lIns="19045" tIns="19045" rIns="19045" bIns="19045" anchor="ctr"/>
          <a:lstStyle/>
          <a:p>
            <a:pPr algn="r" defTabSz="228526">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chemeClr val="tx2"/>
              </a:solidFill>
            </a:endParaRPr>
          </a:p>
        </p:txBody>
      </p:sp>
      <p:sp>
        <p:nvSpPr>
          <p:cNvPr id="35" name="Shape 2587"/>
          <p:cNvSpPr/>
          <p:nvPr/>
        </p:nvSpPr>
        <p:spPr>
          <a:xfrm>
            <a:off x="3324794" y="4156016"/>
            <a:ext cx="537944" cy="537944"/>
          </a:xfrm>
          <a:custGeom>
            <a:avLst/>
            <a:gdLst/>
            <a:ahLst/>
            <a:cxnLst>
              <a:cxn ang="0">
                <a:pos x="wd2" y="hd2"/>
              </a:cxn>
              <a:cxn ang="5400000">
                <a:pos x="wd2" y="hd2"/>
              </a:cxn>
              <a:cxn ang="10800000">
                <a:pos x="wd2" y="hd2"/>
              </a:cxn>
              <a:cxn ang="16200000">
                <a:pos x="wd2" y="hd2"/>
              </a:cxn>
            </a:cxnLst>
            <a:rect l="0" t="0" r="r" b="b"/>
            <a:pathLst>
              <a:path w="21600" h="21600" extrusionOk="0">
                <a:moveTo>
                  <a:pt x="12281" y="19846"/>
                </a:moveTo>
                <a:lnTo>
                  <a:pt x="9413" y="12882"/>
                </a:lnTo>
                <a:lnTo>
                  <a:pt x="19655" y="2640"/>
                </a:lnTo>
                <a:cubicBezTo>
                  <a:pt x="19655" y="2640"/>
                  <a:pt x="12281" y="19846"/>
                  <a:pt x="12281" y="19846"/>
                </a:cubicBezTo>
                <a:close/>
                <a:moveTo>
                  <a:pt x="1755" y="9320"/>
                </a:moveTo>
                <a:lnTo>
                  <a:pt x="18960" y="1945"/>
                </a:lnTo>
                <a:lnTo>
                  <a:pt x="8719" y="12187"/>
                </a:lnTo>
                <a:cubicBezTo>
                  <a:pt x="8719" y="12187"/>
                  <a:pt x="1755" y="9320"/>
                  <a:pt x="1755" y="9320"/>
                </a:cubicBezTo>
                <a:close/>
                <a:moveTo>
                  <a:pt x="21600" y="491"/>
                </a:moveTo>
                <a:cubicBezTo>
                  <a:pt x="21600" y="220"/>
                  <a:pt x="21380" y="0"/>
                  <a:pt x="21109" y="0"/>
                </a:cubicBezTo>
                <a:cubicBezTo>
                  <a:pt x="21034" y="0"/>
                  <a:pt x="20964" y="20"/>
                  <a:pt x="20900" y="52"/>
                </a:cubicBezTo>
                <a:lnTo>
                  <a:pt x="20898" y="48"/>
                </a:lnTo>
                <a:lnTo>
                  <a:pt x="302" y="8875"/>
                </a:lnTo>
                <a:cubicBezTo>
                  <a:pt x="301" y="8875"/>
                  <a:pt x="299" y="8876"/>
                  <a:pt x="297" y="8877"/>
                </a:cubicBezTo>
                <a:lnTo>
                  <a:pt x="280" y="8885"/>
                </a:lnTo>
                <a:lnTo>
                  <a:pt x="281" y="8887"/>
                </a:lnTo>
                <a:cubicBezTo>
                  <a:pt x="116" y="8967"/>
                  <a:pt x="0" y="9132"/>
                  <a:pt x="0" y="9327"/>
                </a:cubicBezTo>
                <a:cubicBezTo>
                  <a:pt x="0" y="9550"/>
                  <a:pt x="151" y="9731"/>
                  <a:pt x="355" y="9791"/>
                </a:cubicBezTo>
                <a:lnTo>
                  <a:pt x="353" y="9799"/>
                </a:lnTo>
                <a:lnTo>
                  <a:pt x="8462" y="13138"/>
                </a:lnTo>
                <a:lnTo>
                  <a:pt x="11801" y="21248"/>
                </a:lnTo>
                <a:lnTo>
                  <a:pt x="11809" y="21245"/>
                </a:lnTo>
                <a:cubicBezTo>
                  <a:pt x="11869" y="21449"/>
                  <a:pt x="12050" y="21600"/>
                  <a:pt x="12273" y="21600"/>
                </a:cubicBezTo>
                <a:cubicBezTo>
                  <a:pt x="12468" y="21600"/>
                  <a:pt x="12634" y="21484"/>
                  <a:pt x="12713" y="21319"/>
                </a:cubicBezTo>
                <a:lnTo>
                  <a:pt x="12716" y="21320"/>
                </a:lnTo>
                <a:lnTo>
                  <a:pt x="12723" y="21303"/>
                </a:lnTo>
                <a:cubicBezTo>
                  <a:pt x="12724" y="21301"/>
                  <a:pt x="12725" y="21300"/>
                  <a:pt x="12725" y="21298"/>
                </a:cubicBezTo>
                <a:lnTo>
                  <a:pt x="21553" y="702"/>
                </a:lnTo>
                <a:lnTo>
                  <a:pt x="21547" y="699"/>
                </a:lnTo>
                <a:cubicBezTo>
                  <a:pt x="21578" y="636"/>
                  <a:pt x="21600" y="567"/>
                  <a:pt x="21600" y="491"/>
                </a:cubicBezTo>
                <a:moveTo>
                  <a:pt x="7855" y="16200"/>
                </a:moveTo>
                <a:cubicBezTo>
                  <a:pt x="7719" y="16200"/>
                  <a:pt x="7596" y="16255"/>
                  <a:pt x="7507" y="16344"/>
                </a:cubicBezTo>
                <a:lnTo>
                  <a:pt x="6035" y="17817"/>
                </a:lnTo>
                <a:cubicBezTo>
                  <a:pt x="5946" y="17905"/>
                  <a:pt x="5891" y="18029"/>
                  <a:pt x="5891" y="18164"/>
                </a:cubicBezTo>
                <a:cubicBezTo>
                  <a:pt x="5891" y="18435"/>
                  <a:pt x="6111" y="18655"/>
                  <a:pt x="6382" y="18655"/>
                </a:cubicBezTo>
                <a:cubicBezTo>
                  <a:pt x="6517" y="18655"/>
                  <a:pt x="6640" y="18600"/>
                  <a:pt x="6729" y="18511"/>
                </a:cubicBezTo>
                <a:lnTo>
                  <a:pt x="8202" y="17038"/>
                </a:lnTo>
                <a:cubicBezTo>
                  <a:pt x="8291" y="16950"/>
                  <a:pt x="8345" y="16827"/>
                  <a:pt x="8345" y="16691"/>
                </a:cubicBezTo>
                <a:cubicBezTo>
                  <a:pt x="8345" y="16420"/>
                  <a:pt x="8126" y="16200"/>
                  <a:pt x="7855" y="16200"/>
                </a:cubicBezTo>
                <a:moveTo>
                  <a:pt x="7855" y="14237"/>
                </a:moveTo>
                <a:cubicBezTo>
                  <a:pt x="7855" y="13966"/>
                  <a:pt x="7635" y="13745"/>
                  <a:pt x="7364" y="13745"/>
                </a:cubicBezTo>
                <a:cubicBezTo>
                  <a:pt x="7228" y="13745"/>
                  <a:pt x="7105" y="13801"/>
                  <a:pt x="7017" y="13889"/>
                </a:cubicBezTo>
                <a:lnTo>
                  <a:pt x="2107" y="18798"/>
                </a:lnTo>
                <a:cubicBezTo>
                  <a:pt x="2019" y="18888"/>
                  <a:pt x="1964" y="19011"/>
                  <a:pt x="1964" y="19145"/>
                </a:cubicBezTo>
                <a:cubicBezTo>
                  <a:pt x="1964" y="19417"/>
                  <a:pt x="2184" y="19636"/>
                  <a:pt x="2455" y="19636"/>
                </a:cubicBezTo>
                <a:cubicBezTo>
                  <a:pt x="2590" y="19636"/>
                  <a:pt x="2713" y="19582"/>
                  <a:pt x="2802" y="19493"/>
                </a:cubicBezTo>
                <a:lnTo>
                  <a:pt x="7711" y="14583"/>
                </a:lnTo>
                <a:cubicBezTo>
                  <a:pt x="7800" y="14495"/>
                  <a:pt x="7855" y="14372"/>
                  <a:pt x="7855" y="14237"/>
                </a:cubicBezTo>
                <a:moveTo>
                  <a:pt x="4765" y="14583"/>
                </a:moveTo>
                <a:lnTo>
                  <a:pt x="5256" y="14093"/>
                </a:lnTo>
                <a:cubicBezTo>
                  <a:pt x="5345" y="14004"/>
                  <a:pt x="5400" y="13881"/>
                  <a:pt x="5400" y="13745"/>
                </a:cubicBezTo>
                <a:cubicBezTo>
                  <a:pt x="5400" y="13475"/>
                  <a:pt x="5180" y="13255"/>
                  <a:pt x="4909" y="13255"/>
                </a:cubicBezTo>
                <a:cubicBezTo>
                  <a:pt x="4774" y="13255"/>
                  <a:pt x="4651" y="13310"/>
                  <a:pt x="4562" y="13398"/>
                </a:cubicBezTo>
                <a:lnTo>
                  <a:pt x="4071" y="13889"/>
                </a:lnTo>
                <a:cubicBezTo>
                  <a:pt x="3982" y="13979"/>
                  <a:pt x="3927" y="14101"/>
                  <a:pt x="3927" y="14237"/>
                </a:cubicBezTo>
                <a:cubicBezTo>
                  <a:pt x="3927" y="14507"/>
                  <a:pt x="4147" y="14727"/>
                  <a:pt x="4418" y="14727"/>
                </a:cubicBezTo>
                <a:cubicBezTo>
                  <a:pt x="4554" y="14727"/>
                  <a:pt x="4676" y="14673"/>
                  <a:pt x="4765" y="14583"/>
                </a:cubicBezTo>
              </a:path>
            </a:pathLst>
          </a:custGeom>
          <a:solidFill>
            <a:schemeClr val="accent6"/>
          </a:solidFill>
          <a:ln w="12700">
            <a:miter lim="400000"/>
          </a:ln>
        </p:spPr>
        <p:txBody>
          <a:bodyPr lIns="19045" tIns="19045" rIns="19045" bIns="19045" anchor="ctr"/>
          <a:lstStyle/>
          <a:p>
            <a:pPr algn="r" defTabSz="228526">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chemeClr val="tx2"/>
              </a:solidFill>
            </a:endParaRPr>
          </a:p>
        </p:txBody>
      </p:sp>
      <p:sp>
        <p:nvSpPr>
          <p:cNvPr id="36" name="Shape 2588"/>
          <p:cNvSpPr/>
          <p:nvPr/>
        </p:nvSpPr>
        <p:spPr>
          <a:xfrm>
            <a:off x="5919682" y="4198304"/>
            <a:ext cx="537944" cy="489060"/>
          </a:xfrm>
          <a:custGeom>
            <a:avLst/>
            <a:gdLst/>
            <a:ahLst/>
            <a:cxnLst>
              <a:cxn ang="0">
                <a:pos x="wd2" y="hd2"/>
              </a:cxn>
              <a:cxn ang="5400000">
                <a:pos x="wd2" y="hd2"/>
              </a:cxn>
              <a:cxn ang="10800000">
                <a:pos x="wd2" y="hd2"/>
              </a:cxn>
              <a:cxn ang="16200000">
                <a:pos x="wd2" y="hd2"/>
              </a:cxn>
            </a:cxnLst>
            <a:rect l="0" t="0" r="r" b="b"/>
            <a:pathLst>
              <a:path w="21600" h="21600" extrusionOk="0">
                <a:moveTo>
                  <a:pt x="17182" y="12420"/>
                </a:moveTo>
                <a:cubicBezTo>
                  <a:pt x="16368" y="12420"/>
                  <a:pt x="15709" y="11694"/>
                  <a:pt x="15709" y="10800"/>
                </a:cubicBezTo>
                <a:cubicBezTo>
                  <a:pt x="15709" y="9906"/>
                  <a:pt x="16368" y="9180"/>
                  <a:pt x="17182" y="9180"/>
                </a:cubicBezTo>
                <a:cubicBezTo>
                  <a:pt x="17995" y="9180"/>
                  <a:pt x="18655" y="9906"/>
                  <a:pt x="18655" y="10800"/>
                </a:cubicBezTo>
                <a:cubicBezTo>
                  <a:pt x="18655" y="11694"/>
                  <a:pt x="17995" y="12420"/>
                  <a:pt x="17182" y="12420"/>
                </a:cubicBezTo>
                <a:moveTo>
                  <a:pt x="21109" y="10260"/>
                </a:moveTo>
                <a:lnTo>
                  <a:pt x="19587" y="10260"/>
                </a:lnTo>
                <a:cubicBezTo>
                  <a:pt x="19360" y="9028"/>
                  <a:pt x="18369" y="8100"/>
                  <a:pt x="17182" y="8100"/>
                </a:cubicBezTo>
                <a:cubicBezTo>
                  <a:pt x="15994" y="8100"/>
                  <a:pt x="15004" y="9028"/>
                  <a:pt x="14777" y="10260"/>
                </a:cubicBezTo>
                <a:lnTo>
                  <a:pt x="491" y="10260"/>
                </a:lnTo>
                <a:cubicBezTo>
                  <a:pt x="220" y="10260"/>
                  <a:pt x="0" y="10502"/>
                  <a:pt x="0" y="10800"/>
                </a:cubicBezTo>
                <a:cubicBezTo>
                  <a:pt x="0" y="11098"/>
                  <a:pt x="220" y="11340"/>
                  <a:pt x="491" y="11340"/>
                </a:cubicBezTo>
                <a:lnTo>
                  <a:pt x="14777" y="11340"/>
                </a:lnTo>
                <a:cubicBezTo>
                  <a:pt x="15004" y="12572"/>
                  <a:pt x="15994" y="13500"/>
                  <a:pt x="17182" y="13500"/>
                </a:cubicBezTo>
                <a:cubicBezTo>
                  <a:pt x="18369" y="13500"/>
                  <a:pt x="19360" y="12572"/>
                  <a:pt x="19587" y="11340"/>
                </a:cubicBezTo>
                <a:lnTo>
                  <a:pt x="21109" y="11340"/>
                </a:lnTo>
                <a:cubicBezTo>
                  <a:pt x="21380" y="11340"/>
                  <a:pt x="21600" y="11098"/>
                  <a:pt x="21600" y="10800"/>
                </a:cubicBezTo>
                <a:cubicBezTo>
                  <a:pt x="21600" y="10502"/>
                  <a:pt x="21380" y="10260"/>
                  <a:pt x="21109" y="10260"/>
                </a:cubicBezTo>
                <a:moveTo>
                  <a:pt x="5400" y="1080"/>
                </a:moveTo>
                <a:cubicBezTo>
                  <a:pt x="6214" y="1080"/>
                  <a:pt x="6873" y="1806"/>
                  <a:pt x="6873" y="2700"/>
                </a:cubicBezTo>
                <a:cubicBezTo>
                  <a:pt x="6873" y="3595"/>
                  <a:pt x="6214" y="4320"/>
                  <a:pt x="5400" y="4320"/>
                </a:cubicBezTo>
                <a:cubicBezTo>
                  <a:pt x="4586" y="4320"/>
                  <a:pt x="3927" y="3595"/>
                  <a:pt x="3927" y="2700"/>
                </a:cubicBezTo>
                <a:cubicBezTo>
                  <a:pt x="3927" y="1806"/>
                  <a:pt x="4586" y="1080"/>
                  <a:pt x="5400" y="1080"/>
                </a:cubicBezTo>
                <a:moveTo>
                  <a:pt x="491" y="3240"/>
                </a:moveTo>
                <a:lnTo>
                  <a:pt x="2995" y="3240"/>
                </a:lnTo>
                <a:cubicBezTo>
                  <a:pt x="3222" y="4472"/>
                  <a:pt x="4213" y="5400"/>
                  <a:pt x="5400" y="5400"/>
                </a:cubicBezTo>
                <a:cubicBezTo>
                  <a:pt x="6587" y="5400"/>
                  <a:pt x="7578" y="4472"/>
                  <a:pt x="7805" y="3240"/>
                </a:cubicBezTo>
                <a:lnTo>
                  <a:pt x="21109" y="3240"/>
                </a:lnTo>
                <a:cubicBezTo>
                  <a:pt x="21380" y="3240"/>
                  <a:pt x="21600" y="2999"/>
                  <a:pt x="21600" y="2700"/>
                </a:cubicBezTo>
                <a:cubicBezTo>
                  <a:pt x="21600" y="2402"/>
                  <a:pt x="21380" y="2160"/>
                  <a:pt x="21109" y="2160"/>
                </a:cubicBezTo>
                <a:lnTo>
                  <a:pt x="7805" y="2160"/>
                </a:lnTo>
                <a:cubicBezTo>
                  <a:pt x="7578" y="928"/>
                  <a:pt x="6587" y="0"/>
                  <a:pt x="5400" y="0"/>
                </a:cubicBezTo>
                <a:cubicBezTo>
                  <a:pt x="4213" y="0"/>
                  <a:pt x="3222" y="928"/>
                  <a:pt x="2995" y="2160"/>
                </a:cubicBezTo>
                <a:lnTo>
                  <a:pt x="491" y="2160"/>
                </a:lnTo>
                <a:cubicBezTo>
                  <a:pt x="220" y="2160"/>
                  <a:pt x="0" y="2402"/>
                  <a:pt x="0" y="2700"/>
                </a:cubicBezTo>
                <a:cubicBezTo>
                  <a:pt x="0" y="2999"/>
                  <a:pt x="220" y="3240"/>
                  <a:pt x="491" y="3240"/>
                </a:cubicBezTo>
                <a:moveTo>
                  <a:pt x="9327" y="20519"/>
                </a:moveTo>
                <a:cubicBezTo>
                  <a:pt x="8514" y="20519"/>
                  <a:pt x="7855" y="19794"/>
                  <a:pt x="7855" y="18899"/>
                </a:cubicBezTo>
                <a:cubicBezTo>
                  <a:pt x="7855" y="18005"/>
                  <a:pt x="8514" y="17279"/>
                  <a:pt x="9327" y="17279"/>
                </a:cubicBezTo>
                <a:cubicBezTo>
                  <a:pt x="10141" y="17279"/>
                  <a:pt x="10800" y="18005"/>
                  <a:pt x="10800" y="18899"/>
                </a:cubicBezTo>
                <a:cubicBezTo>
                  <a:pt x="10800" y="19794"/>
                  <a:pt x="10141" y="20519"/>
                  <a:pt x="9327" y="20519"/>
                </a:cubicBezTo>
                <a:moveTo>
                  <a:pt x="21109" y="18359"/>
                </a:moveTo>
                <a:lnTo>
                  <a:pt x="11732" y="18359"/>
                </a:lnTo>
                <a:cubicBezTo>
                  <a:pt x="11505" y="17127"/>
                  <a:pt x="10515" y="16199"/>
                  <a:pt x="9327" y="16199"/>
                </a:cubicBezTo>
                <a:cubicBezTo>
                  <a:pt x="8140" y="16199"/>
                  <a:pt x="7150" y="17127"/>
                  <a:pt x="6922" y="18359"/>
                </a:cubicBezTo>
                <a:lnTo>
                  <a:pt x="491" y="18359"/>
                </a:lnTo>
                <a:cubicBezTo>
                  <a:pt x="220" y="18359"/>
                  <a:pt x="0" y="18601"/>
                  <a:pt x="0" y="18899"/>
                </a:cubicBezTo>
                <a:cubicBezTo>
                  <a:pt x="0" y="19198"/>
                  <a:pt x="220" y="19439"/>
                  <a:pt x="491" y="19439"/>
                </a:cubicBezTo>
                <a:lnTo>
                  <a:pt x="6922" y="19439"/>
                </a:lnTo>
                <a:cubicBezTo>
                  <a:pt x="7150" y="20672"/>
                  <a:pt x="8140" y="21600"/>
                  <a:pt x="9327" y="21600"/>
                </a:cubicBezTo>
                <a:cubicBezTo>
                  <a:pt x="10515" y="21600"/>
                  <a:pt x="11505" y="20672"/>
                  <a:pt x="11732" y="19439"/>
                </a:cubicBezTo>
                <a:lnTo>
                  <a:pt x="21109" y="19439"/>
                </a:lnTo>
                <a:cubicBezTo>
                  <a:pt x="21380" y="19439"/>
                  <a:pt x="21600" y="19198"/>
                  <a:pt x="21600" y="18899"/>
                </a:cubicBezTo>
                <a:cubicBezTo>
                  <a:pt x="21600" y="18601"/>
                  <a:pt x="21380" y="18359"/>
                  <a:pt x="21109" y="18359"/>
                </a:cubicBezTo>
              </a:path>
            </a:pathLst>
          </a:custGeom>
          <a:solidFill>
            <a:schemeClr val="accent3"/>
          </a:solidFill>
          <a:ln w="12700">
            <a:miter lim="400000"/>
          </a:ln>
        </p:spPr>
        <p:txBody>
          <a:bodyPr lIns="19045" tIns="19045" rIns="19045" bIns="19045" anchor="ctr"/>
          <a:lstStyle/>
          <a:p>
            <a:pPr algn="r" defTabSz="228526">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chemeClr val="tx2"/>
              </a:solidFill>
            </a:endParaRPr>
          </a:p>
        </p:txBody>
      </p:sp>
      <p:sp>
        <p:nvSpPr>
          <p:cNvPr id="37" name="Shape 2632"/>
          <p:cNvSpPr/>
          <p:nvPr/>
        </p:nvSpPr>
        <p:spPr>
          <a:xfrm>
            <a:off x="8648240" y="1705559"/>
            <a:ext cx="440137" cy="537944"/>
          </a:xfrm>
          <a:custGeom>
            <a:avLst/>
            <a:gdLst/>
            <a:ahLst/>
            <a:cxnLst>
              <a:cxn ang="0">
                <a:pos x="wd2" y="hd2"/>
              </a:cxn>
              <a:cxn ang="5400000">
                <a:pos x="wd2" y="hd2"/>
              </a:cxn>
              <a:cxn ang="10800000">
                <a:pos x="wd2" y="hd2"/>
              </a:cxn>
              <a:cxn ang="16200000">
                <a:pos x="wd2" y="hd2"/>
              </a:cxn>
            </a:cxnLst>
            <a:rect l="0" t="0" r="r" b="b"/>
            <a:pathLst>
              <a:path w="21600" h="21600" extrusionOk="0">
                <a:moveTo>
                  <a:pt x="10800" y="17673"/>
                </a:moveTo>
                <a:cubicBezTo>
                  <a:pt x="4588" y="17673"/>
                  <a:pt x="1200" y="16051"/>
                  <a:pt x="1200" y="15218"/>
                </a:cubicBezTo>
                <a:cubicBezTo>
                  <a:pt x="1200" y="14690"/>
                  <a:pt x="1355" y="14275"/>
                  <a:pt x="1611" y="13896"/>
                </a:cubicBezTo>
                <a:cubicBezTo>
                  <a:pt x="3255" y="14967"/>
                  <a:pt x="6746" y="15709"/>
                  <a:pt x="10800" y="15709"/>
                </a:cubicBezTo>
                <a:cubicBezTo>
                  <a:pt x="14856" y="15709"/>
                  <a:pt x="18345" y="14966"/>
                  <a:pt x="19987" y="13894"/>
                </a:cubicBezTo>
                <a:cubicBezTo>
                  <a:pt x="20244" y="14273"/>
                  <a:pt x="20400" y="14689"/>
                  <a:pt x="20400" y="15218"/>
                </a:cubicBezTo>
                <a:cubicBezTo>
                  <a:pt x="20400" y="16051"/>
                  <a:pt x="17011" y="17673"/>
                  <a:pt x="10800" y="17673"/>
                </a:cubicBezTo>
                <a:moveTo>
                  <a:pt x="10800" y="20618"/>
                </a:moveTo>
                <a:cubicBezTo>
                  <a:pt x="9475" y="20618"/>
                  <a:pt x="8400" y="19739"/>
                  <a:pt x="8400" y="18655"/>
                </a:cubicBezTo>
                <a:cubicBezTo>
                  <a:pt x="8400" y="18625"/>
                  <a:pt x="8408" y="18597"/>
                  <a:pt x="8409" y="18567"/>
                </a:cubicBezTo>
                <a:cubicBezTo>
                  <a:pt x="9179" y="18623"/>
                  <a:pt x="9977" y="18655"/>
                  <a:pt x="10800" y="18655"/>
                </a:cubicBezTo>
                <a:cubicBezTo>
                  <a:pt x="11623" y="18655"/>
                  <a:pt x="12421" y="18623"/>
                  <a:pt x="13191" y="18567"/>
                </a:cubicBezTo>
                <a:cubicBezTo>
                  <a:pt x="13192" y="18597"/>
                  <a:pt x="13200" y="18625"/>
                  <a:pt x="13200" y="18655"/>
                </a:cubicBezTo>
                <a:cubicBezTo>
                  <a:pt x="13200" y="19739"/>
                  <a:pt x="12125" y="20618"/>
                  <a:pt x="10800" y="20618"/>
                </a:cubicBezTo>
                <a:moveTo>
                  <a:pt x="2948" y="12551"/>
                </a:moveTo>
                <a:cubicBezTo>
                  <a:pt x="4308" y="11388"/>
                  <a:pt x="6000" y="9939"/>
                  <a:pt x="6000" y="6873"/>
                </a:cubicBezTo>
                <a:cubicBezTo>
                  <a:pt x="6000" y="5232"/>
                  <a:pt x="7238" y="3825"/>
                  <a:pt x="8988" y="3239"/>
                </a:cubicBezTo>
                <a:cubicBezTo>
                  <a:pt x="9428" y="3657"/>
                  <a:pt x="10072" y="3927"/>
                  <a:pt x="10800" y="3927"/>
                </a:cubicBezTo>
                <a:cubicBezTo>
                  <a:pt x="11528" y="3927"/>
                  <a:pt x="12172" y="3657"/>
                  <a:pt x="12611" y="3239"/>
                </a:cubicBezTo>
                <a:cubicBezTo>
                  <a:pt x="14362" y="3825"/>
                  <a:pt x="15600" y="5232"/>
                  <a:pt x="15600" y="6873"/>
                </a:cubicBezTo>
                <a:cubicBezTo>
                  <a:pt x="15600" y="9939"/>
                  <a:pt x="17292" y="11388"/>
                  <a:pt x="18652" y="12551"/>
                </a:cubicBezTo>
                <a:cubicBezTo>
                  <a:pt x="18911" y="12773"/>
                  <a:pt x="19152" y="12979"/>
                  <a:pt x="19366" y="13183"/>
                </a:cubicBezTo>
                <a:cubicBezTo>
                  <a:pt x="18217" y="14077"/>
                  <a:pt x="14825" y="14727"/>
                  <a:pt x="10800" y="14727"/>
                </a:cubicBezTo>
                <a:cubicBezTo>
                  <a:pt x="6779" y="14727"/>
                  <a:pt x="3383" y="14079"/>
                  <a:pt x="2230" y="13186"/>
                </a:cubicBezTo>
                <a:cubicBezTo>
                  <a:pt x="2446" y="12981"/>
                  <a:pt x="2687" y="12774"/>
                  <a:pt x="2948" y="12551"/>
                </a:cubicBezTo>
                <a:moveTo>
                  <a:pt x="10800" y="982"/>
                </a:moveTo>
                <a:cubicBezTo>
                  <a:pt x="11462" y="982"/>
                  <a:pt x="12000" y="1422"/>
                  <a:pt x="12000" y="1964"/>
                </a:cubicBezTo>
                <a:cubicBezTo>
                  <a:pt x="12000" y="2506"/>
                  <a:pt x="11462" y="2945"/>
                  <a:pt x="10800" y="2945"/>
                </a:cubicBezTo>
                <a:cubicBezTo>
                  <a:pt x="10138" y="2945"/>
                  <a:pt x="9600" y="2506"/>
                  <a:pt x="9600" y="1964"/>
                </a:cubicBezTo>
                <a:cubicBezTo>
                  <a:pt x="9600" y="1422"/>
                  <a:pt x="10138" y="982"/>
                  <a:pt x="10800" y="982"/>
                </a:cubicBezTo>
                <a:moveTo>
                  <a:pt x="21600" y="15218"/>
                </a:moveTo>
                <a:cubicBezTo>
                  <a:pt x="21600" y="11782"/>
                  <a:pt x="16800" y="11782"/>
                  <a:pt x="16800" y="6873"/>
                </a:cubicBezTo>
                <a:cubicBezTo>
                  <a:pt x="16800" y="4845"/>
                  <a:pt x="15296" y="3105"/>
                  <a:pt x="13152" y="2356"/>
                </a:cubicBezTo>
                <a:cubicBezTo>
                  <a:pt x="13183" y="2229"/>
                  <a:pt x="13200" y="2098"/>
                  <a:pt x="13200" y="1964"/>
                </a:cubicBezTo>
                <a:cubicBezTo>
                  <a:pt x="13200" y="879"/>
                  <a:pt x="12125" y="0"/>
                  <a:pt x="10800" y="0"/>
                </a:cubicBezTo>
                <a:cubicBezTo>
                  <a:pt x="9475" y="0"/>
                  <a:pt x="8400" y="879"/>
                  <a:pt x="8400" y="1964"/>
                </a:cubicBezTo>
                <a:cubicBezTo>
                  <a:pt x="8400" y="2098"/>
                  <a:pt x="8417" y="2229"/>
                  <a:pt x="8448" y="2356"/>
                </a:cubicBezTo>
                <a:cubicBezTo>
                  <a:pt x="6304" y="3105"/>
                  <a:pt x="4800" y="4845"/>
                  <a:pt x="4800" y="6873"/>
                </a:cubicBezTo>
                <a:cubicBezTo>
                  <a:pt x="4800" y="11782"/>
                  <a:pt x="0" y="11782"/>
                  <a:pt x="0" y="15218"/>
                </a:cubicBezTo>
                <a:cubicBezTo>
                  <a:pt x="0" y="16716"/>
                  <a:pt x="3016" y="17986"/>
                  <a:pt x="7217" y="18457"/>
                </a:cubicBezTo>
                <a:cubicBezTo>
                  <a:pt x="7211" y="18523"/>
                  <a:pt x="7200" y="18587"/>
                  <a:pt x="7200" y="18655"/>
                </a:cubicBezTo>
                <a:cubicBezTo>
                  <a:pt x="7200" y="20282"/>
                  <a:pt x="8812" y="21600"/>
                  <a:pt x="10800" y="21600"/>
                </a:cubicBezTo>
                <a:cubicBezTo>
                  <a:pt x="12788" y="21600"/>
                  <a:pt x="14400" y="20282"/>
                  <a:pt x="14400" y="18655"/>
                </a:cubicBezTo>
                <a:cubicBezTo>
                  <a:pt x="14400" y="18587"/>
                  <a:pt x="14389" y="18523"/>
                  <a:pt x="14383" y="18457"/>
                </a:cubicBezTo>
                <a:cubicBezTo>
                  <a:pt x="18584" y="17986"/>
                  <a:pt x="21600" y="16716"/>
                  <a:pt x="21600" y="15218"/>
                </a:cubicBezTo>
              </a:path>
            </a:pathLst>
          </a:custGeom>
          <a:solidFill>
            <a:schemeClr val="accent2"/>
          </a:solidFill>
          <a:ln w="12700">
            <a:miter lim="400000"/>
          </a:ln>
        </p:spPr>
        <p:txBody>
          <a:bodyPr lIns="19045" tIns="19045" rIns="19045" bIns="19045" anchor="ctr"/>
          <a:lstStyle/>
          <a:p>
            <a:pPr algn="r" defTabSz="228526">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chemeClr val="tx2"/>
              </a:solidFill>
            </a:endParaRPr>
          </a:p>
        </p:txBody>
      </p:sp>
      <p:sp>
        <p:nvSpPr>
          <p:cNvPr id="38" name="Shape 2633"/>
          <p:cNvSpPr/>
          <p:nvPr/>
        </p:nvSpPr>
        <p:spPr>
          <a:xfrm>
            <a:off x="8599335" y="4223310"/>
            <a:ext cx="537944" cy="537944"/>
          </a:xfrm>
          <a:custGeom>
            <a:avLst/>
            <a:gdLst/>
            <a:ahLst/>
            <a:cxnLst>
              <a:cxn ang="0">
                <a:pos x="wd2" y="hd2"/>
              </a:cxn>
              <a:cxn ang="5400000">
                <a:pos x="wd2" y="hd2"/>
              </a:cxn>
              <a:cxn ang="10800000">
                <a:pos x="wd2" y="hd2"/>
              </a:cxn>
              <a:cxn ang="16200000">
                <a:pos x="wd2" y="hd2"/>
              </a:cxn>
            </a:cxnLst>
            <a:rect l="0" t="0" r="r" b="b"/>
            <a:pathLst>
              <a:path w="21600" h="21600" extrusionOk="0">
                <a:moveTo>
                  <a:pt x="12144" y="18334"/>
                </a:moveTo>
                <a:lnTo>
                  <a:pt x="15583" y="6873"/>
                </a:lnTo>
                <a:lnTo>
                  <a:pt x="20168" y="6873"/>
                </a:lnTo>
                <a:cubicBezTo>
                  <a:pt x="20168" y="6873"/>
                  <a:pt x="12144" y="18334"/>
                  <a:pt x="12144" y="18334"/>
                </a:cubicBezTo>
                <a:close/>
                <a:moveTo>
                  <a:pt x="10800" y="19403"/>
                </a:moveTo>
                <a:lnTo>
                  <a:pt x="7041" y="6873"/>
                </a:lnTo>
                <a:lnTo>
                  <a:pt x="14559" y="6873"/>
                </a:lnTo>
                <a:cubicBezTo>
                  <a:pt x="14559" y="6873"/>
                  <a:pt x="10800" y="19403"/>
                  <a:pt x="10800" y="19403"/>
                </a:cubicBezTo>
                <a:close/>
                <a:moveTo>
                  <a:pt x="1432" y="6873"/>
                </a:moveTo>
                <a:lnTo>
                  <a:pt x="6017" y="6873"/>
                </a:lnTo>
                <a:lnTo>
                  <a:pt x="9456" y="18334"/>
                </a:lnTo>
                <a:cubicBezTo>
                  <a:pt x="9456" y="18334"/>
                  <a:pt x="1432" y="6873"/>
                  <a:pt x="1432" y="6873"/>
                </a:cubicBezTo>
                <a:close/>
                <a:moveTo>
                  <a:pt x="6578" y="982"/>
                </a:moveTo>
                <a:lnTo>
                  <a:pt x="8536" y="982"/>
                </a:lnTo>
                <a:lnTo>
                  <a:pt x="6082" y="5891"/>
                </a:lnTo>
                <a:lnTo>
                  <a:pt x="1669" y="5891"/>
                </a:lnTo>
                <a:cubicBezTo>
                  <a:pt x="1669" y="5891"/>
                  <a:pt x="6578" y="982"/>
                  <a:pt x="6578" y="982"/>
                </a:cubicBezTo>
                <a:close/>
                <a:moveTo>
                  <a:pt x="11973" y="982"/>
                </a:moveTo>
                <a:lnTo>
                  <a:pt x="14427" y="5891"/>
                </a:lnTo>
                <a:lnTo>
                  <a:pt x="7173" y="5891"/>
                </a:lnTo>
                <a:lnTo>
                  <a:pt x="9627" y="982"/>
                </a:lnTo>
                <a:cubicBezTo>
                  <a:pt x="9627" y="982"/>
                  <a:pt x="11973" y="982"/>
                  <a:pt x="11973" y="982"/>
                </a:cubicBezTo>
                <a:close/>
                <a:moveTo>
                  <a:pt x="15022" y="982"/>
                </a:moveTo>
                <a:lnTo>
                  <a:pt x="19931" y="5891"/>
                </a:lnTo>
                <a:lnTo>
                  <a:pt x="15518" y="5891"/>
                </a:lnTo>
                <a:lnTo>
                  <a:pt x="13064" y="982"/>
                </a:lnTo>
                <a:cubicBezTo>
                  <a:pt x="13064" y="982"/>
                  <a:pt x="15022" y="982"/>
                  <a:pt x="15022" y="982"/>
                </a:cubicBezTo>
                <a:close/>
                <a:moveTo>
                  <a:pt x="21600" y="6382"/>
                </a:moveTo>
                <a:cubicBezTo>
                  <a:pt x="21600" y="6272"/>
                  <a:pt x="21557" y="6175"/>
                  <a:pt x="21495" y="6093"/>
                </a:cubicBezTo>
                <a:lnTo>
                  <a:pt x="21502" y="6088"/>
                </a:lnTo>
                <a:lnTo>
                  <a:pt x="21471" y="6057"/>
                </a:lnTo>
                <a:cubicBezTo>
                  <a:pt x="21459" y="6044"/>
                  <a:pt x="21448" y="6032"/>
                  <a:pt x="21434" y="6020"/>
                </a:cubicBezTo>
                <a:lnTo>
                  <a:pt x="15611" y="197"/>
                </a:lnTo>
                <a:lnTo>
                  <a:pt x="15604" y="201"/>
                </a:lnTo>
                <a:cubicBezTo>
                  <a:pt x="15514" y="82"/>
                  <a:pt x="15379" y="0"/>
                  <a:pt x="15218" y="0"/>
                </a:cubicBezTo>
                <a:lnTo>
                  <a:pt x="6382" y="0"/>
                </a:lnTo>
                <a:cubicBezTo>
                  <a:pt x="6221" y="0"/>
                  <a:pt x="6086" y="82"/>
                  <a:pt x="5996" y="201"/>
                </a:cubicBezTo>
                <a:lnTo>
                  <a:pt x="5989" y="197"/>
                </a:lnTo>
                <a:lnTo>
                  <a:pt x="166" y="6020"/>
                </a:lnTo>
                <a:cubicBezTo>
                  <a:pt x="152" y="6032"/>
                  <a:pt x="141" y="6044"/>
                  <a:pt x="129" y="6057"/>
                </a:cubicBezTo>
                <a:lnTo>
                  <a:pt x="98" y="6088"/>
                </a:lnTo>
                <a:lnTo>
                  <a:pt x="105" y="6093"/>
                </a:lnTo>
                <a:cubicBezTo>
                  <a:pt x="43" y="6175"/>
                  <a:pt x="0" y="6272"/>
                  <a:pt x="0" y="6382"/>
                </a:cubicBezTo>
                <a:cubicBezTo>
                  <a:pt x="0" y="6499"/>
                  <a:pt x="46" y="6602"/>
                  <a:pt x="115" y="6686"/>
                </a:cubicBezTo>
                <a:lnTo>
                  <a:pt x="109" y="6690"/>
                </a:lnTo>
                <a:lnTo>
                  <a:pt x="10418" y="21418"/>
                </a:lnTo>
                <a:lnTo>
                  <a:pt x="10424" y="21413"/>
                </a:lnTo>
                <a:cubicBezTo>
                  <a:pt x="10514" y="21525"/>
                  <a:pt x="10646" y="21600"/>
                  <a:pt x="10800" y="21600"/>
                </a:cubicBezTo>
                <a:cubicBezTo>
                  <a:pt x="10954" y="21600"/>
                  <a:pt x="11086" y="21525"/>
                  <a:pt x="11176" y="21413"/>
                </a:cubicBezTo>
                <a:lnTo>
                  <a:pt x="11182" y="21418"/>
                </a:lnTo>
                <a:lnTo>
                  <a:pt x="21491" y="6690"/>
                </a:lnTo>
                <a:lnTo>
                  <a:pt x="21485" y="6686"/>
                </a:lnTo>
                <a:cubicBezTo>
                  <a:pt x="21553" y="6602"/>
                  <a:pt x="21600" y="6499"/>
                  <a:pt x="21600" y="6382"/>
                </a:cubicBezTo>
              </a:path>
            </a:pathLst>
          </a:custGeom>
          <a:solidFill>
            <a:schemeClr val="accent5"/>
          </a:solidFill>
          <a:ln w="12700">
            <a:miter lim="400000"/>
          </a:ln>
        </p:spPr>
        <p:txBody>
          <a:bodyPr lIns="19045" tIns="19045" rIns="19045" bIns="19045" anchor="ctr"/>
          <a:lstStyle/>
          <a:p>
            <a:pPr algn="r" defTabSz="228526">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chemeClr val="tx2"/>
              </a:solidFill>
            </a:endParaRPr>
          </a:p>
        </p:txBody>
      </p:sp>
      <p:sp>
        <p:nvSpPr>
          <p:cNvPr id="24" name="TextBox 23"/>
          <p:cNvSpPr txBox="1"/>
          <p:nvPr/>
        </p:nvSpPr>
        <p:spPr>
          <a:xfrm>
            <a:off x="5486690" y="516021"/>
            <a:ext cx="6104556" cy="707886"/>
          </a:xfrm>
          <a:prstGeom prst="rect">
            <a:avLst/>
          </a:prstGeom>
          <a:noFill/>
        </p:spPr>
        <p:txBody>
          <a:bodyPr wrap="none" rtlCol="0">
            <a:spAutoFit/>
          </a:bodyPr>
          <a:lstStyle/>
          <a:p>
            <a:pPr algn="r"/>
            <a:r>
              <a:rPr lang="en-US" sz="4000" b="1" dirty="0" err="1">
                <a:solidFill>
                  <a:schemeClr val="tx2"/>
                </a:solidFill>
                <a:latin typeface="Quicksand" panose="02070303000000060000" pitchFamily="18" charset="77"/>
                <a:ea typeface="Nunito Bold" charset="0"/>
                <a:cs typeface="Nunito Bold" charset="0"/>
              </a:rPr>
              <a:t>Công</a:t>
            </a:r>
            <a:r>
              <a:rPr lang="en-US" sz="4000" b="1" dirty="0">
                <a:solidFill>
                  <a:schemeClr val="tx2"/>
                </a:solidFill>
                <a:latin typeface="Quicksand" panose="02070303000000060000" pitchFamily="18" charset="77"/>
                <a:ea typeface="Nunito Bold" charset="0"/>
                <a:cs typeface="Nunito Bold" charset="0"/>
              </a:rPr>
              <a:t> </a:t>
            </a:r>
            <a:r>
              <a:rPr lang="en-US" sz="4000" b="1" dirty="0" err="1">
                <a:solidFill>
                  <a:schemeClr val="tx2"/>
                </a:solidFill>
                <a:latin typeface="Quicksand" panose="02070303000000060000" pitchFamily="18" charset="77"/>
                <a:ea typeface="Nunito Bold" charset="0"/>
                <a:cs typeface="Nunito Bold" charset="0"/>
              </a:rPr>
              <a:t>nghệ</a:t>
            </a:r>
            <a:r>
              <a:rPr lang="en-US" sz="4000" b="1" dirty="0">
                <a:solidFill>
                  <a:schemeClr val="tx2"/>
                </a:solidFill>
                <a:latin typeface="Quicksand" panose="02070303000000060000" pitchFamily="18" charset="77"/>
                <a:ea typeface="Nunito Bold" charset="0"/>
                <a:cs typeface="Nunito Bold" charset="0"/>
              </a:rPr>
              <a:t> </a:t>
            </a:r>
            <a:r>
              <a:rPr lang="en-US" sz="4000" b="1" dirty="0" err="1">
                <a:solidFill>
                  <a:schemeClr val="tx2"/>
                </a:solidFill>
                <a:latin typeface="Quicksand" panose="02070303000000060000" pitchFamily="18" charset="77"/>
                <a:ea typeface="Nunito Bold" charset="0"/>
                <a:cs typeface="Nunito Bold" charset="0"/>
              </a:rPr>
              <a:t>chính</a:t>
            </a:r>
            <a:r>
              <a:rPr lang="en-US" sz="4000" b="1" dirty="0">
                <a:solidFill>
                  <a:schemeClr val="tx2"/>
                </a:solidFill>
                <a:latin typeface="Quicksand" panose="02070303000000060000" pitchFamily="18" charset="77"/>
                <a:ea typeface="Nunito Bold" charset="0"/>
                <a:cs typeface="Nunito Bold" charset="0"/>
              </a:rPr>
              <a:t> </a:t>
            </a:r>
            <a:r>
              <a:rPr lang="en-US" sz="4000" b="1" dirty="0" err="1">
                <a:solidFill>
                  <a:schemeClr val="tx2"/>
                </a:solidFill>
                <a:latin typeface="Quicksand" panose="02070303000000060000" pitchFamily="18" charset="77"/>
                <a:ea typeface="Nunito Bold" charset="0"/>
                <a:cs typeface="Nunito Bold" charset="0"/>
              </a:rPr>
              <a:t>của</a:t>
            </a:r>
            <a:r>
              <a:rPr lang="en-US" sz="4000" b="1" dirty="0">
                <a:solidFill>
                  <a:schemeClr val="tx2"/>
                </a:solidFill>
                <a:latin typeface="Quicksand" panose="02070303000000060000" pitchFamily="18" charset="77"/>
                <a:ea typeface="Nunito Bold" charset="0"/>
                <a:cs typeface="Nunito Bold" charset="0"/>
              </a:rPr>
              <a:t> Solana</a:t>
            </a:r>
          </a:p>
        </p:txBody>
      </p:sp>
      <p:grpSp>
        <p:nvGrpSpPr>
          <p:cNvPr id="2" name="Group 1">
            <a:extLst>
              <a:ext uri="{FF2B5EF4-FFF2-40B4-BE49-F238E27FC236}">
                <a16:creationId xmlns:a16="http://schemas.microsoft.com/office/drawing/2014/main" id="{A0DA95F3-5908-1F4D-85E6-15D51BAD47DE}"/>
              </a:ext>
            </a:extLst>
          </p:cNvPr>
          <p:cNvGrpSpPr/>
          <p:nvPr/>
        </p:nvGrpSpPr>
        <p:grpSpPr>
          <a:xfrm>
            <a:off x="-1261811" y="109718"/>
            <a:ext cx="3355024" cy="6756595"/>
            <a:chOff x="-1261811" y="109718"/>
            <a:chExt cx="3355024" cy="6756595"/>
          </a:xfrm>
        </p:grpSpPr>
        <p:grpSp>
          <p:nvGrpSpPr>
            <p:cNvPr id="106" name="Group 7">
              <a:extLst>
                <a:ext uri="{FF2B5EF4-FFF2-40B4-BE49-F238E27FC236}">
                  <a16:creationId xmlns:a16="http://schemas.microsoft.com/office/drawing/2014/main" id="{42B5E26F-933E-F94F-BA23-878C5737F8C3}"/>
                </a:ext>
              </a:extLst>
            </p:cNvPr>
            <p:cNvGrpSpPr>
              <a:grpSpLocks/>
            </p:cNvGrpSpPr>
            <p:nvPr/>
          </p:nvGrpSpPr>
          <p:grpSpPr bwMode="auto">
            <a:xfrm>
              <a:off x="-575998" y="4753751"/>
              <a:ext cx="1185306" cy="1079434"/>
              <a:chOff x="2135188" y="3590925"/>
              <a:chExt cx="1635125" cy="1489075"/>
            </a:xfrm>
            <a:solidFill>
              <a:schemeClr val="accent5">
                <a:lumMod val="75000"/>
              </a:schemeClr>
            </a:solidFill>
          </p:grpSpPr>
          <p:sp>
            <p:nvSpPr>
              <p:cNvPr id="160" name="Freeform 4">
                <a:extLst>
                  <a:ext uri="{FF2B5EF4-FFF2-40B4-BE49-F238E27FC236}">
                    <a16:creationId xmlns:a16="http://schemas.microsoft.com/office/drawing/2014/main" id="{2EDAB9DD-DA74-0441-87A5-EEF23BE93F97}"/>
                  </a:ext>
                </a:extLst>
              </p:cNvPr>
              <p:cNvSpPr>
                <a:spLocks noChangeArrowheads="1"/>
              </p:cNvSpPr>
              <p:nvPr/>
            </p:nvSpPr>
            <p:spPr bwMode="auto">
              <a:xfrm>
                <a:off x="2135188" y="3590925"/>
                <a:ext cx="1635125" cy="1489075"/>
              </a:xfrm>
              <a:custGeom>
                <a:avLst/>
                <a:gdLst>
                  <a:gd name="T0" fmla="*/ 817383 w 4543"/>
                  <a:gd name="T1" fmla="*/ 172010 h 4138"/>
                  <a:gd name="T2" fmla="*/ 817383 w 4543"/>
                  <a:gd name="T3" fmla="*/ 172010 h 4138"/>
                  <a:gd name="T4" fmla="*/ 412470 w 4543"/>
                  <a:gd name="T5" fmla="*/ 338982 h 4138"/>
                  <a:gd name="T6" fmla="*/ 412470 w 4543"/>
                  <a:gd name="T7" fmla="*/ 338982 h 4138"/>
                  <a:gd name="T8" fmla="*/ 412470 w 4543"/>
                  <a:gd name="T9" fmla="*/ 1149013 h 4138"/>
                  <a:gd name="T10" fmla="*/ 412470 w 4543"/>
                  <a:gd name="T11" fmla="*/ 1149013 h 4138"/>
                  <a:gd name="T12" fmla="*/ 817383 w 4543"/>
                  <a:gd name="T13" fmla="*/ 1316345 h 4138"/>
                  <a:gd name="T14" fmla="*/ 817383 w 4543"/>
                  <a:gd name="T15" fmla="*/ 1316345 h 4138"/>
                  <a:gd name="T16" fmla="*/ 817383 w 4543"/>
                  <a:gd name="T17" fmla="*/ 1316345 h 4138"/>
                  <a:gd name="T18" fmla="*/ 1222295 w 4543"/>
                  <a:gd name="T19" fmla="*/ 1149013 h 4138"/>
                  <a:gd name="T20" fmla="*/ 1222295 w 4543"/>
                  <a:gd name="T21" fmla="*/ 1149013 h 4138"/>
                  <a:gd name="T22" fmla="*/ 1222655 w 4543"/>
                  <a:gd name="T23" fmla="*/ 338982 h 4138"/>
                  <a:gd name="T24" fmla="*/ 1222655 w 4543"/>
                  <a:gd name="T25" fmla="*/ 338982 h 4138"/>
                  <a:gd name="T26" fmla="*/ 817383 w 4543"/>
                  <a:gd name="T27" fmla="*/ 172010 h 4138"/>
                  <a:gd name="T28" fmla="*/ 817383 w 4543"/>
                  <a:gd name="T29" fmla="*/ 1381479 h 4138"/>
                  <a:gd name="T30" fmla="*/ 817383 w 4543"/>
                  <a:gd name="T31" fmla="*/ 1381479 h 4138"/>
                  <a:gd name="T32" fmla="*/ 817383 w 4543"/>
                  <a:gd name="T33" fmla="*/ 1381479 h 4138"/>
                  <a:gd name="T34" fmla="*/ 366400 w 4543"/>
                  <a:gd name="T35" fmla="*/ 1195074 h 4138"/>
                  <a:gd name="T36" fmla="*/ 366400 w 4543"/>
                  <a:gd name="T37" fmla="*/ 1195074 h 4138"/>
                  <a:gd name="T38" fmla="*/ 366400 w 4543"/>
                  <a:gd name="T39" fmla="*/ 293281 h 4138"/>
                  <a:gd name="T40" fmla="*/ 366400 w 4543"/>
                  <a:gd name="T41" fmla="*/ 293281 h 4138"/>
                  <a:gd name="T42" fmla="*/ 817383 w 4543"/>
                  <a:gd name="T43" fmla="*/ 106877 h 4138"/>
                  <a:gd name="T44" fmla="*/ 817383 w 4543"/>
                  <a:gd name="T45" fmla="*/ 106877 h 4138"/>
                  <a:gd name="T46" fmla="*/ 1268365 w 4543"/>
                  <a:gd name="T47" fmla="*/ 293281 h 4138"/>
                  <a:gd name="T48" fmla="*/ 1268365 w 4543"/>
                  <a:gd name="T49" fmla="*/ 293281 h 4138"/>
                  <a:gd name="T50" fmla="*/ 1268365 w 4543"/>
                  <a:gd name="T51" fmla="*/ 1195074 h 4138"/>
                  <a:gd name="T52" fmla="*/ 1268365 w 4543"/>
                  <a:gd name="T53" fmla="*/ 1195074 h 4138"/>
                  <a:gd name="T54" fmla="*/ 817383 w 4543"/>
                  <a:gd name="T55" fmla="*/ 1381479 h 4138"/>
                  <a:gd name="T56" fmla="*/ 817383 w 4543"/>
                  <a:gd name="T57" fmla="*/ 65134 h 4138"/>
                  <a:gd name="T58" fmla="*/ 817383 w 4543"/>
                  <a:gd name="T59" fmla="*/ 65134 h 4138"/>
                  <a:gd name="T60" fmla="*/ 336527 w 4543"/>
                  <a:gd name="T61" fmla="*/ 263413 h 4138"/>
                  <a:gd name="T62" fmla="*/ 336527 w 4543"/>
                  <a:gd name="T63" fmla="*/ 263413 h 4138"/>
                  <a:gd name="T64" fmla="*/ 336527 w 4543"/>
                  <a:gd name="T65" fmla="*/ 1224942 h 4138"/>
                  <a:gd name="T66" fmla="*/ 336527 w 4543"/>
                  <a:gd name="T67" fmla="*/ 1224942 h 4138"/>
                  <a:gd name="T68" fmla="*/ 817383 w 4543"/>
                  <a:gd name="T69" fmla="*/ 1423582 h 4138"/>
                  <a:gd name="T70" fmla="*/ 817383 w 4543"/>
                  <a:gd name="T71" fmla="*/ 1423582 h 4138"/>
                  <a:gd name="T72" fmla="*/ 1298238 w 4543"/>
                  <a:gd name="T73" fmla="*/ 1224942 h 4138"/>
                  <a:gd name="T74" fmla="*/ 1298238 w 4543"/>
                  <a:gd name="T75" fmla="*/ 1224942 h 4138"/>
                  <a:gd name="T76" fmla="*/ 1298238 w 4543"/>
                  <a:gd name="T77" fmla="*/ 263413 h 4138"/>
                  <a:gd name="T78" fmla="*/ 1298238 w 4543"/>
                  <a:gd name="T79" fmla="*/ 263413 h 4138"/>
                  <a:gd name="T80" fmla="*/ 817383 w 4543"/>
                  <a:gd name="T81" fmla="*/ 65134 h 4138"/>
                  <a:gd name="T82" fmla="*/ 817383 w 4543"/>
                  <a:gd name="T83" fmla="*/ 1488715 h 4138"/>
                  <a:gd name="T84" fmla="*/ 817383 w 4543"/>
                  <a:gd name="T85" fmla="*/ 1488715 h 4138"/>
                  <a:gd name="T86" fmla="*/ 290457 w 4543"/>
                  <a:gd name="T87" fmla="*/ 1270644 h 4138"/>
                  <a:gd name="T88" fmla="*/ 290457 w 4543"/>
                  <a:gd name="T89" fmla="*/ 1270644 h 4138"/>
                  <a:gd name="T90" fmla="*/ 290457 w 4543"/>
                  <a:gd name="T91" fmla="*/ 217352 h 4138"/>
                  <a:gd name="T92" fmla="*/ 290457 w 4543"/>
                  <a:gd name="T93" fmla="*/ 217352 h 4138"/>
                  <a:gd name="T94" fmla="*/ 817383 w 4543"/>
                  <a:gd name="T95" fmla="*/ 0 h 4138"/>
                  <a:gd name="T96" fmla="*/ 817383 w 4543"/>
                  <a:gd name="T97" fmla="*/ 0 h 4138"/>
                  <a:gd name="T98" fmla="*/ 1344308 w 4543"/>
                  <a:gd name="T99" fmla="*/ 217352 h 4138"/>
                  <a:gd name="T100" fmla="*/ 1344308 w 4543"/>
                  <a:gd name="T101" fmla="*/ 217352 h 4138"/>
                  <a:gd name="T102" fmla="*/ 1344308 w 4543"/>
                  <a:gd name="T103" fmla="*/ 1270644 h 4138"/>
                  <a:gd name="T104" fmla="*/ 1344308 w 4543"/>
                  <a:gd name="T105" fmla="*/ 1270644 h 4138"/>
                  <a:gd name="T106" fmla="*/ 817383 w 4543"/>
                  <a:gd name="T107" fmla="*/ 1488715 h 4138"/>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4543" h="4138">
                    <a:moveTo>
                      <a:pt x="2271" y="478"/>
                    </a:moveTo>
                    <a:lnTo>
                      <a:pt x="2271" y="478"/>
                    </a:lnTo>
                    <a:cubicBezTo>
                      <a:pt x="1845" y="478"/>
                      <a:pt x="1446" y="642"/>
                      <a:pt x="1146" y="942"/>
                    </a:cubicBezTo>
                    <a:cubicBezTo>
                      <a:pt x="525" y="1563"/>
                      <a:pt x="525" y="2573"/>
                      <a:pt x="1146" y="3193"/>
                    </a:cubicBezTo>
                    <a:cubicBezTo>
                      <a:pt x="1445" y="3493"/>
                      <a:pt x="1845" y="3658"/>
                      <a:pt x="2271" y="3658"/>
                    </a:cubicBezTo>
                    <a:cubicBezTo>
                      <a:pt x="2696" y="3658"/>
                      <a:pt x="3096" y="3493"/>
                      <a:pt x="3396" y="3193"/>
                    </a:cubicBezTo>
                    <a:cubicBezTo>
                      <a:pt x="4017" y="2573"/>
                      <a:pt x="4017" y="1563"/>
                      <a:pt x="3397" y="942"/>
                    </a:cubicBezTo>
                    <a:cubicBezTo>
                      <a:pt x="3096" y="642"/>
                      <a:pt x="2696" y="478"/>
                      <a:pt x="2271" y="478"/>
                    </a:cubicBezTo>
                    <a:close/>
                    <a:moveTo>
                      <a:pt x="2271" y="3839"/>
                    </a:moveTo>
                    <a:lnTo>
                      <a:pt x="2271" y="3839"/>
                    </a:lnTo>
                    <a:cubicBezTo>
                      <a:pt x="1797" y="3839"/>
                      <a:pt x="1352" y="3655"/>
                      <a:pt x="1018" y="3321"/>
                    </a:cubicBezTo>
                    <a:cubicBezTo>
                      <a:pt x="327" y="2630"/>
                      <a:pt x="327" y="1506"/>
                      <a:pt x="1018" y="815"/>
                    </a:cubicBezTo>
                    <a:cubicBezTo>
                      <a:pt x="1352" y="481"/>
                      <a:pt x="1797" y="297"/>
                      <a:pt x="2271" y="297"/>
                    </a:cubicBezTo>
                    <a:cubicBezTo>
                      <a:pt x="2744" y="297"/>
                      <a:pt x="3190" y="481"/>
                      <a:pt x="3524" y="815"/>
                    </a:cubicBezTo>
                    <a:cubicBezTo>
                      <a:pt x="4215" y="1506"/>
                      <a:pt x="4215" y="2630"/>
                      <a:pt x="3524" y="3321"/>
                    </a:cubicBezTo>
                    <a:cubicBezTo>
                      <a:pt x="3190" y="3655"/>
                      <a:pt x="2744" y="3839"/>
                      <a:pt x="2271" y="3839"/>
                    </a:cubicBezTo>
                    <a:close/>
                    <a:moveTo>
                      <a:pt x="2271" y="181"/>
                    </a:moveTo>
                    <a:lnTo>
                      <a:pt x="2271" y="181"/>
                    </a:lnTo>
                    <a:cubicBezTo>
                      <a:pt x="1766" y="181"/>
                      <a:pt x="1292" y="377"/>
                      <a:pt x="935" y="732"/>
                    </a:cubicBezTo>
                    <a:cubicBezTo>
                      <a:pt x="199" y="1469"/>
                      <a:pt x="199" y="2667"/>
                      <a:pt x="935" y="3404"/>
                    </a:cubicBezTo>
                    <a:cubicBezTo>
                      <a:pt x="1292" y="3760"/>
                      <a:pt x="1766" y="3956"/>
                      <a:pt x="2271" y="3956"/>
                    </a:cubicBezTo>
                    <a:cubicBezTo>
                      <a:pt x="2776" y="3956"/>
                      <a:pt x="3251" y="3760"/>
                      <a:pt x="3607" y="3404"/>
                    </a:cubicBezTo>
                    <a:cubicBezTo>
                      <a:pt x="4343" y="2667"/>
                      <a:pt x="4343" y="1469"/>
                      <a:pt x="3607" y="732"/>
                    </a:cubicBezTo>
                    <a:cubicBezTo>
                      <a:pt x="3251" y="377"/>
                      <a:pt x="2776" y="181"/>
                      <a:pt x="2271" y="181"/>
                    </a:cubicBezTo>
                    <a:close/>
                    <a:moveTo>
                      <a:pt x="2271" y="4137"/>
                    </a:moveTo>
                    <a:lnTo>
                      <a:pt x="2271" y="4137"/>
                    </a:lnTo>
                    <a:cubicBezTo>
                      <a:pt x="1717" y="4137"/>
                      <a:pt x="1198" y="3922"/>
                      <a:pt x="807" y="3531"/>
                    </a:cubicBezTo>
                    <a:cubicBezTo>
                      <a:pt x="0" y="2724"/>
                      <a:pt x="0" y="1411"/>
                      <a:pt x="807" y="604"/>
                    </a:cubicBezTo>
                    <a:cubicBezTo>
                      <a:pt x="1198" y="214"/>
                      <a:pt x="1717" y="0"/>
                      <a:pt x="2271" y="0"/>
                    </a:cubicBezTo>
                    <a:cubicBezTo>
                      <a:pt x="2824" y="0"/>
                      <a:pt x="3344" y="214"/>
                      <a:pt x="3735" y="604"/>
                    </a:cubicBezTo>
                    <a:cubicBezTo>
                      <a:pt x="4542" y="1411"/>
                      <a:pt x="4542" y="2724"/>
                      <a:pt x="3735" y="3531"/>
                    </a:cubicBezTo>
                    <a:cubicBezTo>
                      <a:pt x="3344" y="3922"/>
                      <a:pt x="2824" y="4137"/>
                      <a:pt x="2271" y="4137"/>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61" name="Freeform 5">
                <a:extLst>
                  <a:ext uri="{FF2B5EF4-FFF2-40B4-BE49-F238E27FC236}">
                    <a16:creationId xmlns:a16="http://schemas.microsoft.com/office/drawing/2014/main" id="{A94C3D72-D025-024B-8E9B-77D53E3AD90C}"/>
                  </a:ext>
                </a:extLst>
              </p:cNvPr>
              <p:cNvSpPr>
                <a:spLocks noChangeArrowheads="1"/>
              </p:cNvSpPr>
              <p:nvPr/>
            </p:nvSpPr>
            <p:spPr bwMode="auto">
              <a:xfrm>
                <a:off x="2514600" y="3898900"/>
                <a:ext cx="92075" cy="92075"/>
              </a:xfrm>
              <a:custGeom>
                <a:avLst/>
                <a:gdLst>
                  <a:gd name="T0" fmla="*/ 85241 w 256"/>
                  <a:gd name="T1" fmla="*/ 82004 h 256"/>
                  <a:gd name="T2" fmla="*/ 85241 w 256"/>
                  <a:gd name="T3" fmla="*/ 82004 h 256"/>
                  <a:gd name="T4" fmla="*/ 85241 w 256"/>
                  <a:gd name="T5" fmla="*/ 58986 h 256"/>
                  <a:gd name="T6" fmla="*/ 33809 w 256"/>
                  <a:gd name="T7" fmla="*/ 7553 h 256"/>
                  <a:gd name="T8" fmla="*/ 33809 w 256"/>
                  <a:gd name="T9" fmla="*/ 7553 h 256"/>
                  <a:gd name="T10" fmla="*/ 13308 w 256"/>
                  <a:gd name="T11" fmla="*/ 4676 h 256"/>
                  <a:gd name="T12" fmla="*/ 8992 w 256"/>
                  <a:gd name="T13" fmla="*/ 8632 h 256"/>
                  <a:gd name="T14" fmla="*/ 4676 w 256"/>
                  <a:gd name="T15" fmla="*/ 13308 h 256"/>
                  <a:gd name="T16" fmla="*/ 4676 w 256"/>
                  <a:gd name="T17" fmla="*/ 13308 h 256"/>
                  <a:gd name="T18" fmla="*/ 7553 w 256"/>
                  <a:gd name="T19" fmla="*/ 33809 h 256"/>
                  <a:gd name="T20" fmla="*/ 58986 w 256"/>
                  <a:gd name="T21" fmla="*/ 85241 h 256"/>
                  <a:gd name="T22" fmla="*/ 58986 w 256"/>
                  <a:gd name="T23" fmla="*/ 85241 h 256"/>
                  <a:gd name="T24" fmla="*/ 82004 w 256"/>
                  <a:gd name="T25" fmla="*/ 85241 h 256"/>
                  <a:gd name="T26" fmla="*/ 85241 w 256"/>
                  <a:gd name="T27" fmla="*/ 82004 h 25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56" h="256">
                    <a:moveTo>
                      <a:pt x="237" y="228"/>
                    </a:moveTo>
                    <a:lnTo>
                      <a:pt x="237" y="228"/>
                    </a:lnTo>
                    <a:cubicBezTo>
                      <a:pt x="255" y="211"/>
                      <a:pt x="255" y="182"/>
                      <a:pt x="237" y="164"/>
                    </a:cubicBezTo>
                    <a:lnTo>
                      <a:pt x="94" y="21"/>
                    </a:lnTo>
                    <a:cubicBezTo>
                      <a:pt x="76" y="3"/>
                      <a:pt x="51" y="0"/>
                      <a:pt x="37" y="13"/>
                    </a:cubicBezTo>
                    <a:lnTo>
                      <a:pt x="25" y="24"/>
                    </a:lnTo>
                    <a:lnTo>
                      <a:pt x="13" y="37"/>
                    </a:lnTo>
                    <a:cubicBezTo>
                      <a:pt x="0" y="51"/>
                      <a:pt x="4" y="77"/>
                      <a:pt x="21" y="94"/>
                    </a:cubicBezTo>
                    <a:lnTo>
                      <a:pt x="164" y="237"/>
                    </a:lnTo>
                    <a:cubicBezTo>
                      <a:pt x="182" y="255"/>
                      <a:pt x="210" y="255"/>
                      <a:pt x="228" y="237"/>
                    </a:cubicBezTo>
                    <a:lnTo>
                      <a:pt x="237" y="22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62" name="Freeform 6">
                <a:extLst>
                  <a:ext uri="{FF2B5EF4-FFF2-40B4-BE49-F238E27FC236}">
                    <a16:creationId xmlns:a16="http://schemas.microsoft.com/office/drawing/2014/main" id="{61A4EDE0-8FB0-A144-8331-2C7735A35128}"/>
                  </a:ext>
                </a:extLst>
              </p:cNvPr>
              <p:cNvSpPr>
                <a:spLocks noChangeArrowheads="1"/>
              </p:cNvSpPr>
              <p:nvPr/>
            </p:nvSpPr>
            <p:spPr bwMode="auto">
              <a:xfrm>
                <a:off x="2346325" y="4316413"/>
                <a:ext cx="106363" cy="38100"/>
              </a:xfrm>
              <a:custGeom>
                <a:avLst/>
                <a:gdLst>
                  <a:gd name="T0" fmla="*/ 106001 w 294"/>
                  <a:gd name="T1" fmla="*/ 16486 h 104"/>
                  <a:gd name="T2" fmla="*/ 106001 w 294"/>
                  <a:gd name="T3" fmla="*/ 16486 h 104"/>
                  <a:gd name="T4" fmla="*/ 89721 w 294"/>
                  <a:gd name="T5" fmla="*/ 0 h 104"/>
                  <a:gd name="T6" fmla="*/ 17004 w 294"/>
                  <a:gd name="T7" fmla="*/ 0 h 104"/>
                  <a:gd name="T8" fmla="*/ 17004 w 294"/>
                  <a:gd name="T9" fmla="*/ 0 h 104"/>
                  <a:gd name="T10" fmla="*/ 362 w 294"/>
                  <a:gd name="T11" fmla="*/ 12822 h 104"/>
                  <a:gd name="T12" fmla="*/ 362 w 294"/>
                  <a:gd name="T13" fmla="*/ 12822 h 104"/>
                  <a:gd name="T14" fmla="*/ 17004 w 294"/>
                  <a:gd name="T15" fmla="*/ 37734 h 104"/>
                  <a:gd name="T16" fmla="*/ 89721 w 294"/>
                  <a:gd name="T17" fmla="*/ 37734 h 104"/>
                  <a:gd name="T18" fmla="*/ 89721 w 294"/>
                  <a:gd name="T19" fmla="*/ 37734 h 104"/>
                  <a:gd name="T20" fmla="*/ 106001 w 294"/>
                  <a:gd name="T21" fmla="*/ 21248 h 104"/>
                  <a:gd name="T22" fmla="*/ 106001 w 294"/>
                  <a:gd name="T23" fmla="*/ 16486 h 10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94" h="104">
                    <a:moveTo>
                      <a:pt x="293" y="45"/>
                    </a:moveTo>
                    <a:lnTo>
                      <a:pt x="293" y="45"/>
                    </a:lnTo>
                    <a:cubicBezTo>
                      <a:pt x="293" y="21"/>
                      <a:pt x="273" y="0"/>
                      <a:pt x="248" y="0"/>
                    </a:cubicBezTo>
                    <a:lnTo>
                      <a:pt x="47" y="0"/>
                    </a:lnTo>
                    <a:cubicBezTo>
                      <a:pt x="21" y="0"/>
                      <a:pt x="1" y="15"/>
                      <a:pt x="1" y="35"/>
                    </a:cubicBezTo>
                    <a:cubicBezTo>
                      <a:pt x="0" y="53"/>
                      <a:pt x="21" y="103"/>
                      <a:pt x="47" y="103"/>
                    </a:cubicBezTo>
                    <a:lnTo>
                      <a:pt x="248" y="103"/>
                    </a:lnTo>
                    <a:cubicBezTo>
                      <a:pt x="273" y="103"/>
                      <a:pt x="293" y="83"/>
                      <a:pt x="293" y="58"/>
                    </a:cubicBezTo>
                    <a:lnTo>
                      <a:pt x="293" y="45"/>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63" name="Freeform 7">
                <a:extLst>
                  <a:ext uri="{FF2B5EF4-FFF2-40B4-BE49-F238E27FC236}">
                    <a16:creationId xmlns:a16="http://schemas.microsoft.com/office/drawing/2014/main" id="{1EDF1D11-A007-AE4F-9193-376CB94CBC39}"/>
                  </a:ext>
                </a:extLst>
              </p:cNvPr>
              <p:cNvSpPr>
                <a:spLocks noChangeArrowheads="1"/>
              </p:cNvSpPr>
              <p:nvPr/>
            </p:nvSpPr>
            <p:spPr bwMode="auto">
              <a:xfrm>
                <a:off x="2514600" y="4679950"/>
                <a:ext cx="92075" cy="92075"/>
              </a:xfrm>
              <a:custGeom>
                <a:avLst/>
                <a:gdLst>
                  <a:gd name="T0" fmla="*/ 82004 w 256"/>
                  <a:gd name="T1" fmla="*/ 6114 h 256"/>
                  <a:gd name="T2" fmla="*/ 82004 w 256"/>
                  <a:gd name="T3" fmla="*/ 6114 h 256"/>
                  <a:gd name="T4" fmla="*/ 58986 w 256"/>
                  <a:gd name="T5" fmla="*/ 6114 h 256"/>
                  <a:gd name="T6" fmla="*/ 7553 w 256"/>
                  <a:gd name="T7" fmla="*/ 57907 h 256"/>
                  <a:gd name="T8" fmla="*/ 7553 w 256"/>
                  <a:gd name="T9" fmla="*/ 57907 h 256"/>
                  <a:gd name="T10" fmla="*/ 4676 w 256"/>
                  <a:gd name="T11" fmla="*/ 78408 h 256"/>
                  <a:gd name="T12" fmla="*/ 8992 w 256"/>
                  <a:gd name="T13" fmla="*/ 82724 h 256"/>
                  <a:gd name="T14" fmla="*/ 13308 w 256"/>
                  <a:gd name="T15" fmla="*/ 87399 h 256"/>
                  <a:gd name="T16" fmla="*/ 13308 w 256"/>
                  <a:gd name="T17" fmla="*/ 87399 h 256"/>
                  <a:gd name="T18" fmla="*/ 33809 w 256"/>
                  <a:gd name="T19" fmla="*/ 84162 h 256"/>
                  <a:gd name="T20" fmla="*/ 85241 w 256"/>
                  <a:gd name="T21" fmla="*/ 32370 h 256"/>
                  <a:gd name="T22" fmla="*/ 85241 w 256"/>
                  <a:gd name="T23" fmla="*/ 32370 h 256"/>
                  <a:gd name="T24" fmla="*/ 85241 w 256"/>
                  <a:gd name="T25" fmla="*/ 9711 h 256"/>
                  <a:gd name="T26" fmla="*/ 82004 w 256"/>
                  <a:gd name="T27" fmla="*/ 6114 h 25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56" h="256">
                    <a:moveTo>
                      <a:pt x="228" y="17"/>
                    </a:moveTo>
                    <a:lnTo>
                      <a:pt x="228" y="17"/>
                    </a:lnTo>
                    <a:cubicBezTo>
                      <a:pt x="210" y="0"/>
                      <a:pt x="182" y="0"/>
                      <a:pt x="164" y="17"/>
                    </a:cubicBezTo>
                    <a:lnTo>
                      <a:pt x="21" y="161"/>
                    </a:lnTo>
                    <a:cubicBezTo>
                      <a:pt x="4" y="178"/>
                      <a:pt x="0" y="204"/>
                      <a:pt x="13" y="218"/>
                    </a:cubicBezTo>
                    <a:lnTo>
                      <a:pt x="25" y="230"/>
                    </a:lnTo>
                    <a:lnTo>
                      <a:pt x="37" y="243"/>
                    </a:lnTo>
                    <a:cubicBezTo>
                      <a:pt x="51" y="255"/>
                      <a:pt x="76" y="251"/>
                      <a:pt x="94" y="234"/>
                    </a:cubicBezTo>
                    <a:lnTo>
                      <a:pt x="237" y="90"/>
                    </a:lnTo>
                    <a:cubicBezTo>
                      <a:pt x="255" y="73"/>
                      <a:pt x="255" y="44"/>
                      <a:pt x="237" y="27"/>
                    </a:cubicBezTo>
                    <a:lnTo>
                      <a:pt x="228" y="1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64" name="Freeform 8">
                <a:extLst>
                  <a:ext uri="{FF2B5EF4-FFF2-40B4-BE49-F238E27FC236}">
                    <a16:creationId xmlns:a16="http://schemas.microsoft.com/office/drawing/2014/main" id="{A80F04FF-EA5C-824F-BC70-8E7BBB7900C9}"/>
                  </a:ext>
                </a:extLst>
              </p:cNvPr>
              <p:cNvSpPr>
                <a:spLocks noChangeArrowheads="1"/>
              </p:cNvSpPr>
              <p:nvPr/>
            </p:nvSpPr>
            <p:spPr bwMode="auto">
              <a:xfrm>
                <a:off x="2933700" y="4835525"/>
                <a:ext cx="38100" cy="104775"/>
              </a:xfrm>
              <a:custGeom>
                <a:avLst/>
                <a:gdLst>
                  <a:gd name="T0" fmla="*/ 16329 w 105"/>
                  <a:gd name="T1" fmla="*/ 0 h 293"/>
                  <a:gd name="T2" fmla="*/ 16329 w 105"/>
                  <a:gd name="T3" fmla="*/ 0 h 293"/>
                  <a:gd name="T4" fmla="*/ 0 w 105"/>
                  <a:gd name="T5" fmla="*/ 16092 h 293"/>
                  <a:gd name="T6" fmla="*/ 0 w 105"/>
                  <a:gd name="T7" fmla="*/ 87968 h 293"/>
                  <a:gd name="T8" fmla="*/ 0 w 105"/>
                  <a:gd name="T9" fmla="*/ 87968 h 293"/>
                  <a:gd name="T10" fmla="*/ 12700 w 105"/>
                  <a:gd name="T11" fmla="*/ 104417 h 293"/>
                  <a:gd name="T12" fmla="*/ 12700 w 105"/>
                  <a:gd name="T13" fmla="*/ 104417 h 293"/>
                  <a:gd name="T14" fmla="*/ 37737 w 105"/>
                  <a:gd name="T15" fmla="*/ 87968 h 293"/>
                  <a:gd name="T16" fmla="*/ 37737 w 105"/>
                  <a:gd name="T17" fmla="*/ 16092 h 293"/>
                  <a:gd name="T18" fmla="*/ 37737 w 105"/>
                  <a:gd name="T19" fmla="*/ 16092 h 293"/>
                  <a:gd name="T20" fmla="*/ 21046 w 105"/>
                  <a:gd name="T21" fmla="*/ 0 h 293"/>
                  <a:gd name="T22" fmla="*/ 16329 w 105"/>
                  <a:gd name="T23" fmla="*/ 0 h 29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05" h="293">
                    <a:moveTo>
                      <a:pt x="45" y="0"/>
                    </a:moveTo>
                    <a:lnTo>
                      <a:pt x="45" y="0"/>
                    </a:lnTo>
                    <a:cubicBezTo>
                      <a:pt x="20" y="0"/>
                      <a:pt x="0" y="20"/>
                      <a:pt x="0" y="45"/>
                    </a:cubicBezTo>
                    <a:lnTo>
                      <a:pt x="0" y="246"/>
                    </a:lnTo>
                    <a:cubicBezTo>
                      <a:pt x="0" y="271"/>
                      <a:pt x="16" y="292"/>
                      <a:pt x="35" y="292"/>
                    </a:cubicBezTo>
                    <a:cubicBezTo>
                      <a:pt x="54" y="292"/>
                      <a:pt x="104" y="271"/>
                      <a:pt x="104" y="246"/>
                    </a:cubicBezTo>
                    <a:lnTo>
                      <a:pt x="104" y="45"/>
                    </a:lnTo>
                    <a:cubicBezTo>
                      <a:pt x="104" y="20"/>
                      <a:pt x="83" y="0"/>
                      <a:pt x="58" y="0"/>
                    </a:cubicBezTo>
                    <a:lnTo>
                      <a:pt x="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65" name="Freeform 9">
                <a:extLst>
                  <a:ext uri="{FF2B5EF4-FFF2-40B4-BE49-F238E27FC236}">
                    <a16:creationId xmlns:a16="http://schemas.microsoft.com/office/drawing/2014/main" id="{09C11A0C-9B98-1F4B-A0DF-A9942A5757A4}"/>
                  </a:ext>
                </a:extLst>
              </p:cNvPr>
              <p:cNvSpPr>
                <a:spLocks noChangeArrowheads="1"/>
              </p:cNvSpPr>
              <p:nvPr/>
            </p:nvSpPr>
            <p:spPr bwMode="auto">
              <a:xfrm>
                <a:off x="3297238" y="4679950"/>
                <a:ext cx="92075" cy="92075"/>
              </a:xfrm>
              <a:custGeom>
                <a:avLst/>
                <a:gdLst>
                  <a:gd name="T0" fmla="*/ 6449 w 257"/>
                  <a:gd name="T1" fmla="*/ 9711 h 256"/>
                  <a:gd name="T2" fmla="*/ 6449 w 257"/>
                  <a:gd name="T3" fmla="*/ 9711 h 256"/>
                  <a:gd name="T4" fmla="*/ 6449 w 257"/>
                  <a:gd name="T5" fmla="*/ 32370 h 256"/>
                  <a:gd name="T6" fmla="*/ 57681 w 257"/>
                  <a:gd name="T7" fmla="*/ 84162 h 256"/>
                  <a:gd name="T8" fmla="*/ 57681 w 257"/>
                  <a:gd name="T9" fmla="*/ 84162 h 256"/>
                  <a:gd name="T10" fmla="*/ 78461 w 257"/>
                  <a:gd name="T11" fmla="*/ 87399 h 256"/>
                  <a:gd name="T12" fmla="*/ 82760 w 257"/>
                  <a:gd name="T13" fmla="*/ 82724 h 256"/>
                  <a:gd name="T14" fmla="*/ 87059 w 257"/>
                  <a:gd name="T15" fmla="*/ 78408 h 256"/>
                  <a:gd name="T16" fmla="*/ 87059 w 257"/>
                  <a:gd name="T17" fmla="*/ 78408 h 256"/>
                  <a:gd name="T18" fmla="*/ 83835 w 257"/>
                  <a:gd name="T19" fmla="*/ 57907 h 256"/>
                  <a:gd name="T20" fmla="*/ 32961 w 257"/>
                  <a:gd name="T21" fmla="*/ 6114 h 256"/>
                  <a:gd name="T22" fmla="*/ 32961 w 257"/>
                  <a:gd name="T23" fmla="*/ 6114 h 256"/>
                  <a:gd name="T24" fmla="*/ 10032 w 257"/>
                  <a:gd name="T25" fmla="*/ 6114 h 256"/>
                  <a:gd name="T26" fmla="*/ 6449 w 257"/>
                  <a:gd name="T27" fmla="*/ 9711 h 25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57" h="256">
                    <a:moveTo>
                      <a:pt x="18" y="27"/>
                    </a:moveTo>
                    <a:lnTo>
                      <a:pt x="18" y="27"/>
                    </a:lnTo>
                    <a:cubicBezTo>
                      <a:pt x="0" y="44"/>
                      <a:pt x="0" y="73"/>
                      <a:pt x="18" y="90"/>
                    </a:cubicBezTo>
                    <a:lnTo>
                      <a:pt x="161" y="234"/>
                    </a:lnTo>
                    <a:cubicBezTo>
                      <a:pt x="179" y="251"/>
                      <a:pt x="205" y="255"/>
                      <a:pt x="219" y="243"/>
                    </a:cubicBezTo>
                    <a:lnTo>
                      <a:pt x="231" y="230"/>
                    </a:lnTo>
                    <a:lnTo>
                      <a:pt x="243" y="218"/>
                    </a:lnTo>
                    <a:cubicBezTo>
                      <a:pt x="256" y="204"/>
                      <a:pt x="252" y="178"/>
                      <a:pt x="234" y="161"/>
                    </a:cubicBezTo>
                    <a:lnTo>
                      <a:pt x="92" y="17"/>
                    </a:lnTo>
                    <a:cubicBezTo>
                      <a:pt x="74" y="0"/>
                      <a:pt x="45" y="0"/>
                      <a:pt x="28" y="17"/>
                    </a:cubicBezTo>
                    <a:lnTo>
                      <a:pt x="18" y="2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66" name="Freeform 10">
                <a:extLst>
                  <a:ext uri="{FF2B5EF4-FFF2-40B4-BE49-F238E27FC236}">
                    <a16:creationId xmlns:a16="http://schemas.microsoft.com/office/drawing/2014/main" id="{15D55773-B237-3649-9291-808C1DB78D50}"/>
                  </a:ext>
                </a:extLst>
              </p:cNvPr>
              <p:cNvSpPr>
                <a:spLocks noChangeArrowheads="1"/>
              </p:cNvSpPr>
              <p:nvPr/>
            </p:nvSpPr>
            <p:spPr bwMode="auto">
              <a:xfrm>
                <a:off x="3451225" y="4316413"/>
                <a:ext cx="106363" cy="38100"/>
              </a:xfrm>
              <a:custGeom>
                <a:avLst/>
                <a:gdLst>
                  <a:gd name="T0" fmla="*/ 0 w 294"/>
                  <a:gd name="T1" fmla="*/ 21046 h 105"/>
                  <a:gd name="T2" fmla="*/ 0 w 294"/>
                  <a:gd name="T3" fmla="*/ 21046 h 105"/>
                  <a:gd name="T4" fmla="*/ 16642 w 294"/>
                  <a:gd name="T5" fmla="*/ 37374 h 105"/>
                  <a:gd name="T6" fmla="*/ 89721 w 294"/>
                  <a:gd name="T7" fmla="*/ 37737 h 105"/>
                  <a:gd name="T8" fmla="*/ 89721 w 294"/>
                  <a:gd name="T9" fmla="*/ 37737 h 105"/>
                  <a:gd name="T10" fmla="*/ 106001 w 294"/>
                  <a:gd name="T11" fmla="*/ 25037 h 105"/>
                  <a:gd name="T12" fmla="*/ 106001 w 294"/>
                  <a:gd name="T13" fmla="*/ 25037 h 105"/>
                  <a:gd name="T14" fmla="*/ 89721 w 294"/>
                  <a:gd name="T15" fmla="*/ 0 h 105"/>
                  <a:gd name="T16" fmla="*/ 16642 w 294"/>
                  <a:gd name="T17" fmla="*/ 0 h 105"/>
                  <a:gd name="T18" fmla="*/ 16642 w 294"/>
                  <a:gd name="T19" fmla="*/ 0 h 105"/>
                  <a:gd name="T20" fmla="*/ 0 w 294"/>
                  <a:gd name="T21" fmla="*/ 16329 h 105"/>
                  <a:gd name="T22" fmla="*/ 0 w 294"/>
                  <a:gd name="T23" fmla="*/ 21046 h 10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94" h="105">
                    <a:moveTo>
                      <a:pt x="0" y="58"/>
                    </a:moveTo>
                    <a:lnTo>
                      <a:pt x="0" y="58"/>
                    </a:lnTo>
                    <a:cubicBezTo>
                      <a:pt x="0" y="83"/>
                      <a:pt x="21" y="103"/>
                      <a:pt x="46" y="103"/>
                    </a:cubicBezTo>
                    <a:lnTo>
                      <a:pt x="248" y="104"/>
                    </a:lnTo>
                    <a:cubicBezTo>
                      <a:pt x="272" y="104"/>
                      <a:pt x="293" y="88"/>
                      <a:pt x="293" y="69"/>
                    </a:cubicBezTo>
                    <a:cubicBezTo>
                      <a:pt x="293" y="50"/>
                      <a:pt x="272" y="0"/>
                      <a:pt x="248" y="0"/>
                    </a:cubicBezTo>
                    <a:lnTo>
                      <a:pt x="46" y="0"/>
                    </a:lnTo>
                    <a:cubicBezTo>
                      <a:pt x="21" y="0"/>
                      <a:pt x="0" y="21"/>
                      <a:pt x="0" y="45"/>
                    </a:cubicBez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67" name="Freeform 11">
                <a:extLst>
                  <a:ext uri="{FF2B5EF4-FFF2-40B4-BE49-F238E27FC236}">
                    <a16:creationId xmlns:a16="http://schemas.microsoft.com/office/drawing/2014/main" id="{A5ED78F2-9C38-A043-9A54-C4DF55AFFF3F}"/>
                  </a:ext>
                </a:extLst>
              </p:cNvPr>
              <p:cNvSpPr>
                <a:spLocks noChangeArrowheads="1"/>
              </p:cNvSpPr>
              <p:nvPr/>
            </p:nvSpPr>
            <p:spPr bwMode="auto">
              <a:xfrm>
                <a:off x="3297238" y="3898900"/>
                <a:ext cx="92075" cy="92075"/>
              </a:xfrm>
              <a:custGeom>
                <a:avLst/>
                <a:gdLst>
                  <a:gd name="T0" fmla="*/ 10032 w 257"/>
                  <a:gd name="T1" fmla="*/ 85601 h 256"/>
                  <a:gd name="T2" fmla="*/ 10032 w 257"/>
                  <a:gd name="T3" fmla="*/ 85601 h 256"/>
                  <a:gd name="T4" fmla="*/ 32961 w 257"/>
                  <a:gd name="T5" fmla="*/ 85601 h 256"/>
                  <a:gd name="T6" fmla="*/ 84193 w 257"/>
                  <a:gd name="T7" fmla="*/ 33809 h 256"/>
                  <a:gd name="T8" fmla="*/ 84193 w 257"/>
                  <a:gd name="T9" fmla="*/ 33809 h 256"/>
                  <a:gd name="T10" fmla="*/ 87059 w 257"/>
                  <a:gd name="T11" fmla="*/ 13308 h 256"/>
                  <a:gd name="T12" fmla="*/ 82760 w 257"/>
                  <a:gd name="T13" fmla="*/ 8632 h 256"/>
                  <a:gd name="T14" fmla="*/ 78461 w 257"/>
                  <a:gd name="T15" fmla="*/ 4676 h 256"/>
                  <a:gd name="T16" fmla="*/ 78461 w 257"/>
                  <a:gd name="T17" fmla="*/ 4676 h 256"/>
                  <a:gd name="T18" fmla="*/ 57681 w 257"/>
                  <a:gd name="T19" fmla="*/ 7553 h 256"/>
                  <a:gd name="T20" fmla="*/ 6449 w 257"/>
                  <a:gd name="T21" fmla="*/ 58986 h 256"/>
                  <a:gd name="T22" fmla="*/ 6449 w 257"/>
                  <a:gd name="T23" fmla="*/ 58986 h 256"/>
                  <a:gd name="T24" fmla="*/ 6449 w 257"/>
                  <a:gd name="T25" fmla="*/ 82004 h 256"/>
                  <a:gd name="T26" fmla="*/ 10032 w 257"/>
                  <a:gd name="T27" fmla="*/ 85601 h 25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57" h="256">
                    <a:moveTo>
                      <a:pt x="28" y="238"/>
                    </a:moveTo>
                    <a:lnTo>
                      <a:pt x="28" y="238"/>
                    </a:lnTo>
                    <a:cubicBezTo>
                      <a:pt x="45" y="255"/>
                      <a:pt x="74" y="255"/>
                      <a:pt x="92" y="238"/>
                    </a:cubicBezTo>
                    <a:lnTo>
                      <a:pt x="235" y="94"/>
                    </a:lnTo>
                    <a:cubicBezTo>
                      <a:pt x="252" y="77"/>
                      <a:pt x="256" y="51"/>
                      <a:pt x="243" y="37"/>
                    </a:cubicBezTo>
                    <a:lnTo>
                      <a:pt x="231" y="24"/>
                    </a:lnTo>
                    <a:lnTo>
                      <a:pt x="219" y="13"/>
                    </a:lnTo>
                    <a:cubicBezTo>
                      <a:pt x="205" y="0"/>
                      <a:pt x="179" y="3"/>
                      <a:pt x="161" y="21"/>
                    </a:cubicBezTo>
                    <a:lnTo>
                      <a:pt x="18" y="164"/>
                    </a:lnTo>
                    <a:cubicBezTo>
                      <a:pt x="0" y="182"/>
                      <a:pt x="0" y="211"/>
                      <a:pt x="18" y="228"/>
                    </a:cubicBezTo>
                    <a:lnTo>
                      <a:pt x="28" y="23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68" name="Freeform 12">
                <a:extLst>
                  <a:ext uri="{FF2B5EF4-FFF2-40B4-BE49-F238E27FC236}">
                    <a16:creationId xmlns:a16="http://schemas.microsoft.com/office/drawing/2014/main" id="{FFA67E8A-9CED-F84A-AA89-4767B1E9E989}"/>
                  </a:ext>
                </a:extLst>
              </p:cNvPr>
              <p:cNvSpPr>
                <a:spLocks noChangeArrowheads="1"/>
              </p:cNvSpPr>
              <p:nvPr/>
            </p:nvSpPr>
            <p:spPr bwMode="auto">
              <a:xfrm>
                <a:off x="2933700" y="3730625"/>
                <a:ext cx="38100" cy="104775"/>
              </a:xfrm>
              <a:custGeom>
                <a:avLst/>
                <a:gdLst>
                  <a:gd name="T0" fmla="*/ 21046 w 105"/>
                  <a:gd name="T1" fmla="*/ 104417 h 293"/>
                  <a:gd name="T2" fmla="*/ 21046 w 105"/>
                  <a:gd name="T3" fmla="*/ 104417 h 293"/>
                  <a:gd name="T4" fmla="*/ 37737 w 105"/>
                  <a:gd name="T5" fmla="*/ 88326 h 293"/>
                  <a:gd name="T6" fmla="*/ 37737 w 105"/>
                  <a:gd name="T7" fmla="*/ 16449 h 293"/>
                  <a:gd name="T8" fmla="*/ 37737 w 105"/>
                  <a:gd name="T9" fmla="*/ 16449 h 293"/>
                  <a:gd name="T10" fmla="*/ 25037 w 105"/>
                  <a:gd name="T11" fmla="*/ 0 h 293"/>
                  <a:gd name="T12" fmla="*/ 25037 w 105"/>
                  <a:gd name="T13" fmla="*/ 0 h 293"/>
                  <a:gd name="T14" fmla="*/ 0 w 105"/>
                  <a:gd name="T15" fmla="*/ 16449 h 293"/>
                  <a:gd name="T16" fmla="*/ 0 w 105"/>
                  <a:gd name="T17" fmla="*/ 88326 h 293"/>
                  <a:gd name="T18" fmla="*/ 0 w 105"/>
                  <a:gd name="T19" fmla="*/ 88326 h 293"/>
                  <a:gd name="T20" fmla="*/ 16329 w 105"/>
                  <a:gd name="T21" fmla="*/ 104417 h 293"/>
                  <a:gd name="T22" fmla="*/ 21046 w 105"/>
                  <a:gd name="T23" fmla="*/ 104417 h 29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05" h="293">
                    <a:moveTo>
                      <a:pt x="58" y="292"/>
                    </a:moveTo>
                    <a:lnTo>
                      <a:pt x="58" y="292"/>
                    </a:lnTo>
                    <a:cubicBezTo>
                      <a:pt x="83" y="292"/>
                      <a:pt x="104" y="272"/>
                      <a:pt x="104" y="247"/>
                    </a:cubicBezTo>
                    <a:lnTo>
                      <a:pt x="104" y="46"/>
                    </a:lnTo>
                    <a:cubicBezTo>
                      <a:pt x="104" y="21"/>
                      <a:pt x="88" y="1"/>
                      <a:pt x="69" y="0"/>
                    </a:cubicBezTo>
                    <a:cubicBezTo>
                      <a:pt x="50" y="0"/>
                      <a:pt x="0" y="21"/>
                      <a:pt x="0" y="46"/>
                    </a:cubicBezTo>
                    <a:lnTo>
                      <a:pt x="0" y="247"/>
                    </a:lnTo>
                    <a:cubicBezTo>
                      <a:pt x="0" y="272"/>
                      <a:pt x="20" y="292"/>
                      <a:pt x="45" y="292"/>
                    </a:cubicBezTo>
                    <a:lnTo>
                      <a:pt x="58" y="29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69" name="Freeform 13">
                <a:extLst>
                  <a:ext uri="{FF2B5EF4-FFF2-40B4-BE49-F238E27FC236}">
                    <a16:creationId xmlns:a16="http://schemas.microsoft.com/office/drawing/2014/main" id="{01EEE253-374D-474F-A8C8-3010C214C3AA}"/>
                  </a:ext>
                </a:extLst>
              </p:cNvPr>
              <p:cNvSpPr>
                <a:spLocks noChangeArrowheads="1"/>
              </p:cNvSpPr>
              <p:nvPr/>
            </p:nvSpPr>
            <p:spPr bwMode="auto">
              <a:xfrm>
                <a:off x="2760663" y="4143375"/>
                <a:ext cx="250825" cy="250825"/>
              </a:xfrm>
              <a:custGeom>
                <a:avLst/>
                <a:gdLst>
                  <a:gd name="T0" fmla="*/ 237529 w 698"/>
                  <a:gd name="T1" fmla="*/ 185064 h 698"/>
                  <a:gd name="T2" fmla="*/ 237529 w 698"/>
                  <a:gd name="T3" fmla="*/ 185064 h 698"/>
                  <a:gd name="T4" fmla="*/ 237529 w 698"/>
                  <a:gd name="T5" fmla="*/ 231420 h 698"/>
                  <a:gd name="T6" fmla="*/ 230702 w 698"/>
                  <a:gd name="T7" fmla="*/ 237888 h 698"/>
                  <a:gd name="T8" fmla="*/ 230702 w 698"/>
                  <a:gd name="T9" fmla="*/ 237888 h 698"/>
                  <a:gd name="T10" fmla="*/ 185064 w 698"/>
                  <a:gd name="T11" fmla="*/ 237888 h 698"/>
                  <a:gd name="T12" fmla="*/ 23717 w 698"/>
                  <a:gd name="T13" fmla="*/ 76901 h 698"/>
                  <a:gd name="T14" fmla="*/ 23717 w 698"/>
                  <a:gd name="T15" fmla="*/ 76901 h 698"/>
                  <a:gd name="T16" fmla="*/ 0 w 698"/>
                  <a:gd name="T17" fmla="*/ 26951 h 698"/>
                  <a:gd name="T18" fmla="*/ 0 w 698"/>
                  <a:gd name="T19" fmla="*/ 26951 h 698"/>
                  <a:gd name="T20" fmla="*/ 26592 w 698"/>
                  <a:gd name="T21" fmla="*/ 719 h 698"/>
                  <a:gd name="T22" fmla="*/ 26592 w 698"/>
                  <a:gd name="T23" fmla="*/ 719 h 698"/>
                  <a:gd name="T24" fmla="*/ 76182 w 698"/>
                  <a:gd name="T25" fmla="*/ 24076 h 698"/>
                  <a:gd name="T26" fmla="*/ 237529 w 698"/>
                  <a:gd name="T27" fmla="*/ 185064 h 69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698" h="698">
                    <a:moveTo>
                      <a:pt x="661" y="515"/>
                    </a:moveTo>
                    <a:lnTo>
                      <a:pt x="661" y="515"/>
                    </a:lnTo>
                    <a:cubicBezTo>
                      <a:pt x="697" y="551"/>
                      <a:pt x="697" y="608"/>
                      <a:pt x="661" y="644"/>
                    </a:cubicBezTo>
                    <a:lnTo>
                      <a:pt x="642" y="662"/>
                    </a:lnTo>
                    <a:cubicBezTo>
                      <a:pt x="608" y="697"/>
                      <a:pt x="550" y="697"/>
                      <a:pt x="515" y="662"/>
                    </a:cubicBezTo>
                    <a:lnTo>
                      <a:pt x="66" y="214"/>
                    </a:lnTo>
                    <a:cubicBezTo>
                      <a:pt x="31" y="178"/>
                      <a:pt x="2" y="116"/>
                      <a:pt x="0" y="75"/>
                    </a:cubicBezTo>
                    <a:cubicBezTo>
                      <a:pt x="0" y="34"/>
                      <a:pt x="33" y="0"/>
                      <a:pt x="74" y="2"/>
                    </a:cubicBezTo>
                    <a:cubicBezTo>
                      <a:pt x="115" y="2"/>
                      <a:pt x="177" y="32"/>
                      <a:pt x="212" y="67"/>
                    </a:cubicBezTo>
                    <a:lnTo>
                      <a:pt x="661" y="515"/>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70" name="Freeform 14">
                <a:extLst>
                  <a:ext uri="{FF2B5EF4-FFF2-40B4-BE49-F238E27FC236}">
                    <a16:creationId xmlns:a16="http://schemas.microsoft.com/office/drawing/2014/main" id="{FB0C99F0-3E36-E045-BDF8-38FE2E918893}"/>
                  </a:ext>
                </a:extLst>
              </p:cNvPr>
              <p:cNvSpPr>
                <a:spLocks noChangeArrowheads="1"/>
              </p:cNvSpPr>
              <p:nvPr/>
            </p:nvSpPr>
            <p:spPr bwMode="auto">
              <a:xfrm>
                <a:off x="2889250" y="4049713"/>
                <a:ext cx="349250" cy="349250"/>
              </a:xfrm>
              <a:custGeom>
                <a:avLst/>
                <a:gdLst>
                  <a:gd name="T0" fmla="*/ 52154 w 971"/>
                  <a:gd name="T1" fmla="*/ 334518 h 972"/>
                  <a:gd name="T2" fmla="*/ 52154 w 971"/>
                  <a:gd name="T3" fmla="*/ 334518 h 972"/>
                  <a:gd name="T4" fmla="*/ 10071 w 971"/>
                  <a:gd name="T5" fmla="*/ 338471 h 972"/>
                  <a:gd name="T6" fmla="*/ 10071 w 971"/>
                  <a:gd name="T7" fmla="*/ 338471 h 972"/>
                  <a:gd name="T8" fmla="*/ 14387 w 971"/>
                  <a:gd name="T9" fmla="*/ 296431 h 972"/>
                  <a:gd name="T10" fmla="*/ 287745 w 971"/>
                  <a:gd name="T11" fmla="*/ 23715 h 972"/>
                  <a:gd name="T12" fmla="*/ 287745 w 971"/>
                  <a:gd name="T13" fmla="*/ 23715 h 972"/>
                  <a:gd name="T14" fmla="*/ 329827 w 971"/>
                  <a:gd name="T15" fmla="*/ 359 h 972"/>
                  <a:gd name="T16" fmla="*/ 329827 w 971"/>
                  <a:gd name="T17" fmla="*/ 359 h 972"/>
                  <a:gd name="T18" fmla="*/ 348890 w 971"/>
                  <a:gd name="T19" fmla="*/ 19403 h 972"/>
                  <a:gd name="T20" fmla="*/ 348890 w 971"/>
                  <a:gd name="T21" fmla="*/ 19403 h 972"/>
                  <a:gd name="T22" fmla="*/ 325511 w 971"/>
                  <a:gd name="T23" fmla="*/ 61801 h 972"/>
                  <a:gd name="T24" fmla="*/ 52154 w 971"/>
                  <a:gd name="T25" fmla="*/ 334518 h 9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71" h="972">
                    <a:moveTo>
                      <a:pt x="145" y="931"/>
                    </a:moveTo>
                    <a:lnTo>
                      <a:pt x="145" y="931"/>
                    </a:lnTo>
                    <a:cubicBezTo>
                      <a:pt x="110" y="966"/>
                      <a:pt x="58" y="971"/>
                      <a:pt x="28" y="942"/>
                    </a:cubicBezTo>
                    <a:cubicBezTo>
                      <a:pt x="0" y="913"/>
                      <a:pt x="4" y="861"/>
                      <a:pt x="40" y="825"/>
                    </a:cubicBezTo>
                    <a:lnTo>
                      <a:pt x="800" y="66"/>
                    </a:lnTo>
                    <a:cubicBezTo>
                      <a:pt x="834" y="31"/>
                      <a:pt x="888" y="1"/>
                      <a:pt x="917" y="1"/>
                    </a:cubicBezTo>
                    <a:cubicBezTo>
                      <a:pt x="947" y="0"/>
                      <a:pt x="970" y="24"/>
                      <a:pt x="970" y="54"/>
                    </a:cubicBezTo>
                    <a:cubicBezTo>
                      <a:pt x="969" y="84"/>
                      <a:pt x="940" y="136"/>
                      <a:pt x="905" y="172"/>
                    </a:cubicBezTo>
                    <a:lnTo>
                      <a:pt x="145" y="931"/>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grpSp>
        <p:grpSp>
          <p:nvGrpSpPr>
            <p:cNvPr id="107" name="Group 4">
              <a:extLst>
                <a:ext uri="{FF2B5EF4-FFF2-40B4-BE49-F238E27FC236}">
                  <a16:creationId xmlns:a16="http://schemas.microsoft.com/office/drawing/2014/main" id="{C625B5F8-8A75-3E40-8578-3CF874695F93}"/>
                </a:ext>
              </a:extLst>
            </p:cNvPr>
            <p:cNvGrpSpPr>
              <a:grpSpLocks/>
            </p:cNvGrpSpPr>
            <p:nvPr/>
          </p:nvGrpSpPr>
          <p:grpSpPr bwMode="auto">
            <a:xfrm>
              <a:off x="294540" y="5874339"/>
              <a:ext cx="1798673" cy="991974"/>
              <a:chOff x="5265738" y="5084763"/>
              <a:chExt cx="2481262" cy="1368425"/>
            </a:xfrm>
            <a:solidFill>
              <a:schemeClr val="accent4">
                <a:lumMod val="75000"/>
              </a:schemeClr>
            </a:solidFill>
          </p:grpSpPr>
          <p:sp>
            <p:nvSpPr>
              <p:cNvPr id="147" name="Freeform 20">
                <a:extLst>
                  <a:ext uri="{FF2B5EF4-FFF2-40B4-BE49-F238E27FC236}">
                    <a16:creationId xmlns:a16="http://schemas.microsoft.com/office/drawing/2014/main" id="{E6302757-CE89-BD4B-BFAC-4C4F71992327}"/>
                  </a:ext>
                </a:extLst>
              </p:cNvPr>
              <p:cNvSpPr>
                <a:spLocks noChangeArrowheads="1"/>
              </p:cNvSpPr>
              <p:nvPr/>
            </p:nvSpPr>
            <p:spPr bwMode="auto">
              <a:xfrm>
                <a:off x="7173913" y="5557838"/>
                <a:ext cx="180975" cy="180975"/>
              </a:xfrm>
              <a:custGeom>
                <a:avLst/>
                <a:gdLst>
                  <a:gd name="T0" fmla="*/ 180614 w 502"/>
                  <a:gd name="T1" fmla="*/ 90307 h 501"/>
                  <a:gd name="T2" fmla="*/ 180614 w 502"/>
                  <a:gd name="T3" fmla="*/ 90307 h 501"/>
                  <a:gd name="T4" fmla="*/ 90488 w 502"/>
                  <a:gd name="T5" fmla="*/ 180614 h 501"/>
                  <a:gd name="T6" fmla="*/ 90488 w 502"/>
                  <a:gd name="T7" fmla="*/ 180614 h 501"/>
                  <a:gd name="T8" fmla="*/ 0 w 502"/>
                  <a:gd name="T9" fmla="*/ 90307 h 501"/>
                  <a:gd name="T10" fmla="*/ 0 w 502"/>
                  <a:gd name="T11" fmla="*/ 90307 h 501"/>
                  <a:gd name="T12" fmla="*/ 90488 w 502"/>
                  <a:gd name="T13" fmla="*/ 0 h 501"/>
                  <a:gd name="T14" fmla="*/ 90488 w 502"/>
                  <a:gd name="T15" fmla="*/ 0 h 501"/>
                  <a:gd name="T16" fmla="*/ 180614 w 502"/>
                  <a:gd name="T17" fmla="*/ 90307 h 50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02" h="501">
                    <a:moveTo>
                      <a:pt x="501" y="250"/>
                    </a:moveTo>
                    <a:lnTo>
                      <a:pt x="501" y="250"/>
                    </a:lnTo>
                    <a:cubicBezTo>
                      <a:pt x="501" y="388"/>
                      <a:pt x="389" y="500"/>
                      <a:pt x="251" y="500"/>
                    </a:cubicBezTo>
                    <a:cubicBezTo>
                      <a:pt x="112" y="500"/>
                      <a:pt x="0" y="388"/>
                      <a:pt x="0" y="250"/>
                    </a:cubicBezTo>
                    <a:cubicBezTo>
                      <a:pt x="0" y="111"/>
                      <a:pt x="112" y="0"/>
                      <a:pt x="251" y="0"/>
                    </a:cubicBezTo>
                    <a:cubicBezTo>
                      <a:pt x="389" y="0"/>
                      <a:pt x="501" y="111"/>
                      <a:pt x="501" y="25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48" name="Freeform 25">
                <a:extLst>
                  <a:ext uri="{FF2B5EF4-FFF2-40B4-BE49-F238E27FC236}">
                    <a16:creationId xmlns:a16="http://schemas.microsoft.com/office/drawing/2014/main" id="{FF262DBD-8D57-F64E-80B0-D225F0DDDDD4}"/>
                  </a:ext>
                </a:extLst>
              </p:cNvPr>
              <p:cNvSpPr>
                <a:spLocks noChangeArrowheads="1"/>
              </p:cNvSpPr>
              <p:nvPr/>
            </p:nvSpPr>
            <p:spPr bwMode="auto">
              <a:xfrm>
                <a:off x="5627688" y="5230813"/>
                <a:ext cx="180975" cy="180975"/>
              </a:xfrm>
              <a:custGeom>
                <a:avLst/>
                <a:gdLst>
                  <a:gd name="T0" fmla="*/ 0 w 501"/>
                  <a:gd name="T1" fmla="*/ 180614 h 501"/>
                  <a:gd name="T2" fmla="*/ 180614 w 501"/>
                  <a:gd name="T3" fmla="*/ 0 h 501"/>
                  <a:gd name="T4" fmla="*/ 0 w 501"/>
                  <a:gd name="T5" fmla="*/ 0 h 501"/>
                  <a:gd name="T6" fmla="*/ 0 w 501"/>
                  <a:gd name="T7" fmla="*/ 180614 h 50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01" h="501">
                    <a:moveTo>
                      <a:pt x="0" y="500"/>
                    </a:moveTo>
                    <a:lnTo>
                      <a:pt x="500" y="0"/>
                    </a:lnTo>
                    <a:lnTo>
                      <a:pt x="0" y="0"/>
                    </a:lnTo>
                    <a:lnTo>
                      <a:pt x="0" y="50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49" name="Freeform 26">
                <a:extLst>
                  <a:ext uri="{FF2B5EF4-FFF2-40B4-BE49-F238E27FC236}">
                    <a16:creationId xmlns:a16="http://schemas.microsoft.com/office/drawing/2014/main" id="{4806E784-16E9-6244-88E7-CC058DE538AF}"/>
                  </a:ext>
                </a:extLst>
              </p:cNvPr>
              <p:cNvSpPr>
                <a:spLocks noChangeArrowheads="1"/>
              </p:cNvSpPr>
              <p:nvPr/>
            </p:nvSpPr>
            <p:spPr bwMode="auto">
              <a:xfrm>
                <a:off x="5627688" y="5884863"/>
                <a:ext cx="180975" cy="180975"/>
              </a:xfrm>
              <a:custGeom>
                <a:avLst/>
                <a:gdLst>
                  <a:gd name="T0" fmla="*/ 180614 w 501"/>
                  <a:gd name="T1" fmla="*/ 180614 h 502"/>
                  <a:gd name="T2" fmla="*/ 0 w 501"/>
                  <a:gd name="T3" fmla="*/ 0 h 502"/>
                  <a:gd name="T4" fmla="*/ 0 w 501"/>
                  <a:gd name="T5" fmla="*/ 180614 h 502"/>
                  <a:gd name="T6" fmla="*/ 180614 w 501"/>
                  <a:gd name="T7" fmla="*/ 180614 h 50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01" h="502">
                    <a:moveTo>
                      <a:pt x="500" y="501"/>
                    </a:moveTo>
                    <a:lnTo>
                      <a:pt x="0" y="0"/>
                    </a:lnTo>
                    <a:lnTo>
                      <a:pt x="0" y="501"/>
                    </a:lnTo>
                    <a:lnTo>
                      <a:pt x="500" y="501"/>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50" name="Freeform 27">
                <a:extLst>
                  <a:ext uri="{FF2B5EF4-FFF2-40B4-BE49-F238E27FC236}">
                    <a16:creationId xmlns:a16="http://schemas.microsoft.com/office/drawing/2014/main" id="{373EA700-1B9E-5A40-9282-F7F4604F82C4}"/>
                  </a:ext>
                </a:extLst>
              </p:cNvPr>
              <p:cNvSpPr>
                <a:spLocks noChangeArrowheads="1"/>
              </p:cNvSpPr>
              <p:nvPr/>
            </p:nvSpPr>
            <p:spPr bwMode="auto">
              <a:xfrm>
                <a:off x="7432675" y="5884863"/>
                <a:ext cx="180975" cy="180975"/>
              </a:xfrm>
              <a:custGeom>
                <a:avLst/>
                <a:gdLst>
                  <a:gd name="T0" fmla="*/ 180614 w 502"/>
                  <a:gd name="T1" fmla="*/ 0 h 502"/>
                  <a:gd name="T2" fmla="*/ 0 w 502"/>
                  <a:gd name="T3" fmla="*/ 180614 h 502"/>
                  <a:gd name="T4" fmla="*/ 180614 w 502"/>
                  <a:gd name="T5" fmla="*/ 180614 h 502"/>
                  <a:gd name="T6" fmla="*/ 180614 w 502"/>
                  <a:gd name="T7" fmla="*/ 0 h 50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02" h="502">
                    <a:moveTo>
                      <a:pt x="501" y="0"/>
                    </a:moveTo>
                    <a:lnTo>
                      <a:pt x="0" y="501"/>
                    </a:lnTo>
                    <a:lnTo>
                      <a:pt x="501" y="501"/>
                    </a:lnTo>
                    <a:lnTo>
                      <a:pt x="501"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51" name="Freeform 15">
                <a:extLst>
                  <a:ext uri="{FF2B5EF4-FFF2-40B4-BE49-F238E27FC236}">
                    <a16:creationId xmlns:a16="http://schemas.microsoft.com/office/drawing/2014/main" id="{EFB5C831-6A68-0740-B28F-3522497DC69A}"/>
                  </a:ext>
                </a:extLst>
              </p:cNvPr>
              <p:cNvSpPr>
                <a:spLocks noChangeArrowheads="1"/>
              </p:cNvSpPr>
              <p:nvPr/>
            </p:nvSpPr>
            <p:spPr bwMode="auto">
              <a:xfrm>
                <a:off x="5265738" y="5329238"/>
                <a:ext cx="2252662" cy="1123950"/>
              </a:xfrm>
              <a:custGeom>
                <a:avLst/>
                <a:gdLst>
                  <a:gd name="T0" fmla="*/ 2219905 w 6258"/>
                  <a:gd name="T1" fmla="*/ 1123590 h 3124"/>
                  <a:gd name="T2" fmla="*/ 64794 w 6258"/>
                  <a:gd name="T3" fmla="*/ 1123590 h 3124"/>
                  <a:gd name="T4" fmla="*/ 64794 w 6258"/>
                  <a:gd name="T5" fmla="*/ 1123590 h 3124"/>
                  <a:gd name="T6" fmla="*/ 0 w 6258"/>
                  <a:gd name="T7" fmla="*/ 1058470 h 3124"/>
                  <a:gd name="T8" fmla="*/ 0 w 6258"/>
                  <a:gd name="T9" fmla="*/ 32380 h 3124"/>
                  <a:gd name="T10" fmla="*/ 0 w 6258"/>
                  <a:gd name="T11" fmla="*/ 32380 h 3124"/>
                  <a:gd name="T12" fmla="*/ 32397 w 6258"/>
                  <a:gd name="T13" fmla="*/ 0 h 3124"/>
                  <a:gd name="T14" fmla="*/ 32397 w 6258"/>
                  <a:gd name="T15" fmla="*/ 0 h 3124"/>
                  <a:gd name="T16" fmla="*/ 64794 w 6258"/>
                  <a:gd name="T17" fmla="*/ 32380 h 3124"/>
                  <a:gd name="T18" fmla="*/ 64794 w 6258"/>
                  <a:gd name="T19" fmla="*/ 1058470 h 3124"/>
                  <a:gd name="T20" fmla="*/ 2219905 w 6258"/>
                  <a:gd name="T21" fmla="*/ 1058470 h 3124"/>
                  <a:gd name="T22" fmla="*/ 2219905 w 6258"/>
                  <a:gd name="T23" fmla="*/ 1058470 h 3124"/>
                  <a:gd name="T24" fmla="*/ 2252302 w 6258"/>
                  <a:gd name="T25" fmla="*/ 1090850 h 3124"/>
                  <a:gd name="T26" fmla="*/ 2252302 w 6258"/>
                  <a:gd name="T27" fmla="*/ 1090850 h 3124"/>
                  <a:gd name="T28" fmla="*/ 2219905 w 6258"/>
                  <a:gd name="T29" fmla="*/ 1123590 h 312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6258" h="3124">
                    <a:moveTo>
                      <a:pt x="6167" y="3123"/>
                    </a:moveTo>
                    <a:lnTo>
                      <a:pt x="180" y="3123"/>
                    </a:lnTo>
                    <a:cubicBezTo>
                      <a:pt x="81" y="3123"/>
                      <a:pt x="0" y="3042"/>
                      <a:pt x="0" y="2942"/>
                    </a:cubicBezTo>
                    <a:lnTo>
                      <a:pt x="0" y="90"/>
                    </a:lnTo>
                    <a:cubicBezTo>
                      <a:pt x="0" y="40"/>
                      <a:pt x="40" y="0"/>
                      <a:pt x="90" y="0"/>
                    </a:cubicBezTo>
                    <a:cubicBezTo>
                      <a:pt x="140" y="0"/>
                      <a:pt x="180" y="40"/>
                      <a:pt x="180" y="90"/>
                    </a:cubicBezTo>
                    <a:lnTo>
                      <a:pt x="180" y="2942"/>
                    </a:lnTo>
                    <a:lnTo>
                      <a:pt x="6167" y="2942"/>
                    </a:lnTo>
                    <a:cubicBezTo>
                      <a:pt x="6217" y="2942"/>
                      <a:pt x="6257" y="2982"/>
                      <a:pt x="6257" y="3032"/>
                    </a:cubicBezTo>
                    <a:cubicBezTo>
                      <a:pt x="6257" y="3082"/>
                      <a:pt x="6217" y="3123"/>
                      <a:pt x="6167" y="31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52" name="Freeform 16">
                <a:extLst>
                  <a:ext uri="{FF2B5EF4-FFF2-40B4-BE49-F238E27FC236}">
                    <a16:creationId xmlns:a16="http://schemas.microsoft.com/office/drawing/2014/main" id="{4A32389A-9F4A-5D4B-9BCC-00BDC347CE14}"/>
                  </a:ext>
                </a:extLst>
              </p:cNvPr>
              <p:cNvSpPr>
                <a:spLocks noChangeArrowheads="1"/>
              </p:cNvSpPr>
              <p:nvPr/>
            </p:nvSpPr>
            <p:spPr bwMode="auto">
              <a:xfrm>
                <a:off x="5380038" y="5214938"/>
                <a:ext cx="2254250" cy="1123950"/>
              </a:xfrm>
              <a:custGeom>
                <a:avLst/>
                <a:gdLst>
                  <a:gd name="T0" fmla="*/ 2221120 w 6260"/>
                  <a:gd name="T1" fmla="*/ 1123590 h 3124"/>
                  <a:gd name="T2" fmla="*/ 65179 w 6260"/>
                  <a:gd name="T3" fmla="*/ 1123590 h 3124"/>
                  <a:gd name="T4" fmla="*/ 65179 w 6260"/>
                  <a:gd name="T5" fmla="*/ 1123590 h 3124"/>
                  <a:gd name="T6" fmla="*/ 0 w 6260"/>
                  <a:gd name="T7" fmla="*/ 1058470 h 3124"/>
                  <a:gd name="T8" fmla="*/ 0 w 6260"/>
                  <a:gd name="T9" fmla="*/ 32740 h 3124"/>
                  <a:gd name="T10" fmla="*/ 0 w 6260"/>
                  <a:gd name="T11" fmla="*/ 32740 h 3124"/>
                  <a:gd name="T12" fmla="*/ 32769 w 6260"/>
                  <a:gd name="T13" fmla="*/ 0 h 3124"/>
                  <a:gd name="T14" fmla="*/ 32769 w 6260"/>
                  <a:gd name="T15" fmla="*/ 0 h 3124"/>
                  <a:gd name="T16" fmla="*/ 65179 w 6260"/>
                  <a:gd name="T17" fmla="*/ 32740 h 3124"/>
                  <a:gd name="T18" fmla="*/ 65179 w 6260"/>
                  <a:gd name="T19" fmla="*/ 1058470 h 3124"/>
                  <a:gd name="T20" fmla="*/ 2221120 w 6260"/>
                  <a:gd name="T21" fmla="*/ 1058470 h 3124"/>
                  <a:gd name="T22" fmla="*/ 2221120 w 6260"/>
                  <a:gd name="T23" fmla="*/ 1058470 h 3124"/>
                  <a:gd name="T24" fmla="*/ 2253890 w 6260"/>
                  <a:gd name="T25" fmla="*/ 1091210 h 3124"/>
                  <a:gd name="T26" fmla="*/ 2253890 w 6260"/>
                  <a:gd name="T27" fmla="*/ 1091210 h 3124"/>
                  <a:gd name="T28" fmla="*/ 2221120 w 6260"/>
                  <a:gd name="T29" fmla="*/ 1123590 h 312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6260" h="3124">
                    <a:moveTo>
                      <a:pt x="6168" y="3123"/>
                    </a:moveTo>
                    <a:lnTo>
                      <a:pt x="181" y="3123"/>
                    </a:lnTo>
                    <a:cubicBezTo>
                      <a:pt x="81" y="3123"/>
                      <a:pt x="0" y="3042"/>
                      <a:pt x="0" y="2942"/>
                    </a:cubicBezTo>
                    <a:lnTo>
                      <a:pt x="0" y="91"/>
                    </a:lnTo>
                    <a:cubicBezTo>
                      <a:pt x="0" y="41"/>
                      <a:pt x="41" y="0"/>
                      <a:pt x="91" y="0"/>
                    </a:cubicBezTo>
                    <a:cubicBezTo>
                      <a:pt x="141" y="0"/>
                      <a:pt x="181" y="41"/>
                      <a:pt x="181" y="91"/>
                    </a:cubicBezTo>
                    <a:lnTo>
                      <a:pt x="181" y="2942"/>
                    </a:lnTo>
                    <a:lnTo>
                      <a:pt x="6168" y="2942"/>
                    </a:lnTo>
                    <a:cubicBezTo>
                      <a:pt x="6218" y="2942"/>
                      <a:pt x="6259" y="2983"/>
                      <a:pt x="6259" y="3033"/>
                    </a:cubicBezTo>
                    <a:cubicBezTo>
                      <a:pt x="6259" y="3083"/>
                      <a:pt x="6218" y="3123"/>
                      <a:pt x="6168" y="31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53" name="Freeform 17">
                <a:extLst>
                  <a:ext uri="{FF2B5EF4-FFF2-40B4-BE49-F238E27FC236}">
                    <a16:creationId xmlns:a16="http://schemas.microsoft.com/office/drawing/2014/main" id="{93FF37AC-1272-3B46-B325-92029F8E41FF}"/>
                  </a:ext>
                </a:extLst>
              </p:cNvPr>
              <p:cNvSpPr>
                <a:spLocks noChangeArrowheads="1"/>
              </p:cNvSpPr>
              <p:nvPr/>
            </p:nvSpPr>
            <p:spPr bwMode="auto">
              <a:xfrm>
                <a:off x="5594350" y="5195888"/>
                <a:ext cx="2051050" cy="903287"/>
              </a:xfrm>
              <a:custGeom>
                <a:avLst/>
                <a:gdLst>
                  <a:gd name="T0" fmla="*/ 65141 w 5699"/>
                  <a:gd name="T1" fmla="*/ 65215 h 2507"/>
                  <a:gd name="T2" fmla="*/ 65141 w 5699"/>
                  <a:gd name="T3" fmla="*/ 837711 h 2507"/>
                  <a:gd name="T4" fmla="*/ 1985549 w 5699"/>
                  <a:gd name="T5" fmla="*/ 837711 h 2507"/>
                  <a:gd name="T6" fmla="*/ 1985549 w 5699"/>
                  <a:gd name="T7" fmla="*/ 65215 h 2507"/>
                  <a:gd name="T8" fmla="*/ 65141 w 5699"/>
                  <a:gd name="T9" fmla="*/ 65215 h 2507"/>
                  <a:gd name="T10" fmla="*/ 1985549 w 5699"/>
                  <a:gd name="T11" fmla="*/ 837711 h 2507"/>
                  <a:gd name="T12" fmla="*/ 1985549 w 5699"/>
                  <a:gd name="T13" fmla="*/ 870499 h 2507"/>
                  <a:gd name="T14" fmla="*/ 1985549 w 5699"/>
                  <a:gd name="T15" fmla="*/ 837711 h 2507"/>
                  <a:gd name="T16" fmla="*/ 1985549 w 5699"/>
                  <a:gd name="T17" fmla="*/ 902927 h 2507"/>
                  <a:gd name="T18" fmla="*/ 65141 w 5699"/>
                  <a:gd name="T19" fmla="*/ 902927 h 2507"/>
                  <a:gd name="T20" fmla="*/ 65141 w 5699"/>
                  <a:gd name="T21" fmla="*/ 902927 h 2507"/>
                  <a:gd name="T22" fmla="*/ 0 w 5699"/>
                  <a:gd name="T23" fmla="*/ 837711 h 2507"/>
                  <a:gd name="T24" fmla="*/ 0 w 5699"/>
                  <a:gd name="T25" fmla="*/ 65215 h 2507"/>
                  <a:gd name="T26" fmla="*/ 0 w 5699"/>
                  <a:gd name="T27" fmla="*/ 65215 h 2507"/>
                  <a:gd name="T28" fmla="*/ 65141 w 5699"/>
                  <a:gd name="T29" fmla="*/ 0 h 2507"/>
                  <a:gd name="T30" fmla="*/ 1985549 w 5699"/>
                  <a:gd name="T31" fmla="*/ 0 h 2507"/>
                  <a:gd name="T32" fmla="*/ 1985549 w 5699"/>
                  <a:gd name="T33" fmla="*/ 0 h 2507"/>
                  <a:gd name="T34" fmla="*/ 2050690 w 5699"/>
                  <a:gd name="T35" fmla="*/ 65215 h 2507"/>
                  <a:gd name="T36" fmla="*/ 2050690 w 5699"/>
                  <a:gd name="T37" fmla="*/ 837711 h 2507"/>
                  <a:gd name="T38" fmla="*/ 2050690 w 5699"/>
                  <a:gd name="T39" fmla="*/ 837711 h 2507"/>
                  <a:gd name="T40" fmla="*/ 1985549 w 5699"/>
                  <a:gd name="T41" fmla="*/ 902927 h 250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699" h="2507">
                    <a:moveTo>
                      <a:pt x="181" y="181"/>
                    </a:moveTo>
                    <a:lnTo>
                      <a:pt x="181" y="2325"/>
                    </a:lnTo>
                    <a:lnTo>
                      <a:pt x="5517" y="2325"/>
                    </a:lnTo>
                    <a:lnTo>
                      <a:pt x="5517" y="181"/>
                    </a:lnTo>
                    <a:lnTo>
                      <a:pt x="181" y="181"/>
                    </a:lnTo>
                    <a:close/>
                    <a:moveTo>
                      <a:pt x="5517" y="2325"/>
                    </a:moveTo>
                    <a:lnTo>
                      <a:pt x="5517" y="2416"/>
                    </a:lnTo>
                    <a:lnTo>
                      <a:pt x="5517" y="2325"/>
                    </a:lnTo>
                    <a:close/>
                    <a:moveTo>
                      <a:pt x="5517" y="2506"/>
                    </a:moveTo>
                    <a:lnTo>
                      <a:pt x="181" y="2506"/>
                    </a:lnTo>
                    <a:cubicBezTo>
                      <a:pt x="81" y="2506"/>
                      <a:pt x="0" y="2425"/>
                      <a:pt x="0" y="2325"/>
                    </a:cubicBezTo>
                    <a:lnTo>
                      <a:pt x="0" y="181"/>
                    </a:lnTo>
                    <a:cubicBezTo>
                      <a:pt x="0" y="81"/>
                      <a:pt x="81" y="0"/>
                      <a:pt x="181" y="0"/>
                    </a:cubicBezTo>
                    <a:lnTo>
                      <a:pt x="5517" y="0"/>
                    </a:lnTo>
                    <a:cubicBezTo>
                      <a:pt x="5617" y="0"/>
                      <a:pt x="5698" y="81"/>
                      <a:pt x="5698" y="181"/>
                    </a:cubicBezTo>
                    <a:lnTo>
                      <a:pt x="5698" y="2325"/>
                    </a:lnTo>
                    <a:cubicBezTo>
                      <a:pt x="5698" y="2425"/>
                      <a:pt x="5617" y="2506"/>
                      <a:pt x="5517" y="2506"/>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54" name="Freeform 18">
                <a:extLst>
                  <a:ext uri="{FF2B5EF4-FFF2-40B4-BE49-F238E27FC236}">
                    <a16:creationId xmlns:a16="http://schemas.microsoft.com/office/drawing/2014/main" id="{3F705183-0A9C-E946-BC8D-C93DB45C5EC0}"/>
                  </a:ext>
                </a:extLst>
              </p:cNvPr>
              <p:cNvSpPr>
                <a:spLocks noChangeArrowheads="1"/>
              </p:cNvSpPr>
              <p:nvPr/>
            </p:nvSpPr>
            <p:spPr bwMode="auto">
              <a:xfrm>
                <a:off x="5494338" y="5084763"/>
                <a:ext cx="2252662" cy="1123950"/>
              </a:xfrm>
              <a:custGeom>
                <a:avLst/>
                <a:gdLst>
                  <a:gd name="T0" fmla="*/ 65143 w 6259"/>
                  <a:gd name="T1" fmla="*/ 64781 h 3123"/>
                  <a:gd name="T2" fmla="*/ 65143 w 6259"/>
                  <a:gd name="T3" fmla="*/ 1058809 h 3123"/>
                  <a:gd name="T4" fmla="*/ 2187519 w 6259"/>
                  <a:gd name="T5" fmla="*/ 1058809 h 3123"/>
                  <a:gd name="T6" fmla="*/ 2187519 w 6259"/>
                  <a:gd name="T7" fmla="*/ 64781 h 3123"/>
                  <a:gd name="T8" fmla="*/ 65143 w 6259"/>
                  <a:gd name="T9" fmla="*/ 64781 h 3123"/>
                  <a:gd name="T10" fmla="*/ 2187519 w 6259"/>
                  <a:gd name="T11" fmla="*/ 1058809 h 3123"/>
                  <a:gd name="T12" fmla="*/ 2187519 w 6259"/>
                  <a:gd name="T13" fmla="*/ 1091200 h 3123"/>
                  <a:gd name="T14" fmla="*/ 2187519 w 6259"/>
                  <a:gd name="T15" fmla="*/ 1058809 h 3123"/>
                  <a:gd name="T16" fmla="*/ 2187519 w 6259"/>
                  <a:gd name="T17" fmla="*/ 1123590 h 3123"/>
                  <a:gd name="T18" fmla="*/ 65143 w 6259"/>
                  <a:gd name="T19" fmla="*/ 1123590 h 3123"/>
                  <a:gd name="T20" fmla="*/ 65143 w 6259"/>
                  <a:gd name="T21" fmla="*/ 1123590 h 3123"/>
                  <a:gd name="T22" fmla="*/ 0 w 6259"/>
                  <a:gd name="T23" fmla="*/ 1058809 h 3123"/>
                  <a:gd name="T24" fmla="*/ 0 w 6259"/>
                  <a:gd name="T25" fmla="*/ 64781 h 3123"/>
                  <a:gd name="T26" fmla="*/ 0 w 6259"/>
                  <a:gd name="T27" fmla="*/ 64781 h 3123"/>
                  <a:gd name="T28" fmla="*/ 65143 w 6259"/>
                  <a:gd name="T29" fmla="*/ 0 h 3123"/>
                  <a:gd name="T30" fmla="*/ 2187519 w 6259"/>
                  <a:gd name="T31" fmla="*/ 0 h 3123"/>
                  <a:gd name="T32" fmla="*/ 2187519 w 6259"/>
                  <a:gd name="T33" fmla="*/ 0 h 3123"/>
                  <a:gd name="T34" fmla="*/ 2252302 w 6259"/>
                  <a:gd name="T35" fmla="*/ 64781 h 3123"/>
                  <a:gd name="T36" fmla="*/ 2252302 w 6259"/>
                  <a:gd name="T37" fmla="*/ 1058809 h 3123"/>
                  <a:gd name="T38" fmla="*/ 2252302 w 6259"/>
                  <a:gd name="T39" fmla="*/ 1058809 h 3123"/>
                  <a:gd name="T40" fmla="*/ 2187519 w 6259"/>
                  <a:gd name="T41" fmla="*/ 1123590 h 312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6259" h="3123">
                    <a:moveTo>
                      <a:pt x="181" y="180"/>
                    </a:moveTo>
                    <a:lnTo>
                      <a:pt x="181" y="2942"/>
                    </a:lnTo>
                    <a:lnTo>
                      <a:pt x="6078" y="2942"/>
                    </a:lnTo>
                    <a:lnTo>
                      <a:pt x="6078" y="180"/>
                    </a:lnTo>
                    <a:lnTo>
                      <a:pt x="181" y="180"/>
                    </a:lnTo>
                    <a:close/>
                    <a:moveTo>
                      <a:pt x="6078" y="2942"/>
                    </a:moveTo>
                    <a:lnTo>
                      <a:pt x="6078" y="3032"/>
                    </a:lnTo>
                    <a:lnTo>
                      <a:pt x="6078" y="2942"/>
                    </a:lnTo>
                    <a:close/>
                    <a:moveTo>
                      <a:pt x="6078" y="3122"/>
                    </a:moveTo>
                    <a:lnTo>
                      <a:pt x="181" y="3122"/>
                    </a:lnTo>
                    <a:cubicBezTo>
                      <a:pt x="81" y="3122"/>
                      <a:pt x="0" y="3041"/>
                      <a:pt x="0" y="2942"/>
                    </a:cubicBezTo>
                    <a:lnTo>
                      <a:pt x="0" y="180"/>
                    </a:lnTo>
                    <a:cubicBezTo>
                      <a:pt x="0" y="81"/>
                      <a:pt x="81" y="0"/>
                      <a:pt x="181" y="0"/>
                    </a:cubicBezTo>
                    <a:lnTo>
                      <a:pt x="6078" y="0"/>
                    </a:lnTo>
                    <a:cubicBezTo>
                      <a:pt x="6177" y="0"/>
                      <a:pt x="6258" y="81"/>
                      <a:pt x="6258" y="180"/>
                    </a:cubicBezTo>
                    <a:lnTo>
                      <a:pt x="6258" y="2942"/>
                    </a:lnTo>
                    <a:cubicBezTo>
                      <a:pt x="6258" y="3041"/>
                      <a:pt x="6177" y="3122"/>
                      <a:pt x="6078" y="312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55" name="Freeform 19">
                <a:extLst>
                  <a:ext uri="{FF2B5EF4-FFF2-40B4-BE49-F238E27FC236}">
                    <a16:creationId xmlns:a16="http://schemas.microsoft.com/office/drawing/2014/main" id="{0877B761-B397-1C43-9130-90C025C61063}"/>
                  </a:ext>
                </a:extLst>
              </p:cNvPr>
              <p:cNvSpPr>
                <a:spLocks noChangeArrowheads="1"/>
              </p:cNvSpPr>
              <p:nvPr/>
            </p:nvSpPr>
            <p:spPr bwMode="auto">
              <a:xfrm>
                <a:off x="6300788" y="5273675"/>
                <a:ext cx="639762" cy="747713"/>
              </a:xfrm>
              <a:custGeom>
                <a:avLst/>
                <a:gdLst>
                  <a:gd name="T0" fmla="*/ 319521 w 1778"/>
                  <a:gd name="T1" fmla="*/ 65159 h 2077"/>
                  <a:gd name="T2" fmla="*/ 319521 w 1778"/>
                  <a:gd name="T3" fmla="*/ 65159 h 2077"/>
                  <a:gd name="T4" fmla="*/ 64768 w 1778"/>
                  <a:gd name="T5" fmla="*/ 373677 h 2077"/>
                  <a:gd name="T6" fmla="*/ 64768 w 1778"/>
                  <a:gd name="T7" fmla="*/ 373677 h 2077"/>
                  <a:gd name="T8" fmla="*/ 319521 w 1778"/>
                  <a:gd name="T9" fmla="*/ 682194 h 2077"/>
                  <a:gd name="T10" fmla="*/ 319521 w 1778"/>
                  <a:gd name="T11" fmla="*/ 682194 h 2077"/>
                  <a:gd name="T12" fmla="*/ 574275 w 1778"/>
                  <a:gd name="T13" fmla="*/ 373677 h 2077"/>
                  <a:gd name="T14" fmla="*/ 574275 w 1778"/>
                  <a:gd name="T15" fmla="*/ 373677 h 2077"/>
                  <a:gd name="T16" fmla="*/ 319521 w 1778"/>
                  <a:gd name="T17" fmla="*/ 65159 h 2077"/>
                  <a:gd name="T18" fmla="*/ 319521 w 1778"/>
                  <a:gd name="T19" fmla="*/ 747353 h 2077"/>
                  <a:gd name="T20" fmla="*/ 319521 w 1778"/>
                  <a:gd name="T21" fmla="*/ 747353 h 2077"/>
                  <a:gd name="T22" fmla="*/ 0 w 1778"/>
                  <a:gd name="T23" fmla="*/ 373677 h 2077"/>
                  <a:gd name="T24" fmla="*/ 0 w 1778"/>
                  <a:gd name="T25" fmla="*/ 373677 h 2077"/>
                  <a:gd name="T26" fmla="*/ 319521 w 1778"/>
                  <a:gd name="T27" fmla="*/ 0 h 2077"/>
                  <a:gd name="T28" fmla="*/ 319521 w 1778"/>
                  <a:gd name="T29" fmla="*/ 0 h 2077"/>
                  <a:gd name="T30" fmla="*/ 639402 w 1778"/>
                  <a:gd name="T31" fmla="*/ 373677 h 2077"/>
                  <a:gd name="T32" fmla="*/ 639402 w 1778"/>
                  <a:gd name="T33" fmla="*/ 373677 h 2077"/>
                  <a:gd name="T34" fmla="*/ 319521 w 1778"/>
                  <a:gd name="T35" fmla="*/ 747353 h 207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778" h="2077">
                    <a:moveTo>
                      <a:pt x="888" y="181"/>
                    </a:moveTo>
                    <a:lnTo>
                      <a:pt x="888" y="181"/>
                    </a:lnTo>
                    <a:cubicBezTo>
                      <a:pt x="498" y="181"/>
                      <a:pt x="180" y="565"/>
                      <a:pt x="180" y="1038"/>
                    </a:cubicBezTo>
                    <a:cubicBezTo>
                      <a:pt x="180" y="1510"/>
                      <a:pt x="498" y="1895"/>
                      <a:pt x="888" y="1895"/>
                    </a:cubicBezTo>
                    <a:cubicBezTo>
                      <a:pt x="1279" y="1895"/>
                      <a:pt x="1596" y="1510"/>
                      <a:pt x="1596" y="1038"/>
                    </a:cubicBezTo>
                    <a:cubicBezTo>
                      <a:pt x="1596" y="565"/>
                      <a:pt x="1279" y="181"/>
                      <a:pt x="888" y="181"/>
                    </a:cubicBezTo>
                    <a:close/>
                    <a:moveTo>
                      <a:pt x="888" y="2076"/>
                    </a:moveTo>
                    <a:lnTo>
                      <a:pt x="888" y="2076"/>
                    </a:lnTo>
                    <a:cubicBezTo>
                      <a:pt x="398" y="2076"/>
                      <a:pt x="0" y="1610"/>
                      <a:pt x="0" y="1038"/>
                    </a:cubicBezTo>
                    <a:cubicBezTo>
                      <a:pt x="0" y="466"/>
                      <a:pt x="398" y="0"/>
                      <a:pt x="888" y="0"/>
                    </a:cubicBezTo>
                    <a:cubicBezTo>
                      <a:pt x="1379" y="0"/>
                      <a:pt x="1777" y="466"/>
                      <a:pt x="1777" y="1038"/>
                    </a:cubicBezTo>
                    <a:cubicBezTo>
                      <a:pt x="1777" y="1610"/>
                      <a:pt x="1379" y="2076"/>
                      <a:pt x="888" y="2076"/>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56" name="Freeform 21">
                <a:extLst>
                  <a:ext uri="{FF2B5EF4-FFF2-40B4-BE49-F238E27FC236}">
                    <a16:creationId xmlns:a16="http://schemas.microsoft.com/office/drawing/2014/main" id="{8609FD2F-5005-D842-949F-8F57FA9DF30B}"/>
                  </a:ext>
                </a:extLst>
              </p:cNvPr>
              <p:cNvSpPr>
                <a:spLocks noChangeArrowheads="1"/>
              </p:cNvSpPr>
              <p:nvPr/>
            </p:nvSpPr>
            <p:spPr bwMode="auto">
              <a:xfrm>
                <a:off x="5886450" y="5557838"/>
                <a:ext cx="180975" cy="180975"/>
              </a:xfrm>
              <a:custGeom>
                <a:avLst/>
                <a:gdLst>
                  <a:gd name="T0" fmla="*/ 180614 w 502"/>
                  <a:gd name="T1" fmla="*/ 90307 h 501"/>
                  <a:gd name="T2" fmla="*/ 180614 w 502"/>
                  <a:gd name="T3" fmla="*/ 90307 h 501"/>
                  <a:gd name="T4" fmla="*/ 90488 w 502"/>
                  <a:gd name="T5" fmla="*/ 180614 h 501"/>
                  <a:gd name="T6" fmla="*/ 90488 w 502"/>
                  <a:gd name="T7" fmla="*/ 180614 h 501"/>
                  <a:gd name="T8" fmla="*/ 0 w 502"/>
                  <a:gd name="T9" fmla="*/ 90307 h 501"/>
                  <a:gd name="T10" fmla="*/ 0 w 502"/>
                  <a:gd name="T11" fmla="*/ 90307 h 501"/>
                  <a:gd name="T12" fmla="*/ 90488 w 502"/>
                  <a:gd name="T13" fmla="*/ 0 h 501"/>
                  <a:gd name="T14" fmla="*/ 90488 w 502"/>
                  <a:gd name="T15" fmla="*/ 0 h 501"/>
                  <a:gd name="T16" fmla="*/ 180614 w 502"/>
                  <a:gd name="T17" fmla="*/ 90307 h 50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02" h="501">
                    <a:moveTo>
                      <a:pt x="501" y="250"/>
                    </a:moveTo>
                    <a:lnTo>
                      <a:pt x="501" y="250"/>
                    </a:lnTo>
                    <a:cubicBezTo>
                      <a:pt x="501" y="388"/>
                      <a:pt x="389" y="500"/>
                      <a:pt x="251" y="500"/>
                    </a:cubicBezTo>
                    <a:cubicBezTo>
                      <a:pt x="112" y="500"/>
                      <a:pt x="0" y="388"/>
                      <a:pt x="0" y="250"/>
                    </a:cubicBezTo>
                    <a:cubicBezTo>
                      <a:pt x="0" y="111"/>
                      <a:pt x="112" y="0"/>
                      <a:pt x="251" y="0"/>
                    </a:cubicBezTo>
                    <a:cubicBezTo>
                      <a:pt x="389" y="0"/>
                      <a:pt x="501" y="111"/>
                      <a:pt x="501" y="25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57" name="Freeform 22">
                <a:extLst>
                  <a:ext uri="{FF2B5EF4-FFF2-40B4-BE49-F238E27FC236}">
                    <a16:creationId xmlns:a16="http://schemas.microsoft.com/office/drawing/2014/main" id="{C694B9B5-E714-E245-B8A5-1315BD7ABBA5}"/>
                  </a:ext>
                </a:extLst>
              </p:cNvPr>
              <p:cNvSpPr>
                <a:spLocks noChangeArrowheads="1"/>
              </p:cNvSpPr>
              <p:nvPr/>
            </p:nvSpPr>
            <p:spPr bwMode="auto">
              <a:xfrm>
                <a:off x="6350000" y="5665788"/>
                <a:ext cx="541338" cy="322262"/>
              </a:xfrm>
              <a:custGeom>
                <a:avLst/>
                <a:gdLst>
                  <a:gd name="T0" fmla="*/ 270489 w 1503"/>
                  <a:gd name="T1" fmla="*/ 0 h 895"/>
                  <a:gd name="T2" fmla="*/ 270489 w 1503"/>
                  <a:gd name="T3" fmla="*/ 0 h 895"/>
                  <a:gd name="T4" fmla="*/ 0 w 1503"/>
                  <a:gd name="T5" fmla="*/ 97219 h 895"/>
                  <a:gd name="T6" fmla="*/ 0 w 1503"/>
                  <a:gd name="T7" fmla="*/ 97219 h 895"/>
                  <a:gd name="T8" fmla="*/ 270489 w 1503"/>
                  <a:gd name="T9" fmla="*/ 321902 h 895"/>
                  <a:gd name="T10" fmla="*/ 270489 w 1503"/>
                  <a:gd name="T11" fmla="*/ 321902 h 895"/>
                  <a:gd name="T12" fmla="*/ 540978 w 1503"/>
                  <a:gd name="T13" fmla="*/ 97219 h 895"/>
                  <a:gd name="T14" fmla="*/ 540978 w 1503"/>
                  <a:gd name="T15" fmla="*/ 97219 h 895"/>
                  <a:gd name="T16" fmla="*/ 270489 w 1503"/>
                  <a:gd name="T17" fmla="*/ 0 h 89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503" h="895">
                    <a:moveTo>
                      <a:pt x="751" y="0"/>
                    </a:moveTo>
                    <a:lnTo>
                      <a:pt x="751" y="0"/>
                    </a:lnTo>
                    <a:cubicBezTo>
                      <a:pt x="466" y="0"/>
                      <a:pt x="204" y="102"/>
                      <a:pt x="0" y="270"/>
                    </a:cubicBezTo>
                    <a:cubicBezTo>
                      <a:pt x="112" y="634"/>
                      <a:pt x="406" y="894"/>
                      <a:pt x="751" y="894"/>
                    </a:cubicBezTo>
                    <a:cubicBezTo>
                      <a:pt x="1097" y="894"/>
                      <a:pt x="1391" y="634"/>
                      <a:pt x="1502" y="270"/>
                    </a:cubicBezTo>
                    <a:cubicBezTo>
                      <a:pt x="1298" y="102"/>
                      <a:pt x="1037" y="0"/>
                      <a:pt x="751"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58" name="Freeform 24">
                <a:extLst>
                  <a:ext uri="{FF2B5EF4-FFF2-40B4-BE49-F238E27FC236}">
                    <a16:creationId xmlns:a16="http://schemas.microsoft.com/office/drawing/2014/main" id="{CB756511-CBC6-4246-8D79-CABBF112FC56}"/>
                  </a:ext>
                </a:extLst>
              </p:cNvPr>
              <p:cNvSpPr>
                <a:spLocks noChangeArrowheads="1"/>
              </p:cNvSpPr>
              <p:nvPr/>
            </p:nvSpPr>
            <p:spPr bwMode="auto">
              <a:xfrm>
                <a:off x="6492875" y="5381625"/>
                <a:ext cx="255588" cy="255588"/>
              </a:xfrm>
              <a:custGeom>
                <a:avLst/>
                <a:gdLst>
                  <a:gd name="T0" fmla="*/ 255229 w 711"/>
                  <a:gd name="T1" fmla="*/ 127614 h 711"/>
                  <a:gd name="T2" fmla="*/ 255229 w 711"/>
                  <a:gd name="T3" fmla="*/ 127614 h 711"/>
                  <a:gd name="T4" fmla="*/ 127614 w 711"/>
                  <a:gd name="T5" fmla="*/ 255229 h 711"/>
                  <a:gd name="T6" fmla="*/ 127614 w 711"/>
                  <a:gd name="T7" fmla="*/ 255229 h 711"/>
                  <a:gd name="T8" fmla="*/ 0 w 711"/>
                  <a:gd name="T9" fmla="*/ 127614 h 711"/>
                  <a:gd name="T10" fmla="*/ 0 w 711"/>
                  <a:gd name="T11" fmla="*/ 127614 h 711"/>
                  <a:gd name="T12" fmla="*/ 127614 w 711"/>
                  <a:gd name="T13" fmla="*/ 0 h 711"/>
                  <a:gd name="T14" fmla="*/ 127614 w 711"/>
                  <a:gd name="T15" fmla="*/ 0 h 711"/>
                  <a:gd name="T16" fmla="*/ 255229 w 711"/>
                  <a:gd name="T17" fmla="*/ 127614 h 7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11" h="711">
                    <a:moveTo>
                      <a:pt x="710" y="355"/>
                    </a:moveTo>
                    <a:lnTo>
                      <a:pt x="710" y="355"/>
                    </a:lnTo>
                    <a:cubicBezTo>
                      <a:pt x="710" y="552"/>
                      <a:pt x="551" y="710"/>
                      <a:pt x="355" y="710"/>
                    </a:cubicBezTo>
                    <a:cubicBezTo>
                      <a:pt x="159" y="710"/>
                      <a:pt x="0" y="552"/>
                      <a:pt x="0" y="355"/>
                    </a:cubicBezTo>
                    <a:cubicBezTo>
                      <a:pt x="0" y="159"/>
                      <a:pt x="159" y="0"/>
                      <a:pt x="355" y="0"/>
                    </a:cubicBezTo>
                    <a:cubicBezTo>
                      <a:pt x="551" y="0"/>
                      <a:pt x="710" y="159"/>
                      <a:pt x="710" y="355"/>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59" name="Freeform 28">
                <a:extLst>
                  <a:ext uri="{FF2B5EF4-FFF2-40B4-BE49-F238E27FC236}">
                    <a16:creationId xmlns:a16="http://schemas.microsoft.com/office/drawing/2014/main" id="{C27FCFA3-8BC0-3F44-A8B6-00B87DD3F940}"/>
                  </a:ext>
                </a:extLst>
              </p:cNvPr>
              <p:cNvSpPr>
                <a:spLocks noChangeArrowheads="1"/>
              </p:cNvSpPr>
              <p:nvPr/>
            </p:nvSpPr>
            <p:spPr bwMode="auto">
              <a:xfrm>
                <a:off x="7432675" y="5230813"/>
                <a:ext cx="180975" cy="180975"/>
              </a:xfrm>
              <a:custGeom>
                <a:avLst/>
                <a:gdLst>
                  <a:gd name="T0" fmla="*/ 0 w 502"/>
                  <a:gd name="T1" fmla="*/ 0 h 501"/>
                  <a:gd name="T2" fmla="*/ 180614 w 502"/>
                  <a:gd name="T3" fmla="*/ 180614 h 501"/>
                  <a:gd name="T4" fmla="*/ 180614 w 502"/>
                  <a:gd name="T5" fmla="*/ 0 h 501"/>
                  <a:gd name="T6" fmla="*/ 0 w 502"/>
                  <a:gd name="T7" fmla="*/ 0 h 50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02" h="501">
                    <a:moveTo>
                      <a:pt x="0" y="0"/>
                    </a:moveTo>
                    <a:lnTo>
                      <a:pt x="501" y="500"/>
                    </a:lnTo>
                    <a:lnTo>
                      <a:pt x="501" y="0"/>
                    </a:lnTo>
                    <a:lnTo>
                      <a:pt x="0"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grpSp>
        <p:sp>
          <p:nvSpPr>
            <p:cNvPr id="108" name="Freeform 29">
              <a:extLst>
                <a:ext uri="{FF2B5EF4-FFF2-40B4-BE49-F238E27FC236}">
                  <a16:creationId xmlns:a16="http://schemas.microsoft.com/office/drawing/2014/main" id="{BF243A8B-FD9A-7A42-B8A6-A7273F7315D3}"/>
                </a:ext>
              </a:extLst>
            </p:cNvPr>
            <p:cNvSpPr>
              <a:spLocks noChangeArrowheads="1"/>
            </p:cNvSpPr>
            <p:nvPr/>
          </p:nvSpPr>
          <p:spPr bwMode="auto">
            <a:xfrm>
              <a:off x="570950" y="4998661"/>
              <a:ext cx="794040" cy="803247"/>
            </a:xfrm>
            <a:custGeom>
              <a:avLst/>
              <a:gdLst>
                <a:gd name="T0" fmla="*/ 403066 w 3041"/>
                <a:gd name="T1" fmla="*/ 553858 h 3079"/>
                <a:gd name="T2" fmla="*/ 551470 w 3041"/>
                <a:gd name="T3" fmla="*/ 702848 h 3079"/>
                <a:gd name="T4" fmla="*/ 551470 w 3041"/>
                <a:gd name="T5" fmla="*/ 405227 h 3079"/>
                <a:gd name="T6" fmla="*/ 337870 w 3041"/>
                <a:gd name="T7" fmla="*/ 553858 h 3079"/>
                <a:gd name="T8" fmla="*/ 551470 w 3041"/>
                <a:gd name="T9" fmla="*/ 340088 h 3079"/>
                <a:gd name="T10" fmla="*/ 551470 w 3041"/>
                <a:gd name="T11" fmla="*/ 767987 h 3079"/>
                <a:gd name="T12" fmla="*/ 320580 w 3041"/>
                <a:gd name="T13" fmla="*/ 843562 h 3079"/>
                <a:gd name="T14" fmla="*/ 416394 w 3041"/>
                <a:gd name="T15" fmla="*/ 898984 h 3079"/>
                <a:gd name="T16" fmla="*/ 436925 w 3041"/>
                <a:gd name="T17" fmla="*/ 1026742 h 3079"/>
                <a:gd name="T18" fmla="*/ 650525 w 3041"/>
                <a:gd name="T19" fmla="*/ 1042577 h 3079"/>
                <a:gd name="T20" fmla="*/ 666374 w 3041"/>
                <a:gd name="T21" fmla="*/ 929214 h 3079"/>
                <a:gd name="T22" fmla="*/ 782719 w 3041"/>
                <a:gd name="T23" fmla="*/ 843562 h 3079"/>
                <a:gd name="T24" fmla="*/ 904108 w 3041"/>
                <a:gd name="T25" fmla="*/ 889987 h 3079"/>
                <a:gd name="T26" fmla="*/ 912032 w 3041"/>
                <a:gd name="T27" fmla="*/ 892146 h 3079"/>
                <a:gd name="T28" fmla="*/ 1024775 w 3041"/>
                <a:gd name="T29" fmla="*/ 712925 h 3079"/>
                <a:gd name="T30" fmla="*/ 1019012 w 3041"/>
                <a:gd name="T31" fmla="*/ 691332 h 3079"/>
                <a:gd name="T32" fmla="*/ 918516 w 3041"/>
                <a:gd name="T33" fmla="*/ 609279 h 3079"/>
                <a:gd name="T34" fmla="*/ 922478 w 3041"/>
                <a:gd name="T35" fmla="*/ 553858 h 3079"/>
                <a:gd name="T36" fmla="*/ 934365 w 3041"/>
                <a:gd name="T37" fmla="*/ 466046 h 3079"/>
                <a:gd name="T38" fmla="*/ 1026216 w 3041"/>
                <a:gd name="T39" fmla="*/ 407386 h 3079"/>
                <a:gd name="T40" fmla="*/ 925720 w 3041"/>
                <a:gd name="T41" fmla="*/ 224206 h 3079"/>
                <a:gd name="T42" fmla="*/ 912032 w 3041"/>
                <a:gd name="T43" fmla="*/ 216289 h 3079"/>
                <a:gd name="T44" fmla="*/ 819460 w 3041"/>
                <a:gd name="T45" fmla="*/ 267032 h 3079"/>
                <a:gd name="T46" fmla="*/ 687266 w 3041"/>
                <a:gd name="T47" fmla="*/ 209091 h 3079"/>
                <a:gd name="T48" fmla="*/ 666374 w 3041"/>
                <a:gd name="T49" fmla="*/ 80973 h 3079"/>
                <a:gd name="T50" fmla="*/ 452774 w 3041"/>
                <a:gd name="T51" fmla="*/ 65139 h 3079"/>
                <a:gd name="T52" fmla="*/ 436925 w 3041"/>
                <a:gd name="T53" fmla="*/ 178861 h 3079"/>
                <a:gd name="T54" fmla="*/ 416394 w 3041"/>
                <a:gd name="T55" fmla="*/ 209091 h 3079"/>
                <a:gd name="T56" fmla="*/ 283839 w 3041"/>
                <a:gd name="T57" fmla="*/ 267032 h 3079"/>
                <a:gd name="T58" fmla="*/ 191267 w 3041"/>
                <a:gd name="T59" fmla="*/ 216289 h 3079"/>
                <a:gd name="T60" fmla="*/ 78524 w 3041"/>
                <a:gd name="T61" fmla="*/ 395150 h 3079"/>
                <a:gd name="T62" fmla="*/ 77083 w 3041"/>
                <a:gd name="T63" fmla="*/ 407386 h 3079"/>
                <a:gd name="T64" fmla="*/ 169295 w 3041"/>
                <a:gd name="T65" fmla="*/ 465687 h 3079"/>
                <a:gd name="T66" fmla="*/ 180822 w 3041"/>
                <a:gd name="T67" fmla="*/ 553858 h 3079"/>
                <a:gd name="T68" fmla="*/ 184784 w 3041"/>
                <a:gd name="T69" fmla="*/ 609279 h 3079"/>
                <a:gd name="T70" fmla="*/ 84287 w 3041"/>
                <a:gd name="T71" fmla="*/ 691332 h 3079"/>
                <a:gd name="T72" fmla="*/ 177580 w 3041"/>
                <a:gd name="T73" fmla="*/ 883869 h 3079"/>
                <a:gd name="T74" fmla="*/ 199192 w 3041"/>
                <a:gd name="T75" fmla="*/ 889987 h 3079"/>
                <a:gd name="T76" fmla="*/ 300409 w 3041"/>
                <a:gd name="T77" fmla="*/ 836724 h 3079"/>
                <a:gd name="T78" fmla="*/ 452774 w 3041"/>
                <a:gd name="T79" fmla="*/ 1107715 h 3079"/>
                <a:gd name="T80" fmla="*/ 371729 w 3041"/>
                <a:gd name="T81" fmla="*/ 950807 h 3079"/>
                <a:gd name="T82" fmla="*/ 231610 w 3041"/>
                <a:gd name="T83" fmla="*/ 946128 h 3079"/>
                <a:gd name="T84" fmla="*/ 121028 w 3041"/>
                <a:gd name="T85" fmla="*/ 916618 h 3079"/>
                <a:gd name="T86" fmla="*/ 51869 w 3041"/>
                <a:gd name="T87" fmla="*/ 634831 h 3079"/>
                <a:gd name="T88" fmla="*/ 115625 w 3041"/>
                <a:gd name="T89" fmla="*/ 553858 h 3079"/>
                <a:gd name="T90" fmla="*/ 51869 w 3041"/>
                <a:gd name="T91" fmla="*/ 473244 h 3079"/>
                <a:gd name="T92" fmla="*/ 14048 w 3041"/>
                <a:gd name="T93" fmla="*/ 424300 h 3079"/>
                <a:gd name="T94" fmla="*/ 121028 w 3041"/>
                <a:gd name="T95" fmla="*/ 191457 h 3079"/>
                <a:gd name="T96" fmla="*/ 231610 w 3041"/>
                <a:gd name="T97" fmla="*/ 161947 h 3079"/>
                <a:gd name="T98" fmla="*/ 371729 w 3041"/>
                <a:gd name="T99" fmla="*/ 157268 h 3079"/>
                <a:gd name="T100" fmla="*/ 452774 w 3041"/>
                <a:gd name="T101" fmla="*/ 0 h 3079"/>
                <a:gd name="T102" fmla="*/ 731571 w 3041"/>
                <a:gd name="T103" fmla="*/ 80973 h 3079"/>
                <a:gd name="T104" fmla="*/ 805412 w 3041"/>
                <a:gd name="T105" fmla="*/ 200094 h 3079"/>
                <a:gd name="T106" fmla="*/ 912032 w 3041"/>
                <a:gd name="T107" fmla="*/ 151150 h 3079"/>
                <a:gd name="T108" fmla="*/ 1080967 w 3041"/>
                <a:gd name="T109" fmla="*/ 362761 h 3079"/>
                <a:gd name="T110" fmla="*/ 1089252 w 3041"/>
                <a:gd name="T111" fmla="*/ 424300 h 3079"/>
                <a:gd name="T112" fmla="*/ 985513 w 3041"/>
                <a:gd name="T113" fmla="*/ 511392 h 3079"/>
                <a:gd name="T114" fmla="*/ 985513 w 3041"/>
                <a:gd name="T115" fmla="*/ 596683 h 3079"/>
                <a:gd name="T116" fmla="*/ 1089252 w 3041"/>
                <a:gd name="T117" fmla="*/ 684135 h 3079"/>
                <a:gd name="T118" fmla="*/ 982271 w 3041"/>
                <a:gd name="T119" fmla="*/ 916618 h 3079"/>
                <a:gd name="T120" fmla="*/ 912032 w 3041"/>
                <a:gd name="T121" fmla="*/ 956925 h 3079"/>
                <a:gd name="T122" fmla="*/ 805412 w 3041"/>
                <a:gd name="T123" fmla="*/ 907981 h 3079"/>
                <a:gd name="T124" fmla="*/ 731571 w 3041"/>
                <a:gd name="T125" fmla="*/ 1026742 h 3079"/>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3041" h="3079">
                  <a:moveTo>
                    <a:pt x="1531" y="1126"/>
                  </a:moveTo>
                  <a:lnTo>
                    <a:pt x="1531" y="1126"/>
                  </a:lnTo>
                  <a:cubicBezTo>
                    <a:pt x="1303" y="1126"/>
                    <a:pt x="1119" y="1312"/>
                    <a:pt x="1119" y="1539"/>
                  </a:cubicBezTo>
                  <a:cubicBezTo>
                    <a:pt x="1119" y="1767"/>
                    <a:pt x="1303" y="1953"/>
                    <a:pt x="1531" y="1953"/>
                  </a:cubicBezTo>
                  <a:cubicBezTo>
                    <a:pt x="1759" y="1953"/>
                    <a:pt x="1945" y="1767"/>
                    <a:pt x="1945" y="1539"/>
                  </a:cubicBezTo>
                  <a:cubicBezTo>
                    <a:pt x="1945" y="1312"/>
                    <a:pt x="1759" y="1126"/>
                    <a:pt x="1531" y="1126"/>
                  </a:cubicBezTo>
                  <a:close/>
                  <a:moveTo>
                    <a:pt x="1531" y="2134"/>
                  </a:moveTo>
                  <a:lnTo>
                    <a:pt x="1531" y="2134"/>
                  </a:lnTo>
                  <a:cubicBezTo>
                    <a:pt x="1204" y="2134"/>
                    <a:pt x="938" y="1867"/>
                    <a:pt x="938" y="1539"/>
                  </a:cubicBezTo>
                  <a:cubicBezTo>
                    <a:pt x="938" y="1212"/>
                    <a:pt x="1204" y="945"/>
                    <a:pt x="1531" y="945"/>
                  </a:cubicBezTo>
                  <a:cubicBezTo>
                    <a:pt x="1859" y="945"/>
                    <a:pt x="2126" y="1212"/>
                    <a:pt x="2126" y="1539"/>
                  </a:cubicBezTo>
                  <a:cubicBezTo>
                    <a:pt x="2126" y="1867"/>
                    <a:pt x="1859" y="2134"/>
                    <a:pt x="1531" y="2134"/>
                  </a:cubicBezTo>
                  <a:close/>
                  <a:moveTo>
                    <a:pt x="834" y="2325"/>
                  </a:moveTo>
                  <a:lnTo>
                    <a:pt x="834" y="2325"/>
                  </a:lnTo>
                  <a:cubicBezTo>
                    <a:pt x="854" y="2325"/>
                    <a:pt x="874" y="2331"/>
                    <a:pt x="890" y="2344"/>
                  </a:cubicBezTo>
                  <a:cubicBezTo>
                    <a:pt x="970" y="2409"/>
                    <a:pt x="1060" y="2460"/>
                    <a:pt x="1156" y="2498"/>
                  </a:cubicBezTo>
                  <a:cubicBezTo>
                    <a:pt x="1190" y="2511"/>
                    <a:pt x="1213" y="2545"/>
                    <a:pt x="1213" y="2582"/>
                  </a:cubicBezTo>
                  <a:lnTo>
                    <a:pt x="1213" y="2853"/>
                  </a:lnTo>
                  <a:cubicBezTo>
                    <a:pt x="1213" y="2877"/>
                    <a:pt x="1233" y="2897"/>
                    <a:pt x="1257" y="2897"/>
                  </a:cubicBezTo>
                  <a:lnTo>
                    <a:pt x="1806" y="2897"/>
                  </a:lnTo>
                  <a:cubicBezTo>
                    <a:pt x="1830" y="2897"/>
                    <a:pt x="1850" y="2877"/>
                    <a:pt x="1850" y="2853"/>
                  </a:cubicBezTo>
                  <a:lnTo>
                    <a:pt x="1850" y="2582"/>
                  </a:lnTo>
                  <a:cubicBezTo>
                    <a:pt x="1850" y="2545"/>
                    <a:pt x="1873" y="2511"/>
                    <a:pt x="1908" y="2498"/>
                  </a:cubicBezTo>
                  <a:cubicBezTo>
                    <a:pt x="2003" y="2460"/>
                    <a:pt x="2093" y="2409"/>
                    <a:pt x="2173" y="2344"/>
                  </a:cubicBezTo>
                  <a:cubicBezTo>
                    <a:pt x="2202" y="2321"/>
                    <a:pt x="2243" y="2318"/>
                    <a:pt x="2275" y="2337"/>
                  </a:cubicBezTo>
                  <a:lnTo>
                    <a:pt x="2510" y="2473"/>
                  </a:lnTo>
                  <a:cubicBezTo>
                    <a:pt x="2517" y="2476"/>
                    <a:pt x="2524" y="2479"/>
                    <a:pt x="2532" y="2479"/>
                  </a:cubicBezTo>
                  <a:cubicBezTo>
                    <a:pt x="2545" y="2479"/>
                    <a:pt x="2561" y="2473"/>
                    <a:pt x="2570" y="2456"/>
                  </a:cubicBezTo>
                  <a:lnTo>
                    <a:pt x="2845" y="1981"/>
                  </a:lnTo>
                  <a:cubicBezTo>
                    <a:pt x="2853" y="1967"/>
                    <a:pt x="2851" y="1954"/>
                    <a:pt x="2849" y="1947"/>
                  </a:cubicBezTo>
                  <a:cubicBezTo>
                    <a:pt x="2848" y="1941"/>
                    <a:pt x="2842" y="1928"/>
                    <a:pt x="2829" y="1921"/>
                  </a:cubicBezTo>
                  <a:lnTo>
                    <a:pt x="2594" y="1785"/>
                  </a:lnTo>
                  <a:cubicBezTo>
                    <a:pt x="2561" y="1766"/>
                    <a:pt x="2544" y="1730"/>
                    <a:pt x="2550" y="1693"/>
                  </a:cubicBezTo>
                  <a:cubicBezTo>
                    <a:pt x="2557" y="1642"/>
                    <a:pt x="2561" y="1590"/>
                    <a:pt x="2561" y="1539"/>
                  </a:cubicBezTo>
                  <a:cubicBezTo>
                    <a:pt x="2561" y="1488"/>
                    <a:pt x="2557" y="1437"/>
                    <a:pt x="2550" y="1386"/>
                  </a:cubicBezTo>
                  <a:cubicBezTo>
                    <a:pt x="2544" y="1349"/>
                    <a:pt x="2561" y="1313"/>
                    <a:pt x="2594" y="1295"/>
                  </a:cubicBezTo>
                  <a:lnTo>
                    <a:pt x="2829" y="1158"/>
                  </a:lnTo>
                  <a:cubicBezTo>
                    <a:pt x="2842" y="1151"/>
                    <a:pt x="2848" y="1138"/>
                    <a:pt x="2849" y="1132"/>
                  </a:cubicBezTo>
                  <a:cubicBezTo>
                    <a:pt x="2851" y="1125"/>
                    <a:pt x="2853" y="1112"/>
                    <a:pt x="2845" y="1098"/>
                  </a:cubicBezTo>
                  <a:lnTo>
                    <a:pt x="2570" y="623"/>
                  </a:lnTo>
                  <a:cubicBezTo>
                    <a:pt x="2561" y="607"/>
                    <a:pt x="2545" y="601"/>
                    <a:pt x="2532" y="601"/>
                  </a:cubicBezTo>
                  <a:cubicBezTo>
                    <a:pt x="2524" y="601"/>
                    <a:pt x="2517" y="603"/>
                    <a:pt x="2510" y="607"/>
                  </a:cubicBezTo>
                  <a:lnTo>
                    <a:pt x="2275" y="742"/>
                  </a:lnTo>
                  <a:cubicBezTo>
                    <a:pt x="2243" y="760"/>
                    <a:pt x="2202" y="758"/>
                    <a:pt x="2173" y="735"/>
                  </a:cubicBezTo>
                  <a:cubicBezTo>
                    <a:pt x="2092" y="670"/>
                    <a:pt x="2003" y="618"/>
                    <a:pt x="1908" y="581"/>
                  </a:cubicBezTo>
                  <a:cubicBezTo>
                    <a:pt x="1873" y="567"/>
                    <a:pt x="1850" y="535"/>
                    <a:pt x="1850" y="497"/>
                  </a:cubicBezTo>
                  <a:lnTo>
                    <a:pt x="1850" y="225"/>
                  </a:lnTo>
                  <a:cubicBezTo>
                    <a:pt x="1850" y="201"/>
                    <a:pt x="1830" y="181"/>
                    <a:pt x="1806" y="181"/>
                  </a:cubicBezTo>
                  <a:lnTo>
                    <a:pt x="1257" y="181"/>
                  </a:lnTo>
                  <a:cubicBezTo>
                    <a:pt x="1233" y="181"/>
                    <a:pt x="1213" y="201"/>
                    <a:pt x="1213" y="225"/>
                  </a:cubicBezTo>
                  <a:lnTo>
                    <a:pt x="1213" y="497"/>
                  </a:lnTo>
                  <a:cubicBezTo>
                    <a:pt x="1213" y="535"/>
                    <a:pt x="1190" y="567"/>
                    <a:pt x="1156" y="581"/>
                  </a:cubicBezTo>
                  <a:cubicBezTo>
                    <a:pt x="1060" y="618"/>
                    <a:pt x="970" y="670"/>
                    <a:pt x="890" y="735"/>
                  </a:cubicBezTo>
                  <a:cubicBezTo>
                    <a:pt x="861" y="758"/>
                    <a:pt x="821" y="760"/>
                    <a:pt x="788" y="742"/>
                  </a:cubicBezTo>
                  <a:lnTo>
                    <a:pt x="553" y="607"/>
                  </a:lnTo>
                  <a:cubicBezTo>
                    <a:pt x="546" y="603"/>
                    <a:pt x="539" y="601"/>
                    <a:pt x="531" y="601"/>
                  </a:cubicBezTo>
                  <a:cubicBezTo>
                    <a:pt x="519" y="601"/>
                    <a:pt x="502" y="607"/>
                    <a:pt x="493" y="623"/>
                  </a:cubicBezTo>
                  <a:lnTo>
                    <a:pt x="218" y="1098"/>
                  </a:lnTo>
                  <a:cubicBezTo>
                    <a:pt x="210" y="1112"/>
                    <a:pt x="212" y="1125"/>
                    <a:pt x="214" y="1132"/>
                  </a:cubicBezTo>
                  <a:cubicBezTo>
                    <a:pt x="216" y="1138"/>
                    <a:pt x="220" y="1151"/>
                    <a:pt x="234" y="1158"/>
                  </a:cubicBezTo>
                  <a:lnTo>
                    <a:pt x="470" y="1294"/>
                  </a:lnTo>
                  <a:cubicBezTo>
                    <a:pt x="502" y="1313"/>
                    <a:pt x="519" y="1349"/>
                    <a:pt x="513" y="1386"/>
                  </a:cubicBezTo>
                  <a:cubicBezTo>
                    <a:pt x="506" y="1437"/>
                    <a:pt x="502" y="1488"/>
                    <a:pt x="502" y="1539"/>
                  </a:cubicBezTo>
                  <a:cubicBezTo>
                    <a:pt x="502" y="1590"/>
                    <a:pt x="506" y="1642"/>
                    <a:pt x="513" y="1693"/>
                  </a:cubicBezTo>
                  <a:cubicBezTo>
                    <a:pt x="519" y="1730"/>
                    <a:pt x="501" y="1766"/>
                    <a:pt x="470" y="1785"/>
                  </a:cubicBezTo>
                  <a:lnTo>
                    <a:pt x="234" y="1921"/>
                  </a:lnTo>
                  <a:cubicBezTo>
                    <a:pt x="213" y="1932"/>
                    <a:pt x="206" y="1960"/>
                    <a:pt x="218" y="1981"/>
                  </a:cubicBezTo>
                  <a:lnTo>
                    <a:pt x="493" y="2456"/>
                  </a:lnTo>
                  <a:cubicBezTo>
                    <a:pt x="502" y="2473"/>
                    <a:pt x="519" y="2479"/>
                    <a:pt x="531" y="2479"/>
                  </a:cubicBezTo>
                  <a:cubicBezTo>
                    <a:pt x="539" y="2479"/>
                    <a:pt x="546" y="2476"/>
                    <a:pt x="553" y="2473"/>
                  </a:cubicBezTo>
                  <a:lnTo>
                    <a:pt x="788" y="2337"/>
                  </a:lnTo>
                  <a:cubicBezTo>
                    <a:pt x="803" y="2328"/>
                    <a:pt x="818" y="2325"/>
                    <a:pt x="834" y="2325"/>
                  </a:cubicBezTo>
                  <a:close/>
                  <a:moveTo>
                    <a:pt x="1806" y="3078"/>
                  </a:moveTo>
                  <a:lnTo>
                    <a:pt x="1257" y="3078"/>
                  </a:lnTo>
                  <a:cubicBezTo>
                    <a:pt x="1133" y="3078"/>
                    <a:pt x="1032" y="2978"/>
                    <a:pt x="1032" y="2853"/>
                  </a:cubicBezTo>
                  <a:lnTo>
                    <a:pt x="1032" y="2642"/>
                  </a:lnTo>
                  <a:cubicBezTo>
                    <a:pt x="960" y="2609"/>
                    <a:pt x="891" y="2570"/>
                    <a:pt x="827" y="2523"/>
                  </a:cubicBezTo>
                  <a:lnTo>
                    <a:pt x="643" y="2629"/>
                  </a:lnTo>
                  <a:cubicBezTo>
                    <a:pt x="609" y="2649"/>
                    <a:pt x="571" y="2659"/>
                    <a:pt x="531" y="2659"/>
                  </a:cubicBezTo>
                  <a:cubicBezTo>
                    <a:pt x="451" y="2659"/>
                    <a:pt x="376" y="2616"/>
                    <a:pt x="336" y="2547"/>
                  </a:cubicBezTo>
                  <a:lnTo>
                    <a:pt x="61" y="2071"/>
                  </a:lnTo>
                  <a:cubicBezTo>
                    <a:pt x="0" y="1963"/>
                    <a:pt x="37" y="1826"/>
                    <a:pt x="144" y="1764"/>
                  </a:cubicBezTo>
                  <a:lnTo>
                    <a:pt x="327" y="1658"/>
                  </a:lnTo>
                  <a:cubicBezTo>
                    <a:pt x="323" y="1619"/>
                    <a:pt x="321" y="1579"/>
                    <a:pt x="321" y="1539"/>
                  </a:cubicBezTo>
                  <a:cubicBezTo>
                    <a:pt x="321" y="1500"/>
                    <a:pt x="323" y="1460"/>
                    <a:pt x="327" y="1421"/>
                  </a:cubicBezTo>
                  <a:lnTo>
                    <a:pt x="144" y="1315"/>
                  </a:lnTo>
                  <a:cubicBezTo>
                    <a:pt x="92" y="1285"/>
                    <a:pt x="55" y="1237"/>
                    <a:pt x="39" y="1179"/>
                  </a:cubicBezTo>
                  <a:cubicBezTo>
                    <a:pt x="24" y="1121"/>
                    <a:pt x="32" y="1060"/>
                    <a:pt x="62" y="1008"/>
                  </a:cubicBezTo>
                  <a:lnTo>
                    <a:pt x="336" y="532"/>
                  </a:lnTo>
                  <a:cubicBezTo>
                    <a:pt x="376" y="463"/>
                    <a:pt x="451" y="420"/>
                    <a:pt x="531" y="420"/>
                  </a:cubicBezTo>
                  <a:cubicBezTo>
                    <a:pt x="571" y="420"/>
                    <a:pt x="609" y="431"/>
                    <a:pt x="643" y="450"/>
                  </a:cubicBezTo>
                  <a:lnTo>
                    <a:pt x="827" y="556"/>
                  </a:lnTo>
                  <a:cubicBezTo>
                    <a:pt x="891" y="509"/>
                    <a:pt x="960" y="470"/>
                    <a:pt x="1032" y="437"/>
                  </a:cubicBezTo>
                  <a:lnTo>
                    <a:pt x="1032" y="225"/>
                  </a:lnTo>
                  <a:cubicBezTo>
                    <a:pt x="1032" y="102"/>
                    <a:pt x="1133" y="0"/>
                    <a:pt x="1257" y="0"/>
                  </a:cubicBezTo>
                  <a:lnTo>
                    <a:pt x="1806" y="0"/>
                  </a:lnTo>
                  <a:cubicBezTo>
                    <a:pt x="1930" y="0"/>
                    <a:pt x="2031" y="102"/>
                    <a:pt x="2031" y="225"/>
                  </a:cubicBezTo>
                  <a:lnTo>
                    <a:pt x="2031" y="437"/>
                  </a:lnTo>
                  <a:cubicBezTo>
                    <a:pt x="2103" y="470"/>
                    <a:pt x="2172" y="510"/>
                    <a:pt x="2236" y="556"/>
                  </a:cubicBezTo>
                  <a:lnTo>
                    <a:pt x="2420" y="450"/>
                  </a:lnTo>
                  <a:cubicBezTo>
                    <a:pt x="2454" y="431"/>
                    <a:pt x="2493" y="420"/>
                    <a:pt x="2532" y="420"/>
                  </a:cubicBezTo>
                  <a:cubicBezTo>
                    <a:pt x="2612" y="420"/>
                    <a:pt x="2687" y="463"/>
                    <a:pt x="2727" y="532"/>
                  </a:cubicBezTo>
                  <a:lnTo>
                    <a:pt x="3001" y="1008"/>
                  </a:lnTo>
                  <a:cubicBezTo>
                    <a:pt x="3031" y="1060"/>
                    <a:pt x="3040" y="1121"/>
                    <a:pt x="3024" y="1179"/>
                  </a:cubicBezTo>
                  <a:cubicBezTo>
                    <a:pt x="3009" y="1236"/>
                    <a:pt x="2971" y="1285"/>
                    <a:pt x="2919" y="1315"/>
                  </a:cubicBezTo>
                  <a:lnTo>
                    <a:pt x="2736" y="1421"/>
                  </a:lnTo>
                  <a:cubicBezTo>
                    <a:pt x="2740" y="1460"/>
                    <a:pt x="2742" y="1500"/>
                    <a:pt x="2742" y="1539"/>
                  </a:cubicBezTo>
                  <a:cubicBezTo>
                    <a:pt x="2742" y="1579"/>
                    <a:pt x="2740" y="1619"/>
                    <a:pt x="2736" y="1658"/>
                  </a:cubicBezTo>
                  <a:lnTo>
                    <a:pt x="2919" y="1764"/>
                  </a:lnTo>
                  <a:cubicBezTo>
                    <a:pt x="2971" y="1794"/>
                    <a:pt x="3009" y="1842"/>
                    <a:pt x="3024" y="1901"/>
                  </a:cubicBezTo>
                  <a:cubicBezTo>
                    <a:pt x="3040" y="1959"/>
                    <a:pt x="3031" y="2019"/>
                    <a:pt x="3001" y="2071"/>
                  </a:cubicBezTo>
                  <a:lnTo>
                    <a:pt x="2727" y="2547"/>
                  </a:lnTo>
                  <a:cubicBezTo>
                    <a:pt x="2687" y="2616"/>
                    <a:pt x="2612" y="2659"/>
                    <a:pt x="2532" y="2659"/>
                  </a:cubicBezTo>
                  <a:cubicBezTo>
                    <a:pt x="2493" y="2659"/>
                    <a:pt x="2454" y="2649"/>
                    <a:pt x="2420" y="2629"/>
                  </a:cubicBezTo>
                  <a:lnTo>
                    <a:pt x="2236" y="2523"/>
                  </a:lnTo>
                  <a:cubicBezTo>
                    <a:pt x="2172" y="2570"/>
                    <a:pt x="2103" y="2609"/>
                    <a:pt x="2031" y="2642"/>
                  </a:cubicBezTo>
                  <a:lnTo>
                    <a:pt x="2031" y="2853"/>
                  </a:lnTo>
                  <a:cubicBezTo>
                    <a:pt x="2031" y="2978"/>
                    <a:pt x="1930" y="3078"/>
                    <a:pt x="1806" y="3078"/>
                  </a:cubicBezTo>
                  <a:close/>
                </a:path>
              </a:pathLst>
            </a:custGeom>
            <a:solidFill>
              <a:schemeClr val="accent6">
                <a:lumMod val="75000"/>
              </a:schemeClr>
            </a:solidFill>
            <a:ln>
              <a:noFill/>
            </a:ln>
            <a:effectLst/>
          </p:spPr>
          <p:txBody>
            <a:bodyPr wrap="none" anchor="ctr"/>
            <a:lstStyle/>
            <a:p>
              <a:endParaRPr lang="es-ES_tradnl" sz="1633"/>
            </a:p>
          </p:txBody>
        </p:sp>
        <p:sp>
          <p:nvSpPr>
            <p:cNvPr id="109" name="Freeform 30">
              <a:extLst>
                <a:ext uri="{FF2B5EF4-FFF2-40B4-BE49-F238E27FC236}">
                  <a16:creationId xmlns:a16="http://schemas.microsoft.com/office/drawing/2014/main" id="{832D6513-AF93-6B4A-A92F-8AE5860F0C51}"/>
                </a:ext>
              </a:extLst>
            </p:cNvPr>
            <p:cNvSpPr>
              <a:spLocks noChangeArrowheads="1"/>
            </p:cNvSpPr>
            <p:nvPr/>
          </p:nvSpPr>
          <p:spPr bwMode="auto">
            <a:xfrm>
              <a:off x="-1047405" y="5500334"/>
              <a:ext cx="1399352" cy="1365979"/>
            </a:xfrm>
            <a:custGeom>
              <a:avLst/>
              <a:gdLst>
                <a:gd name="T0" fmla="*/ 1748198 w 5361"/>
                <a:gd name="T1" fmla="*/ 1076676 h 5233"/>
                <a:gd name="T2" fmla="*/ 1662139 w 5361"/>
                <a:gd name="T3" fmla="*/ 1002857 h 5233"/>
                <a:gd name="T4" fmla="*/ 1669701 w 5361"/>
                <a:gd name="T5" fmla="*/ 897710 h 5233"/>
                <a:gd name="T6" fmla="*/ 1677982 w 5361"/>
                <a:gd name="T7" fmla="*/ 759435 h 5233"/>
                <a:gd name="T8" fmla="*/ 1858744 w 5361"/>
                <a:gd name="T9" fmla="*/ 636283 h 5233"/>
                <a:gd name="T10" fmla="*/ 1785647 w 5361"/>
                <a:gd name="T11" fmla="*/ 476762 h 5233"/>
                <a:gd name="T12" fmla="*/ 1797530 w 5361"/>
                <a:gd name="T13" fmla="*/ 432471 h 5233"/>
                <a:gd name="T14" fmla="*/ 1909515 w 5361"/>
                <a:gd name="T15" fmla="*/ 561384 h 5233"/>
                <a:gd name="T16" fmla="*/ 1865225 w 5361"/>
                <a:gd name="T17" fmla="*/ 726306 h 5233"/>
                <a:gd name="T18" fmla="*/ 1734875 w 5361"/>
                <a:gd name="T19" fmla="*/ 897710 h 5233"/>
                <a:gd name="T20" fmla="*/ 1780966 w 5361"/>
                <a:gd name="T21" fmla="*/ 1020141 h 5233"/>
                <a:gd name="T22" fmla="*/ 1792489 w 5361"/>
                <a:gd name="T23" fmla="*/ 1064433 h 5233"/>
                <a:gd name="T24" fmla="*/ 965020 w 5361"/>
                <a:gd name="T25" fmla="*/ 598473 h 5233"/>
                <a:gd name="T26" fmla="*/ 965020 w 5361"/>
                <a:gd name="T27" fmla="*/ 1196587 h 5233"/>
                <a:gd name="T28" fmla="*/ 1263888 w 5361"/>
                <a:gd name="T29" fmla="*/ 897710 h 5233"/>
                <a:gd name="T30" fmla="*/ 965020 w 5361"/>
                <a:gd name="T31" fmla="*/ 1261763 h 5233"/>
                <a:gd name="T32" fmla="*/ 965020 w 5361"/>
                <a:gd name="T33" fmla="*/ 533297 h 5233"/>
                <a:gd name="T34" fmla="*/ 1329063 w 5361"/>
                <a:gd name="T35" fmla="*/ 897710 h 5233"/>
                <a:gd name="T36" fmla="*/ 784259 w 5361"/>
                <a:gd name="T37" fmla="*/ 1884003 h 5233"/>
                <a:gd name="T38" fmla="*/ 662911 w 5361"/>
                <a:gd name="T39" fmla="*/ 1606012 h 5233"/>
                <a:gd name="T40" fmla="*/ 366564 w 5361"/>
                <a:gd name="T41" fmla="*/ 1591968 h 5233"/>
                <a:gd name="T42" fmla="*/ 275103 w 5361"/>
                <a:gd name="T43" fmla="*/ 1603851 h 5233"/>
                <a:gd name="T44" fmla="*/ 20165 w 5361"/>
                <a:gd name="T45" fmla="*/ 1234396 h 5233"/>
                <a:gd name="T46" fmla="*/ 64455 w 5361"/>
                <a:gd name="T47" fmla="*/ 1068754 h 5233"/>
                <a:gd name="T48" fmla="*/ 194804 w 5361"/>
                <a:gd name="T49" fmla="*/ 897710 h 5233"/>
                <a:gd name="T50" fmla="*/ 64815 w 5361"/>
                <a:gd name="T51" fmla="*/ 726306 h 5233"/>
                <a:gd name="T52" fmla="*/ 8642 w 5361"/>
                <a:gd name="T53" fmla="*/ 652847 h 5233"/>
                <a:gd name="T54" fmla="*/ 201286 w 5361"/>
                <a:gd name="T55" fmla="*/ 247744 h 5233"/>
                <a:gd name="T56" fmla="*/ 366564 w 5361"/>
                <a:gd name="T57" fmla="*/ 203452 h 5233"/>
                <a:gd name="T58" fmla="*/ 662911 w 5361"/>
                <a:gd name="T59" fmla="*/ 189409 h 5233"/>
                <a:gd name="T60" fmla="*/ 695679 w 5361"/>
                <a:gd name="T61" fmla="*/ 0 h 5233"/>
                <a:gd name="T62" fmla="*/ 728086 w 5361"/>
                <a:gd name="T63" fmla="*/ 211014 h 5233"/>
                <a:gd name="T64" fmla="*/ 707561 w 5361"/>
                <a:gd name="T65" fmla="*/ 241262 h 5233"/>
                <a:gd name="T66" fmla="*/ 488991 w 5361"/>
                <a:gd name="T67" fmla="*/ 349290 h 5233"/>
                <a:gd name="T68" fmla="*/ 291666 w 5361"/>
                <a:gd name="T69" fmla="*/ 254225 h 5233"/>
                <a:gd name="T70" fmla="*/ 76697 w 5361"/>
                <a:gd name="T71" fmla="*/ 593792 h 5233"/>
                <a:gd name="T72" fmla="*/ 71296 w 5361"/>
                <a:gd name="T73" fmla="*/ 636283 h 5233"/>
                <a:gd name="T74" fmla="*/ 252057 w 5361"/>
                <a:gd name="T75" fmla="*/ 759435 h 5233"/>
                <a:gd name="T76" fmla="*/ 259979 w 5361"/>
                <a:gd name="T77" fmla="*/ 897710 h 5233"/>
                <a:gd name="T78" fmla="*/ 267901 w 5361"/>
                <a:gd name="T79" fmla="*/ 1002857 h 5233"/>
                <a:gd name="T80" fmla="*/ 96862 w 5361"/>
                <a:gd name="T81" fmla="*/ 1125288 h 5233"/>
                <a:gd name="T82" fmla="*/ 76697 w 5361"/>
                <a:gd name="T83" fmla="*/ 1201628 h 5233"/>
                <a:gd name="T84" fmla="*/ 291666 w 5361"/>
                <a:gd name="T85" fmla="*/ 1540835 h 5233"/>
                <a:gd name="T86" fmla="*/ 488991 w 5361"/>
                <a:gd name="T87" fmla="*/ 1445771 h 5233"/>
                <a:gd name="T88" fmla="*/ 525720 w 5361"/>
                <a:gd name="T89" fmla="*/ 1448651 h 5233"/>
                <a:gd name="T90" fmla="*/ 728086 w 5361"/>
                <a:gd name="T91" fmla="*/ 1584406 h 5233"/>
                <a:gd name="T92" fmla="*/ 784259 w 5361"/>
                <a:gd name="T93" fmla="*/ 1818826 h 5233"/>
                <a:gd name="T94" fmla="*/ 1201954 w 5361"/>
                <a:gd name="T95" fmla="*/ 1763012 h 5233"/>
                <a:gd name="T96" fmla="*/ 1222479 w 5361"/>
                <a:gd name="T97" fmla="*/ 1553798 h 5233"/>
                <a:gd name="T98" fmla="*/ 1404320 w 5361"/>
                <a:gd name="T99" fmla="*/ 1448651 h 5233"/>
                <a:gd name="T100" fmla="*/ 1595884 w 5361"/>
                <a:gd name="T101" fmla="*/ 1535434 h 5233"/>
                <a:gd name="T102" fmla="*/ 1744238 w 5361"/>
                <a:gd name="T103" fmla="*/ 1391037 h 5233"/>
                <a:gd name="T104" fmla="*/ 1800410 w 5361"/>
                <a:gd name="T105" fmla="*/ 1423085 h 5233"/>
                <a:gd name="T106" fmla="*/ 1563116 w 5361"/>
                <a:gd name="T107" fmla="*/ 1591968 h 5233"/>
                <a:gd name="T108" fmla="*/ 1266769 w 5361"/>
                <a:gd name="T109" fmla="*/ 1606012 h 5233"/>
                <a:gd name="T110" fmla="*/ 1145781 w 5361"/>
                <a:gd name="T111" fmla="*/ 1884003 h 5233"/>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5361" h="5233">
                  <a:moveTo>
                    <a:pt x="4901" y="3002"/>
                  </a:moveTo>
                  <a:lnTo>
                    <a:pt x="4901" y="3002"/>
                  </a:lnTo>
                  <a:cubicBezTo>
                    <a:pt x="4885" y="3002"/>
                    <a:pt x="4869" y="2998"/>
                    <a:pt x="4855" y="2990"/>
                  </a:cubicBezTo>
                  <a:lnTo>
                    <a:pt x="4660" y="2876"/>
                  </a:lnTo>
                  <a:cubicBezTo>
                    <a:pt x="4627" y="2858"/>
                    <a:pt x="4610" y="2822"/>
                    <a:pt x="4616" y="2785"/>
                  </a:cubicBezTo>
                  <a:cubicBezTo>
                    <a:pt x="4630" y="2689"/>
                    <a:pt x="4637" y="2591"/>
                    <a:pt x="4637" y="2493"/>
                  </a:cubicBezTo>
                  <a:cubicBezTo>
                    <a:pt x="4637" y="2396"/>
                    <a:pt x="4630" y="2297"/>
                    <a:pt x="4616" y="2201"/>
                  </a:cubicBezTo>
                  <a:cubicBezTo>
                    <a:pt x="4610" y="2164"/>
                    <a:pt x="4627" y="2128"/>
                    <a:pt x="4660" y="2109"/>
                  </a:cubicBezTo>
                  <a:lnTo>
                    <a:pt x="5089" y="1861"/>
                  </a:lnTo>
                  <a:cubicBezTo>
                    <a:pt x="5126" y="1841"/>
                    <a:pt x="5151" y="1807"/>
                    <a:pt x="5162" y="1767"/>
                  </a:cubicBezTo>
                  <a:cubicBezTo>
                    <a:pt x="5172" y="1727"/>
                    <a:pt x="5167" y="1684"/>
                    <a:pt x="5147" y="1649"/>
                  </a:cubicBezTo>
                  <a:lnTo>
                    <a:pt x="4959" y="1324"/>
                  </a:lnTo>
                  <a:cubicBezTo>
                    <a:pt x="4934" y="1281"/>
                    <a:pt x="4949" y="1225"/>
                    <a:pt x="4992" y="1201"/>
                  </a:cubicBezTo>
                  <a:cubicBezTo>
                    <a:pt x="5036" y="1176"/>
                    <a:pt x="5091" y="1190"/>
                    <a:pt x="5116" y="1234"/>
                  </a:cubicBezTo>
                  <a:lnTo>
                    <a:pt x="5303" y="1559"/>
                  </a:lnTo>
                  <a:cubicBezTo>
                    <a:pt x="5348" y="1636"/>
                    <a:pt x="5360" y="1727"/>
                    <a:pt x="5336" y="1813"/>
                  </a:cubicBezTo>
                  <a:cubicBezTo>
                    <a:pt x="5313" y="1900"/>
                    <a:pt x="5258" y="1973"/>
                    <a:pt x="5180" y="2017"/>
                  </a:cubicBezTo>
                  <a:lnTo>
                    <a:pt x="4802" y="2236"/>
                  </a:lnTo>
                  <a:cubicBezTo>
                    <a:pt x="4813" y="2321"/>
                    <a:pt x="4818" y="2407"/>
                    <a:pt x="4818" y="2493"/>
                  </a:cubicBezTo>
                  <a:cubicBezTo>
                    <a:pt x="4818" y="2579"/>
                    <a:pt x="4813" y="2665"/>
                    <a:pt x="4802" y="2750"/>
                  </a:cubicBezTo>
                  <a:lnTo>
                    <a:pt x="4946" y="2833"/>
                  </a:lnTo>
                  <a:cubicBezTo>
                    <a:pt x="4989" y="2858"/>
                    <a:pt x="5004" y="2914"/>
                    <a:pt x="4978" y="2956"/>
                  </a:cubicBezTo>
                  <a:cubicBezTo>
                    <a:pt x="4962" y="2986"/>
                    <a:pt x="4932" y="3002"/>
                    <a:pt x="4901" y="3002"/>
                  </a:cubicBezTo>
                  <a:close/>
                  <a:moveTo>
                    <a:pt x="2680" y="1662"/>
                  </a:moveTo>
                  <a:lnTo>
                    <a:pt x="2680" y="1662"/>
                  </a:lnTo>
                  <a:cubicBezTo>
                    <a:pt x="2222" y="1662"/>
                    <a:pt x="1849" y="2035"/>
                    <a:pt x="1849" y="2493"/>
                  </a:cubicBezTo>
                  <a:cubicBezTo>
                    <a:pt x="1849" y="2951"/>
                    <a:pt x="2222" y="3323"/>
                    <a:pt x="2680" y="3323"/>
                  </a:cubicBezTo>
                  <a:cubicBezTo>
                    <a:pt x="3138" y="3323"/>
                    <a:pt x="3510" y="2951"/>
                    <a:pt x="3510" y="2493"/>
                  </a:cubicBezTo>
                  <a:cubicBezTo>
                    <a:pt x="3510" y="2035"/>
                    <a:pt x="3138" y="1662"/>
                    <a:pt x="2680" y="1662"/>
                  </a:cubicBezTo>
                  <a:close/>
                  <a:moveTo>
                    <a:pt x="2680" y="3504"/>
                  </a:moveTo>
                  <a:lnTo>
                    <a:pt x="2680" y="3504"/>
                  </a:lnTo>
                  <a:cubicBezTo>
                    <a:pt x="2122" y="3504"/>
                    <a:pt x="1668" y="3051"/>
                    <a:pt x="1668" y="2493"/>
                  </a:cubicBezTo>
                  <a:cubicBezTo>
                    <a:pt x="1668" y="1935"/>
                    <a:pt x="2122" y="1481"/>
                    <a:pt x="2680" y="1481"/>
                  </a:cubicBezTo>
                  <a:cubicBezTo>
                    <a:pt x="3237" y="1481"/>
                    <a:pt x="3691" y="1935"/>
                    <a:pt x="3691" y="2493"/>
                  </a:cubicBezTo>
                  <a:cubicBezTo>
                    <a:pt x="3691" y="3051"/>
                    <a:pt x="3237" y="3504"/>
                    <a:pt x="2680" y="3504"/>
                  </a:cubicBezTo>
                  <a:close/>
                  <a:moveTo>
                    <a:pt x="3182" y="5232"/>
                  </a:moveTo>
                  <a:lnTo>
                    <a:pt x="2178" y="5232"/>
                  </a:lnTo>
                  <a:cubicBezTo>
                    <a:pt x="1992" y="5232"/>
                    <a:pt x="1841" y="5081"/>
                    <a:pt x="1841" y="4896"/>
                  </a:cubicBezTo>
                  <a:lnTo>
                    <a:pt x="1841" y="4460"/>
                  </a:lnTo>
                  <a:cubicBezTo>
                    <a:pt x="1683" y="4393"/>
                    <a:pt x="1533" y="4306"/>
                    <a:pt x="1395" y="4203"/>
                  </a:cubicBezTo>
                  <a:lnTo>
                    <a:pt x="1018" y="4421"/>
                  </a:lnTo>
                  <a:cubicBezTo>
                    <a:pt x="941" y="4465"/>
                    <a:pt x="850" y="4477"/>
                    <a:pt x="764" y="4454"/>
                  </a:cubicBezTo>
                  <a:cubicBezTo>
                    <a:pt x="676" y="4431"/>
                    <a:pt x="604" y="4375"/>
                    <a:pt x="559" y="4298"/>
                  </a:cubicBezTo>
                  <a:lnTo>
                    <a:pt x="56" y="3428"/>
                  </a:lnTo>
                  <a:cubicBezTo>
                    <a:pt x="12" y="3350"/>
                    <a:pt x="0" y="3259"/>
                    <a:pt x="23" y="3173"/>
                  </a:cubicBezTo>
                  <a:cubicBezTo>
                    <a:pt x="46" y="3086"/>
                    <a:pt x="102" y="3013"/>
                    <a:pt x="179" y="2968"/>
                  </a:cubicBezTo>
                  <a:lnTo>
                    <a:pt x="557" y="2750"/>
                  </a:lnTo>
                  <a:cubicBezTo>
                    <a:pt x="547" y="2664"/>
                    <a:pt x="541" y="2578"/>
                    <a:pt x="541" y="2493"/>
                  </a:cubicBezTo>
                  <a:cubicBezTo>
                    <a:pt x="541" y="2407"/>
                    <a:pt x="547" y="2321"/>
                    <a:pt x="557" y="2236"/>
                  </a:cubicBezTo>
                  <a:lnTo>
                    <a:pt x="180" y="2017"/>
                  </a:lnTo>
                  <a:cubicBezTo>
                    <a:pt x="102" y="1973"/>
                    <a:pt x="46" y="1900"/>
                    <a:pt x="24" y="1813"/>
                  </a:cubicBezTo>
                  <a:cubicBezTo>
                    <a:pt x="0" y="1727"/>
                    <a:pt x="12" y="1636"/>
                    <a:pt x="56" y="1559"/>
                  </a:cubicBezTo>
                  <a:lnTo>
                    <a:pt x="559" y="688"/>
                  </a:lnTo>
                  <a:cubicBezTo>
                    <a:pt x="604" y="611"/>
                    <a:pt x="676" y="555"/>
                    <a:pt x="763" y="532"/>
                  </a:cubicBezTo>
                  <a:cubicBezTo>
                    <a:pt x="850" y="508"/>
                    <a:pt x="940" y="521"/>
                    <a:pt x="1018" y="565"/>
                  </a:cubicBezTo>
                  <a:lnTo>
                    <a:pt x="1396" y="783"/>
                  </a:lnTo>
                  <a:cubicBezTo>
                    <a:pt x="1533" y="679"/>
                    <a:pt x="1683" y="593"/>
                    <a:pt x="1841" y="526"/>
                  </a:cubicBezTo>
                  <a:lnTo>
                    <a:pt x="1841" y="90"/>
                  </a:lnTo>
                  <a:cubicBezTo>
                    <a:pt x="1841" y="40"/>
                    <a:pt x="1882" y="0"/>
                    <a:pt x="1932" y="0"/>
                  </a:cubicBezTo>
                  <a:cubicBezTo>
                    <a:pt x="1981" y="0"/>
                    <a:pt x="2022" y="40"/>
                    <a:pt x="2022" y="90"/>
                  </a:cubicBezTo>
                  <a:lnTo>
                    <a:pt x="2022" y="586"/>
                  </a:lnTo>
                  <a:cubicBezTo>
                    <a:pt x="2022" y="624"/>
                    <a:pt x="1999" y="657"/>
                    <a:pt x="1965" y="670"/>
                  </a:cubicBezTo>
                  <a:cubicBezTo>
                    <a:pt x="1783" y="742"/>
                    <a:pt x="1613" y="840"/>
                    <a:pt x="1460" y="962"/>
                  </a:cubicBezTo>
                  <a:cubicBezTo>
                    <a:pt x="1431" y="986"/>
                    <a:pt x="1390" y="989"/>
                    <a:pt x="1358" y="970"/>
                  </a:cubicBezTo>
                  <a:lnTo>
                    <a:pt x="927" y="722"/>
                  </a:lnTo>
                  <a:cubicBezTo>
                    <a:pt x="892" y="701"/>
                    <a:pt x="850" y="696"/>
                    <a:pt x="810" y="706"/>
                  </a:cubicBezTo>
                  <a:cubicBezTo>
                    <a:pt x="769" y="717"/>
                    <a:pt x="736" y="743"/>
                    <a:pt x="715" y="779"/>
                  </a:cubicBezTo>
                  <a:lnTo>
                    <a:pt x="213" y="1649"/>
                  </a:lnTo>
                  <a:cubicBezTo>
                    <a:pt x="193" y="1685"/>
                    <a:pt x="187" y="1727"/>
                    <a:pt x="198" y="1767"/>
                  </a:cubicBezTo>
                  <a:cubicBezTo>
                    <a:pt x="208" y="1807"/>
                    <a:pt x="234" y="1841"/>
                    <a:pt x="270" y="1861"/>
                  </a:cubicBezTo>
                  <a:lnTo>
                    <a:pt x="700" y="2109"/>
                  </a:lnTo>
                  <a:cubicBezTo>
                    <a:pt x="732" y="2128"/>
                    <a:pt x="749" y="2164"/>
                    <a:pt x="744" y="2201"/>
                  </a:cubicBezTo>
                  <a:cubicBezTo>
                    <a:pt x="729" y="2298"/>
                    <a:pt x="722" y="2396"/>
                    <a:pt x="722" y="2493"/>
                  </a:cubicBezTo>
                  <a:cubicBezTo>
                    <a:pt x="722" y="2590"/>
                    <a:pt x="729" y="2688"/>
                    <a:pt x="744" y="2785"/>
                  </a:cubicBezTo>
                  <a:cubicBezTo>
                    <a:pt x="749" y="2822"/>
                    <a:pt x="732" y="2858"/>
                    <a:pt x="700" y="2876"/>
                  </a:cubicBezTo>
                  <a:lnTo>
                    <a:pt x="269" y="3125"/>
                  </a:lnTo>
                  <a:cubicBezTo>
                    <a:pt x="234" y="3146"/>
                    <a:pt x="208" y="3179"/>
                    <a:pt x="198" y="3219"/>
                  </a:cubicBezTo>
                  <a:cubicBezTo>
                    <a:pt x="187" y="3259"/>
                    <a:pt x="193" y="3301"/>
                    <a:pt x="213" y="3337"/>
                  </a:cubicBezTo>
                  <a:lnTo>
                    <a:pt x="715" y="4208"/>
                  </a:lnTo>
                  <a:cubicBezTo>
                    <a:pt x="736" y="4243"/>
                    <a:pt x="769" y="4269"/>
                    <a:pt x="810" y="4279"/>
                  </a:cubicBezTo>
                  <a:cubicBezTo>
                    <a:pt x="850" y="4290"/>
                    <a:pt x="892" y="4284"/>
                    <a:pt x="927" y="4264"/>
                  </a:cubicBezTo>
                  <a:lnTo>
                    <a:pt x="1358" y="4015"/>
                  </a:lnTo>
                  <a:cubicBezTo>
                    <a:pt x="1390" y="3997"/>
                    <a:pt x="1431" y="4000"/>
                    <a:pt x="1460" y="4023"/>
                  </a:cubicBezTo>
                  <a:cubicBezTo>
                    <a:pt x="1612" y="4145"/>
                    <a:pt x="1782" y="4244"/>
                    <a:pt x="1965" y="4315"/>
                  </a:cubicBezTo>
                  <a:cubicBezTo>
                    <a:pt x="1999" y="4329"/>
                    <a:pt x="2022" y="4362"/>
                    <a:pt x="2022" y="4400"/>
                  </a:cubicBezTo>
                  <a:lnTo>
                    <a:pt x="2022" y="4896"/>
                  </a:lnTo>
                  <a:cubicBezTo>
                    <a:pt x="2022" y="4982"/>
                    <a:pt x="2092" y="5051"/>
                    <a:pt x="2178" y="5051"/>
                  </a:cubicBezTo>
                  <a:lnTo>
                    <a:pt x="3182" y="5051"/>
                  </a:lnTo>
                  <a:cubicBezTo>
                    <a:pt x="3268" y="5051"/>
                    <a:pt x="3338" y="4982"/>
                    <a:pt x="3338" y="4896"/>
                  </a:cubicBezTo>
                  <a:lnTo>
                    <a:pt x="3338" y="4400"/>
                  </a:lnTo>
                  <a:cubicBezTo>
                    <a:pt x="3338" y="4362"/>
                    <a:pt x="3360" y="4329"/>
                    <a:pt x="3395" y="4315"/>
                  </a:cubicBezTo>
                  <a:cubicBezTo>
                    <a:pt x="3577" y="4244"/>
                    <a:pt x="3747" y="4146"/>
                    <a:pt x="3900" y="4023"/>
                  </a:cubicBezTo>
                  <a:cubicBezTo>
                    <a:pt x="3929" y="4000"/>
                    <a:pt x="3970" y="3997"/>
                    <a:pt x="4001" y="4015"/>
                  </a:cubicBezTo>
                  <a:lnTo>
                    <a:pt x="4432" y="4264"/>
                  </a:lnTo>
                  <a:cubicBezTo>
                    <a:pt x="4506" y="4307"/>
                    <a:pt x="4602" y="4282"/>
                    <a:pt x="4644" y="4207"/>
                  </a:cubicBezTo>
                  <a:lnTo>
                    <a:pt x="4844" y="3863"/>
                  </a:lnTo>
                  <a:cubicBezTo>
                    <a:pt x="4868" y="3819"/>
                    <a:pt x="4923" y="3805"/>
                    <a:pt x="4967" y="3829"/>
                  </a:cubicBezTo>
                  <a:cubicBezTo>
                    <a:pt x="5010" y="3855"/>
                    <a:pt x="5025" y="3910"/>
                    <a:pt x="5000" y="3952"/>
                  </a:cubicBezTo>
                  <a:lnTo>
                    <a:pt x="4801" y="4298"/>
                  </a:lnTo>
                  <a:cubicBezTo>
                    <a:pt x="4708" y="4458"/>
                    <a:pt x="4502" y="4514"/>
                    <a:pt x="4341" y="4421"/>
                  </a:cubicBezTo>
                  <a:lnTo>
                    <a:pt x="3964" y="4203"/>
                  </a:lnTo>
                  <a:cubicBezTo>
                    <a:pt x="3826" y="4306"/>
                    <a:pt x="3677" y="4393"/>
                    <a:pt x="3518" y="4460"/>
                  </a:cubicBezTo>
                  <a:lnTo>
                    <a:pt x="3518" y="4896"/>
                  </a:lnTo>
                  <a:cubicBezTo>
                    <a:pt x="3518" y="5081"/>
                    <a:pt x="3368" y="5232"/>
                    <a:pt x="3182" y="5232"/>
                  </a:cubicBezTo>
                  <a:close/>
                </a:path>
              </a:pathLst>
            </a:custGeom>
            <a:solidFill>
              <a:schemeClr val="accent1">
                <a:lumMod val="75000"/>
              </a:schemeClr>
            </a:solidFill>
            <a:ln>
              <a:noFill/>
            </a:ln>
            <a:effectLst/>
          </p:spPr>
          <p:txBody>
            <a:bodyPr wrap="none" anchor="ctr"/>
            <a:lstStyle/>
            <a:p>
              <a:endParaRPr lang="es-ES_tradnl" sz="1633"/>
            </a:p>
          </p:txBody>
        </p:sp>
        <p:grpSp>
          <p:nvGrpSpPr>
            <p:cNvPr id="110" name="Group 6">
              <a:extLst>
                <a:ext uri="{FF2B5EF4-FFF2-40B4-BE49-F238E27FC236}">
                  <a16:creationId xmlns:a16="http://schemas.microsoft.com/office/drawing/2014/main" id="{B62D4A9C-72A7-454C-8660-833659B28F67}"/>
                </a:ext>
              </a:extLst>
            </p:cNvPr>
            <p:cNvGrpSpPr>
              <a:grpSpLocks/>
            </p:cNvGrpSpPr>
            <p:nvPr/>
          </p:nvGrpSpPr>
          <p:grpSpPr bwMode="auto">
            <a:xfrm>
              <a:off x="29597" y="109718"/>
              <a:ext cx="1331455" cy="1719269"/>
              <a:chOff x="3309938" y="4121150"/>
              <a:chExt cx="1836737" cy="2371725"/>
            </a:xfrm>
            <a:solidFill>
              <a:schemeClr val="accent3">
                <a:lumMod val="75000"/>
              </a:schemeClr>
            </a:solidFill>
          </p:grpSpPr>
          <p:sp>
            <p:nvSpPr>
              <p:cNvPr id="143" name="Freeform 1">
                <a:extLst>
                  <a:ext uri="{FF2B5EF4-FFF2-40B4-BE49-F238E27FC236}">
                    <a16:creationId xmlns:a16="http://schemas.microsoft.com/office/drawing/2014/main" id="{E5119941-7053-CD42-BCC5-12FF32B95A0E}"/>
                  </a:ext>
                </a:extLst>
              </p:cNvPr>
              <p:cNvSpPr>
                <a:spLocks noChangeArrowheads="1"/>
              </p:cNvSpPr>
              <p:nvPr/>
            </p:nvSpPr>
            <p:spPr bwMode="auto">
              <a:xfrm>
                <a:off x="4108450" y="5248275"/>
                <a:ext cx="290513" cy="741363"/>
              </a:xfrm>
              <a:custGeom>
                <a:avLst/>
                <a:gdLst>
                  <a:gd name="T0" fmla="*/ 175099 w 808"/>
                  <a:gd name="T1" fmla="*/ 51798 h 2061"/>
                  <a:gd name="T2" fmla="*/ 175099 w 808"/>
                  <a:gd name="T3" fmla="*/ 51798 h 2061"/>
                  <a:gd name="T4" fmla="*/ 289075 w 808"/>
                  <a:gd name="T5" fmla="*/ 210431 h 2061"/>
                  <a:gd name="T6" fmla="*/ 289075 w 808"/>
                  <a:gd name="T7" fmla="*/ 227697 h 2061"/>
                  <a:gd name="T8" fmla="*/ 221840 w 808"/>
                  <a:gd name="T9" fmla="*/ 227697 h 2061"/>
                  <a:gd name="T10" fmla="*/ 221840 w 808"/>
                  <a:gd name="T11" fmla="*/ 205754 h 2061"/>
                  <a:gd name="T12" fmla="*/ 221840 w 808"/>
                  <a:gd name="T13" fmla="*/ 205754 h 2061"/>
                  <a:gd name="T14" fmla="*/ 147414 w 808"/>
                  <a:gd name="T15" fmla="*/ 113668 h 2061"/>
                  <a:gd name="T16" fmla="*/ 147414 w 808"/>
                  <a:gd name="T17" fmla="*/ 113668 h 2061"/>
                  <a:gd name="T18" fmla="*/ 73707 w 808"/>
                  <a:gd name="T19" fmla="*/ 205754 h 2061"/>
                  <a:gd name="T20" fmla="*/ 73707 w 808"/>
                  <a:gd name="T21" fmla="*/ 205754 h 2061"/>
                  <a:gd name="T22" fmla="*/ 290153 w 808"/>
                  <a:gd name="T23" fmla="*/ 532731 h 2061"/>
                  <a:gd name="T24" fmla="*/ 290153 w 808"/>
                  <a:gd name="T25" fmla="*/ 532731 h 2061"/>
                  <a:gd name="T26" fmla="*/ 175099 w 808"/>
                  <a:gd name="T27" fmla="*/ 692083 h 2061"/>
                  <a:gd name="T28" fmla="*/ 175099 w 808"/>
                  <a:gd name="T29" fmla="*/ 741003 h 2061"/>
                  <a:gd name="T30" fmla="*/ 116133 w 808"/>
                  <a:gd name="T31" fmla="*/ 741003 h 2061"/>
                  <a:gd name="T32" fmla="*/ 116133 w 808"/>
                  <a:gd name="T33" fmla="*/ 692083 h 2061"/>
                  <a:gd name="T34" fmla="*/ 116133 w 808"/>
                  <a:gd name="T35" fmla="*/ 692083 h 2061"/>
                  <a:gd name="T36" fmla="*/ 0 w 808"/>
                  <a:gd name="T37" fmla="*/ 532731 h 2061"/>
                  <a:gd name="T38" fmla="*/ 0 w 808"/>
                  <a:gd name="T39" fmla="*/ 493163 h 2061"/>
                  <a:gd name="T40" fmla="*/ 67235 w 808"/>
                  <a:gd name="T41" fmla="*/ 493163 h 2061"/>
                  <a:gd name="T42" fmla="*/ 67235 w 808"/>
                  <a:gd name="T43" fmla="*/ 537407 h 2061"/>
                  <a:gd name="T44" fmla="*/ 67235 w 808"/>
                  <a:gd name="T45" fmla="*/ 537407 h 2061"/>
                  <a:gd name="T46" fmla="*/ 142740 w 808"/>
                  <a:gd name="T47" fmla="*/ 628774 h 2061"/>
                  <a:gd name="T48" fmla="*/ 142740 w 808"/>
                  <a:gd name="T49" fmla="*/ 628774 h 2061"/>
                  <a:gd name="T50" fmla="*/ 218244 w 808"/>
                  <a:gd name="T51" fmla="*/ 537407 h 2061"/>
                  <a:gd name="T52" fmla="*/ 218244 w 808"/>
                  <a:gd name="T53" fmla="*/ 537407 h 2061"/>
                  <a:gd name="T54" fmla="*/ 2876 w 808"/>
                  <a:gd name="T55" fmla="*/ 210431 h 2061"/>
                  <a:gd name="T56" fmla="*/ 2876 w 808"/>
                  <a:gd name="T57" fmla="*/ 210431 h 2061"/>
                  <a:gd name="T58" fmla="*/ 116133 w 808"/>
                  <a:gd name="T59" fmla="*/ 51798 h 2061"/>
                  <a:gd name="T60" fmla="*/ 116133 w 808"/>
                  <a:gd name="T61" fmla="*/ 0 h 2061"/>
                  <a:gd name="T62" fmla="*/ 175099 w 808"/>
                  <a:gd name="T63" fmla="*/ 0 h 2061"/>
                  <a:gd name="T64" fmla="*/ 175099 w 808"/>
                  <a:gd name="T65" fmla="*/ 51798 h 206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808" h="2061">
                    <a:moveTo>
                      <a:pt x="487" y="144"/>
                    </a:moveTo>
                    <a:lnTo>
                      <a:pt x="487" y="144"/>
                    </a:lnTo>
                    <a:cubicBezTo>
                      <a:pt x="705" y="175"/>
                      <a:pt x="804" y="344"/>
                      <a:pt x="804" y="585"/>
                    </a:cubicBezTo>
                    <a:lnTo>
                      <a:pt x="804" y="633"/>
                    </a:lnTo>
                    <a:lnTo>
                      <a:pt x="617" y="633"/>
                    </a:lnTo>
                    <a:lnTo>
                      <a:pt x="617" y="572"/>
                    </a:lnTo>
                    <a:cubicBezTo>
                      <a:pt x="617" y="413"/>
                      <a:pt x="553" y="316"/>
                      <a:pt x="410" y="316"/>
                    </a:cubicBezTo>
                    <a:cubicBezTo>
                      <a:pt x="269" y="316"/>
                      <a:pt x="205" y="413"/>
                      <a:pt x="205" y="572"/>
                    </a:cubicBezTo>
                    <a:cubicBezTo>
                      <a:pt x="205" y="974"/>
                      <a:pt x="807" y="977"/>
                      <a:pt x="807" y="1481"/>
                    </a:cubicBezTo>
                    <a:cubicBezTo>
                      <a:pt x="807" y="1722"/>
                      <a:pt x="705" y="1893"/>
                      <a:pt x="487" y="1924"/>
                    </a:cubicBezTo>
                    <a:lnTo>
                      <a:pt x="487" y="2060"/>
                    </a:lnTo>
                    <a:lnTo>
                      <a:pt x="323" y="2060"/>
                    </a:lnTo>
                    <a:lnTo>
                      <a:pt x="323" y="1924"/>
                    </a:lnTo>
                    <a:cubicBezTo>
                      <a:pt x="100" y="1893"/>
                      <a:pt x="0" y="1724"/>
                      <a:pt x="0" y="1481"/>
                    </a:cubicBezTo>
                    <a:lnTo>
                      <a:pt x="0" y="1371"/>
                    </a:lnTo>
                    <a:lnTo>
                      <a:pt x="187" y="1371"/>
                    </a:lnTo>
                    <a:lnTo>
                      <a:pt x="187" y="1494"/>
                    </a:lnTo>
                    <a:cubicBezTo>
                      <a:pt x="187" y="1656"/>
                      <a:pt x="254" y="1748"/>
                      <a:pt x="397" y="1748"/>
                    </a:cubicBezTo>
                    <a:cubicBezTo>
                      <a:pt x="543" y="1748"/>
                      <a:pt x="607" y="1656"/>
                      <a:pt x="607" y="1494"/>
                    </a:cubicBezTo>
                    <a:cubicBezTo>
                      <a:pt x="607" y="1095"/>
                      <a:pt x="8" y="1089"/>
                      <a:pt x="8" y="585"/>
                    </a:cubicBezTo>
                    <a:cubicBezTo>
                      <a:pt x="8" y="339"/>
                      <a:pt x="107" y="177"/>
                      <a:pt x="323" y="144"/>
                    </a:cubicBezTo>
                    <a:lnTo>
                      <a:pt x="323" y="0"/>
                    </a:lnTo>
                    <a:lnTo>
                      <a:pt x="487" y="0"/>
                    </a:lnTo>
                    <a:lnTo>
                      <a:pt x="487" y="14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44" name="Freeform 31">
                <a:extLst>
                  <a:ext uri="{FF2B5EF4-FFF2-40B4-BE49-F238E27FC236}">
                    <a16:creationId xmlns:a16="http://schemas.microsoft.com/office/drawing/2014/main" id="{22B5C94A-5EEC-5143-AD4A-663813B3A344}"/>
                  </a:ext>
                </a:extLst>
              </p:cNvPr>
              <p:cNvSpPr>
                <a:spLocks noChangeArrowheads="1"/>
              </p:cNvSpPr>
              <p:nvPr/>
            </p:nvSpPr>
            <p:spPr bwMode="auto">
              <a:xfrm>
                <a:off x="3309938" y="4754563"/>
                <a:ext cx="1836737" cy="1738312"/>
              </a:xfrm>
              <a:custGeom>
                <a:avLst/>
                <a:gdLst>
                  <a:gd name="T0" fmla="*/ 918008 w 5102"/>
                  <a:gd name="T1" fmla="*/ 64782 h 4830"/>
                  <a:gd name="T2" fmla="*/ 918008 w 5102"/>
                  <a:gd name="T3" fmla="*/ 64782 h 4830"/>
                  <a:gd name="T4" fmla="*/ 317163 w 5102"/>
                  <a:gd name="T5" fmla="*/ 396609 h 4830"/>
                  <a:gd name="T6" fmla="*/ 317163 w 5102"/>
                  <a:gd name="T7" fmla="*/ 396609 h 4830"/>
                  <a:gd name="T8" fmla="*/ 64801 w 5102"/>
                  <a:gd name="T9" fmla="*/ 1044787 h 4830"/>
                  <a:gd name="T10" fmla="*/ 64801 w 5102"/>
                  <a:gd name="T11" fmla="*/ 1044787 h 4830"/>
                  <a:gd name="T12" fmla="*/ 918008 w 5102"/>
                  <a:gd name="T13" fmla="*/ 1672810 h 4830"/>
                  <a:gd name="T14" fmla="*/ 918008 w 5102"/>
                  <a:gd name="T15" fmla="*/ 1672810 h 4830"/>
                  <a:gd name="T16" fmla="*/ 1771216 w 5102"/>
                  <a:gd name="T17" fmla="*/ 1044787 h 4830"/>
                  <a:gd name="T18" fmla="*/ 1771216 w 5102"/>
                  <a:gd name="T19" fmla="*/ 1044787 h 4830"/>
                  <a:gd name="T20" fmla="*/ 1518854 w 5102"/>
                  <a:gd name="T21" fmla="*/ 396609 h 4830"/>
                  <a:gd name="T22" fmla="*/ 1518854 w 5102"/>
                  <a:gd name="T23" fmla="*/ 396609 h 4830"/>
                  <a:gd name="T24" fmla="*/ 918008 w 5102"/>
                  <a:gd name="T25" fmla="*/ 64782 h 4830"/>
                  <a:gd name="T26" fmla="*/ 918008 w 5102"/>
                  <a:gd name="T27" fmla="*/ 1737952 h 4830"/>
                  <a:gd name="T28" fmla="*/ 918008 w 5102"/>
                  <a:gd name="T29" fmla="*/ 1737952 h 4830"/>
                  <a:gd name="T30" fmla="*/ 0 w 5102"/>
                  <a:gd name="T31" fmla="*/ 1044787 h 4830"/>
                  <a:gd name="T32" fmla="*/ 0 w 5102"/>
                  <a:gd name="T33" fmla="*/ 1044787 h 4830"/>
                  <a:gd name="T34" fmla="*/ 918008 w 5102"/>
                  <a:gd name="T35" fmla="*/ 0 h 4830"/>
                  <a:gd name="T36" fmla="*/ 918008 w 5102"/>
                  <a:gd name="T37" fmla="*/ 0 h 4830"/>
                  <a:gd name="T38" fmla="*/ 1569615 w 5102"/>
                  <a:gd name="T39" fmla="*/ 355940 h 4830"/>
                  <a:gd name="T40" fmla="*/ 1569615 w 5102"/>
                  <a:gd name="T41" fmla="*/ 355940 h 4830"/>
                  <a:gd name="T42" fmla="*/ 1836377 w 5102"/>
                  <a:gd name="T43" fmla="*/ 1044787 h 4830"/>
                  <a:gd name="T44" fmla="*/ 1836377 w 5102"/>
                  <a:gd name="T45" fmla="*/ 1044787 h 4830"/>
                  <a:gd name="T46" fmla="*/ 918008 w 5102"/>
                  <a:gd name="T47" fmla="*/ 1737952 h 483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5102" h="4830">
                    <a:moveTo>
                      <a:pt x="2550" y="180"/>
                    </a:moveTo>
                    <a:lnTo>
                      <a:pt x="2550" y="180"/>
                    </a:lnTo>
                    <a:cubicBezTo>
                      <a:pt x="1952" y="180"/>
                      <a:pt x="1360" y="507"/>
                      <a:pt x="881" y="1102"/>
                    </a:cubicBezTo>
                    <a:cubicBezTo>
                      <a:pt x="449" y="1638"/>
                      <a:pt x="180" y="2329"/>
                      <a:pt x="180" y="2903"/>
                    </a:cubicBezTo>
                    <a:cubicBezTo>
                      <a:pt x="180" y="3963"/>
                      <a:pt x="1111" y="4648"/>
                      <a:pt x="2550" y="4648"/>
                    </a:cubicBezTo>
                    <a:cubicBezTo>
                      <a:pt x="3989" y="4648"/>
                      <a:pt x="4920" y="3963"/>
                      <a:pt x="4920" y="2903"/>
                    </a:cubicBezTo>
                    <a:cubicBezTo>
                      <a:pt x="4920" y="2329"/>
                      <a:pt x="4651" y="1638"/>
                      <a:pt x="4219" y="1102"/>
                    </a:cubicBezTo>
                    <a:cubicBezTo>
                      <a:pt x="3741" y="507"/>
                      <a:pt x="3149" y="180"/>
                      <a:pt x="2550" y="180"/>
                    </a:cubicBezTo>
                    <a:close/>
                    <a:moveTo>
                      <a:pt x="2550" y="4829"/>
                    </a:moveTo>
                    <a:lnTo>
                      <a:pt x="2550" y="4829"/>
                    </a:lnTo>
                    <a:cubicBezTo>
                      <a:pt x="1001" y="4829"/>
                      <a:pt x="0" y="4072"/>
                      <a:pt x="0" y="2903"/>
                    </a:cubicBezTo>
                    <a:cubicBezTo>
                      <a:pt x="0" y="1596"/>
                      <a:pt x="1176" y="0"/>
                      <a:pt x="2550" y="0"/>
                    </a:cubicBezTo>
                    <a:cubicBezTo>
                      <a:pt x="3204" y="0"/>
                      <a:pt x="3846" y="351"/>
                      <a:pt x="4360" y="989"/>
                    </a:cubicBezTo>
                    <a:cubicBezTo>
                      <a:pt x="4823" y="1564"/>
                      <a:pt x="5101" y="2280"/>
                      <a:pt x="5101" y="2903"/>
                    </a:cubicBezTo>
                    <a:cubicBezTo>
                      <a:pt x="5101" y="4072"/>
                      <a:pt x="4099" y="4829"/>
                      <a:pt x="2550" y="4829"/>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45" name="Freeform 32">
                <a:extLst>
                  <a:ext uri="{FF2B5EF4-FFF2-40B4-BE49-F238E27FC236}">
                    <a16:creationId xmlns:a16="http://schemas.microsoft.com/office/drawing/2014/main" id="{3C7C5FE6-4C2E-AB4D-977F-72817EC71285}"/>
                  </a:ext>
                </a:extLst>
              </p:cNvPr>
              <p:cNvSpPr>
                <a:spLocks noChangeArrowheads="1"/>
              </p:cNvSpPr>
              <p:nvPr/>
            </p:nvSpPr>
            <p:spPr bwMode="auto">
              <a:xfrm>
                <a:off x="3843338" y="4121150"/>
                <a:ext cx="769937" cy="534988"/>
              </a:xfrm>
              <a:custGeom>
                <a:avLst/>
                <a:gdLst>
                  <a:gd name="T0" fmla="*/ 80705 w 2137"/>
                  <a:gd name="T1" fmla="*/ 65076 h 1488"/>
                  <a:gd name="T2" fmla="*/ 381546 w 2137"/>
                  <a:gd name="T3" fmla="*/ 466676 h 1488"/>
                  <a:gd name="T4" fmla="*/ 381546 w 2137"/>
                  <a:gd name="T5" fmla="*/ 466676 h 1488"/>
                  <a:gd name="T6" fmla="*/ 384788 w 2137"/>
                  <a:gd name="T7" fmla="*/ 469553 h 1488"/>
                  <a:gd name="T8" fmla="*/ 384788 w 2137"/>
                  <a:gd name="T9" fmla="*/ 469553 h 1488"/>
                  <a:gd name="T10" fmla="*/ 388031 w 2137"/>
                  <a:gd name="T11" fmla="*/ 466676 h 1488"/>
                  <a:gd name="T12" fmla="*/ 688872 w 2137"/>
                  <a:gd name="T13" fmla="*/ 65076 h 1488"/>
                  <a:gd name="T14" fmla="*/ 80705 w 2137"/>
                  <a:gd name="T15" fmla="*/ 65076 h 1488"/>
                  <a:gd name="T16" fmla="*/ 384788 w 2137"/>
                  <a:gd name="T17" fmla="*/ 534628 h 1488"/>
                  <a:gd name="T18" fmla="*/ 384788 w 2137"/>
                  <a:gd name="T19" fmla="*/ 534628 h 1488"/>
                  <a:gd name="T20" fmla="*/ 329664 w 2137"/>
                  <a:gd name="T21" fmla="*/ 505506 h 1488"/>
                  <a:gd name="T22" fmla="*/ 19095 w 2137"/>
                  <a:gd name="T23" fmla="*/ 90962 h 1488"/>
                  <a:gd name="T24" fmla="*/ 19095 w 2137"/>
                  <a:gd name="T25" fmla="*/ 90962 h 1488"/>
                  <a:gd name="T26" fmla="*/ 9728 w 2137"/>
                  <a:gd name="T27" fmla="*/ 29482 h 1488"/>
                  <a:gd name="T28" fmla="*/ 9728 w 2137"/>
                  <a:gd name="T29" fmla="*/ 29482 h 1488"/>
                  <a:gd name="T30" fmla="*/ 64852 w 2137"/>
                  <a:gd name="T31" fmla="*/ 0 h 1488"/>
                  <a:gd name="T32" fmla="*/ 705085 w 2137"/>
                  <a:gd name="T33" fmla="*/ 0 h 1488"/>
                  <a:gd name="T34" fmla="*/ 705085 w 2137"/>
                  <a:gd name="T35" fmla="*/ 0 h 1488"/>
                  <a:gd name="T36" fmla="*/ 760209 w 2137"/>
                  <a:gd name="T37" fmla="*/ 29482 h 1488"/>
                  <a:gd name="T38" fmla="*/ 760209 w 2137"/>
                  <a:gd name="T39" fmla="*/ 29482 h 1488"/>
                  <a:gd name="T40" fmla="*/ 750842 w 2137"/>
                  <a:gd name="T41" fmla="*/ 90962 h 1488"/>
                  <a:gd name="T42" fmla="*/ 440273 w 2137"/>
                  <a:gd name="T43" fmla="*/ 505506 h 1488"/>
                  <a:gd name="T44" fmla="*/ 440273 w 2137"/>
                  <a:gd name="T45" fmla="*/ 505506 h 1488"/>
                  <a:gd name="T46" fmla="*/ 384788 w 2137"/>
                  <a:gd name="T47" fmla="*/ 534628 h 148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2137" h="1488">
                    <a:moveTo>
                      <a:pt x="224" y="181"/>
                    </a:moveTo>
                    <a:lnTo>
                      <a:pt x="1059" y="1298"/>
                    </a:lnTo>
                    <a:cubicBezTo>
                      <a:pt x="1063" y="1303"/>
                      <a:pt x="1067" y="1305"/>
                      <a:pt x="1068" y="1306"/>
                    </a:cubicBezTo>
                    <a:cubicBezTo>
                      <a:pt x="1070" y="1305"/>
                      <a:pt x="1073" y="1303"/>
                      <a:pt x="1077" y="1298"/>
                    </a:cubicBezTo>
                    <a:lnTo>
                      <a:pt x="1912" y="181"/>
                    </a:lnTo>
                    <a:lnTo>
                      <a:pt x="224" y="181"/>
                    </a:lnTo>
                    <a:close/>
                    <a:moveTo>
                      <a:pt x="1068" y="1487"/>
                    </a:moveTo>
                    <a:lnTo>
                      <a:pt x="1068" y="1487"/>
                    </a:lnTo>
                    <a:cubicBezTo>
                      <a:pt x="1009" y="1487"/>
                      <a:pt x="953" y="1457"/>
                      <a:pt x="915" y="1406"/>
                    </a:cubicBezTo>
                    <a:lnTo>
                      <a:pt x="53" y="253"/>
                    </a:lnTo>
                    <a:cubicBezTo>
                      <a:pt x="10" y="197"/>
                      <a:pt x="0" y="134"/>
                      <a:pt x="27" y="82"/>
                    </a:cubicBezTo>
                    <a:cubicBezTo>
                      <a:pt x="53" y="30"/>
                      <a:pt x="108" y="0"/>
                      <a:pt x="180" y="0"/>
                    </a:cubicBezTo>
                    <a:lnTo>
                      <a:pt x="1957" y="0"/>
                    </a:lnTo>
                    <a:cubicBezTo>
                      <a:pt x="2028" y="0"/>
                      <a:pt x="2084" y="30"/>
                      <a:pt x="2110" y="82"/>
                    </a:cubicBezTo>
                    <a:cubicBezTo>
                      <a:pt x="2136" y="134"/>
                      <a:pt x="2126" y="197"/>
                      <a:pt x="2084" y="253"/>
                    </a:cubicBezTo>
                    <a:lnTo>
                      <a:pt x="1222" y="1406"/>
                    </a:lnTo>
                    <a:cubicBezTo>
                      <a:pt x="1183" y="1457"/>
                      <a:pt x="1128" y="1487"/>
                      <a:pt x="1068" y="1487"/>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46" name="Freeform 33">
                <a:extLst>
                  <a:ext uri="{FF2B5EF4-FFF2-40B4-BE49-F238E27FC236}">
                    <a16:creationId xmlns:a16="http://schemas.microsoft.com/office/drawing/2014/main" id="{59A2F2F8-A8D2-1248-B72F-8515970F9E74}"/>
                  </a:ext>
                </a:extLst>
              </p:cNvPr>
              <p:cNvSpPr>
                <a:spLocks noChangeArrowheads="1"/>
              </p:cNvSpPr>
              <p:nvPr/>
            </p:nvSpPr>
            <p:spPr bwMode="auto">
              <a:xfrm>
                <a:off x="4024313" y="4597400"/>
                <a:ext cx="407987" cy="222250"/>
              </a:xfrm>
              <a:custGeom>
                <a:avLst/>
                <a:gdLst>
                  <a:gd name="T0" fmla="*/ 111007 w 1132"/>
                  <a:gd name="T1" fmla="*/ 64987 h 619"/>
                  <a:gd name="T2" fmla="*/ 111007 w 1132"/>
                  <a:gd name="T3" fmla="*/ 64987 h 619"/>
                  <a:gd name="T4" fmla="*/ 64874 w 1132"/>
                  <a:gd name="T5" fmla="*/ 110945 h 619"/>
                  <a:gd name="T6" fmla="*/ 64874 w 1132"/>
                  <a:gd name="T7" fmla="*/ 110945 h 619"/>
                  <a:gd name="T8" fmla="*/ 111007 w 1132"/>
                  <a:gd name="T9" fmla="*/ 157263 h 619"/>
                  <a:gd name="T10" fmla="*/ 296259 w 1132"/>
                  <a:gd name="T11" fmla="*/ 157263 h 619"/>
                  <a:gd name="T12" fmla="*/ 296259 w 1132"/>
                  <a:gd name="T13" fmla="*/ 157263 h 619"/>
                  <a:gd name="T14" fmla="*/ 342392 w 1132"/>
                  <a:gd name="T15" fmla="*/ 110945 h 619"/>
                  <a:gd name="T16" fmla="*/ 342392 w 1132"/>
                  <a:gd name="T17" fmla="*/ 110945 h 619"/>
                  <a:gd name="T18" fmla="*/ 296259 w 1132"/>
                  <a:gd name="T19" fmla="*/ 64987 h 619"/>
                  <a:gd name="T20" fmla="*/ 111007 w 1132"/>
                  <a:gd name="T21" fmla="*/ 64987 h 619"/>
                  <a:gd name="T22" fmla="*/ 296259 w 1132"/>
                  <a:gd name="T23" fmla="*/ 221891 h 619"/>
                  <a:gd name="T24" fmla="*/ 111007 w 1132"/>
                  <a:gd name="T25" fmla="*/ 221891 h 619"/>
                  <a:gd name="T26" fmla="*/ 111007 w 1132"/>
                  <a:gd name="T27" fmla="*/ 221891 h 619"/>
                  <a:gd name="T28" fmla="*/ 0 w 1132"/>
                  <a:gd name="T29" fmla="*/ 110945 h 619"/>
                  <a:gd name="T30" fmla="*/ 0 w 1132"/>
                  <a:gd name="T31" fmla="*/ 110945 h 619"/>
                  <a:gd name="T32" fmla="*/ 111007 w 1132"/>
                  <a:gd name="T33" fmla="*/ 0 h 619"/>
                  <a:gd name="T34" fmla="*/ 296259 w 1132"/>
                  <a:gd name="T35" fmla="*/ 0 h 619"/>
                  <a:gd name="T36" fmla="*/ 296259 w 1132"/>
                  <a:gd name="T37" fmla="*/ 0 h 619"/>
                  <a:gd name="T38" fmla="*/ 407627 w 1132"/>
                  <a:gd name="T39" fmla="*/ 110945 h 619"/>
                  <a:gd name="T40" fmla="*/ 407627 w 1132"/>
                  <a:gd name="T41" fmla="*/ 110945 h 619"/>
                  <a:gd name="T42" fmla="*/ 296259 w 1132"/>
                  <a:gd name="T43" fmla="*/ 221891 h 61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132" h="619">
                    <a:moveTo>
                      <a:pt x="308" y="181"/>
                    </a:moveTo>
                    <a:lnTo>
                      <a:pt x="308" y="181"/>
                    </a:lnTo>
                    <a:cubicBezTo>
                      <a:pt x="237" y="181"/>
                      <a:pt x="180" y="239"/>
                      <a:pt x="180" y="309"/>
                    </a:cubicBezTo>
                    <a:cubicBezTo>
                      <a:pt x="180" y="380"/>
                      <a:pt x="237" y="438"/>
                      <a:pt x="308" y="438"/>
                    </a:cubicBezTo>
                    <a:lnTo>
                      <a:pt x="822" y="438"/>
                    </a:lnTo>
                    <a:cubicBezTo>
                      <a:pt x="893" y="438"/>
                      <a:pt x="950" y="380"/>
                      <a:pt x="950" y="309"/>
                    </a:cubicBezTo>
                    <a:cubicBezTo>
                      <a:pt x="950" y="239"/>
                      <a:pt x="893" y="181"/>
                      <a:pt x="822" y="181"/>
                    </a:cubicBezTo>
                    <a:lnTo>
                      <a:pt x="308" y="181"/>
                    </a:lnTo>
                    <a:close/>
                    <a:moveTo>
                      <a:pt x="822" y="618"/>
                    </a:moveTo>
                    <a:lnTo>
                      <a:pt x="308" y="618"/>
                    </a:lnTo>
                    <a:cubicBezTo>
                      <a:pt x="138" y="618"/>
                      <a:pt x="0" y="480"/>
                      <a:pt x="0" y="309"/>
                    </a:cubicBezTo>
                    <a:cubicBezTo>
                      <a:pt x="0" y="139"/>
                      <a:pt x="138" y="0"/>
                      <a:pt x="308" y="0"/>
                    </a:cubicBezTo>
                    <a:lnTo>
                      <a:pt x="822" y="0"/>
                    </a:lnTo>
                    <a:cubicBezTo>
                      <a:pt x="993" y="0"/>
                      <a:pt x="1131" y="139"/>
                      <a:pt x="1131" y="309"/>
                    </a:cubicBezTo>
                    <a:cubicBezTo>
                      <a:pt x="1131" y="480"/>
                      <a:pt x="993" y="618"/>
                      <a:pt x="822" y="61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grpSp>
        <p:grpSp>
          <p:nvGrpSpPr>
            <p:cNvPr id="111" name="Group 9">
              <a:extLst>
                <a:ext uri="{FF2B5EF4-FFF2-40B4-BE49-F238E27FC236}">
                  <a16:creationId xmlns:a16="http://schemas.microsoft.com/office/drawing/2014/main" id="{EA7323DF-92D0-0148-A0AB-8C52BF8BC723}"/>
                </a:ext>
              </a:extLst>
            </p:cNvPr>
            <p:cNvGrpSpPr>
              <a:grpSpLocks/>
            </p:cNvGrpSpPr>
            <p:nvPr/>
          </p:nvGrpSpPr>
          <p:grpSpPr bwMode="auto">
            <a:xfrm>
              <a:off x="69691" y="2828104"/>
              <a:ext cx="1351019" cy="772176"/>
              <a:chOff x="5507038" y="1647825"/>
              <a:chExt cx="1863725" cy="1065213"/>
            </a:xfrm>
            <a:solidFill>
              <a:schemeClr val="accent1">
                <a:lumMod val="75000"/>
              </a:schemeClr>
            </a:solidFill>
          </p:grpSpPr>
          <p:sp>
            <p:nvSpPr>
              <p:cNvPr id="141" name="Freeform 34">
                <a:extLst>
                  <a:ext uri="{FF2B5EF4-FFF2-40B4-BE49-F238E27FC236}">
                    <a16:creationId xmlns:a16="http://schemas.microsoft.com/office/drawing/2014/main" id="{39932243-B69C-1A49-9876-E6D8255F0E1B}"/>
                  </a:ext>
                </a:extLst>
              </p:cNvPr>
              <p:cNvSpPr>
                <a:spLocks noChangeArrowheads="1"/>
              </p:cNvSpPr>
              <p:nvPr/>
            </p:nvSpPr>
            <p:spPr bwMode="auto">
              <a:xfrm>
                <a:off x="7092950" y="1647825"/>
                <a:ext cx="277813" cy="246063"/>
              </a:xfrm>
              <a:custGeom>
                <a:avLst/>
                <a:gdLst>
                  <a:gd name="T0" fmla="*/ 15474 w 772"/>
                  <a:gd name="T1" fmla="*/ 110764 h 682"/>
                  <a:gd name="T2" fmla="*/ 15474 w 772"/>
                  <a:gd name="T3" fmla="*/ 110764 h 682"/>
                  <a:gd name="T4" fmla="*/ 17273 w 772"/>
                  <a:gd name="T5" fmla="*/ 139989 h 682"/>
                  <a:gd name="T6" fmla="*/ 250823 w 772"/>
                  <a:gd name="T7" fmla="*/ 238486 h 682"/>
                  <a:gd name="T8" fmla="*/ 250823 w 772"/>
                  <a:gd name="T9" fmla="*/ 238486 h 682"/>
                  <a:gd name="T10" fmla="*/ 272775 w 772"/>
                  <a:gd name="T11" fmla="*/ 219725 h 682"/>
                  <a:gd name="T12" fmla="*/ 224554 w 772"/>
                  <a:gd name="T13" fmla="*/ 24173 h 682"/>
                  <a:gd name="T14" fmla="*/ 224554 w 772"/>
                  <a:gd name="T15" fmla="*/ 24173 h 682"/>
                  <a:gd name="T16" fmla="*/ 188927 w 772"/>
                  <a:gd name="T17" fmla="*/ 9020 h 682"/>
                  <a:gd name="T18" fmla="*/ 15474 w 772"/>
                  <a:gd name="T19" fmla="*/ 110764 h 68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72" h="682">
                    <a:moveTo>
                      <a:pt x="43" y="307"/>
                    </a:moveTo>
                    <a:lnTo>
                      <a:pt x="43" y="307"/>
                    </a:lnTo>
                    <a:cubicBezTo>
                      <a:pt x="0" y="332"/>
                      <a:pt x="2" y="368"/>
                      <a:pt x="48" y="388"/>
                    </a:cubicBezTo>
                    <a:lnTo>
                      <a:pt x="697" y="661"/>
                    </a:lnTo>
                    <a:cubicBezTo>
                      <a:pt x="743" y="681"/>
                      <a:pt x="771" y="657"/>
                      <a:pt x="758" y="609"/>
                    </a:cubicBezTo>
                    <a:lnTo>
                      <a:pt x="624" y="67"/>
                    </a:lnTo>
                    <a:cubicBezTo>
                      <a:pt x="612" y="19"/>
                      <a:pt x="567" y="0"/>
                      <a:pt x="525" y="25"/>
                    </a:cubicBezTo>
                    <a:lnTo>
                      <a:pt x="43" y="30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42" name="Freeform 35">
                <a:extLst>
                  <a:ext uri="{FF2B5EF4-FFF2-40B4-BE49-F238E27FC236}">
                    <a16:creationId xmlns:a16="http://schemas.microsoft.com/office/drawing/2014/main" id="{A8BD8653-B73D-1945-9DC5-857C454E44B0}"/>
                  </a:ext>
                </a:extLst>
              </p:cNvPr>
              <p:cNvSpPr>
                <a:spLocks noChangeArrowheads="1"/>
              </p:cNvSpPr>
              <p:nvPr/>
            </p:nvSpPr>
            <p:spPr bwMode="auto">
              <a:xfrm>
                <a:off x="5507038" y="1752600"/>
                <a:ext cx="1771650" cy="960438"/>
              </a:xfrm>
              <a:custGeom>
                <a:avLst/>
                <a:gdLst>
                  <a:gd name="T0" fmla="*/ 37067 w 4923"/>
                  <a:gd name="T1" fmla="*/ 960078 h 2666"/>
                  <a:gd name="T2" fmla="*/ 37067 w 4923"/>
                  <a:gd name="T3" fmla="*/ 960078 h 2666"/>
                  <a:gd name="T4" fmla="*/ 20873 w 4923"/>
                  <a:gd name="T5" fmla="*/ 955755 h 2666"/>
                  <a:gd name="T6" fmla="*/ 20873 w 4923"/>
                  <a:gd name="T7" fmla="*/ 955755 h 2666"/>
                  <a:gd name="T8" fmla="*/ 8637 w 4923"/>
                  <a:gd name="T9" fmla="*/ 911443 h 2666"/>
                  <a:gd name="T10" fmla="*/ 393340 w 4923"/>
                  <a:gd name="T11" fmla="*/ 235967 h 2666"/>
                  <a:gd name="T12" fmla="*/ 393340 w 4923"/>
                  <a:gd name="T13" fmla="*/ 235967 h 2666"/>
                  <a:gd name="T14" fmla="*/ 445522 w 4923"/>
                  <a:gd name="T15" fmla="*/ 201742 h 2666"/>
                  <a:gd name="T16" fmla="*/ 445522 w 4923"/>
                  <a:gd name="T17" fmla="*/ 201742 h 2666"/>
                  <a:gd name="T18" fmla="*/ 499143 w 4923"/>
                  <a:gd name="T19" fmla="*/ 233805 h 2666"/>
                  <a:gd name="T20" fmla="*/ 747814 w 4923"/>
                  <a:gd name="T21" fmla="*/ 631526 h 2666"/>
                  <a:gd name="T22" fmla="*/ 987129 w 4923"/>
                  <a:gd name="T23" fmla="*/ 284241 h 2666"/>
                  <a:gd name="T24" fmla="*/ 987129 w 4923"/>
                  <a:gd name="T25" fmla="*/ 284241 h 2666"/>
                  <a:gd name="T26" fmla="*/ 1040390 w 4923"/>
                  <a:gd name="T27" fmla="*/ 253979 h 2666"/>
                  <a:gd name="T28" fmla="*/ 1040390 w 4923"/>
                  <a:gd name="T29" fmla="*/ 253979 h 2666"/>
                  <a:gd name="T30" fmla="*/ 1041830 w 4923"/>
                  <a:gd name="T31" fmla="*/ 253979 h 2666"/>
                  <a:gd name="T32" fmla="*/ 1041830 w 4923"/>
                  <a:gd name="T33" fmla="*/ 253979 h 2666"/>
                  <a:gd name="T34" fmla="*/ 1095091 w 4923"/>
                  <a:gd name="T35" fmla="*/ 286402 h 2666"/>
                  <a:gd name="T36" fmla="*/ 1373991 w 4923"/>
                  <a:gd name="T37" fmla="*/ 730956 h 2666"/>
                  <a:gd name="T38" fmla="*/ 1704714 w 4923"/>
                  <a:gd name="T39" fmla="*/ 23056 h 2666"/>
                  <a:gd name="T40" fmla="*/ 1704714 w 4923"/>
                  <a:gd name="T41" fmla="*/ 23056 h 2666"/>
                  <a:gd name="T42" fmla="*/ 1747898 w 4923"/>
                  <a:gd name="T43" fmla="*/ 7565 h 2666"/>
                  <a:gd name="T44" fmla="*/ 1747898 w 4923"/>
                  <a:gd name="T45" fmla="*/ 7565 h 2666"/>
                  <a:gd name="T46" fmla="*/ 1763733 w 4923"/>
                  <a:gd name="T47" fmla="*/ 50796 h 2666"/>
                  <a:gd name="T48" fmla="*/ 1428332 w 4923"/>
                  <a:gd name="T49" fmla="*/ 768422 h 2666"/>
                  <a:gd name="T50" fmla="*/ 1428332 w 4923"/>
                  <a:gd name="T51" fmla="*/ 768422 h 2666"/>
                  <a:gd name="T52" fmla="*/ 1378670 w 4923"/>
                  <a:gd name="T53" fmla="*/ 806249 h 2666"/>
                  <a:gd name="T54" fmla="*/ 1378670 w 4923"/>
                  <a:gd name="T55" fmla="*/ 806249 h 2666"/>
                  <a:gd name="T56" fmla="*/ 1324329 w 4923"/>
                  <a:gd name="T57" fmla="*/ 774907 h 2666"/>
                  <a:gd name="T58" fmla="*/ 1040390 w 4923"/>
                  <a:gd name="T59" fmla="*/ 321707 h 2666"/>
                  <a:gd name="T60" fmla="*/ 801075 w 4923"/>
                  <a:gd name="T61" fmla="*/ 668992 h 2666"/>
                  <a:gd name="T62" fmla="*/ 801075 w 4923"/>
                  <a:gd name="T63" fmla="*/ 668992 h 2666"/>
                  <a:gd name="T64" fmla="*/ 746015 w 4923"/>
                  <a:gd name="T65" fmla="*/ 698893 h 2666"/>
                  <a:gd name="T66" fmla="*/ 746015 w 4923"/>
                  <a:gd name="T67" fmla="*/ 698893 h 2666"/>
                  <a:gd name="T68" fmla="*/ 692754 w 4923"/>
                  <a:gd name="T69" fmla="*/ 666470 h 2666"/>
                  <a:gd name="T70" fmla="*/ 446961 w 4923"/>
                  <a:gd name="T71" fmla="*/ 273073 h 2666"/>
                  <a:gd name="T72" fmla="*/ 65497 w 4923"/>
                  <a:gd name="T73" fmla="*/ 943506 h 2666"/>
                  <a:gd name="T74" fmla="*/ 65497 w 4923"/>
                  <a:gd name="T75" fmla="*/ 943506 h 2666"/>
                  <a:gd name="T76" fmla="*/ 37067 w 4923"/>
                  <a:gd name="T77" fmla="*/ 960078 h 266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4923" h="2666">
                    <a:moveTo>
                      <a:pt x="103" y="2665"/>
                    </a:moveTo>
                    <a:lnTo>
                      <a:pt x="103" y="2665"/>
                    </a:lnTo>
                    <a:cubicBezTo>
                      <a:pt x="88" y="2665"/>
                      <a:pt x="73" y="2661"/>
                      <a:pt x="58" y="2653"/>
                    </a:cubicBezTo>
                    <a:cubicBezTo>
                      <a:pt x="15" y="2628"/>
                      <a:pt x="0" y="2573"/>
                      <a:pt x="24" y="2530"/>
                    </a:cubicBezTo>
                    <a:lnTo>
                      <a:pt x="1093" y="655"/>
                    </a:lnTo>
                    <a:cubicBezTo>
                      <a:pt x="1127" y="596"/>
                      <a:pt x="1179" y="561"/>
                      <a:pt x="1238" y="560"/>
                    </a:cubicBezTo>
                    <a:cubicBezTo>
                      <a:pt x="1297" y="560"/>
                      <a:pt x="1351" y="591"/>
                      <a:pt x="1387" y="649"/>
                    </a:cubicBezTo>
                    <a:lnTo>
                      <a:pt x="2078" y="1753"/>
                    </a:lnTo>
                    <a:lnTo>
                      <a:pt x="2743" y="789"/>
                    </a:lnTo>
                    <a:cubicBezTo>
                      <a:pt x="2780" y="735"/>
                      <a:pt x="2834" y="705"/>
                      <a:pt x="2891" y="705"/>
                    </a:cubicBezTo>
                    <a:cubicBezTo>
                      <a:pt x="2893" y="705"/>
                      <a:pt x="2894" y="705"/>
                      <a:pt x="2895" y="705"/>
                    </a:cubicBezTo>
                    <a:cubicBezTo>
                      <a:pt x="2954" y="706"/>
                      <a:pt x="3008" y="739"/>
                      <a:pt x="3043" y="795"/>
                    </a:cubicBezTo>
                    <a:lnTo>
                      <a:pt x="3818" y="2029"/>
                    </a:lnTo>
                    <a:lnTo>
                      <a:pt x="4737" y="64"/>
                    </a:lnTo>
                    <a:cubicBezTo>
                      <a:pt x="4758" y="19"/>
                      <a:pt x="4812" y="0"/>
                      <a:pt x="4857" y="21"/>
                    </a:cubicBezTo>
                    <a:cubicBezTo>
                      <a:pt x="4903" y="42"/>
                      <a:pt x="4922" y="95"/>
                      <a:pt x="4901" y="141"/>
                    </a:cubicBezTo>
                    <a:lnTo>
                      <a:pt x="3969" y="2133"/>
                    </a:lnTo>
                    <a:cubicBezTo>
                      <a:pt x="3939" y="2197"/>
                      <a:pt x="3889" y="2235"/>
                      <a:pt x="3831" y="2238"/>
                    </a:cubicBezTo>
                    <a:cubicBezTo>
                      <a:pt x="3771" y="2242"/>
                      <a:pt x="3717" y="2210"/>
                      <a:pt x="3680" y="2151"/>
                    </a:cubicBezTo>
                    <a:lnTo>
                      <a:pt x="2891" y="893"/>
                    </a:lnTo>
                    <a:lnTo>
                      <a:pt x="2226" y="1857"/>
                    </a:lnTo>
                    <a:cubicBezTo>
                      <a:pt x="2188" y="1912"/>
                      <a:pt x="2134" y="1942"/>
                      <a:pt x="2073" y="1940"/>
                    </a:cubicBezTo>
                    <a:cubicBezTo>
                      <a:pt x="2015" y="1939"/>
                      <a:pt x="1961" y="1906"/>
                      <a:pt x="1925" y="1850"/>
                    </a:cubicBezTo>
                    <a:lnTo>
                      <a:pt x="1242" y="758"/>
                    </a:lnTo>
                    <a:lnTo>
                      <a:pt x="182" y="2619"/>
                    </a:lnTo>
                    <a:cubicBezTo>
                      <a:pt x="165" y="2648"/>
                      <a:pt x="134" y="2665"/>
                      <a:pt x="103" y="2665"/>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grpSp>
        <p:grpSp>
          <p:nvGrpSpPr>
            <p:cNvPr id="112" name="Group 5">
              <a:extLst>
                <a:ext uri="{FF2B5EF4-FFF2-40B4-BE49-F238E27FC236}">
                  <a16:creationId xmlns:a16="http://schemas.microsoft.com/office/drawing/2014/main" id="{D4A88AA2-5272-6541-984C-60FF9E98BA78}"/>
                </a:ext>
              </a:extLst>
            </p:cNvPr>
            <p:cNvGrpSpPr>
              <a:grpSpLocks/>
            </p:cNvGrpSpPr>
            <p:nvPr/>
          </p:nvGrpSpPr>
          <p:grpSpPr bwMode="auto">
            <a:xfrm>
              <a:off x="-128359" y="3682465"/>
              <a:ext cx="1178402" cy="1084037"/>
              <a:chOff x="4892675" y="3322638"/>
              <a:chExt cx="1625600" cy="1495425"/>
            </a:xfrm>
            <a:solidFill>
              <a:schemeClr val="tx2">
                <a:lumMod val="75000"/>
              </a:schemeClr>
            </a:solidFill>
          </p:grpSpPr>
          <p:sp>
            <p:nvSpPr>
              <p:cNvPr id="138" name="Freeform 2">
                <a:extLst>
                  <a:ext uri="{FF2B5EF4-FFF2-40B4-BE49-F238E27FC236}">
                    <a16:creationId xmlns:a16="http://schemas.microsoft.com/office/drawing/2014/main" id="{8BB99B61-96D0-D543-96B4-75A36A24F55C}"/>
                  </a:ext>
                </a:extLst>
              </p:cNvPr>
              <p:cNvSpPr>
                <a:spLocks noChangeArrowheads="1"/>
              </p:cNvSpPr>
              <p:nvPr/>
            </p:nvSpPr>
            <p:spPr bwMode="auto">
              <a:xfrm>
                <a:off x="5665788" y="3751263"/>
                <a:ext cx="252412" cy="642937"/>
              </a:xfrm>
              <a:custGeom>
                <a:avLst/>
                <a:gdLst>
                  <a:gd name="T0" fmla="*/ 152311 w 701"/>
                  <a:gd name="T1" fmla="*/ 44229 h 1788"/>
                  <a:gd name="T2" fmla="*/ 152311 w 701"/>
                  <a:gd name="T3" fmla="*/ 44229 h 1788"/>
                  <a:gd name="T4" fmla="*/ 251332 w 701"/>
                  <a:gd name="T5" fmla="*/ 181950 h 1788"/>
                  <a:gd name="T6" fmla="*/ 251332 w 701"/>
                  <a:gd name="T7" fmla="*/ 197052 h 1788"/>
                  <a:gd name="T8" fmla="*/ 193000 w 701"/>
                  <a:gd name="T9" fmla="*/ 197052 h 1788"/>
                  <a:gd name="T10" fmla="*/ 193000 w 701"/>
                  <a:gd name="T11" fmla="*/ 177994 h 1788"/>
                  <a:gd name="T12" fmla="*/ 193000 w 701"/>
                  <a:gd name="T13" fmla="*/ 177994 h 1788"/>
                  <a:gd name="T14" fmla="*/ 128186 w 701"/>
                  <a:gd name="T15" fmla="*/ 97807 h 1788"/>
                  <a:gd name="T16" fmla="*/ 128186 w 701"/>
                  <a:gd name="T17" fmla="*/ 97807 h 1788"/>
                  <a:gd name="T18" fmla="*/ 64093 w 701"/>
                  <a:gd name="T19" fmla="*/ 177994 h 1788"/>
                  <a:gd name="T20" fmla="*/ 64093 w 701"/>
                  <a:gd name="T21" fmla="*/ 177994 h 1788"/>
                  <a:gd name="T22" fmla="*/ 252052 w 701"/>
                  <a:gd name="T23" fmla="*/ 461706 h 1788"/>
                  <a:gd name="T24" fmla="*/ 252052 w 701"/>
                  <a:gd name="T25" fmla="*/ 461706 h 1788"/>
                  <a:gd name="T26" fmla="*/ 152311 w 701"/>
                  <a:gd name="T27" fmla="*/ 600146 h 1788"/>
                  <a:gd name="T28" fmla="*/ 152311 w 701"/>
                  <a:gd name="T29" fmla="*/ 642577 h 1788"/>
                  <a:gd name="T30" fmla="*/ 100821 w 701"/>
                  <a:gd name="T31" fmla="*/ 642577 h 1788"/>
                  <a:gd name="T32" fmla="*/ 100821 w 701"/>
                  <a:gd name="T33" fmla="*/ 600146 h 1788"/>
                  <a:gd name="T34" fmla="*/ 100821 w 701"/>
                  <a:gd name="T35" fmla="*/ 600146 h 1788"/>
                  <a:gd name="T36" fmla="*/ 0 w 701"/>
                  <a:gd name="T37" fmla="*/ 461706 h 1788"/>
                  <a:gd name="T38" fmla="*/ 0 w 701"/>
                  <a:gd name="T39" fmla="*/ 427186 h 1788"/>
                  <a:gd name="T40" fmla="*/ 58332 w 701"/>
                  <a:gd name="T41" fmla="*/ 427186 h 1788"/>
                  <a:gd name="T42" fmla="*/ 58332 w 701"/>
                  <a:gd name="T43" fmla="*/ 465662 h 1788"/>
                  <a:gd name="T44" fmla="*/ 58332 w 701"/>
                  <a:gd name="T45" fmla="*/ 465662 h 1788"/>
                  <a:gd name="T46" fmla="*/ 124226 w 701"/>
                  <a:gd name="T47" fmla="*/ 545130 h 1788"/>
                  <a:gd name="T48" fmla="*/ 124226 w 701"/>
                  <a:gd name="T49" fmla="*/ 545130 h 1788"/>
                  <a:gd name="T50" fmla="*/ 189759 w 701"/>
                  <a:gd name="T51" fmla="*/ 465662 h 1788"/>
                  <a:gd name="T52" fmla="*/ 189759 w 701"/>
                  <a:gd name="T53" fmla="*/ 465662 h 1788"/>
                  <a:gd name="T54" fmla="*/ 2521 w 701"/>
                  <a:gd name="T55" fmla="*/ 181950 h 1788"/>
                  <a:gd name="T56" fmla="*/ 2521 w 701"/>
                  <a:gd name="T57" fmla="*/ 181950 h 1788"/>
                  <a:gd name="T58" fmla="*/ 100821 w 701"/>
                  <a:gd name="T59" fmla="*/ 44229 h 1788"/>
                  <a:gd name="T60" fmla="*/ 100821 w 701"/>
                  <a:gd name="T61" fmla="*/ 0 h 1788"/>
                  <a:gd name="T62" fmla="*/ 152311 w 701"/>
                  <a:gd name="T63" fmla="*/ 0 h 1788"/>
                  <a:gd name="T64" fmla="*/ 152311 w 701"/>
                  <a:gd name="T65" fmla="*/ 44229 h 178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701" h="1788">
                    <a:moveTo>
                      <a:pt x="423" y="123"/>
                    </a:moveTo>
                    <a:lnTo>
                      <a:pt x="423" y="123"/>
                    </a:lnTo>
                    <a:cubicBezTo>
                      <a:pt x="612" y="150"/>
                      <a:pt x="698" y="297"/>
                      <a:pt x="698" y="506"/>
                    </a:cubicBezTo>
                    <a:lnTo>
                      <a:pt x="698" y="548"/>
                    </a:lnTo>
                    <a:lnTo>
                      <a:pt x="536" y="548"/>
                    </a:lnTo>
                    <a:lnTo>
                      <a:pt x="536" y="495"/>
                    </a:lnTo>
                    <a:cubicBezTo>
                      <a:pt x="536" y="357"/>
                      <a:pt x="481" y="272"/>
                      <a:pt x="356" y="272"/>
                    </a:cubicBezTo>
                    <a:cubicBezTo>
                      <a:pt x="233" y="272"/>
                      <a:pt x="178" y="357"/>
                      <a:pt x="178" y="495"/>
                    </a:cubicBezTo>
                    <a:cubicBezTo>
                      <a:pt x="178" y="844"/>
                      <a:pt x="700" y="846"/>
                      <a:pt x="700" y="1284"/>
                    </a:cubicBezTo>
                    <a:cubicBezTo>
                      <a:pt x="700" y="1493"/>
                      <a:pt x="612" y="1642"/>
                      <a:pt x="423" y="1669"/>
                    </a:cubicBezTo>
                    <a:lnTo>
                      <a:pt x="423" y="1787"/>
                    </a:lnTo>
                    <a:lnTo>
                      <a:pt x="280" y="1787"/>
                    </a:lnTo>
                    <a:lnTo>
                      <a:pt x="280" y="1669"/>
                    </a:lnTo>
                    <a:cubicBezTo>
                      <a:pt x="87" y="1642"/>
                      <a:pt x="0" y="1496"/>
                      <a:pt x="0" y="1284"/>
                    </a:cubicBezTo>
                    <a:lnTo>
                      <a:pt x="0" y="1188"/>
                    </a:lnTo>
                    <a:lnTo>
                      <a:pt x="162" y="1188"/>
                    </a:lnTo>
                    <a:lnTo>
                      <a:pt x="162" y="1295"/>
                    </a:lnTo>
                    <a:cubicBezTo>
                      <a:pt x="162" y="1435"/>
                      <a:pt x="221" y="1516"/>
                      <a:pt x="345" y="1516"/>
                    </a:cubicBezTo>
                    <a:cubicBezTo>
                      <a:pt x="471" y="1516"/>
                      <a:pt x="527" y="1435"/>
                      <a:pt x="527" y="1295"/>
                    </a:cubicBezTo>
                    <a:cubicBezTo>
                      <a:pt x="527" y="948"/>
                      <a:pt x="7" y="944"/>
                      <a:pt x="7" y="506"/>
                    </a:cubicBezTo>
                    <a:cubicBezTo>
                      <a:pt x="7" y="292"/>
                      <a:pt x="94" y="152"/>
                      <a:pt x="280" y="123"/>
                    </a:cubicBezTo>
                    <a:lnTo>
                      <a:pt x="280" y="0"/>
                    </a:lnTo>
                    <a:lnTo>
                      <a:pt x="423" y="0"/>
                    </a:lnTo>
                    <a:lnTo>
                      <a:pt x="423" y="123"/>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39" name="Freeform 36">
                <a:extLst>
                  <a:ext uri="{FF2B5EF4-FFF2-40B4-BE49-F238E27FC236}">
                    <a16:creationId xmlns:a16="http://schemas.microsoft.com/office/drawing/2014/main" id="{F7F9A8A3-EEDB-9E44-B979-4AE20F661F63}"/>
                  </a:ext>
                </a:extLst>
              </p:cNvPr>
              <p:cNvSpPr>
                <a:spLocks noChangeArrowheads="1"/>
              </p:cNvSpPr>
              <p:nvPr/>
            </p:nvSpPr>
            <p:spPr bwMode="auto">
              <a:xfrm>
                <a:off x="5022850" y="3322638"/>
                <a:ext cx="1495425" cy="1495425"/>
              </a:xfrm>
              <a:custGeom>
                <a:avLst/>
                <a:gdLst>
                  <a:gd name="T0" fmla="*/ 747353 w 4154"/>
                  <a:gd name="T1" fmla="*/ 65175 h 4153"/>
                  <a:gd name="T2" fmla="*/ 747353 w 4154"/>
                  <a:gd name="T3" fmla="*/ 65175 h 4153"/>
                  <a:gd name="T4" fmla="*/ 65159 w 4154"/>
                  <a:gd name="T5" fmla="*/ 747172 h 4153"/>
                  <a:gd name="T6" fmla="*/ 65159 w 4154"/>
                  <a:gd name="T7" fmla="*/ 747172 h 4153"/>
                  <a:gd name="T8" fmla="*/ 747353 w 4154"/>
                  <a:gd name="T9" fmla="*/ 1429890 h 4153"/>
                  <a:gd name="T10" fmla="*/ 747353 w 4154"/>
                  <a:gd name="T11" fmla="*/ 1429890 h 4153"/>
                  <a:gd name="T12" fmla="*/ 1429906 w 4154"/>
                  <a:gd name="T13" fmla="*/ 747172 h 4153"/>
                  <a:gd name="T14" fmla="*/ 1429906 w 4154"/>
                  <a:gd name="T15" fmla="*/ 747172 h 4153"/>
                  <a:gd name="T16" fmla="*/ 747353 w 4154"/>
                  <a:gd name="T17" fmla="*/ 65175 h 4153"/>
                  <a:gd name="T18" fmla="*/ 747353 w 4154"/>
                  <a:gd name="T19" fmla="*/ 1495065 h 4153"/>
                  <a:gd name="T20" fmla="*/ 747353 w 4154"/>
                  <a:gd name="T21" fmla="*/ 1495065 h 4153"/>
                  <a:gd name="T22" fmla="*/ 0 w 4154"/>
                  <a:gd name="T23" fmla="*/ 747172 h 4153"/>
                  <a:gd name="T24" fmla="*/ 0 w 4154"/>
                  <a:gd name="T25" fmla="*/ 747172 h 4153"/>
                  <a:gd name="T26" fmla="*/ 747353 w 4154"/>
                  <a:gd name="T27" fmla="*/ 0 h 4153"/>
                  <a:gd name="T28" fmla="*/ 747353 w 4154"/>
                  <a:gd name="T29" fmla="*/ 0 h 4153"/>
                  <a:gd name="T30" fmla="*/ 1495065 w 4154"/>
                  <a:gd name="T31" fmla="*/ 747172 h 4153"/>
                  <a:gd name="T32" fmla="*/ 1495065 w 4154"/>
                  <a:gd name="T33" fmla="*/ 747172 h 4153"/>
                  <a:gd name="T34" fmla="*/ 747353 w 4154"/>
                  <a:gd name="T35" fmla="*/ 1495065 h 415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4154" h="4153">
                    <a:moveTo>
                      <a:pt x="2076" y="181"/>
                    </a:moveTo>
                    <a:lnTo>
                      <a:pt x="2076" y="181"/>
                    </a:lnTo>
                    <a:cubicBezTo>
                      <a:pt x="1031" y="181"/>
                      <a:pt x="181" y="1032"/>
                      <a:pt x="181" y="2075"/>
                    </a:cubicBezTo>
                    <a:cubicBezTo>
                      <a:pt x="181" y="3121"/>
                      <a:pt x="1031" y="3971"/>
                      <a:pt x="2076" y="3971"/>
                    </a:cubicBezTo>
                    <a:cubicBezTo>
                      <a:pt x="3121" y="3971"/>
                      <a:pt x="3972" y="3121"/>
                      <a:pt x="3972" y="2075"/>
                    </a:cubicBezTo>
                    <a:cubicBezTo>
                      <a:pt x="3972" y="1032"/>
                      <a:pt x="3121" y="181"/>
                      <a:pt x="2076" y="181"/>
                    </a:cubicBezTo>
                    <a:close/>
                    <a:moveTo>
                      <a:pt x="2076" y="4152"/>
                    </a:moveTo>
                    <a:lnTo>
                      <a:pt x="2076" y="4152"/>
                    </a:lnTo>
                    <a:cubicBezTo>
                      <a:pt x="931" y="4152"/>
                      <a:pt x="0" y="3220"/>
                      <a:pt x="0" y="2075"/>
                    </a:cubicBezTo>
                    <a:cubicBezTo>
                      <a:pt x="0" y="932"/>
                      <a:pt x="931" y="0"/>
                      <a:pt x="2076" y="0"/>
                    </a:cubicBezTo>
                    <a:cubicBezTo>
                      <a:pt x="3221" y="0"/>
                      <a:pt x="4153" y="932"/>
                      <a:pt x="4153" y="2075"/>
                    </a:cubicBezTo>
                    <a:cubicBezTo>
                      <a:pt x="4153" y="3220"/>
                      <a:pt x="3221" y="4152"/>
                      <a:pt x="2076" y="415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40" name="Freeform 37">
                <a:extLst>
                  <a:ext uri="{FF2B5EF4-FFF2-40B4-BE49-F238E27FC236}">
                    <a16:creationId xmlns:a16="http://schemas.microsoft.com/office/drawing/2014/main" id="{E251CABC-613A-A74A-BA26-22F11B7AD5A9}"/>
                  </a:ext>
                </a:extLst>
              </p:cNvPr>
              <p:cNvSpPr>
                <a:spLocks noChangeArrowheads="1"/>
              </p:cNvSpPr>
              <p:nvPr/>
            </p:nvSpPr>
            <p:spPr bwMode="auto">
              <a:xfrm>
                <a:off x="4892675" y="3322638"/>
                <a:ext cx="909638" cy="1495425"/>
              </a:xfrm>
              <a:custGeom>
                <a:avLst/>
                <a:gdLst>
                  <a:gd name="T0" fmla="*/ 876534 w 2528"/>
                  <a:gd name="T1" fmla="*/ 1495065 h 4153"/>
                  <a:gd name="T2" fmla="*/ 746997 w 2528"/>
                  <a:gd name="T3" fmla="*/ 1495065 h 4153"/>
                  <a:gd name="T4" fmla="*/ 746997 w 2528"/>
                  <a:gd name="T5" fmla="*/ 1495065 h 4153"/>
                  <a:gd name="T6" fmla="*/ 0 w 2528"/>
                  <a:gd name="T7" fmla="*/ 747172 h 4153"/>
                  <a:gd name="T8" fmla="*/ 0 w 2528"/>
                  <a:gd name="T9" fmla="*/ 747172 h 4153"/>
                  <a:gd name="T10" fmla="*/ 746997 w 2528"/>
                  <a:gd name="T11" fmla="*/ 0 h 4153"/>
                  <a:gd name="T12" fmla="*/ 876534 w 2528"/>
                  <a:gd name="T13" fmla="*/ 0 h 4153"/>
                  <a:gd name="T14" fmla="*/ 876534 w 2528"/>
                  <a:gd name="T15" fmla="*/ 0 h 4153"/>
                  <a:gd name="T16" fmla="*/ 909278 w 2528"/>
                  <a:gd name="T17" fmla="*/ 32768 h 4153"/>
                  <a:gd name="T18" fmla="*/ 909278 w 2528"/>
                  <a:gd name="T19" fmla="*/ 32768 h 4153"/>
                  <a:gd name="T20" fmla="*/ 876534 w 2528"/>
                  <a:gd name="T21" fmla="*/ 65175 h 4153"/>
                  <a:gd name="T22" fmla="*/ 746997 w 2528"/>
                  <a:gd name="T23" fmla="*/ 65175 h 4153"/>
                  <a:gd name="T24" fmla="*/ 746997 w 2528"/>
                  <a:gd name="T25" fmla="*/ 65175 h 4153"/>
                  <a:gd name="T26" fmla="*/ 64769 w 2528"/>
                  <a:gd name="T27" fmla="*/ 747172 h 4153"/>
                  <a:gd name="T28" fmla="*/ 64769 w 2528"/>
                  <a:gd name="T29" fmla="*/ 747172 h 4153"/>
                  <a:gd name="T30" fmla="*/ 746997 w 2528"/>
                  <a:gd name="T31" fmla="*/ 1429890 h 4153"/>
                  <a:gd name="T32" fmla="*/ 876534 w 2528"/>
                  <a:gd name="T33" fmla="*/ 1429890 h 4153"/>
                  <a:gd name="T34" fmla="*/ 876534 w 2528"/>
                  <a:gd name="T35" fmla="*/ 1429890 h 4153"/>
                  <a:gd name="T36" fmla="*/ 909278 w 2528"/>
                  <a:gd name="T37" fmla="*/ 1462297 h 4153"/>
                  <a:gd name="T38" fmla="*/ 909278 w 2528"/>
                  <a:gd name="T39" fmla="*/ 1462297 h 4153"/>
                  <a:gd name="T40" fmla="*/ 876534 w 2528"/>
                  <a:gd name="T41" fmla="*/ 1495065 h 415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528" h="4153">
                    <a:moveTo>
                      <a:pt x="2436" y="4152"/>
                    </a:moveTo>
                    <a:lnTo>
                      <a:pt x="2076" y="4152"/>
                    </a:lnTo>
                    <a:cubicBezTo>
                      <a:pt x="930" y="4152"/>
                      <a:pt x="0" y="3221"/>
                      <a:pt x="0" y="2075"/>
                    </a:cubicBezTo>
                    <a:cubicBezTo>
                      <a:pt x="0" y="932"/>
                      <a:pt x="930" y="0"/>
                      <a:pt x="2076" y="0"/>
                    </a:cubicBezTo>
                    <a:lnTo>
                      <a:pt x="2436" y="0"/>
                    </a:lnTo>
                    <a:cubicBezTo>
                      <a:pt x="2486" y="0"/>
                      <a:pt x="2527" y="41"/>
                      <a:pt x="2527" y="91"/>
                    </a:cubicBezTo>
                    <a:cubicBezTo>
                      <a:pt x="2527" y="141"/>
                      <a:pt x="2486" y="181"/>
                      <a:pt x="2436" y="181"/>
                    </a:cubicBezTo>
                    <a:lnTo>
                      <a:pt x="2076" y="181"/>
                    </a:lnTo>
                    <a:cubicBezTo>
                      <a:pt x="1030" y="181"/>
                      <a:pt x="180" y="1032"/>
                      <a:pt x="180" y="2075"/>
                    </a:cubicBezTo>
                    <a:cubicBezTo>
                      <a:pt x="180" y="3121"/>
                      <a:pt x="1030" y="3971"/>
                      <a:pt x="2076" y="3971"/>
                    </a:cubicBezTo>
                    <a:lnTo>
                      <a:pt x="2436" y="3971"/>
                    </a:lnTo>
                    <a:cubicBezTo>
                      <a:pt x="2486" y="3971"/>
                      <a:pt x="2527" y="4011"/>
                      <a:pt x="2527" y="4061"/>
                    </a:cubicBezTo>
                    <a:cubicBezTo>
                      <a:pt x="2527" y="4111"/>
                      <a:pt x="2486" y="4152"/>
                      <a:pt x="2436" y="4152"/>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grpSp>
        <p:grpSp>
          <p:nvGrpSpPr>
            <p:cNvPr id="113" name="Group 11">
              <a:extLst>
                <a:ext uri="{FF2B5EF4-FFF2-40B4-BE49-F238E27FC236}">
                  <a16:creationId xmlns:a16="http://schemas.microsoft.com/office/drawing/2014/main" id="{E5C8AA5B-92B2-9346-A831-AED7184388B7}"/>
                </a:ext>
              </a:extLst>
            </p:cNvPr>
            <p:cNvGrpSpPr>
              <a:grpSpLocks/>
            </p:cNvGrpSpPr>
            <p:nvPr/>
          </p:nvGrpSpPr>
          <p:grpSpPr bwMode="auto">
            <a:xfrm>
              <a:off x="-1047405" y="2149332"/>
              <a:ext cx="1410859" cy="1325701"/>
              <a:chOff x="3332163" y="2060575"/>
              <a:chExt cx="1946275" cy="1828800"/>
            </a:xfrm>
            <a:solidFill>
              <a:schemeClr val="accent3">
                <a:lumMod val="75000"/>
              </a:schemeClr>
            </a:solidFill>
          </p:grpSpPr>
          <p:sp>
            <p:nvSpPr>
              <p:cNvPr id="131" name="Freeform 43">
                <a:extLst>
                  <a:ext uri="{FF2B5EF4-FFF2-40B4-BE49-F238E27FC236}">
                    <a16:creationId xmlns:a16="http://schemas.microsoft.com/office/drawing/2014/main" id="{FE95395F-DE9C-E34D-A3F2-16672984FFE2}"/>
                  </a:ext>
                </a:extLst>
              </p:cNvPr>
              <p:cNvSpPr>
                <a:spLocks noChangeArrowheads="1"/>
              </p:cNvSpPr>
              <p:nvPr/>
            </p:nvSpPr>
            <p:spPr bwMode="auto">
              <a:xfrm>
                <a:off x="4411663" y="2060575"/>
                <a:ext cx="273050" cy="481013"/>
              </a:xfrm>
              <a:custGeom>
                <a:avLst/>
                <a:gdLst>
                  <a:gd name="T0" fmla="*/ 65115 w 759"/>
                  <a:gd name="T1" fmla="*/ 415584 h 1338"/>
                  <a:gd name="T2" fmla="*/ 207935 w 759"/>
                  <a:gd name="T3" fmla="*/ 415584 h 1338"/>
                  <a:gd name="T4" fmla="*/ 207935 w 759"/>
                  <a:gd name="T5" fmla="*/ 68305 h 1338"/>
                  <a:gd name="T6" fmla="*/ 207935 w 759"/>
                  <a:gd name="T7" fmla="*/ 68305 h 1338"/>
                  <a:gd name="T8" fmla="*/ 65115 w 759"/>
                  <a:gd name="T9" fmla="*/ 240507 h 1338"/>
                  <a:gd name="T10" fmla="*/ 65115 w 759"/>
                  <a:gd name="T11" fmla="*/ 415584 h 1338"/>
                  <a:gd name="T12" fmla="*/ 240313 w 759"/>
                  <a:gd name="T13" fmla="*/ 480653 h 1338"/>
                  <a:gd name="T14" fmla="*/ 32377 w 759"/>
                  <a:gd name="T15" fmla="*/ 480653 h 1338"/>
                  <a:gd name="T16" fmla="*/ 32377 w 759"/>
                  <a:gd name="T17" fmla="*/ 480653 h 1338"/>
                  <a:gd name="T18" fmla="*/ 0 w 759"/>
                  <a:gd name="T19" fmla="*/ 448298 h 1338"/>
                  <a:gd name="T20" fmla="*/ 0 w 759"/>
                  <a:gd name="T21" fmla="*/ 240507 h 1338"/>
                  <a:gd name="T22" fmla="*/ 0 w 759"/>
                  <a:gd name="T23" fmla="*/ 240507 h 1338"/>
                  <a:gd name="T24" fmla="*/ 240313 w 759"/>
                  <a:gd name="T25" fmla="*/ 0 h 1338"/>
                  <a:gd name="T26" fmla="*/ 240313 w 759"/>
                  <a:gd name="T27" fmla="*/ 0 h 1338"/>
                  <a:gd name="T28" fmla="*/ 272690 w 759"/>
                  <a:gd name="T29" fmla="*/ 32715 h 1338"/>
                  <a:gd name="T30" fmla="*/ 272690 w 759"/>
                  <a:gd name="T31" fmla="*/ 448298 h 1338"/>
                  <a:gd name="T32" fmla="*/ 272690 w 759"/>
                  <a:gd name="T33" fmla="*/ 448298 h 1338"/>
                  <a:gd name="T34" fmla="*/ 240313 w 759"/>
                  <a:gd name="T35" fmla="*/ 480653 h 13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759" h="1338">
                    <a:moveTo>
                      <a:pt x="181" y="1156"/>
                    </a:moveTo>
                    <a:lnTo>
                      <a:pt x="578" y="1156"/>
                    </a:lnTo>
                    <a:lnTo>
                      <a:pt x="578" y="190"/>
                    </a:lnTo>
                    <a:cubicBezTo>
                      <a:pt x="352" y="232"/>
                      <a:pt x="181" y="431"/>
                      <a:pt x="181" y="669"/>
                    </a:cubicBezTo>
                    <a:lnTo>
                      <a:pt x="181" y="1156"/>
                    </a:lnTo>
                    <a:close/>
                    <a:moveTo>
                      <a:pt x="668" y="1337"/>
                    </a:moveTo>
                    <a:lnTo>
                      <a:pt x="90" y="1337"/>
                    </a:lnTo>
                    <a:cubicBezTo>
                      <a:pt x="40" y="1337"/>
                      <a:pt x="0" y="1297"/>
                      <a:pt x="0" y="1247"/>
                    </a:cubicBezTo>
                    <a:lnTo>
                      <a:pt x="0" y="669"/>
                    </a:lnTo>
                    <a:cubicBezTo>
                      <a:pt x="0" y="300"/>
                      <a:pt x="300" y="0"/>
                      <a:pt x="668" y="0"/>
                    </a:cubicBezTo>
                    <a:cubicBezTo>
                      <a:pt x="717" y="0"/>
                      <a:pt x="758" y="41"/>
                      <a:pt x="758" y="91"/>
                    </a:cubicBezTo>
                    <a:lnTo>
                      <a:pt x="758" y="1247"/>
                    </a:lnTo>
                    <a:cubicBezTo>
                      <a:pt x="758" y="1297"/>
                      <a:pt x="717" y="1337"/>
                      <a:pt x="668" y="1337"/>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32" name="Freeform 38">
                <a:extLst>
                  <a:ext uri="{FF2B5EF4-FFF2-40B4-BE49-F238E27FC236}">
                    <a16:creationId xmlns:a16="http://schemas.microsoft.com/office/drawing/2014/main" id="{8832B869-AB93-594D-B8DD-3AFB5C447CE4}"/>
                  </a:ext>
                </a:extLst>
              </p:cNvPr>
              <p:cNvSpPr>
                <a:spLocks noChangeArrowheads="1"/>
              </p:cNvSpPr>
              <p:nvPr/>
            </p:nvSpPr>
            <p:spPr bwMode="auto">
              <a:xfrm>
                <a:off x="4991100" y="2716213"/>
                <a:ext cx="287338" cy="500062"/>
              </a:xfrm>
              <a:custGeom>
                <a:avLst/>
                <a:gdLst>
                  <a:gd name="T0" fmla="*/ 254530 w 797"/>
                  <a:gd name="T1" fmla="*/ 499702 h 1390"/>
                  <a:gd name="T2" fmla="*/ 32087 w 797"/>
                  <a:gd name="T3" fmla="*/ 499702 h 1390"/>
                  <a:gd name="T4" fmla="*/ 32087 w 797"/>
                  <a:gd name="T5" fmla="*/ 499702 h 1390"/>
                  <a:gd name="T6" fmla="*/ 0 w 797"/>
                  <a:gd name="T7" fmla="*/ 466964 h 1390"/>
                  <a:gd name="T8" fmla="*/ 0 w 797"/>
                  <a:gd name="T9" fmla="*/ 466964 h 1390"/>
                  <a:gd name="T10" fmla="*/ 32087 w 797"/>
                  <a:gd name="T11" fmla="*/ 434586 h 1390"/>
                  <a:gd name="T12" fmla="*/ 221723 w 797"/>
                  <a:gd name="T13" fmla="*/ 434586 h 1390"/>
                  <a:gd name="T14" fmla="*/ 221723 w 797"/>
                  <a:gd name="T15" fmla="*/ 64756 h 1390"/>
                  <a:gd name="T16" fmla="*/ 32087 w 797"/>
                  <a:gd name="T17" fmla="*/ 64756 h 1390"/>
                  <a:gd name="T18" fmla="*/ 32087 w 797"/>
                  <a:gd name="T19" fmla="*/ 64756 h 1390"/>
                  <a:gd name="T20" fmla="*/ 0 w 797"/>
                  <a:gd name="T21" fmla="*/ 32378 h 1390"/>
                  <a:gd name="T22" fmla="*/ 0 w 797"/>
                  <a:gd name="T23" fmla="*/ 32378 h 1390"/>
                  <a:gd name="T24" fmla="*/ 32087 w 797"/>
                  <a:gd name="T25" fmla="*/ 0 h 1390"/>
                  <a:gd name="T26" fmla="*/ 254530 w 797"/>
                  <a:gd name="T27" fmla="*/ 0 h 1390"/>
                  <a:gd name="T28" fmla="*/ 254530 w 797"/>
                  <a:gd name="T29" fmla="*/ 0 h 1390"/>
                  <a:gd name="T30" fmla="*/ 286977 w 797"/>
                  <a:gd name="T31" fmla="*/ 32378 h 1390"/>
                  <a:gd name="T32" fmla="*/ 286977 w 797"/>
                  <a:gd name="T33" fmla="*/ 466964 h 1390"/>
                  <a:gd name="T34" fmla="*/ 286977 w 797"/>
                  <a:gd name="T35" fmla="*/ 466964 h 1390"/>
                  <a:gd name="T36" fmla="*/ 254530 w 797"/>
                  <a:gd name="T37" fmla="*/ 499702 h 139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797" h="1390">
                    <a:moveTo>
                      <a:pt x="706" y="1389"/>
                    </a:moveTo>
                    <a:lnTo>
                      <a:pt x="89" y="1389"/>
                    </a:lnTo>
                    <a:cubicBezTo>
                      <a:pt x="40" y="1389"/>
                      <a:pt x="0" y="1348"/>
                      <a:pt x="0" y="1298"/>
                    </a:cubicBezTo>
                    <a:cubicBezTo>
                      <a:pt x="0" y="1248"/>
                      <a:pt x="40" y="1208"/>
                      <a:pt x="89" y="1208"/>
                    </a:cubicBezTo>
                    <a:lnTo>
                      <a:pt x="615" y="1208"/>
                    </a:lnTo>
                    <a:lnTo>
                      <a:pt x="615" y="180"/>
                    </a:lnTo>
                    <a:lnTo>
                      <a:pt x="89" y="180"/>
                    </a:lnTo>
                    <a:cubicBezTo>
                      <a:pt x="40" y="180"/>
                      <a:pt x="0" y="140"/>
                      <a:pt x="0" y="90"/>
                    </a:cubicBezTo>
                    <a:cubicBezTo>
                      <a:pt x="0" y="40"/>
                      <a:pt x="40" y="0"/>
                      <a:pt x="89" y="0"/>
                    </a:cubicBezTo>
                    <a:lnTo>
                      <a:pt x="706" y="0"/>
                    </a:lnTo>
                    <a:cubicBezTo>
                      <a:pt x="756" y="0"/>
                      <a:pt x="796" y="40"/>
                      <a:pt x="796" y="90"/>
                    </a:cubicBezTo>
                    <a:lnTo>
                      <a:pt x="796" y="1298"/>
                    </a:lnTo>
                    <a:cubicBezTo>
                      <a:pt x="796" y="1348"/>
                      <a:pt x="756" y="1389"/>
                      <a:pt x="706" y="1389"/>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33" name="Freeform 39">
                <a:extLst>
                  <a:ext uri="{FF2B5EF4-FFF2-40B4-BE49-F238E27FC236}">
                    <a16:creationId xmlns:a16="http://schemas.microsoft.com/office/drawing/2014/main" id="{3A868323-1EE6-7E4A-9560-41EC1618420D}"/>
                  </a:ext>
                </a:extLst>
              </p:cNvPr>
              <p:cNvSpPr>
                <a:spLocks noChangeArrowheads="1"/>
              </p:cNvSpPr>
              <p:nvPr/>
            </p:nvSpPr>
            <p:spPr bwMode="auto">
              <a:xfrm>
                <a:off x="4678363" y="2614613"/>
                <a:ext cx="153987" cy="153987"/>
              </a:xfrm>
              <a:custGeom>
                <a:avLst/>
                <a:gdLst>
                  <a:gd name="T0" fmla="*/ 153628 w 429"/>
                  <a:gd name="T1" fmla="*/ 76994 h 428"/>
                  <a:gd name="T2" fmla="*/ 153628 w 429"/>
                  <a:gd name="T3" fmla="*/ 76994 h 428"/>
                  <a:gd name="T4" fmla="*/ 76814 w 429"/>
                  <a:gd name="T5" fmla="*/ 153627 h 428"/>
                  <a:gd name="T6" fmla="*/ 76814 w 429"/>
                  <a:gd name="T7" fmla="*/ 153627 h 428"/>
                  <a:gd name="T8" fmla="*/ 0 w 429"/>
                  <a:gd name="T9" fmla="*/ 76994 h 428"/>
                  <a:gd name="T10" fmla="*/ 0 w 429"/>
                  <a:gd name="T11" fmla="*/ 76994 h 428"/>
                  <a:gd name="T12" fmla="*/ 76814 w 429"/>
                  <a:gd name="T13" fmla="*/ 0 h 428"/>
                  <a:gd name="T14" fmla="*/ 76814 w 429"/>
                  <a:gd name="T15" fmla="*/ 0 h 428"/>
                  <a:gd name="T16" fmla="*/ 153628 w 429"/>
                  <a:gd name="T17" fmla="*/ 76994 h 42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29" h="428">
                    <a:moveTo>
                      <a:pt x="428" y="214"/>
                    </a:moveTo>
                    <a:lnTo>
                      <a:pt x="428" y="214"/>
                    </a:lnTo>
                    <a:cubicBezTo>
                      <a:pt x="428" y="332"/>
                      <a:pt x="332" y="427"/>
                      <a:pt x="214" y="427"/>
                    </a:cubicBezTo>
                    <a:cubicBezTo>
                      <a:pt x="96" y="427"/>
                      <a:pt x="0" y="332"/>
                      <a:pt x="0" y="214"/>
                    </a:cubicBezTo>
                    <a:cubicBezTo>
                      <a:pt x="0" y="96"/>
                      <a:pt x="96" y="0"/>
                      <a:pt x="214" y="0"/>
                    </a:cubicBezTo>
                    <a:cubicBezTo>
                      <a:pt x="332" y="0"/>
                      <a:pt x="428" y="96"/>
                      <a:pt x="428" y="21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34" name="Freeform 40">
                <a:extLst>
                  <a:ext uri="{FF2B5EF4-FFF2-40B4-BE49-F238E27FC236}">
                    <a16:creationId xmlns:a16="http://schemas.microsoft.com/office/drawing/2014/main" id="{A288AA87-4047-F444-9648-1A41BB18C508}"/>
                  </a:ext>
                </a:extLst>
              </p:cNvPr>
              <p:cNvSpPr>
                <a:spLocks noChangeArrowheads="1"/>
              </p:cNvSpPr>
              <p:nvPr/>
            </p:nvSpPr>
            <p:spPr bwMode="auto">
              <a:xfrm>
                <a:off x="3838575" y="3552825"/>
                <a:ext cx="355600" cy="336550"/>
              </a:xfrm>
              <a:custGeom>
                <a:avLst/>
                <a:gdLst>
                  <a:gd name="T0" fmla="*/ 322847 w 988"/>
                  <a:gd name="T1" fmla="*/ 336190 h 936"/>
                  <a:gd name="T2" fmla="*/ 32393 w 988"/>
                  <a:gd name="T3" fmla="*/ 336190 h 936"/>
                  <a:gd name="T4" fmla="*/ 32393 w 988"/>
                  <a:gd name="T5" fmla="*/ 336190 h 936"/>
                  <a:gd name="T6" fmla="*/ 0 w 988"/>
                  <a:gd name="T7" fmla="*/ 303830 h 936"/>
                  <a:gd name="T8" fmla="*/ 0 w 988"/>
                  <a:gd name="T9" fmla="*/ 32720 h 936"/>
                  <a:gd name="T10" fmla="*/ 0 w 988"/>
                  <a:gd name="T11" fmla="*/ 32720 h 936"/>
                  <a:gd name="T12" fmla="*/ 32393 w 988"/>
                  <a:gd name="T13" fmla="*/ 0 h 936"/>
                  <a:gd name="T14" fmla="*/ 32393 w 988"/>
                  <a:gd name="T15" fmla="*/ 0 h 936"/>
                  <a:gd name="T16" fmla="*/ 65145 w 988"/>
                  <a:gd name="T17" fmla="*/ 32720 h 936"/>
                  <a:gd name="T18" fmla="*/ 65145 w 988"/>
                  <a:gd name="T19" fmla="*/ 271469 h 936"/>
                  <a:gd name="T20" fmla="*/ 290095 w 988"/>
                  <a:gd name="T21" fmla="*/ 271469 h 936"/>
                  <a:gd name="T22" fmla="*/ 290095 w 988"/>
                  <a:gd name="T23" fmla="*/ 154612 h 936"/>
                  <a:gd name="T24" fmla="*/ 290095 w 988"/>
                  <a:gd name="T25" fmla="*/ 154612 h 936"/>
                  <a:gd name="T26" fmla="*/ 322847 w 988"/>
                  <a:gd name="T27" fmla="*/ 121892 h 936"/>
                  <a:gd name="T28" fmla="*/ 322847 w 988"/>
                  <a:gd name="T29" fmla="*/ 121892 h 936"/>
                  <a:gd name="T30" fmla="*/ 355240 w 988"/>
                  <a:gd name="T31" fmla="*/ 154612 h 936"/>
                  <a:gd name="T32" fmla="*/ 355240 w 988"/>
                  <a:gd name="T33" fmla="*/ 303830 h 936"/>
                  <a:gd name="T34" fmla="*/ 355240 w 988"/>
                  <a:gd name="T35" fmla="*/ 303830 h 936"/>
                  <a:gd name="T36" fmla="*/ 322847 w 988"/>
                  <a:gd name="T37" fmla="*/ 336190 h 9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88" h="936">
                    <a:moveTo>
                      <a:pt x="897" y="935"/>
                    </a:moveTo>
                    <a:lnTo>
                      <a:pt x="90" y="935"/>
                    </a:lnTo>
                    <a:cubicBezTo>
                      <a:pt x="41" y="935"/>
                      <a:pt x="0" y="894"/>
                      <a:pt x="0" y="845"/>
                    </a:cubicBezTo>
                    <a:lnTo>
                      <a:pt x="0" y="91"/>
                    </a:lnTo>
                    <a:cubicBezTo>
                      <a:pt x="0" y="41"/>
                      <a:pt x="41" y="0"/>
                      <a:pt x="90" y="0"/>
                    </a:cubicBezTo>
                    <a:cubicBezTo>
                      <a:pt x="140" y="0"/>
                      <a:pt x="181" y="41"/>
                      <a:pt x="181" y="91"/>
                    </a:cubicBezTo>
                    <a:lnTo>
                      <a:pt x="181" y="755"/>
                    </a:lnTo>
                    <a:lnTo>
                      <a:pt x="806" y="755"/>
                    </a:lnTo>
                    <a:lnTo>
                      <a:pt x="806" y="430"/>
                    </a:lnTo>
                    <a:cubicBezTo>
                      <a:pt x="806" y="380"/>
                      <a:pt x="847" y="339"/>
                      <a:pt x="897" y="339"/>
                    </a:cubicBezTo>
                    <a:cubicBezTo>
                      <a:pt x="947" y="339"/>
                      <a:pt x="987" y="380"/>
                      <a:pt x="987" y="430"/>
                    </a:cubicBezTo>
                    <a:lnTo>
                      <a:pt x="987" y="845"/>
                    </a:lnTo>
                    <a:cubicBezTo>
                      <a:pt x="987" y="894"/>
                      <a:pt x="947" y="935"/>
                      <a:pt x="897" y="935"/>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35" name="Freeform 41">
                <a:extLst>
                  <a:ext uri="{FF2B5EF4-FFF2-40B4-BE49-F238E27FC236}">
                    <a16:creationId xmlns:a16="http://schemas.microsoft.com/office/drawing/2014/main" id="{68BAF2FD-93B3-D940-99D1-C02245E808F6}"/>
                  </a:ext>
                </a:extLst>
              </p:cNvPr>
              <p:cNvSpPr>
                <a:spLocks noChangeArrowheads="1"/>
              </p:cNvSpPr>
              <p:nvPr/>
            </p:nvSpPr>
            <p:spPr bwMode="auto">
              <a:xfrm>
                <a:off x="4408488" y="3552825"/>
                <a:ext cx="355600" cy="336550"/>
              </a:xfrm>
              <a:custGeom>
                <a:avLst/>
                <a:gdLst>
                  <a:gd name="T0" fmla="*/ 322814 w 987"/>
                  <a:gd name="T1" fmla="*/ 336190 h 936"/>
                  <a:gd name="T2" fmla="*/ 32426 w 987"/>
                  <a:gd name="T3" fmla="*/ 336190 h 936"/>
                  <a:gd name="T4" fmla="*/ 32426 w 987"/>
                  <a:gd name="T5" fmla="*/ 336190 h 936"/>
                  <a:gd name="T6" fmla="*/ 0 w 987"/>
                  <a:gd name="T7" fmla="*/ 303830 h 936"/>
                  <a:gd name="T8" fmla="*/ 0 w 987"/>
                  <a:gd name="T9" fmla="*/ 154612 h 936"/>
                  <a:gd name="T10" fmla="*/ 0 w 987"/>
                  <a:gd name="T11" fmla="*/ 154612 h 936"/>
                  <a:gd name="T12" fmla="*/ 32426 w 987"/>
                  <a:gd name="T13" fmla="*/ 121892 h 936"/>
                  <a:gd name="T14" fmla="*/ 32426 w 987"/>
                  <a:gd name="T15" fmla="*/ 121892 h 936"/>
                  <a:gd name="T16" fmla="*/ 65211 w 987"/>
                  <a:gd name="T17" fmla="*/ 154612 h 936"/>
                  <a:gd name="T18" fmla="*/ 65211 w 987"/>
                  <a:gd name="T19" fmla="*/ 271469 h 936"/>
                  <a:gd name="T20" fmla="*/ 290028 w 987"/>
                  <a:gd name="T21" fmla="*/ 271469 h 936"/>
                  <a:gd name="T22" fmla="*/ 290028 w 987"/>
                  <a:gd name="T23" fmla="*/ 32720 h 936"/>
                  <a:gd name="T24" fmla="*/ 290028 w 987"/>
                  <a:gd name="T25" fmla="*/ 32720 h 936"/>
                  <a:gd name="T26" fmla="*/ 322814 w 987"/>
                  <a:gd name="T27" fmla="*/ 0 h 936"/>
                  <a:gd name="T28" fmla="*/ 322814 w 987"/>
                  <a:gd name="T29" fmla="*/ 0 h 936"/>
                  <a:gd name="T30" fmla="*/ 355240 w 987"/>
                  <a:gd name="T31" fmla="*/ 32720 h 936"/>
                  <a:gd name="T32" fmla="*/ 355240 w 987"/>
                  <a:gd name="T33" fmla="*/ 303830 h 936"/>
                  <a:gd name="T34" fmla="*/ 355240 w 987"/>
                  <a:gd name="T35" fmla="*/ 303830 h 936"/>
                  <a:gd name="T36" fmla="*/ 322814 w 987"/>
                  <a:gd name="T37" fmla="*/ 336190 h 9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87" h="936">
                    <a:moveTo>
                      <a:pt x="896" y="935"/>
                    </a:moveTo>
                    <a:lnTo>
                      <a:pt x="90" y="935"/>
                    </a:lnTo>
                    <a:cubicBezTo>
                      <a:pt x="40" y="935"/>
                      <a:pt x="0" y="894"/>
                      <a:pt x="0" y="845"/>
                    </a:cubicBezTo>
                    <a:lnTo>
                      <a:pt x="0" y="430"/>
                    </a:lnTo>
                    <a:cubicBezTo>
                      <a:pt x="0" y="380"/>
                      <a:pt x="40" y="339"/>
                      <a:pt x="90" y="339"/>
                    </a:cubicBezTo>
                    <a:cubicBezTo>
                      <a:pt x="140" y="339"/>
                      <a:pt x="181" y="380"/>
                      <a:pt x="181" y="430"/>
                    </a:cubicBezTo>
                    <a:lnTo>
                      <a:pt x="181" y="755"/>
                    </a:lnTo>
                    <a:lnTo>
                      <a:pt x="805" y="755"/>
                    </a:lnTo>
                    <a:lnTo>
                      <a:pt x="805" y="91"/>
                    </a:lnTo>
                    <a:cubicBezTo>
                      <a:pt x="805" y="41"/>
                      <a:pt x="846" y="0"/>
                      <a:pt x="896" y="0"/>
                    </a:cubicBezTo>
                    <a:cubicBezTo>
                      <a:pt x="946" y="0"/>
                      <a:pt x="986" y="41"/>
                      <a:pt x="986" y="91"/>
                    </a:cubicBezTo>
                    <a:lnTo>
                      <a:pt x="986" y="845"/>
                    </a:lnTo>
                    <a:cubicBezTo>
                      <a:pt x="986" y="894"/>
                      <a:pt x="946" y="935"/>
                      <a:pt x="896" y="935"/>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36" name="Freeform 42">
                <a:extLst>
                  <a:ext uri="{FF2B5EF4-FFF2-40B4-BE49-F238E27FC236}">
                    <a16:creationId xmlns:a16="http://schemas.microsoft.com/office/drawing/2014/main" id="{30F80211-DAC5-DF4B-B9D4-2FE6B8AF7CE4}"/>
                  </a:ext>
                </a:extLst>
              </p:cNvPr>
              <p:cNvSpPr>
                <a:spLocks noChangeArrowheads="1"/>
              </p:cNvSpPr>
              <p:nvPr/>
            </p:nvSpPr>
            <p:spPr bwMode="auto">
              <a:xfrm>
                <a:off x="3332163" y="2924175"/>
                <a:ext cx="236537" cy="65088"/>
              </a:xfrm>
              <a:custGeom>
                <a:avLst/>
                <a:gdLst>
                  <a:gd name="T0" fmla="*/ 203775 w 657"/>
                  <a:gd name="T1" fmla="*/ 64730 h 182"/>
                  <a:gd name="T2" fmla="*/ 32402 w 657"/>
                  <a:gd name="T3" fmla="*/ 64730 h 182"/>
                  <a:gd name="T4" fmla="*/ 32402 w 657"/>
                  <a:gd name="T5" fmla="*/ 64730 h 182"/>
                  <a:gd name="T6" fmla="*/ 0 w 657"/>
                  <a:gd name="T7" fmla="*/ 32544 h 182"/>
                  <a:gd name="T8" fmla="*/ 0 w 657"/>
                  <a:gd name="T9" fmla="*/ 32544 h 182"/>
                  <a:gd name="T10" fmla="*/ 32402 w 657"/>
                  <a:gd name="T11" fmla="*/ 0 h 182"/>
                  <a:gd name="T12" fmla="*/ 203775 w 657"/>
                  <a:gd name="T13" fmla="*/ 0 h 182"/>
                  <a:gd name="T14" fmla="*/ 203775 w 657"/>
                  <a:gd name="T15" fmla="*/ 0 h 182"/>
                  <a:gd name="T16" fmla="*/ 236177 w 657"/>
                  <a:gd name="T17" fmla="*/ 32544 h 182"/>
                  <a:gd name="T18" fmla="*/ 236177 w 657"/>
                  <a:gd name="T19" fmla="*/ 32544 h 182"/>
                  <a:gd name="T20" fmla="*/ 203775 w 657"/>
                  <a:gd name="T21" fmla="*/ 64730 h 18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57" h="182">
                    <a:moveTo>
                      <a:pt x="566" y="181"/>
                    </a:moveTo>
                    <a:lnTo>
                      <a:pt x="90" y="181"/>
                    </a:lnTo>
                    <a:cubicBezTo>
                      <a:pt x="40" y="181"/>
                      <a:pt x="0" y="141"/>
                      <a:pt x="0" y="91"/>
                    </a:cubicBezTo>
                    <a:cubicBezTo>
                      <a:pt x="0" y="41"/>
                      <a:pt x="40" y="0"/>
                      <a:pt x="90" y="0"/>
                    </a:cubicBezTo>
                    <a:lnTo>
                      <a:pt x="566" y="0"/>
                    </a:lnTo>
                    <a:cubicBezTo>
                      <a:pt x="616" y="0"/>
                      <a:pt x="656" y="41"/>
                      <a:pt x="656" y="91"/>
                    </a:cubicBezTo>
                    <a:cubicBezTo>
                      <a:pt x="656" y="141"/>
                      <a:pt x="616" y="181"/>
                      <a:pt x="566" y="181"/>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37" name="Freeform 44">
                <a:extLst>
                  <a:ext uri="{FF2B5EF4-FFF2-40B4-BE49-F238E27FC236}">
                    <a16:creationId xmlns:a16="http://schemas.microsoft.com/office/drawing/2014/main" id="{FE40048C-3465-0F40-BBDF-5D8691249250}"/>
                  </a:ext>
                </a:extLst>
              </p:cNvPr>
              <p:cNvSpPr>
                <a:spLocks noChangeArrowheads="1"/>
              </p:cNvSpPr>
              <p:nvPr/>
            </p:nvSpPr>
            <p:spPr bwMode="auto">
              <a:xfrm>
                <a:off x="3503613" y="2165350"/>
                <a:ext cx="1581150" cy="1581150"/>
              </a:xfrm>
              <a:custGeom>
                <a:avLst/>
                <a:gdLst>
                  <a:gd name="T0" fmla="*/ 790395 w 4393"/>
                  <a:gd name="T1" fmla="*/ 1580790 h 4394"/>
                  <a:gd name="T2" fmla="*/ 790395 w 4393"/>
                  <a:gd name="T3" fmla="*/ 1580790 h 4394"/>
                  <a:gd name="T4" fmla="*/ 0 w 4393"/>
                  <a:gd name="T5" fmla="*/ 790575 h 4394"/>
                  <a:gd name="T6" fmla="*/ 0 w 4393"/>
                  <a:gd name="T7" fmla="*/ 790575 h 4394"/>
                  <a:gd name="T8" fmla="*/ 790395 w 4393"/>
                  <a:gd name="T9" fmla="*/ 0 h 4394"/>
                  <a:gd name="T10" fmla="*/ 790395 w 4393"/>
                  <a:gd name="T11" fmla="*/ 0 h 4394"/>
                  <a:gd name="T12" fmla="*/ 965678 w 4393"/>
                  <a:gd name="T13" fmla="*/ 19432 h 4394"/>
                  <a:gd name="T14" fmla="*/ 965678 w 4393"/>
                  <a:gd name="T15" fmla="*/ 19432 h 4394"/>
                  <a:gd name="T16" fmla="*/ 990513 w 4393"/>
                  <a:gd name="T17" fmla="*/ 58295 h 4394"/>
                  <a:gd name="T18" fmla="*/ 990513 w 4393"/>
                  <a:gd name="T19" fmla="*/ 58295 h 4394"/>
                  <a:gd name="T20" fmla="*/ 951281 w 4393"/>
                  <a:gd name="T21" fmla="*/ 82764 h 4394"/>
                  <a:gd name="T22" fmla="*/ 951281 w 4393"/>
                  <a:gd name="T23" fmla="*/ 82764 h 4394"/>
                  <a:gd name="T24" fmla="*/ 790395 w 4393"/>
                  <a:gd name="T25" fmla="*/ 65132 h 4394"/>
                  <a:gd name="T26" fmla="*/ 790395 w 4393"/>
                  <a:gd name="T27" fmla="*/ 65132 h 4394"/>
                  <a:gd name="T28" fmla="*/ 65146 w 4393"/>
                  <a:gd name="T29" fmla="*/ 790575 h 4394"/>
                  <a:gd name="T30" fmla="*/ 65146 w 4393"/>
                  <a:gd name="T31" fmla="*/ 790575 h 4394"/>
                  <a:gd name="T32" fmla="*/ 790395 w 4393"/>
                  <a:gd name="T33" fmla="*/ 1515659 h 4394"/>
                  <a:gd name="T34" fmla="*/ 790395 w 4393"/>
                  <a:gd name="T35" fmla="*/ 1515659 h 4394"/>
                  <a:gd name="T36" fmla="*/ 1515644 w 4393"/>
                  <a:gd name="T37" fmla="*/ 790575 h 4394"/>
                  <a:gd name="T38" fmla="*/ 1515644 w 4393"/>
                  <a:gd name="T39" fmla="*/ 790575 h 4394"/>
                  <a:gd name="T40" fmla="*/ 1133403 w 4393"/>
                  <a:gd name="T41" fmla="*/ 150774 h 4394"/>
                  <a:gd name="T42" fmla="*/ 1133403 w 4393"/>
                  <a:gd name="T43" fmla="*/ 150774 h 4394"/>
                  <a:gd name="T44" fmla="*/ 1120086 w 4393"/>
                  <a:gd name="T45" fmla="*/ 106873 h 4394"/>
                  <a:gd name="T46" fmla="*/ 1120086 w 4393"/>
                  <a:gd name="T47" fmla="*/ 106873 h 4394"/>
                  <a:gd name="T48" fmla="*/ 1163637 w 4393"/>
                  <a:gd name="T49" fmla="*/ 93559 h 4394"/>
                  <a:gd name="T50" fmla="*/ 1163637 w 4393"/>
                  <a:gd name="T51" fmla="*/ 93559 h 4394"/>
                  <a:gd name="T52" fmla="*/ 1580790 w 4393"/>
                  <a:gd name="T53" fmla="*/ 790575 h 4394"/>
                  <a:gd name="T54" fmla="*/ 1580790 w 4393"/>
                  <a:gd name="T55" fmla="*/ 790575 h 4394"/>
                  <a:gd name="T56" fmla="*/ 790395 w 4393"/>
                  <a:gd name="T57" fmla="*/ 1580790 h 439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4393" h="4394">
                    <a:moveTo>
                      <a:pt x="2196" y="4393"/>
                    </a:moveTo>
                    <a:lnTo>
                      <a:pt x="2196" y="4393"/>
                    </a:lnTo>
                    <a:cubicBezTo>
                      <a:pt x="985" y="4393"/>
                      <a:pt x="0" y="3408"/>
                      <a:pt x="0" y="2197"/>
                    </a:cubicBezTo>
                    <a:cubicBezTo>
                      <a:pt x="0" y="985"/>
                      <a:pt x="985" y="0"/>
                      <a:pt x="2196" y="0"/>
                    </a:cubicBezTo>
                    <a:cubicBezTo>
                      <a:pt x="2361" y="0"/>
                      <a:pt x="2525" y="18"/>
                      <a:pt x="2683" y="54"/>
                    </a:cubicBezTo>
                    <a:cubicBezTo>
                      <a:pt x="2732" y="65"/>
                      <a:pt x="2763" y="113"/>
                      <a:pt x="2752" y="162"/>
                    </a:cubicBezTo>
                    <a:cubicBezTo>
                      <a:pt x="2740" y="211"/>
                      <a:pt x="2692" y="241"/>
                      <a:pt x="2643" y="230"/>
                    </a:cubicBezTo>
                    <a:cubicBezTo>
                      <a:pt x="2498" y="197"/>
                      <a:pt x="2347" y="181"/>
                      <a:pt x="2196" y="181"/>
                    </a:cubicBezTo>
                    <a:cubicBezTo>
                      <a:pt x="1085" y="181"/>
                      <a:pt x="181" y="1085"/>
                      <a:pt x="181" y="2197"/>
                    </a:cubicBezTo>
                    <a:cubicBezTo>
                      <a:pt x="181" y="3308"/>
                      <a:pt x="1085" y="4212"/>
                      <a:pt x="2196" y="4212"/>
                    </a:cubicBezTo>
                    <a:cubicBezTo>
                      <a:pt x="3307" y="4212"/>
                      <a:pt x="4211" y="3308"/>
                      <a:pt x="4211" y="2197"/>
                    </a:cubicBezTo>
                    <a:cubicBezTo>
                      <a:pt x="4211" y="1452"/>
                      <a:pt x="3804" y="772"/>
                      <a:pt x="3149" y="419"/>
                    </a:cubicBezTo>
                    <a:cubicBezTo>
                      <a:pt x="3105" y="396"/>
                      <a:pt x="3088" y="341"/>
                      <a:pt x="3112" y="297"/>
                    </a:cubicBezTo>
                    <a:cubicBezTo>
                      <a:pt x="3136" y="253"/>
                      <a:pt x="3190" y="236"/>
                      <a:pt x="3233" y="260"/>
                    </a:cubicBezTo>
                    <a:cubicBezTo>
                      <a:pt x="3948" y="644"/>
                      <a:pt x="4392" y="1386"/>
                      <a:pt x="4392" y="2197"/>
                    </a:cubicBezTo>
                    <a:cubicBezTo>
                      <a:pt x="4392" y="3408"/>
                      <a:pt x="3406" y="4393"/>
                      <a:pt x="2196" y="439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grpSp>
        <p:grpSp>
          <p:nvGrpSpPr>
            <p:cNvPr id="114" name="Group 13">
              <a:extLst>
                <a:ext uri="{FF2B5EF4-FFF2-40B4-BE49-F238E27FC236}">
                  <a16:creationId xmlns:a16="http://schemas.microsoft.com/office/drawing/2014/main" id="{C7E5B008-002D-F040-B717-91A4AD9A0876}"/>
                </a:ext>
              </a:extLst>
            </p:cNvPr>
            <p:cNvGrpSpPr>
              <a:grpSpLocks/>
            </p:cNvGrpSpPr>
            <p:nvPr/>
          </p:nvGrpSpPr>
          <p:grpSpPr bwMode="auto">
            <a:xfrm>
              <a:off x="111911" y="2004845"/>
              <a:ext cx="1284274" cy="646740"/>
              <a:chOff x="5826125" y="2760663"/>
              <a:chExt cx="1771650" cy="892175"/>
            </a:xfrm>
            <a:solidFill>
              <a:schemeClr val="accent5"/>
            </a:solidFill>
          </p:grpSpPr>
          <p:sp>
            <p:nvSpPr>
              <p:cNvPr id="125" name="Freeform 45">
                <a:extLst>
                  <a:ext uri="{FF2B5EF4-FFF2-40B4-BE49-F238E27FC236}">
                    <a16:creationId xmlns:a16="http://schemas.microsoft.com/office/drawing/2014/main" id="{42988B72-3FEE-9F43-9067-42BCA08694D5}"/>
                  </a:ext>
                </a:extLst>
              </p:cNvPr>
              <p:cNvSpPr>
                <a:spLocks noChangeArrowheads="1"/>
              </p:cNvSpPr>
              <p:nvPr/>
            </p:nvSpPr>
            <p:spPr bwMode="auto">
              <a:xfrm>
                <a:off x="5826125" y="2760663"/>
                <a:ext cx="1771650" cy="892175"/>
              </a:xfrm>
              <a:custGeom>
                <a:avLst/>
                <a:gdLst>
                  <a:gd name="T0" fmla="*/ 1706153 w 4923"/>
                  <a:gd name="T1" fmla="*/ 891815 h 2477"/>
                  <a:gd name="T2" fmla="*/ 647770 w 4923"/>
                  <a:gd name="T3" fmla="*/ 891815 h 2477"/>
                  <a:gd name="T4" fmla="*/ 647770 w 4923"/>
                  <a:gd name="T5" fmla="*/ 891815 h 2477"/>
                  <a:gd name="T6" fmla="*/ 615381 w 4923"/>
                  <a:gd name="T7" fmla="*/ 859398 h 2477"/>
                  <a:gd name="T8" fmla="*/ 615381 w 4923"/>
                  <a:gd name="T9" fmla="*/ 859398 h 2477"/>
                  <a:gd name="T10" fmla="*/ 647770 w 4923"/>
                  <a:gd name="T11" fmla="*/ 826622 h 2477"/>
                  <a:gd name="T12" fmla="*/ 1706153 w 4923"/>
                  <a:gd name="T13" fmla="*/ 826622 h 2477"/>
                  <a:gd name="T14" fmla="*/ 1706153 w 4923"/>
                  <a:gd name="T15" fmla="*/ 65193 h 2477"/>
                  <a:gd name="T16" fmla="*/ 65137 w 4923"/>
                  <a:gd name="T17" fmla="*/ 65193 h 2477"/>
                  <a:gd name="T18" fmla="*/ 65137 w 4923"/>
                  <a:gd name="T19" fmla="*/ 497774 h 2477"/>
                  <a:gd name="T20" fmla="*/ 65137 w 4923"/>
                  <a:gd name="T21" fmla="*/ 497774 h 2477"/>
                  <a:gd name="T22" fmla="*/ 32748 w 4923"/>
                  <a:gd name="T23" fmla="*/ 530190 h 2477"/>
                  <a:gd name="T24" fmla="*/ 32748 w 4923"/>
                  <a:gd name="T25" fmla="*/ 530190 h 2477"/>
                  <a:gd name="T26" fmla="*/ 0 w 4923"/>
                  <a:gd name="T27" fmla="*/ 497774 h 2477"/>
                  <a:gd name="T28" fmla="*/ 0 w 4923"/>
                  <a:gd name="T29" fmla="*/ 65193 h 2477"/>
                  <a:gd name="T30" fmla="*/ 0 w 4923"/>
                  <a:gd name="T31" fmla="*/ 65193 h 2477"/>
                  <a:gd name="T32" fmla="*/ 65137 w 4923"/>
                  <a:gd name="T33" fmla="*/ 0 h 2477"/>
                  <a:gd name="T34" fmla="*/ 1706153 w 4923"/>
                  <a:gd name="T35" fmla="*/ 0 h 2477"/>
                  <a:gd name="T36" fmla="*/ 1706153 w 4923"/>
                  <a:gd name="T37" fmla="*/ 0 h 2477"/>
                  <a:gd name="T38" fmla="*/ 1771290 w 4923"/>
                  <a:gd name="T39" fmla="*/ 65193 h 2477"/>
                  <a:gd name="T40" fmla="*/ 1771290 w 4923"/>
                  <a:gd name="T41" fmla="*/ 826622 h 2477"/>
                  <a:gd name="T42" fmla="*/ 1771290 w 4923"/>
                  <a:gd name="T43" fmla="*/ 826622 h 2477"/>
                  <a:gd name="T44" fmla="*/ 1706153 w 4923"/>
                  <a:gd name="T45" fmla="*/ 891815 h 247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4923" h="2477">
                    <a:moveTo>
                      <a:pt x="4741" y="2476"/>
                    </a:moveTo>
                    <a:lnTo>
                      <a:pt x="1800" y="2476"/>
                    </a:lnTo>
                    <a:cubicBezTo>
                      <a:pt x="1751" y="2476"/>
                      <a:pt x="1710" y="2436"/>
                      <a:pt x="1710" y="2386"/>
                    </a:cubicBezTo>
                    <a:cubicBezTo>
                      <a:pt x="1710" y="2336"/>
                      <a:pt x="1751" y="2295"/>
                      <a:pt x="1800" y="2295"/>
                    </a:cubicBezTo>
                    <a:lnTo>
                      <a:pt x="4741" y="2295"/>
                    </a:lnTo>
                    <a:lnTo>
                      <a:pt x="4741" y="181"/>
                    </a:lnTo>
                    <a:lnTo>
                      <a:pt x="181" y="181"/>
                    </a:lnTo>
                    <a:lnTo>
                      <a:pt x="181" y="1382"/>
                    </a:lnTo>
                    <a:cubicBezTo>
                      <a:pt x="181" y="1432"/>
                      <a:pt x="141" y="1472"/>
                      <a:pt x="91" y="1472"/>
                    </a:cubicBezTo>
                    <a:cubicBezTo>
                      <a:pt x="41" y="1472"/>
                      <a:pt x="0" y="1432"/>
                      <a:pt x="0" y="1382"/>
                    </a:cubicBezTo>
                    <a:lnTo>
                      <a:pt x="0" y="181"/>
                    </a:lnTo>
                    <a:cubicBezTo>
                      <a:pt x="0" y="82"/>
                      <a:pt x="81" y="0"/>
                      <a:pt x="181" y="0"/>
                    </a:cubicBezTo>
                    <a:lnTo>
                      <a:pt x="4741" y="0"/>
                    </a:lnTo>
                    <a:cubicBezTo>
                      <a:pt x="4841" y="0"/>
                      <a:pt x="4922" y="82"/>
                      <a:pt x="4922" y="181"/>
                    </a:cubicBezTo>
                    <a:lnTo>
                      <a:pt x="4922" y="2295"/>
                    </a:lnTo>
                    <a:cubicBezTo>
                      <a:pt x="4922" y="2395"/>
                      <a:pt x="4841" y="2476"/>
                      <a:pt x="4741" y="2476"/>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26" name="Freeform 46">
                <a:extLst>
                  <a:ext uri="{FF2B5EF4-FFF2-40B4-BE49-F238E27FC236}">
                    <a16:creationId xmlns:a16="http://schemas.microsoft.com/office/drawing/2014/main" id="{F0332555-3274-264B-849E-91CA6971BAE1}"/>
                  </a:ext>
                </a:extLst>
              </p:cNvPr>
              <p:cNvSpPr>
                <a:spLocks noChangeArrowheads="1"/>
              </p:cNvSpPr>
              <p:nvPr/>
            </p:nvSpPr>
            <p:spPr bwMode="auto">
              <a:xfrm>
                <a:off x="6097588" y="2955925"/>
                <a:ext cx="923925" cy="85725"/>
              </a:xfrm>
              <a:custGeom>
                <a:avLst/>
                <a:gdLst>
                  <a:gd name="T0" fmla="*/ 923565 w 2565"/>
                  <a:gd name="T1" fmla="*/ 69156 h 238"/>
                  <a:gd name="T2" fmla="*/ 923565 w 2565"/>
                  <a:gd name="T3" fmla="*/ 69156 h 238"/>
                  <a:gd name="T4" fmla="*/ 907356 w 2565"/>
                  <a:gd name="T5" fmla="*/ 85365 h 238"/>
                  <a:gd name="T6" fmla="*/ 16209 w 2565"/>
                  <a:gd name="T7" fmla="*/ 85365 h 238"/>
                  <a:gd name="T8" fmla="*/ 16209 w 2565"/>
                  <a:gd name="T9" fmla="*/ 85365 h 238"/>
                  <a:gd name="T10" fmla="*/ 0 w 2565"/>
                  <a:gd name="T11" fmla="*/ 69156 h 238"/>
                  <a:gd name="T12" fmla="*/ 0 w 2565"/>
                  <a:gd name="T13" fmla="*/ 16209 h 238"/>
                  <a:gd name="T14" fmla="*/ 0 w 2565"/>
                  <a:gd name="T15" fmla="*/ 16209 h 238"/>
                  <a:gd name="T16" fmla="*/ 16209 w 2565"/>
                  <a:gd name="T17" fmla="*/ 0 h 238"/>
                  <a:gd name="T18" fmla="*/ 907356 w 2565"/>
                  <a:gd name="T19" fmla="*/ 0 h 238"/>
                  <a:gd name="T20" fmla="*/ 907356 w 2565"/>
                  <a:gd name="T21" fmla="*/ 0 h 238"/>
                  <a:gd name="T22" fmla="*/ 923565 w 2565"/>
                  <a:gd name="T23" fmla="*/ 16209 h 238"/>
                  <a:gd name="T24" fmla="*/ 923565 w 2565"/>
                  <a:gd name="T25" fmla="*/ 69156 h 23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65" h="238">
                    <a:moveTo>
                      <a:pt x="2564" y="192"/>
                    </a:moveTo>
                    <a:lnTo>
                      <a:pt x="2564" y="192"/>
                    </a:lnTo>
                    <a:cubicBezTo>
                      <a:pt x="2564" y="216"/>
                      <a:pt x="2543" y="237"/>
                      <a:pt x="2519" y="237"/>
                    </a:cubicBezTo>
                    <a:lnTo>
                      <a:pt x="45" y="237"/>
                    </a:lnTo>
                    <a:cubicBezTo>
                      <a:pt x="21" y="237"/>
                      <a:pt x="0" y="216"/>
                      <a:pt x="0" y="192"/>
                    </a:cubicBezTo>
                    <a:lnTo>
                      <a:pt x="0" y="45"/>
                    </a:lnTo>
                    <a:cubicBezTo>
                      <a:pt x="0" y="21"/>
                      <a:pt x="21" y="0"/>
                      <a:pt x="45" y="0"/>
                    </a:cubicBezTo>
                    <a:lnTo>
                      <a:pt x="2519" y="0"/>
                    </a:lnTo>
                    <a:cubicBezTo>
                      <a:pt x="2543" y="0"/>
                      <a:pt x="2564" y="21"/>
                      <a:pt x="2564" y="45"/>
                    </a:cubicBezTo>
                    <a:lnTo>
                      <a:pt x="2564" y="19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27" name="Freeform 47">
                <a:extLst>
                  <a:ext uri="{FF2B5EF4-FFF2-40B4-BE49-F238E27FC236}">
                    <a16:creationId xmlns:a16="http://schemas.microsoft.com/office/drawing/2014/main" id="{1A4DA5CF-EE1F-6D41-9F17-4C16346A2FC6}"/>
                  </a:ext>
                </a:extLst>
              </p:cNvPr>
              <p:cNvSpPr>
                <a:spLocks noChangeArrowheads="1"/>
              </p:cNvSpPr>
              <p:nvPr/>
            </p:nvSpPr>
            <p:spPr bwMode="auto">
              <a:xfrm>
                <a:off x="7070725" y="2955925"/>
                <a:ext cx="257175" cy="85725"/>
              </a:xfrm>
              <a:custGeom>
                <a:avLst/>
                <a:gdLst>
                  <a:gd name="T0" fmla="*/ 256815 w 714"/>
                  <a:gd name="T1" fmla="*/ 69156 h 238"/>
                  <a:gd name="T2" fmla="*/ 256815 w 714"/>
                  <a:gd name="T3" fmla="*/ 69156 h 238"/>
                  <a:gd name="T4" fmla="*/ 240606 w 714"/>
                  <a:gd name="T5" fmla="*/ 85365 h 238"/>
                  <a:gd name="T6" fmla="*/ 16209 w 714"/>
                  <a:gd name="T7" fmla="*/ 85365 h 238"/>
                  <a:gd name="T8" fmla="*/ 16209 w 714"/>
                  <a:gd name="T9" fmla="*/ 85365 h 238"/>
                  <a:gd name="T10" fmla="*/ 0 w 714"/>
                  <a:gd name="T11" fmla="*/ 69156 h 238"/>
                  <a:gd name="T12" fmla="*/ 0 w 714"/>
                  <a:gd name="T13" fmla="*/ 16209 h 238"/>
                  <a:gd name="T14" fmla="*/ 0 w 714"/>
                  <a:gd name="T15" fmla="*/ 16209 h 238"/>
                  <a:gd name="T16" fmla="*/ 16209 w 714"/>
                  <a:gd name="T17" fmla="*/ 0 h 238"/>
                  <a:gd name="T18" fmla="*/ 240606 w 714"/>
                  <a:gd name="T19" fmla="*/ 0 h 238"/>
                  <a:gd name="T20" fmla="*/ 240606 w 714"/>
                  <a:gd name="T21" fmla="*/ 0 h 238"/>
                  <a:gd name="T22" fmla="*/ 256815 w 714"/>
                  <a:gd name="T23" fmla="*/ 16209 h 238"/>
                  <a:gd name="T24" fmla="*/ 256815 w 714"/>
                  <a:gd name="T25" fmla="*/ 69156 h 23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14" h="238">
                    <a:moveTo>
                      <a:pt x="713" y="192"/>
                    </a:moveTo>
                    <a:lnTo>
                      <a:pt x="713" y="192"/>
                    </a:lnTo>
                    <a:cubicBezTo>
                      <a:pt x="713" y="216"/>
                      <a:pt x="693" y="237"/>
                      <a:pt x="668" y="237"/>
                    </a:cubicBezTo>
                    <a:lnTo>
                      <a:pt x="45" y="237"/>
                    </a:lnTo>
                    <a:cubicBezTo>
                      <a:pt x="20" y="237"/>
                      <a:pt x="0" y="216"/>
                      <a:pt x="0" y="192"/>
                    </a:cubicBezTo>
                    <a:lnTo>
                      <a:pt x="0" y="45"/>
                    </a:lnTo>
                    <a:cubicBezTo>
                      <a:pt x="0" y="21"/>
                      <a:pt x="20" y="0"/>
                      <a:pt x="45" y="0"/>
                    </a:cubicBezTo>
                    <a:lnTo>
                      <a:pt x="668" y="0"/>
                    </a:lnTo>
                    <a:cubicBezTo>
                      <a:pt x="693" y="0"/>
                      <a:pt x="713" y="21"/>
                      <a:pt x="713" y="45"/>
                    </a:cubicBezTo>
                    <a:lnTo>
                      <a:pt x="713" y="19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28" name="Freeform 48">
                <a:extLst>
                  <a:ext uri="{FF2B5EF4-FFF2-40B4-BE49-F238E27FC236}">
                    <a16:creationId xmlns:a16="http://schemas.microsoft.com/office/drawing/2014/main" id="{FC2A63E7-4161-2F44-8439-10CB04F97716}"/>
                  </a:ext>
                </a:extLst>
              </p:cNvPr>
              <p:cNvSpPr>
                <a:spLocks noChangeArrowheads="1"/>
              </p:cNvSpPr>
              <p:nvPr/>
            </p:nvSpPr>
            <p:spPr bwMode="auto">
              <a:xfrm>
                <a:off x="6108700" y="3217863"/>
                <a:ext cx="1219200" cy="34925"/>
              </a:xfrm>
              <a:custGeom>
                <a:avLst/>
                <a:gdLst>
                  <a:gd name="T0" fmla="*/ 1218840 w 3388"/>
                  <a:gd name="T1" fmla="*/ 18190 h 96"/>
                  <a:gd name="T2" fmla="*/ 1218840 w 3388"/>
                  <a:gd name="T3" fmla="*/ 18190 h 96"/>
                  <a:gd name="T4" fmla="*/ 1202647 w 3388"/>
                  <a:gd name="T5" fmla="*/ 34561 h 96"/>
                  <a:gd name="T6" fmla="*/ 16194 w 3388"/>
                  <a:gd name="T7" fmla="*/ 34561 h 96"/>
                  <a:gd name="T8" fmla="*/ 16194 w 3388"/>
                  <a:gd name="T9" fmla="*/ 34561 h 96"/>
                  <a:gd name="T10" fmla="*/ 0 w 3388"/>
                  <a:gd name="T11" fmla="*/ 18190 h 96"/>
                  <a:gd name="T12" fmla="*/ 0 w 3388"/>
                  <a:gd name="T13" fmla="*/ 16371 h 96"/>
                  <a:gd name="T14" fmla="*/ 0 w 3388"/>
                  <a:gd name="T15" fmla="*/ 16371 h 96"/>
                  <a:gd name="T16" fmla="*/ 16194 w 3388"/>
                  <a:gd name="T17" fmla="*/ 0 h 96"/>
                  <a:gd name="T18" fmla="*/ 1202647 w 3388"/>
                  <a:gd name="T19" fmla="*/ 0 h 96"/>
                  <a:gd name="T20" fmla="*/ 1202647 w 3388"/>
                  <a:gd name="T21" fmla="*/ 0 h 96"/>
                  <a:gd name="T22" fmla="*/ 1218840 w 3388"/>
                  <a:gd name="T23" fmla="*/ 16371 h 96"/>
                  <a:gd name="T24" fmla="*/ 1218840 w 3388"/>
                  <a:gd name="T25" fmla="*/ 18190 h 9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388" h="96">
                    <a:moveTo>
                      <a:pt x="3387" y="50"/>
                    </a:moveTo>
                    <a:lnTo>
                      <a:pt x="3387" y="50"/>
                    </a:lnTo>
                    <a:cubicBezTo>
                      <a:pt x="3387" y="75"/>
                      <a:pt x="3367" y="95"/>
                      <a:pt x="3342" y="95"/>
                    </a:cubicBezTo>
                    <a:lnTo>
                      <a:pt x="45" y="95"/>
                    </a:lnTo>
                    <a:cubicBezTo>
                      <a:pt x="20" y="95"/>
                      <a:pt x="0" y="75"/>
                      <a:pt x="0" y="50"/>
                    </a:cubicBezTo>
                    <a:lnTo>
                      <a:pt x="0" y="45"/>
                    </a:lnTo>
                    <a:cubicBezTo>
                      <a:pt x="0" y="20"/>
                      <a:pt x="20" y="0"/>
                      <a:pt x="45" y="0"/>
                    </a:cubicBezTo>
                    <a:lnTo>
                      <a:pt x="3342" y="0"/>
                    </a:lnTo>
                    <a:cubicBezTo>
                      <a:pt x="3367" y="0"/>
                      <a:pt x="3387" y="20"/>
                      <a:pt x="3387" y="45"/>
                    </a:cubicBezTo>
                    <a:lnTo>
                      <a:pt x="3387" y="5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29" name="Freeform 49">
                <a:extLst>
                  <a:ext uri="{FF2B5EF4-FFF2-40B4-BE49-F238E27FC236}">
                    <a16:creationId xmlns:a16="http://schemas.microsoft.com/office/drawing/2014/main" id="{35E7DB3B-EC6A-0C42-A492-19BDF23DCA6B}"/>
                  </a:ext>
                </a:extLst>
              </p:cNvPr>
              <p:cNvSpPr>
                <a:spLocks noChangeArrowheads="1"/>
              </p:cNvSpPr>
              <p:nvPr/>
            </p:nvSpPr>
            <p:spPr bwMode="auto">
              <a:xfrm>
                <a:off x="6108700" y="3144838"/>
                <a:ext cx="1219200" cy="34925"/>
              </a:xfrm>
              <a:custGeom>
                <a:avLst/>
                <a:gdLst>
                  <a:gd name="T0" fmla="*/ 1218840 w 3388"/>
                  <a:gd name="T1" fmla="*/ 18003 h 97"/>
                  <a:gd name="T2" fmla="*/ 1218840 w 3388"/>
                  <a:gd name="T3" fmla="*/ 18003 h 97"/>
                  <a:gd name="T4" fmla="*/ 1202647 w 3388"/>
                  <a:gd name="T5" fmla="*/ 34565 h 97"/>
                  <a:gd name="T6" fmla="*/ 16194 w 3388"/>
                  <a:gd name="T7" fmla="*/ 34565 h 97"/>
                  <a:gd name="T8" fmla="*/ 16194 w 3388"/>
                  <a:gd name="T9" fmla="*/ 34565 h 97"/>
                  <a:gd name="T10" fmla="*/ 0 w 3388"/>
                  <a:gd name="T11" fmla="*/ 18003 h 97"/>
                  <a:gd name="T12" fmla="*/ 0 w 3388"/>
                  <a:gd name="T13" fmla="*/ 16202 h 97"/>
                  <a:gd name="T14" fmla="*/ 0 w 3388"/>
                  <a:gd name="T15" fmla="*/ 16202 h 97"/>
                  <a:gd name="T16" fmla="*/ 16194 w 3388"/>
                  <a:gd name="T17" fmla="*/ 0 h 97"/>
                  <a:gd name="T18" fmla="*/ 1202647 w 3388"/>
                  <a:gd name="T19" fmla="*/ 0 h 97"/>
                  <a:gd name="T20" fmla="*/ 1202647 w 3388"/>
                  <a:gd name="T21" fmla="*/ 0 h 97"/>
                  <a:gd name="T22" fmla="*/ 1218840 w 3388"/>
                  <a:gd name="T23" fmla="*/ 16202 h 97"/>
                  <a:gd name="T24" fmla="*/ 1218840 w 3388"/>
                  <a:gd name="T25" fmla="*/ 18003 h 9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388" h="97">
                    <a:moveTo>
                      <a:pt x="3387" y="50"/>
                    </a:moveTo>
                    <a:lnTo>
                      <a:pt x="3387" y="50"/>
                    </a:lnTo>
                    <a:cubicBezTo>
                      <a:pt x="3387" y="76"/>
                      <a:pt x="3367" y="96"/>
                      <a:pt x="3342" y="96"/>
                    </a:cubicBezTo>
                    <a:lnTo>
                      <a:pt x="45" y="96"/>
                    </a:lnTo>
                    <a:cubicBezTo>
                      <a:pt x="20" y="96"/>
                      <a:pt x="0" y="76"/>
                      <a:pt x="0" y="50"/>
                    </a:cubicBezTo>
                    <a:lnTo>
                      <a:pt x="0" y="45"/>
                    </a:lnTo>
                    <a:cubicBezTo>
                      <a:pt x="0" y="20"/>
                      <a:pt x="20" y="0"/>
                      <a:pt x="45" y="0"/>
                    </a:cubicBezTo>
                    <a:lnTo>
                      <a:pt x="3342" y="0"/>
                    </a:lnTo>
                    <a:cubicBezTo>
                      <a:pt x="3367" y="0"/>
                      <a:pt x="3387" y="20"/>
                      <a:pt x="3387" y="45"/>
                    </a:cubicBezTo>
                    <a:lnTo>
                      <a:pt x="3387" y="5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30" name="Freeform 50">
                <a:extLst>
                  <a:ext uri="{FF2B5EF4-FFF2-40B4-BE49-F238E27FC236}">
                    <a16:creationId xmlns:a16="http://schemas.microsoft.com/office/drawing/2014/main" id="{EE12A072-C3BA-A541-9D7C-D73724FC5A12}"/>
                  </a:ext>
                </a:extLst>
              </p:cNvPr>
              <p:cNvSpPr>
                <a:spLocks noChangeArrowheads="1"/>
              </p:cNvSpPr>
              <p:nvPr/>
            </p:nvSpPr>
            <p:spPr bwMode="auto">
              <a:xfrm>
                <a:off x="6915150" y="3471863"/>
                <a:ext cx="504825" cy="33337"/>
              </a:xfrm>
              <a:custGeom>
                <a:avLst/>
                <a:gdLst>
                  <a:gd name="T0" fmla="*/ 488273 w 1403"/>
                  <a:gd name="T1" fmla="*/ 32975 h 92"/>
                  <a:gd name="T2" fmla="*/ 15832 w 1403"/>
                  <a:gd name="T3" fmla="*/ 32975 h 92"/>
                  <a:gd name="T4" fmla="*/ 15832 w 1403"/>
                  <a:gd name="T5" fmla="*/ 32975 h 92"/>
                  <a:gd name="T6" fmla="*/ 0 w 1403"/>
                  <a:gd name="T7" fmla="*/ 16669 h 92"/>
                  <a:gd name="T8" fmla="*/ 0 w 1403"/>
                  <a:gd name="T9" fmla="*/ 16669 h 92"/>
                  <a:gd name="T10" fmla="*/ 15832 w 1403"/>
                  <a:gd name="T11" fmla="*/ 0 h 92"/>
                  <a:gd name="T12" fmla="*/ 488273 w 1403"/>
                  <a:gd name="T13" fmla="*/ 0 h 92"/>
                  <a:gd name="T14" fmla="*/ 488273 w 1403"/>
                  <a:gd name="T15" fmla="*/ 0 h 92"/>
                  <a:gd name="T16" fmla="*/ 504465 w 1403"/>
                  <a:gd name="T17" fmla="*/ 16669 h 92"/>
                  <a:gd name="T18" fmla="*/ 504465 w 1403"/>
                  <a:gd name="T19" fmla="*/ 16669 h 92"/>
                  <a:gd name="T20" fmla="*/ 488273 w 1403"/>
                  <a:gd name="T21" fmla="*/ 32975 h 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403" h="92">
                    <a:moveTo>
                      <a:pt x="1357" y="91"/>
                    </a:moveTo>
                    <a:lnTo>
                      <a:pt x="44" y="91"/>
                    </a:lnTo>
                    <a:cubicBezTo>
                      <a:pt x="20" y="91"/>
                      <a:pt x="0" y="70"/>
                      <a:pt x="0" y="46"/>
                    </a:cubicBezTo>
                    <a:cubicBezTo>
                      <a:pt x="0" y="20"/>
                      <a:pt x="20" y="0"/>
                      <a:pt x="44" y="0"/>
                    </a:cubicBezTo>
                    <a:lnTo>
                      <a:pt x="1357" y="0"/>
                    </a:lnTo>
                    <a:cubicBezTo>
                      <a:pt x="1382" y="0"/>
                      <a:pt x="1402" y="20"/>
                      <a:pt x="1402" y="46"/>
                    </a:cubicBezTo>
                    <a:cubicBezTo>
                      <a:pt x="1402" y="70"/>
                      <a:pt x="1382" y="91"/>
                      <a:pt x="1357" y="91"/>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grpSp>
        <p:sp>
          <p:nvSpPr>
            <p:cNvPr id="115" name="Freeform 52">
              <a:extLst>
                <a:ext uri="{FF2B5EF4-FFF2-40B4-BE49-F238E27FC236}">
                  <a16:creationId xmlns:a16="http://schemas.microsoft.com/office/drawing/2014/main" id="{6EE1C4DB-F1D3-9D48-A25F-2C92BD2370F1}"/>
                </a:ext>
              </a:extLst>
            </p:cNvPr>
            <p:cNvSpPr>
              <a:spLocks noChangeArrowheads="1"/>
            </p:cNvSpPr>
            <p:nvPr/>
          </p:nvSpPr>
          <p:spPr bwMode="auto">
            <a:xfrm rot="18231819">
              <a:off x="-1213217" y="4233958"/>
              <a:ext cx="1069077" cy="940190"/>
            </a:xfrm>
            <a:custGeom>
              <a:avLst/>
              <a:gdLst>
                <a:gd name="T0" fmla="*/ 519327 w 4095"/>
                <a:gd name="T1" fmla="*/ 752916 h 3602"/>
                <a:gd name="T2" fmla="*/ 737214 w 4095"/>
                <a:gd name="T3" fmla="*/ 971121 h 3602"/>
                <a:gd name="T4" fmla="*/ 737214 w 4095"/>
                <a:gd name="T5" fmla="*/ 535071 h 3602"/>
                <a:gd name="T6" fmla="*/ 454141 w 4095"/>
                <a:gd name="T7" fmla="*/ 752916 h 3602"/>
                <a:gd name="T8" fmla="*/ 737214 w 4095"/>
                <a:gd name="T9" fmla="*/ 469897 h 3602"/>
                <a:gd name="T10" fmla="*/ 737214 w 4095"/>
                <a:gd name="T11" fmla="*/ 1035934 h 3602"/>
                <a:gd name="T12" fmla="*/ 1212603 w 4095"/>
                <a:gd name="T13" fmla="*/ 1268902 h 3602"/>
                <a:gd name="T14" fmla="*/ 1240335 w 4095"/>
                <a:gd name="T15" fmla="*/ 1232175 h 3602"/>
                <a:gd name="T16" fmla="*/ 1401319 w 4095"/>
                <a:gd name="T17" fmla="*/ 978322 h 3602"/>
                <a:gd name="T18" fmla="*/ 1388714 w 4095"/>
                <a:gd name="T19" fmla="*/ 931512 h 3602"/>
                <a:gd name="T20" fmla="*/ 1255821 w 4095"/>
                <a:gd name="T21" fmla="*/ 831052 h 3602"/>
                <a:gd name="T22" fmla="*/ 1261943 w 4095"/>
                <a:gd name="T23" fmla="*/ 752916 h 3602"/>
                <a:gd name="T24" fmla="*/ 1272027 w 4095"/>
                <a:gd name="T25" fmla="*/ 641653 h 3602"/>
                <a:gd name="T26" fmla="*/ 1404560 w 4095"/>
                <a:gd name="T27" fmla="*/ 553434 h 3602"/>
                <a:gd name="T28" fmla="*/ 1264824 w 4095"/>
                <a:gd name="T29" fmla="*/ 290580 h 3602"/>
                <a:gd name="T30" fmla="*/ 1100599 w 4095"/>
                <a:gd name="T31" fmla="*/ 345671 h 3602"/>
                <a:gd name="T32" fmla="*/ 1064224 w 4095"/>
                <a:gd name="T33" fmla="*/ 342791 h 3602"/>
                <a:gd name="T34" fmla="*/ 908282 w 4095"/>
                <a:gd name="T35" fmla="*/ 234408 h 3602"/>
                <a:gd name="T36" fmla="*/ 873708 w 4095"/>
                <a:gd name="T37" fmla="*/ 65173 h 3602"/>
                <a:gd name="T38" fmla="*/ 566146 w 4095"/>
                <a:gd name="T39" fmla="*/ 99381 h 3602"/>
                <a:gd name="T40" fmla="*/ 545618 w 4095"/>
                <a:gd name="T41" fmla="*/ 264655 h 3602"/>
                <a:gd name="T42" fmla="*/ 410204 w 4095"/>
                <a:gd name="T43" fmla="*/ 342791 h 3602"/>
                <a:gd name="T44" fmla="*/ 256422 w 4095"/>
                <a:gd name="T45" fmla="*/ 277977 h 3602"/>
                <a:gd name="T46" fmla="*/ 73109 w 4095"/>
                <a:gd name="T47" fmla="*/ 527509 h 3602"/>
                <a:gd name="T48" fmla="*/ 85714 w 4095"/>
                <a:gd name="T49" fmla="*/ 573959 h 3602"/>
                <a:gd name="T50" fmla="*/ 218607 w 4095"/>
                <a:gd name="T51" fmla="*/ 674419 h 3602"/>
                <a:gd name="T52" fmla="*/ 212485 w 4095"/>
                <a:gd name="T53" fmla="*/ 752916 h 3602"/>
                <a:gd name="T54" fmla="*/ 202761 w 4095"/>
                <a:gd name="T55" fmla="*/ 864179 h 3602"/>
                <a:gd name="T56" fmla="*/ 69868 w 4095"/>
                <a:gd name="T57" fmla="*/ 952397 h 3602"/>
                <a:gd name="T58" fmla="*/ 145858 w 4095"/>
                <a:gd name="T59" fmla="*/ 1104708 h 3602"/>
                <a:gd name="T60" fmla="*/ 133973 w 4095"/>
                <a:gd name="T61" fmla="*/ 1148997 h 3602"/>
                <a:gd name="T62" fmla="*/ 16567 w 4095"/>
                <a:gd name="T63" fmla="*/ 1011089 h 3602"/>
                <a:gd name="T64" fmla="*/ 52941 w 4095"/>
                <a:gd name="T65" fmla="*/ 875341 h 3602"/>
                <a:gd name="T66" fmla="*/ 147659 w 4095"/>
                <a:gd name="T67" fmla="*/ 752916 h 3602"/>
                <a:gd name="T68" fmla="*/ 52941 w 4095"/>
                <a:gd name="T69" fmla="*/ 630490 h 3602"/>
                <a:gd name="T70" fmla="*/ 6843 w 4095"/>
                <a:gd name="T71" fmla="*/ 569998 h 3602"/>
                <a:gd name="T72" fmla="*/ 153421 w 4095"/>
                <a:gd name="T73" fmla="*/ 258173 h 3602"/>
                <a:gd name="T74" fmla="*/ 387154 w 4095"/>
                <a:gd name="T75" fmla="*/ 278338 h 3602"/>
                <a:gd name="T76" fmla="*/ 500960 w 4095"/>
                <a:gd name="T77" fmla="*/ 99381 h 3602"/>
                <a:gd name="T78" fmla="*/ 873708 w 4095"/>
                <a:gd name="T79" fmla="*/ 0 h 3602"/>
                <a:gd name="T80" fmla="*/ 973468 w 4095"/>
                <a:gd name="T81" fmla="*/ 212444 h 3602"/>
                <a:gd name="T82" fmla="*/ 1185233 w 4095"/>
                <a:gd name="T83" fmla="*/ 221806 h 3602"/>
                <a:gd name="T84" fmla="*/ 1457861 w 4095"/>
                <a:gd name="T85" fmla="*/ 494742 h 3602"/>
                <a:gd name="T86" fmla="*/ 1421487 w 4095"/>
                <a:gd name="T87" fmla="*/ 630490 h 3602"/>
                <a:gd name="T88" fmla="*/ 1326769 w 4095"/>
                <a:gd name="T89" fmla="*/ 752916 h 3602"/>
                <a:gd name="T90" fmla="*/ 1421487 w 4095"/>
                <a:gd name="T91" fmla="*/ 875341 h 3602"/>
                <a:gd name="T92" fmla="*/ 1467585 w 4095"/>
                <a:gd name="T93" fmla="*/ 935833 h 3602"/>
                <a:gd name="T94" fmla="*/ 1321007 w 4095"/>
                <a:gd name="T95" fmla="*/ 1248018 h 3602"/>
                <a:gd name="T96" fmla="*/ 1244656 w 4095"/>
                <a:gd name="T97" fmla="*/ 1296628 h 360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4095" h="3602">
                  <a:moveTo>
                    <a:pt x="2047" y="1486"/>
                  </a:moveTo>
                  <a:lnTo>
                    <a:pt x="2047" y="1486"/>
                  </a:lnTo>
                  <a:cubicBezTo>
                    <a:pt x="1713" y="1486"/>
                    <a:pt x="1442" y="1757"/>
                    <a:pt x="1442" y="2091"/>
                  </a:cubicBezTo>
                  <a:cubicBezTo>
                    <a:pt x="1442" y="2425"/>
                    <a:pt x="1713" y="2697"/>
                    <a:pt x="2047" y="2697"/>
                  </a:cubicBezTo>
                  <a:cubicBezTo>
                    <a:pt x="2381" y="2697"/>
                    <a:pt x="2653" y="2425"/>
                    <a:pt x="2653" y="2091"/>
                  </a:cubicBezTo>
                  <a:cubicBezTo>
                    <a:pt x="2653" y="1757"/>
                    <a:pt x="2381" y="1486"/>
                    <a:pt x="2047" y="1486"/>
                  </a:cubicBezTo>
                  <a:close/>
                  <a:moveTo>
                    <a:pt x="2047" y="2877"/>
                  </a:moveTo>
                  <a:lnTo>
                    <a:pt x="2047" y="2877"/>
                  </a:lnTo>
                  <a:cubicBezTo>
                    <a:pt x="1613" y="2877"/>
                    <a:pt x="1261" y="2525"/>
                    <a:pt x="1261" y="2091"/>
                  </a:cubicBezTo>
                  <a:cubicBezTo>
                    <a:pt x="1261" y="1657"/>
                    <a:pt x="1613" y="1305"/>
                    <a:pt x="2047" y="1305"/>
                  </a:cubicBezTo>
                  <a:cubicBezTo>
                    <a:pt x="2481" y="1305"/>
                    <a:pt x="2833" y="1657"/>
                    <a:pt x="2833" y="2091"/>
                  </a:cubicBezTo>
                  <a:cubicBezTo>
                    <a:pt x="2833" y="2525"/>
                    <a:pt x="2481" y="2877"/>
                    <a:pt x="2047" y="2877"/>
                  </a:cubicBezTo>
                  <a:close/>
                  <a:moveTo>
                    <a:pt x="3456" y="3601"/>
                  </a:moveTo>
                  <a:lnTo>
                    <a:pt x="3456" y="3601"/>
                  </a:lnTo>
                  <a:cubicBezTo>
                    <a:pt x="3412" y="3601"/>
                    <a:pt x="3374" y="3569"/>
                    <a:pt x="3367" y="3524"/>
                  </a:cubicBezTo>
                  <a:cubicBezTo>
                    <a:pt x="3360" y="3475"/>
                    <a:pt x="3394" y="3429"/>
                    <a:pt x="3444" y="3422"/>
                  </a:cubicBezTo>
                  <a:cubicBezTo>
                    <a:pt x="3472" y="3417"/>
                    <a:pt x="3497" y="3400"/>
                    <a:pt x="3512" y="3375"/>
                  </a:cubicBezTo>
                  <a:lnTo>
                    <a:pt x="3891" y="2717"/>
                  </a:lnTo>
                  <a:cubicBezTo>
                    <a:pt x="3904" y="2696"/>
                    <a:pt x="3908" y="2670"/>
                    <a:pt x="3900" y="2645"/>
                  </a:cubicBezTo>
                  <a:cubicBezTo>
                    <a:pt x="3894" y="2620"/>
                    <a:pt x="3879" y="2600"/>
                    <a:pt x="3856" y="2587"/>
                  </a:cubicBezTo>
                  <a:lnTo>
                    <a:pt x="3532" y="2400"/>
                  </a:lnTo>
                  <a:cubicBezTo>
                    <a:pt x="3499" y="2381"/>
                    <a:pt x="3482" y="2345"/>
                    <a:pt x="3487" y="2308"/>
                  </a:cubicBezTo>
                  <a:cubicBezTo>
                    <a:pt x="3498" y="2237"/>
                    <a:pt x="3504" y="2163"/>
                    <a:pt x="3504" y="2091"/>
                  </a:cubicBezTo>
                  <a:cubicBezTo>
                    <a:pt x="3504" y="2018"/>
                    <a:pt x="3498" y="1945"/>
                    <a:pt x="3487" y="1874"/>
                  </a:cubicBezTo>
                  <a:cubicBezTo>
                    <a:pt x="3482" y="1837"/>
                    <a:pt x="3499" y="1801"/>
                    <a:pt x="3532" y="1782"/>
                  </a:cubicBezTo>
                  <a:lnTo>
                    <a:pt x="3856" y="1594"/>
                  </a:lnTo>
                  <a:cubicBezTo>
                    <a:pt x="3879" y="1582"/>
                    <a:pt x="3894" y="1561"/>
                    <a:pt x="3900" y="1537"/>
                  </a:cubicBezTo>
                  <a:cubicBezTo>
                    <a:pt x="3908" y="1512"/>
                    <a:pt x="3904" y="1486"/>
                    <a:pt x="3892" y="1465"/>
                  </a:cubicBezTo>
                  <a:lnTo>
                    <a:pt x="3512" y="807"/>
                  </a:lnTo>
                  <a:cubicBezTo>
                    <a:pt x="3486" y="761"/>
                    <a:pt x="3427" y="746"/>
                    <a:pt x="3382" y="772"/>
                  </a:cubicBezTo>
                  <a:lnTo>
                    <a:pt x="3056" y="960"/>
                  </a:lnTo>
                  <a:cubicBezTo>
                    <a:pt x="3024" y="979"/>
                    <a:pt x="2984" y="975"/>
                    <a:pt x="2955" y="952"/>
                  </a:cubicBezTo>
                  <a:cubicBezTo>
                    <a:pt x="2841" y="861"/>
                    <a:pt x="2715" y="788"/>
                    <a:pt x="2579" y="735"/>
                  </a:cubicBezTo>
                  <a:cubicBezTo>
                    <a:pt x="2544" y="721"/>
                    <a:pt x="2522" y="688"/>
                    <a:pt x="2522" y="651"/>
                  </a:cubicBezTo>
                  <a:lnTo>
                    <a:pt x="2522" y="276"/>
                  </a:lnTo>
                  <a:cubicBezTo>
                    <a:pt x="2522" y="223"/>
                    <a:pt x="2479" y="181"/>
                    <a:pt x="2426" y="181"/>
                  </a:cubicBezTo>
                  <a:lnTo>
                    <a:pt x="1667" y="181"/>
                  </a:lnTo>
                  <a:cubicBezTo>
                    <a:pt x="1615" y="181"/>
                    <a:pt x="1572" y="223"/>
                    <a:pt x="1572" y="276"/>
                  </a:cubicBezTo>
                  <a:lnTo>
                    <a:pt x="1572" y="651"/>
                  </a:lnTo>
                  <a:cubicBezTo>
                    <a:pt x="1572" y="688"/>
                    <a:pt x="1549" y="721"/>
                    <a:pt x="1515" y="735"/>
                  </a:cubicBezTo>
                  <a:cubicBezTo>
                    <a:pt x="1380" y="788"/>
                    <a:pt x="1253" y="861"/>
                    <a:pt x="1139" y="952"/>
                  </a:cubicBezTo>
                  <a:cubicBezTo>
                    <a:pt x="1110" y="975"/>
                    <a:pt x="1069" y="979"/>
                    <a:pt x="1038" y="960"/>
                  </a:cubicBezTo>
                  <a:lnTo>
                    <a:pt x="712" y="772"/>
                  </a:lnTo>
                  <a:cubicBezTo>
                    <a:pt x="667" y="746"/>
                    <a:pt x="609" y="761"/>
                    <a:pt x="582" y="807"/>
                  </a:cubicBezTo>
                  <a:lnTo>
                    <a:pt x="203" y="1465"/>
                  </a:lnTo>
                  <a:cubicBezTo>
                    <a:pt x="190" y="1486"/>
                    <a:pt x="187" y="1511"/>
                    <a:pt x="194" y="1537"/>
                  </a:cubicBezTo>
                  <a:cubicBezTo>
                    <a:pt x="200" y="1561"/>
                    <a:pt x="216" y="1582"/>
                    <a:pt x="238" y="1594"/>
                  </a:cubicBezTo>
                  <a:lnTo>
                    <a:pt x="563" y="1782"/>
                  </a:lnTo>
                  <a:cubicBezTo>
                    <a:pt x="594" y="1801"/>
                    <a:pt x="612" y="1837"/>
                    <a:pt x="607" y="1873"/>
                  </a:cubicBezTo>
                  <a:cubicBezTo>
                    <a:pt x="596" y="1946"/>
                    <a:pt x="590" y="2018"/>
                    <a:pt x="590" y="2091"/>
                  </a:cubicBezTo>
                  <a:cubicBezTo>
                    <a:pt x="590" y="2163"/>
                    <a:pt x="596" y="2236"/>
                    <a:pt x="607" y="2309"/>
                  </a:cubicBezTo>
                  <a:cubicBezTo>
                    <a:pt x="612" y="2345"/>
                    <a:pt x="594" y="2381"/>
                    <a:pt x="563" y="2400"/>
                  </a:cubicBezTo>
                  <a:lnTo>
                    <a:pt x="238" y="2587"/>
                  </a:lnTo>
                  <a:cubicBezTo>
                    <a:pt x="216" y="2600"/>
                    <a:pt x="200" y="2620"/>
                    <a:pt x="194" y="2645"/>
                  </a:cubicBezTo>
                  <a:cubicBezTo>
                    <a:pt x="187" y="2670"/>
                    <a:pt x="190" y="2696"/>
                    <a:pt x="203" y="2717"/>
                  </a:cubicBezTo>
                  <a:lnTo>
                    <a:pt x="405" y="3068"/>
                  </a:lnTo>
                  <a:cubicBezTo>
                    <a:pt x="430" y="3111"/>
                    <a:pt x="415" y="3167"/>
                    <a:pt x="372" y="3191"/>
                  </a:cubicBezTo>
                  <a:cubicBezTo>
                    <a:pt x="329" y="3217"/>
                    <a:pt x="274" y="3202"/>
                    <a:pt x="248" y="3159"/>
                  </a:cubicBezTo>
                  <a:lnTo>
                    <a:pt x="46" y="2808"/>
                  </a:lnTo>
                  <a:cubicBezTo>
                    <a:pt x="9" y="2744"/>
                    <a:pt x="0" y="2670"/>
                    <a:pt x="19" y="2599"/>
                  </a:cubicBezTo>
                  <a:cubicBezTo>
                    <a:pt x="38" y="2527"/>
                    <a:pt x="83" y="2468"/>
                    <a:pt x="147" y="2431"/>
                  </a:cubicBezTo>
                  <a:lnTo>
                    <a:pt x="420" y="2273"/>
                  </a:lnTo>
                  <a:cubicBezTo>
                    <a:pt x="413" y="2213"/>
                    <a:pt x="410" y="2152"/>
                    <a:pt x="410" y="2091"/>
                  </a:cubicBezTo>
                  <a:cubicBezTo>
                    <a:pt x="410" y="2030"/>
                    <a:pt x="413" y="1969"/>
                    <a:pt x="420" y="1908"/>
                  </a:cubicBezTo>
                  <a:lnTo>
                    <a:pt x="147" y="1751"/>
                  </a:lnTo>
                  <a:cubicBezTo>
                    <a:pt x="84" y="1714"/>
                    <a:pt x="38" y="1655"/>
                    <a:pt x="19" y="1583"/>
                  </a:cubicBezTo>
                  <a:cubicBezTo>
                    <a:pt x="0" y="1512"/>
                    <a:pt x="9" y="1438"/>
                    <a:pt x="46" y="1374"/>
                  </a:cubicBezTo>
                  <a:lnTo>
                    <a:pt x="426" y="717"/>
                  </a:lnTo>
                  <a:cubicBezTo>
                    <a:pt x="502" y="585"/>
                    <a:pt x="671" y="539"/>
                    <a:pt x="803" y="616"/>
                  </a:cubicBezTo>
                  <a:lnTo>
                    <a:pt x="1075" y="773"/>
                  </a:lnTo>
                  <a:cubicBezTo>
                    <a:pt x="1174" y="700"/>
                    <a:pt x="1280" y="639"/>
                    <a:pt x="1391" y="590"/>
                  </a:cubicBezTo>
                  <a:lnTo>
                    <a:pt x="1391" y="276"/>
                  </a:lnTo>
                  <a:cubicBezTo>
                    <a:pt x="1391" y="124"/>
                    <a:pt x="1515" y="0"/>
                    <a:pt x="1667" y="0"/>
                  </a:cubicBezTo>
                  <a:lnTo>
                    <a:pt x="2426" y="0"/>
                  </a:lnTo>
                  <a:cubicBezTo>
                    <a:pt x="2579" y="0"/>
                    <a:pt x="2703" y="124"/>
                    <a:pt x="2703" y="276"/>
                  </a:cubicBezTo>
                  <a:lnTo>
                    <a:pt x="2703" y="590"/>
                  </a:lnTo>
                  <a:cubicBezTo>
                    <a:pt x="2815" y="639"/>
                    <a:pt x="2920" y="700"/>
                    <a:pt x="3018" y="773"/>
                  </a:cubicBezTo>
                  <a:lnTo>
                    <a:pt x="3291" y="616"/>
                  </a:lnTo>
                  <a:cubicBezTo>
                    <a:pt x="3423" y="539"/>
                    <a:pt x="3592" y="585"/>
                    <a:pt x="3668" y="717"/>
                  </a:cubicBezTo>
                  <a:lnTo>
                    <a:pt x="4048" y="1374"/>
                  </a:lnTo>
                  <a:cubicBezTo>
                    <a:pt x="4085" y="1438"/>
                    <a:pt x="4094" y="1512"/>
                    <a:pt x="4075" y="1583"/>
                  </a:cubicBezTo>
                  <a:cubicBezTo>
                    <a:pt x="4056" y="1655"/>
                    <a:pt x="4011" y="1714"/>
                    <a:pt x="3947" y="1751"/>
                  </a:cubicBezTo>
                  <a:lnTo>
                    <a:pt x="3674" y="1908"/>
                  </a:lnTo>
                  <a:cubicBezTo>
                    <a:pt x="3681" y="1969"/>
                    <a:pt x="3684" y="2030"/>
                    <a:pt x="3684" y="2091"/>
                  </a:cubicBezTo>
                  <a:cubicBezTo>
                    <a:pt x="3684" y="2152"/>
                    <a:pt x="3681" y="2213"/>
                    <a:pt x="3674" y="2273"/>
                  </a:cubicBezTo>
                  <a:lnTo>
                    <a:pt x="3947" y="2431"/>
                  </a:lnTo>
                  <a:cubicBezTo>
                    <a:pt x="4010" y="2468"/>
                    <a:pt x="4056" y="2527"/>
                    <a:pt x="4075" y="2599"/>
                  </a:cubicBezTo>
                  <a:cubicBezTo>
                    <a:pt x="4094" y="2670"/>
                    <a:pt x="4085" y="2744"/>
                    <a:pt x="4048" y="2808"/>
                  </a:cubicBezTo>
                  <a:lnTo>
                    <a:pt x="3668" y="3466"/>
                  </a:lnTo>
                  <a:cubicBezTo>
                    <a:pt x="3626" y="3538"/>
                    <a:pt x="3554" y="3587"/>
                    <a:pt x="3470" y="3600"/>
                  </a:cubicBezTo>
                  <a:cubicBezTo>
                    <a:pt x="3466" y="3601"/>
                    <a:pt x="3461" y="3601"/>
                    <a:pt x="3456" y="3601"/>
                  </a:cubicBezTo>
                  <a:close/>
                </a:path>
              </a:pathLst>
            </a:custGeom>
            <a:solidFill>
              <a:schemeClr val="accent3">
                <a:lumMod val="75000"/>
              </a:schemeClr>
            </a:solidFill>
            <a:ln>
              <a:noFill/>
            </a:ln>
            <a:effectLst/>
          </p:spPr>
          <p:txBody>
            <a:bodyPr wrap="none" anchor="ctr"/>
            <a:lstStyle/>
            <a:p>
              <a:endParaRPr lang="es-ES_tradnl" sz="1633"/>
            </a:p>
          </p:txBody>
        </p:sp>
        <p:grpSp>
          <p:nvGrpSpPr>
            <p:cNvPr id="116" name="Group 12">
              <a:extLst>
                <a:ext uri="{FF2B5EF4-FFF2-40B4-BE49-F238E27FC236}">
                  <a16:creationId xmlns:a16="http://schemas.microsoft.com/office/drawing/2014/main" id="{B655B2E9-E6D1-0642-A3C3-242F90D9C6CC}"/>
                </a:ext>
              </a:extLst>
            </p:cNvPr>
            <p:cNvGrpSpPr>
              <a:grpSpLocks/>
            </p:cNvGrpSpPr>
            <p:nvPr/>
          </p:nvGrpSpPr>
          <p:grpSpPr bwMode="auto">
            <a:xfrm>
              <a:off x="-1261811" y="1344744"/>
              <a:ext cx="1240544" cy="960903"/>
              <a:chOff x="3065463" y="1036638"/>
              <a:chExt cx="1711325" cy="1325562"/>
            </a:xfrm>
            <a:solidFill>
              <a:schemeClr val="accent4">
                <a:lumMod val="75000"/>
              </a:schemeClr>
            </a:solidFill>
          </p:grpSpPr>
          <p:sp>
            <p:nvSpPr>
              <p:cNvPr id="117" name="Freeform 3">
                <a:extLst>
                  <a:ext uri="{FF2B5EF4-FFF2-40B4-BE49-F238E27FC236}">
                    <a16:creationId xmlns:a16="http://schemas.microsoft.com/office/drawing/2014/main" id="{22C40794-79C8-114E-A730-700598149669}"/>
                  </a:ext>
                </a:extLst>
              </p:cNvPr>
              <p:cNvSpPr>
                <a:spLocks noChangeArrowheads="1"/>
              </p:cNvSpPr>
              <p:nvPr/>
            </p:nvSpPr>
            <p:spPr bwMode="auto">
              <a:xfrm>
                <a:off x="3843338" y="1706563"/>
                <a:ext cx="166687" cy="422275"/>
              </a:xfrm>
              <a:custGeom>
                <a:avLst/>
                <a:gdLst>
                  <a:gd name="T0" fmla="*/ 100518 w 461"/>
                  <a:gd name="T1" fmla="*/ 29469 h 1175"/>
                  <a:gd name="T2" fmla="*/ 100518 w 461"/>
                  <a:gd name="T3" fmla="*/ 29469 h 1175"/>
                  <a:gd name="T4" fmla="*/ 165964 w 461"/>
                  <a:gd name="T5" fmla="*/ 119675 h 1175"/>
                  <a:gd name="T6" fmla="*/ 165964 w 461"/>
                  <a:gd name="T7" fmla="*/ 129737 h 1175"/>
                  <a:gd name="T8" fmla="*/ 127275 w 461"/>
                  <a:gd name="T9" fmla="*/ 129737 h 1175"/>
                  <a:gd name="T10" fmla="*/ 127275 w 461"/>
                  <a:gd name="T11" fmla="*/ 117159 h 1175"/>
                  <a:gd name="T12" fmla="*/ 127275 w 461"/>
                  <a:gd name="T13" fmla="*/ 117159 h 1175"/>
                  <a:gd name="T14" fmla="*/ 84609 w 461"/>
                  <a:gd name="T15" fmla="*/ 64689 h 1175"/>
                  <a:gd name="T16" fmla="*/ 84609 w 461"/>
                  <a:gd name="T17" fmla="*/ 64689 h 1175"/>
                  <a:gd name="T18" fmla="*/ 42305 w 461"/>
                  <a:gd name="T19" fmla="*/ 117159 h 1175"/>
                  <a:gd name="T20" fmla="*/ 42305 w 461"/>
                  <a:gd name="T21" fmla="*/ 117159 h 1175"/>
                  <a:gd name="T22" fmla="*/ 166325 w 461"/>
                  <a:gd name="T23" fmla="*/ 303319 h 1175"/>
                  <a:gd name="T24" fmla="*/ 166325 w 461"/>
                  <a:gd name="T25" fmla="*/ 303319 h 1175"/>
                  <a:gd name="T26" fmla="*/ 100518 w 461"/>
                  <a:gd name="T27" fmla="*/ 394243 h 1175"/>
                  <a:gd name="T28" fmla="*/ 100518 w 461"/>
                  <a:gd name="T29" fmla="*/ 421916 h 1175"/>
                  <a:gd name="T30" fmla="*/ 66530 w 461"/>
                  <a:gd name="T31" fmla="*/ 421916 h 1175"/>
                  <a:gd name="T32" fmla="*/ 66530 w 461"/>
                  <a:gd name="T33" fmla="*/ 394243 h 1175"/>
                  <a:gd name="T34" fmla="*/ 66530 w 461"/>
                  <a:gd name="T35" fmla="*/ 394243 h 1175"/>
                  <a:gd name="T36" fmla="*/ 0 w 461"/>
                  <a:gd name="T37" fmla="*/ 303319 h 1175"/>
                  <a:gd name="T38" fmla="*/ 0 w 461"/>
                  <a:gd name="T39" fmla="*/ 280678 h 1175"/>
                  <a:gd name="T40" fmla="*/ 38689 w 461"/>
                  <a:gd name="T41" fmla="*/ 280678 h 1175"/>
                  <a:gd name="T42" fmla="*/ 38689 w 461"/>
                  <a:gd name="T43" fmla="*/ 306194 h 1175"/>
                  <a:gd name="T44" fmla="*/ 38689 w 461"/>
                  <a:gd name="T45" fmla="*/ 306194 h 1175"/>
                  <a:gd name="T46" fmla="*/ 82078 w 461"/>
                  <a:gd name="T47" fmla="*/ 357945 h 1175"/>
                  <a:gd name="T48" fmla="*/ 82078 w 461"/>
                  <a:gd name="T49" fmla="*/ 357945 h 1175"/>
                  <a:gd name="T50" fmla="*/ 125106 w 461"/>
                  <a:gd name="T51" fmla="*/ 306194 h 1175"/>
                  <a:gd name="T52" fmla="*/ 125106 w 461"/>
                  <a:gd name="T53" fmla="*/ 306194 h 1175"/>
                  <a:gd name="T54" fmla="*/ 1808 w 461"/>
                  <a:gd name="T55" fmla="*/ 119675 h 1175"/>
                  <a:gd name="T56" fmla="*/ 1808 w 461"/>
                  <a:gd name="T57" fmla="*/ 119675 h 1175"/>
                  <a:gd name="T58" fmla="*/ 66530 w 461"/>
                  <a:gd name="T59" fmla="*/ 29469 h 1175"/>
                  <a:gd name="T60" fmla="*/ 66530 w 461"/>
                  <a:gd name="T61" fmla="*/ 0 h 1175"/>
                  <a:gd name="T62" fmla="*/ 100518 w 461"/>
                  <a:gd name="T63" fmla="*/ 0 h 1175"/>
                  <a:gd name="T64" fmla="*/ 100518 w 461"/>
                  <a:gd name="T65" fmla="*/ 29469 h 117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61" h="1175">
                    <a:moveTo>
                      <a:pt x="278" y="82"/>
                    </a:moveTo>
                    <a:lnTo>
                      <a:pt x="278" y="82"/>
                    </a:lnTo>
                    <a:cubicBezTo>
                      <a:pt x="402" y="100"/>
                      <a:pt x="459" y="196"/>
                      <a:pt x="459" y="333"/>
                    </a:cubicBezTo>
                    <a:lnTo>
                      <a:pt x="459" y="361"/>
                    </a:lnTo>
                    <a:lnTo>
                      <a:pt x="352" y="361"/>
                    </a:lnTo>
                    <a:lnTo>
                      <a:pt x="352" y="326"/>
                    </a:lnTo>
                    <a:cubicBezTo>
                      <a:pt x="352" y="235"/>
                      <a:pt x="316" y="180"/>
                      <a:pt x="234" y="180"/>
                    </a:cubicBezTo>
                    <a:cubicBezTo>
                      <a:pt x="154" y="180"/>
                      <a:pt x="117" y="235"/>
                      <a:pt x="117" y="326"/>
                    </a:cubicBezTo>
                    <a:cubicBezTo>
                      <a:pt x="117" y="555"/>
                      <a:pt x="460" y="557"/>
                      <a:pt x="460" y="844"/>
                    </a:cubicBezTo>
                    <a:cubicBezTo>
                      <a:pt x="460" y="982"/>
                      <a:pt x="402" y="1080"/>
                      <a:pt x="278" y="1097"/>
                    </a:cubicBezTo>
                    <a:lnTo>
                      <a:pt x="278" y="1174"/>
                    </a:lnTo>
                    <a:lnTo>
                      <a:pt x="184" y="1174"/>
                    </a:lnTo>
                    <a:lnTo>
                      <a:pt x="184" y="1097"/>
                    </a:lnTo>
                    <a:cubicBezTo>
                      <a:pt x="58" y="1080"/>
                      <a:pt x="0" y="983"/>
                      <a:pt x="0" y="844"/>
                    </a:cubicBezTo>
                    <a:lnTo>
                      <a:pt x="0" y="781"/>
                    </a:lnTo>
                    <a:lnTo>
                      <a:pt x="107" y="781"/>
                    </a:lnTo>
                    <a:lnTo>
                      <a:pt x="107" y="852"/>
                    </a:lnTo>
                    <a:cubicBezTo>
                      <a:pt x="107" y="944"/>
                      <a:pt x="145" y="996"/>
                      <a:pt x="227" y="996"/>
                    </a:cubicBezTo>
                    <a:cubicBezTo>
                      <a:pt x="310" y="996"/>
                      <a:pt x="346" y="944"/>
                      <a:pt x="346" y="852"/>
                    </a:cubicBezTo>
                    <a:cubicBezTo>
                      <a:pt x="346" y="624"/>
                      <a:pt x="5" y="621"/>
                      <a:pt x="5" y="333"/>
                    </a:cubicBezTo>
                    <a:cubicBezTo>
                      <a:pt x="5" y="193"/>
                      <a:pt x="62" y="101"/>
                      <a:pt x="184" y="82"/>
                    </a:cubicBezTo>
                    <a:lnTo>
                      <a:pt x="184" y="0"/>
                    </a:lnTo>
                    <a:lnTo>
                      <a:pt x="278" y="0"/>
                    </a:lnTo>
                    <a:lnTo>
                      <a:pt x="278" y="8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18" name="Freeform 51">
                <a:extLst>
                  <a:ext uri="{FF2B5EF4-FFF2-40B4-BE49-F238E27FC236}">
                    <a16:creationId xmlns:a16="http://schemas.microsoft.com/office/drawing/2014/main" id="{AC4C82B1-69C2-5545-A1FB-270439A67C77}"/>
                  </a:ext>
                </a:extLst>
              </p:cNvPr>
              <p:cNvSpPr>
                <a:spLocks noChangeArrowheads="1"/>
              </p:cNvSpPr>
              <p:nvPr/>
            </p:nvSpPr>
            <p:spPr bwMode="auto">
              <a:xfrm>
                <a:off x="3409950" y="1414463"/>
                <a:ext cx="1004888" cy="947737"/>
              </a:xfrm>
              <a:custGeom>
                <a:avLst/>
                <a:gdLst>
                  <a:gd name="T0" fmla="*/ 278315 w 2791"/>
                  <a:gd name="T1" fmla="*/ 947377 h 2634"/>
                  <a:gd name="T2" fmla="*/ 278315 w 2791"/>
                  <a:gd name="T3" fmla="*/ 947377 h 2634"/>
                  <a:gd name="T4" fmla="*/ 262833 w 2791"/>
                  <a:gd name="T5" fmla="*/ 943419 h 2634"/>
                  <a:gd name="T6" fmla="*/ 262833 w 2791"/>
                  <a:gd name="T7" fmla="*/ 943419 h 2634"/>
                  <a:gd name="T8" fmla="*/ 85691 w 2791"/>
                  <a:gd name="T9" fmla="*/ 782585 h 2634"/>
                  <a:gd name="T10" fmla="*/ 85691 w 2791"/>
                  <a:gd name="T11" fmla="*/ 782585 h 2634"/>
                  <a:gd name="T12" fmla="*/ 0 w 2791"/>
                  <a:gd name="T13" fmla="*/ 501934 h 2634"/>
                  <a:gd name="T14" fmla="*/ 0 w 2791"/>
                  <a:gd name="T15" fmla="*/ 501934 h 2634"/>
                  <a:gd name="T16" fmla="*/ 502264 w 2791"/>
                  <a:gd name="T17" fmla="*/ 0 h 2634"/>
                  <a:gd name="T18" fmla="*/ 502264 w 2791"/>
                  <a:gd name="T19" fmla="*/ 0 h 2634"/>
                  <a:gd name="T20" fmla="*/ 1004528 w 2791"/>
                  <a:gd name="T21" fmla="*/ 501934 h 2634"/>
                  <a:gd name="T22" fmla="*/ 1004528 w 2791"/>
                  <a:gd name="T23" fmla="*/ 501934 h 2634"/>
                  <a:gd name="T24" fmla="*/ 964923 w 2791"/>
                  <a:gd name="T25" fmla="*/ 697310 h 2634"/>
                  <a:gd name="T26" fmla="*/ 964923 w 2791"/>
                  <a:gd name="T27" fmla="*/ 697310 h 2634"/>
                  <a:gd name="T28" fmla="*/ 922437 w 2791"/>
                  <a:gd name="T29" fmla="*/ 714581 h 2634"/>
                  <a:gd name="T30" fmla="*/ 922437 w 2791"/>
                  <a:gd name="T31" fmla="*/ 714581 h 2634"/>
                  <a:gd name="T32" fmla="*/ 905155 w 2791"/>
                  <a:gd name="T33" fmla="*/ 672123 h 2634"/>
                  <a:gd name="T34" fmla="*/ 905155 w 2791"/>
                  <a:gd name="T35" fmla="*/ 672123 h 2634"/>
                  <a:gd name="T36" fmla="*/ 939360 w 2791"/>
                  <a:gd name="T37" fmla="*/ 501934 h 2634"/>
                  <a:gd name="T38" fmla="*/ 939360 w 2791"/>
                  <a:gd name="T39" fmla="*/ 501934 h 2634"/>
                  <a:gd name="T40" fmla="*/ 502264 w 2791"/>
                  <a:gd name="T41" fmla="*/ 65125 h 2634"/>
                  <a:gd name="T42" fmla="*/ 502264 w 2791"/>
                  <a:gd name="T43" fmla="*/ 65125 h 2634"/>
                  <a:gd name="T44" fmla="*/ 65168 w 2791"/>
                  <a:gd name="T45" fmla="*/ 501934 h 2634"/>
                  <a:gd name="T46" fmla="*/ 65168 w 2791"/>
                  <a:gd name="T47" fmla="*/ 501934 h 2634"/>
                  <a:gd name="T48" fmla="*/ 139698 w 2791"/>
                  <a:gd name="T49" fmla="*/ 746244 h 2634"/>
                  <a:gd name="T50" fmla="*/ 139698 w 2791"/>
                  <a:gd name="T51" fmla="*/ 746244 h 2634"/>
                  <a:gd name="T52" fmla="*/ 293797 w 2791"/>
                  <a:gd name="T53" fmla="*/ 886210 h 2634"/>
                  <a:gd name="T54" fmla="*/ 293797 w 2791"/>
                  <a:gd name="T55" fmla="*/ 886210 h 2634"/>
                  <a:gd name="T56" fmla="*/ 307119 w 2791"/>
                  <a:gd name="T57" fmla="*/ 930466 h 2634"/>
                  <a:gd name="T58" fmla="*/ 307119 w 2791"/>
                  <a:gd name="T59" fmla="*/ 930466 h 2634"/>
                  <a:gd name="T60" fmla="*/ 278315 w 2791"/>
                  <a:gd name="T61" fmla="*/ 947377 h 263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791" h="2634">
                    <a:moveTo>
                      <a:pt x="773" y="2633"/>
                    </a:moveTo>
                    <a:lnTo>
                      <a:pt x="773" y="2633"/>
                    </a:lnTo>
                    <a:cubicBezTo>
                      <a:pt x="759" y="2633"/>
                      <a:pt x="743" y="2629"/>
                      <a:pt x="730" y="2622"/>
                    </a:cubicBezTo>
                    <a:cubicBezTo>
                      <a:pt x="534" y="2515"/>
                      <a:pt x="363" y="2361"/>
                      <a:pt x="238" y="2175"/>
                    </a:cubicBezTo>
                    <a:cubicBezTo>
                      <a:pt x="82" y="1945"/>
                      <a:pt x="0" y="1675"/>
                      <a:pt x="0" y="1395"/>
                    </a:cubicBezTo>
                    <a:cubicBezTo>
                      <a:pt x="0" y="626"/>
                      <a:pt x="626" y="0"/>
                      <a:pt x="1395" y="0"/>
                    </a:cubicBezTo>
                    <a:cubicBezTo>
                      <a:pt x="2164" y="0"/>
                      <a:pt x="2790" y="626"/>
                      <a:pt x="2790" y="1395"/>
                    </a:cubicBezTo>
                    <a:cubicBezTo>
                      <a:pt x="2790" y="1584"/>
                      <a:pt x="2753" y="1766"/>
                      <a:pt x="2680" y="1938"/>
                    </a:cubicBezTo>
                    <a:cubicBezTo>
                      <a:pt x="2660" y="1984"/>
                      <a:pt x="2608" y="2006"/>
                      <a:pt x="2562" y="1986"/>
                    </a:cubicBezTo>
                    <a:cubicBezTo>
                      <a:pt x="2515" y="1967"/>
                      <a:pt x="2494" y="1914"/>
                      <a:pt x="2514" y="1868"/>
                    </a:cubicBezTo>
                    <a:cubicBezTo>
                      <a:pt x="2577" y="1718"/>
                      <a:pt x="2609" y="1559"/>
                      <a:pt x="2609" y="1395"/>
                    </a:cubicBezTo>
                    <a:cubicBezTo>
                      <a:pt x="2609" y="726"/>
                      <a:pt x="2064" y="181"/>
                      <a:pt x="1395" y="181"/>
                    </a:cubicBezTo>
                    <a:cubicBezTo>
                      <a:pt x="725" y="181"/>
                      <a:pt x="181" y="726"/>
                      <a:pt x="181" y="1395"/>
                    </a:cubicBezTo>
                    <a:cubicBezTo>
                      <a:pt x="181" y="1638"/>
                      <a:pt x="252" y="1873"/>
                      <a:pt x="388" y="2074"/>
                    </a:cubicBezTo>
                    <a:cubicBezTo>
                      <a:pt x="497" y="2236"/>
                      <a:pt x="645" y="2370"/>
                      <a:pt x="816" y="2463"/>
                    </a:cubicBezTo>
                    <a:cubicBezTo>
                      <a:pt x="860" y="2487"/>
                      <a:pt x="876" y="2542"/>
                      <a:pt x="853" y="2586"/>
                    </a:cubicBezTo>
                    <a:cubicBezTo>
                      <a:pt x="836" y="2616"/>
                      <a:pt x="805" y="2633"/>
                      <a:pt x="773" y="263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19" name="Freeform 53">
                <a:extLst>
                  <a:ext uri="{FF2B5EF4-FFF2-40B4-BE49-F238E27FC236}">
                    <a16:creationId xmlns:a16="http://schemas.microsoft.com/office/drawing/2014/main" id="{4F833688-9A35-AA42-BD35-0EA734CE00FD}"/>
                  </a:ext>
                </a:extLst>
              </p:cNvPr>
              <p:cNvSpPr>
                <a:spLocks noChangeArrowheads="1"/>
              </p:cNvSpPr>
              <p:nvPr/>
            </p:nvSpPr>
            <p:spPr bwMode="auto">
              <a:xfrm>
                <a:off x="3878263" y="1036638"/>
                <a:ext cx="65087" cy="288925"/>
              </a:xfrm>
              <a:custGeom>
                <a:avLst/>
                <a:gdLst>
                  <a:gd name="T0" fmla="*/ 32544 w 182"/>
                  <a:gd name="T1" fmla="*/ 288566 h 804"/>
                  <a:gd name="T2" fmla="*/ 32544 w 182"/>
                  <a:gd name="T3" fmla="*/ 288566 h 804"/>
                  <a:gd name="T4" fmla="*/ 0 w 182"/>
                  <a:gd name="T5" fmla="*/ 256223 h 804"/>
                  <a:gd name="T6" fmla="*/ 0 w 182"/>
                  <a:gd name="T7" fmla="*/ 32342 h 804"/>
                  <a:gd name="T8" fmla="*/ 0 w 182"/>
                  <a:gd name="T9" fmla="*/ 32342 h 804"/>
                  <a:gd name="T10" fmla="*/ 32544 w 182"/>
                  <a:gd name="T11" fmla="*/ 0 h 804"/>
                  <a:gd name="T12" fmla="*/ 32544 w 182"/>
                  <a:gd name="T13" fmla="*/ 0 h 804"/>
                  <a:gd name="T14" fmla="*/ 64729 w 182"/>
                  <a:gd name="T15" fmla="*/ 32342 h 804"/>
                  <a:gd name="T16" fmla="*/ 64729 w 182"/>
                  <a:gd name="T17" fmla="*/ 256223 h 804"/>
                  <a:gd name="T18" fmla="*/ 64729 w 182"/>
                  <a:gd name="T19" fmla="*/ 256223 h 804"/>
                  <a:gd name="T20" fmla="*/ 32544 w 182"/>
                  <a:gd name="T21" fmla="*/ 288566 h 80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82" h="804">
                    <a:moveTo>
                      <a:pt x="91" y="803"/>
                    </a:moveTo>
                    <a:lnTo>
                      <a:pt x="91" y="803"/>
                    </a:lnTo>
                    <a:cubicBezTo>
                      <a:pt x="41" y="803"/>
                      <a:pt x="0" y="763"/>
                      <a:pt x="0" y="713"/>
                    </a:cubicBezTo>
                    <a:lnTo>
                      <a:pt x="0" y="90"/>
                    </a:lnTo>
                    <a:cubicBezTo>
                      <a:pt x="0" y="41"/>
                      <a:pt x="41" y="0"/>
                      <a:pt x="91" y="0"/>
                    </a:cubicBezTo>
                    <a:cubicBezTo>
                      <a:pt x="141" y="0"/>
                      <a:pt x="181" y="41"/>
                      <a:pt x="181" y="90"/>
                    </a:cubicBezTo>
                    <a:lnTo>
                      <a:pt x="181" y="713"/>
                    </a:lnTo>
                    <a:cubicBezTo>
                      <a:pt x="181" y="763"/>
                      <a:pt x="141" y="803"/>
                      <a:pt x="91" y="8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20" name="Freeform 54">
                <a:extLst>
                  <a:ext uri="{FF2B5EF4-FFF2-40B4-BE49-F238E27FC236}">
                    <a16:creationId xmlns:a16="http://schemas.microsoft.com/office/drawing/2014/main" id="{A79B01B4-AD7E-0A4C-84EB-3AEB74896352}"/>
                  </a:ext>
                </a:extLst>
              </p:cNvPr>
              <p:cNvSpPr>
                <a:spLocks noChangeArrowheads="1"/>
              </p:cNvSpPr>
              <p:nvPr/>
            </p:nvSpPr>
            <p:spPr bwMode="auto">
              <a:xfrm>
                <a:off x="3370263" y="1204913"/>
                <a:ext cx="206375" cy="250825"/>
              </a:xfrm>
              <a:custGeom>
                <a:avLst/>
                <a:gdLst>
                  <a:gd name="T0" fmla="*/ 168852 w 572"/>
                  <a:gd name="T1" fmla="*/ 250465 h 697"/>
                  <a:gd name="T2" fmla="*/ 168852 w 572"/>
                  <a:gd name="T3" fmla="*/ 250465 h 697"/>
                  <a:gd name="T4" fmla="*/ 142514 w 572"/>
                  <a:gd name="T5" fmla="*/ 237150 h 697"/>
                  <a:gd name="T6" fmla="*/ 10824 w 572"/>
                  <a:gd name="T7" fmla="*/ 56139 h 697"/>
                  <a:gd name="T8" fmla="*/ 10824 w 572"/>
                  <a:gd name="T9" fmla="*/ 56139 h 697"/>
                  <a:gd name="T10" fmla="*/ 17679 w 572"/>
                  <a:gd name="T11" fmla="*/ 10796 h 697"/>
                  <a:gd name="T12" fmla="*/ 17679 w 572"/>
                  <a:gd name="T13" fmla="*/ 10796 h 697"/>
                  <a:gd name="T14" fmla="*/ 63500 w 572"/>
                  <a:gd name="T15" fmla="*/ 17993 h 697"/>
                  <a:gd name="T16" fmla="*/ 195551 w 572"/>
                  <a:gd name="T17" fmla="*/ 198645 h 697"/>
                  <a:gd name="T18" fmla="*/ 195551 w 572"/>
                  <a:gd name="T19" fmla="*/ 198645 h 697"/>
                  <a:gd name="T20" fmla="*/ 188335 w 572"/>
                  <a:gd name="T21" fmla="*/ 244347 h 697"/>
                  <a:gd name="T22" fmla="*/ 188335 w 572"/>
                  <a:gd name="T23" fmla="*/ 244347 h 697"/>
                  <a:gd name="T24" fmla="*/ 168852 w 572"/>
                  <a:gd name="T25" fmla="*/ 250465 h 69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72" h="697">
                    <a:moveTo>
                      <a:pt x="468" y="696"/>
                    </a:moveTo>
                    <a:lnTo>
                      <a:pt x="468" y="696"/>
                    </a:lnTo>
                    <a:cubicBezTo>
                      <a:pt x="441" y="696"/>
                      <a:pt x="413" y="683"/>
                      <a:pt x="395" y="659"/>
                    </a:cubicBezTo>
                    <a:lnTo>
                      <a:pt x="30" y="156"/>
                    </a:lnTo>
                    <a:cubicBezTo>
                      <a:pt x="0" y="115"/>
                      <a:pt x="10" y="59"/>
                      <a:pt x="49" y="30"/>
                    </a:cubicBezTo>
                    <a:cubicBezTo>
                      <a:pt x="90" y="0"/>
                      <a:pt x="147" y="9"/>
                      <a:pt x="176" y="50"/>
                    </a:cubicBezTo>
                    <a:lnTo>
                      <a:pt x="542" y="552"/>
                    </a:lnTo>
                    <a:cubicBezTo>
                      <a:pt x="571" y="593"/>
                      <a:pt x="562" y="649"/>
                      <a:pt x="522" y="679"/>
                    </a:cubicBezTo>
                    <a:cubicBezTo>
                      <a:pt x="505" y="690"/>
                      <a:pt x="487" y="696"/>
                      <a:pt x="468" y="696"/>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21" name="Freeform 55">
                <a:extLst>
                  <a:ext uri="{FF2B5EF4-FFF2-40B4-BE49-F238E27FC236}">
                    <a16:creationId xmlns:a16="http://schemas.microsoft.com/office/drawing/2014/main" id="{8EFD9411-3E69-EE4A-A75A-D6E831BC0C31}"/>
                  </a:ext>
                </a:extLst>
              </p:cNvPr>
              <p:cNvSpPr>
                <a:spLocks noChangeArrowheads="1"/>
              </p:cNvSpPr>
              <p:nvPr/>
            </p:nvSpPr>
            <p:spPr bwMode="auto">
              <a:xfrm>
                <a:off x="3065463" y="1641475"/>
                <a:ext cx="285750" cy="138113"/>
              </a:xfrm>
              <a:custGeom>
                <a:avLst/>
                <a:gdLst>
                  <a:gd name="T0" fmla="*/ 248728 w 795"/>
                  <a:gd name="T1" fmla="*/ 137754 h 385"/>
                  <a:gd name="T2" fmla="*/ 248728 w 795"/>
                  <a:gd name="T3" fmla="*/ 137754 h 385"/>
                  <a:gd name="T4" fmla="*/ 239024 w 795"/>
                  <a:gd name="T5" fmla="*/ 136319 h 385"/>
                  <a:gd name="T6" fmla="*/ 26239 w 795"/>
                  <a:gd name="T7" fmla="*/ 67442 h 385"/>
                  <a:gd name="T8" fmla="*/ 26239 w 795"/>
                  <a:gd name="T9" fmla="*/ 67442 h 385"/>
                  <a:gd name="T10" fmla="*/ 5392 w 795"/>
                  <a:gd name="T11" fmla="*/ 26546 h 385"/>
                  <a:gd name="T12" fmla="*/ 5392 w 795"/>
                  <a:gd name="T13" fmla="*/ 26546 h 385"/>
                  <a:gd name="T14" fmla="*/ 46367 w 795"/>
                  <a:gd name="T15" fmla="*/ 5740 h 385"/>
                  <a:gd name="T16" fmla="*/ 258792 w 795"/>
                  <a:gd name="T17" fmla="*/ 74617 h 385"/>
                  <a:gd name="T18" fmla="*/ 258792 w 795"/>
                  <a:gd name="T19" fmla="*/ 74617 h 385"/>
                  <a:gd name="T20" fmla="*/ 279999 w 795"/>
                  <a:gd name="T21" fmla="*/ 115513 h 385"/>
                  <a:gd name="T22" fmla="*/ 279999 w 795"/>
                  <a:gd name="T23" fmla="*/ 115513 h 385"/>
                  <a:gd name="T24" fmla="*/ 248728 w 795"/>
                  <a:gd name="T25" fmla="*/ 137754 h 38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5" h="385">
                    <a:moveTo>
                      <a:pt x="692" y="384"/>
                    </a:moveTo>
                    <a:lnTo>
                      <a:pt x="692" y="384"/>
                    </a:lnTo>
                    <a:cubicBezTo>
                      <a:pt x="683" y="384"/>
                      <a:pt x="673" y="383"/>
                      <a:pt x="665" y="380"/>
                    </a:cubicBezTo>
                    <a:lnTo>
                      <a:pt x="73" y="188"/>
                    </a:lnTo>
                    <a:cubicBezTo>
                      <a:pt x="25" y="172"/>
                      <a:pt x="0" y="121"/>
                      <a:pt x="15" y="74"/>
                    </a:cubicBezTo>
                    <a:cubicBezTo>
                      <a:pt x="31" y="26"/>
                      <a:pt x="81" y="0"/>
                      <a:pt x="129" y="16"/>
                    </a:cubicBezTo>
                    <a:lnTo>
                      <a:pt x="720" y="208"/>
                    </a:lnTo>
                    <a:cubicBezTo>
                      <a:pt x="768" y="223"/>
                      <a:pt x="794" y="274"/>
                      <a:pt x="779" y="322"/>
                    </a:cubicBezTo>
                    <a:cubicBezTo>
                      <a:pt x="766" y="360"/>
                      <a:pt x="730" y="384"/>
                      <a:pt x="692" y="38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22" name="Freeform 56">
                <a:extLst>
                  <a:ext uri="{FF2B5EF4-FFF2-40B4-BE49-F238E27FC236}">
                    <a16:creationId xmlns:a16="http://schemas.microsoft.com/office/drawing/2014/main" id="{06688FC7-9B2D-9F48-9B79-76B7821BD411}"/>
                  </a:ext>
                </a:extLst>
              </p:cNvPr>
              <p:cNvSpPr>
                <a:spLocks noChangeArrowheads="1"/>
              </p:cNvSpPr>
              <p:nvPr/>
            </p:nvSpPr>
            <p:spPr bwMode="auto">
              <a:xfrm>
                <a:off x="3074988" y="2103438"/>
                <a:ext cx="285750" cy="138112"/>
              </a:xfrm>
              <a:custGeom>
                <a:avLst/>
                <a:gdLst>
                  <a:gd name="T0" fmla="*/ 36303 w 795"/>
                  <a:gd name="T1" fmla="*/ 137753 h 385"/>
                  <a:gd name="T2" fmla="*/ 36303 w 795"/>
                  <a:gd name="T3" fmla="*/ 137753 h 385"/>
                  <a:gd name="T4" fmla="*/ 5751 w 795"/>
                  <a:gd name="T5" fmla="*/ 115153 h 385"/>
                  <a:gd name="T6" fmla="*/ 5751 w 795"/>
                  <a:gd name="T7" fmla="*/ 115153 h 385"/>
                  <a:gd name="T8" fmla="*/ 26598 w 795"/>
                  <a:gd name="T9" fmla="*/ 74258 h 385"/>
                  <a:gd name="T10" fmla="*/ 239024 w 795"/>
                  <a:gd name="T11" fmla="*/ 5381 h 385"/>
                  <a:gd name="T12" fmla="*/ 239024 w 795"/>
                  <a:gd name="T13" fmla="*/ 5381 h 385"/>
                  <a:gd name="T14" fmla="*/ 279640 w 795"/>
                  <a:gd name="T15" fmla="*/ 26187 h 385"/>
                  <a:gd name="T16" fmla="*/ 279640 w 795"/>
                  <a:gd name="T17" fmla="*/ 26187 h 385"/>
                  <a:gd name="T18" fmla="*/ 258792 w 795"/>
                  <a:gd name="T19" fmla="*/ 67083 h 385"/>
                  <a:gd name="T20" fmla="*/ 46726 w 795"/>
                  <a:gd name="T21" fmla="*/ 135960 h 385"/>
                  <a:gd name="T22" fmla="*/ 46726 w 795"/>
                  <a:gd name="T23" fmla="*/ 135960 h 385"/>
                  <a:gd name="T24" fmla="*/ 36303 w 795"/>
                  <a:gd name="T25" fmla="*/ 137753 h 38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5" h="385">
                    <a:moveTo>
                      <a:pt x="101" y="384"/>
                    </a:moveTo>
                    <a:lnTo>
                      <a:pt x="101" y="384"/>
                    </a:lnTo>
                    <a:cubicBezTo>
                      <a:pt x="63" y="384"/>
                      <a:pt x="28" y="359"/>
                      <a:pt x="16" y="321"/>
                    </a:cubicBezTo>
                    <a:cubicBezTo>
                      <a:pt x="0" y="274"/>
                      <a:pt x="26" y="223"/>
                      <a:pt x="74" y="207"/>
                    </a:cubicBezTo>
                    <a:lnTo>
                      <a:pt x="665" y="15"/>
                    </a:lnTo>
                    <a:cubicBezTo>
                      <a:pt x="712" y="0"/>
                      <a:pt x="763" y="26"/>
                      <a:pt x="778" y="73"/>
                    </a:cubicBezTo>
                    <a:cubicBezTo>
                      <a:pt x="794" y="121"/>
                      <a:pt x="768" y="172"/>
                      <a:pt x="720" y="187"/>
                    </a:cubicBezTo>
                    <a:lnTo>
                      <a:pt x="130" y="379"/>
                    </a:lnTo>
                    <a:cubicBezTo>
                      <a:pt x="120" y="382"/>
                      <a:pt x="111" y="384"/>
                      <a:pt x="101" y="38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23" name="Freeform 57">
                <a:extLst>
                  <a:ext uri="{FF2B5EF4-FFF2-40B4-BE49-F238E27FC236}">
                    <a16:creationId xmlns:a16="http://schemas.microsoft.com/office/drawing/2014/main" id="{457AE2F6-6497-E741-9600-ECBE713AA65F}"/>
                  </a:ext>
                </a:extLst>
              </p:cNvPr>
              <p:cNvSpPr>
                <a:spLocks noChangeArrowheads="1"/>
              </p:cNvSpPr>
              <p:nvPr/>
            </p:nvSpPr>
            <p:spPr bwMode="auto">
              <a:xfrm>
                <a:off x="4491038" y="1614488"/>
                <a:ext cx="285750" cy="138112"/>
              </a:xfrm>
              <a:custGeom>
                <a:avLst/>
                <a:gdLst>
                  <a:gd name="T0" fmla="*/ 36394 w 793"/>
                  <a:gd name="T1" fmla="*/ 137753 h 385"/>
                  <a:gd name="T2" fmla="*/ 36394 w 793"/>
                  <a:gd name="T3" fmla="*/ 137753 h 385"/>
                  <a:gd name="T4" fmla="*/ 5405 w 793"/>
                  <a:gd name="T5" fmla="*/ 115153 h 385"/>
                  <a:gd name="T6" fmla="*/ 5405 w 793"/>
                  <a:gd name="T7" fmla="*/ 115153 h 385"/>
                  <a:gd name="T8" fmla="*/ 26305 w 793"/>
                  <a:gd name="T9" fmla="*/ 74258 h 385"/>
                  <a:gd name="T10" fmla="*/ 238906 w 793"/>
                  <a:gd name="T11" fmla="*/ 5381 h 385"/>
                  <a:gd name="T12" fmla="*/ 238906 w 793"/>
                  <a:gd name="T13" fmla="*/ 5381 h 385"/>
                  <a:gd name="T14" fmla="*/ 279985 w 793"/>
                  <a:gd name="T15" fmla="*/ 26546 h 385"/>
                  <a:gd name="T16" fmla="*/ 279985 w 793"/>
                  <a:gd name="T17" fmla="*/ 26546 h 385"/>
                  <a:gd name="T18" fmla="*/ 259085 w 793"/>
                  <a:gd name="T19" fmla="*/ 67083 h 385"/>
                  <a:gd name="T20" fmla="*/ 46484 w 793"/>
                  <a:gd name="T21" fmla="*/ 135960 h 385"/>
                  <a:gd name="T22" fmla="*/ 46484 w 793"/>
                  <a:gd name="T23" fmla="*/ 135960 h 385"/>
                  <a:gd name="T24" fmla="*/ 36394 w 793"/>
                  <a:gd name="T25" fmla="*/ 137753 h 38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3" h="385">
                    <a:moveTo>
                      <a:pt x="101" y="384"/>
                    </a:moveTo>
                    <a:lnTo>
                      <a:pt x="101" y="384"/>
                    </a:lnTo>
                    <a:cubicBezTo>
                      <a:pt x="63" y="384"/>
                      <a:pt x="28" y="359"/>
                      <a:pt x="15" y="321"/>
                    </a:cubicBezTo>
                    <a:cubicBezTo>
                      <a:pt x="0" y="274"/>
                      <a:pt x="26" y="223"/>
                      <a:pt x="73" y="207"/>
                    </a:cubicBezTo>
                    <a:lnTo>
                      <a:pt x="663" y="15"/>
                    </a:lnTo>
                    <a:cubicBezTo>
                      <a:pt x="711" y="0"/>
                      <a:pt x="762" y="26"/>
                      <a:pt x="777" y="74"/>
                    </a:cubicBezTo>
                    <a:cubicBezTo>
                      <a:pt x="792" y="121"/>
                      <a:pt x="767" y="172"/>
                      <a:pt x="719" y="187"/>
                    </a:cubicBezTo>
                    <a:lnTo>
                      <a:pt x="129" y="379"/>
                    </a:lnTo>
                    <a:cubicBezTo>
                      <a:pt x="120" y="382"/>
                      <a:pt x="111" y="384"/>
                      <a:pt x="101" y="38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24" name="Freeform 58">
                <a:extLst>
                  <a:ext uri="{FF2B5EF4-FFF2-40B4-BE49-F238E27FC236}">
                    <a16:creationId xmlns:a16="http://schemas.microsoft.com/office/drawing/2014/main" id="{A5A49D2F-06F0-DD41-B249-747B00836D6A}"/>
                  </a:ext>
                </a:extLst>
              </p:cNvPr>
              <p:cNvSpPr>
                <a:spLocks noChangeArrowheads="1"/>
              </p:cNvSpPr>
              <p:nvPr/>
            </p:nvSpPr>
            <p:spPr bwMode="auto">
              <a:xfrm>
                <a:off x="4251325" y="1189038"/>
                <a:ext cx="206375" cy="250825"/>
              </a:xfrm>
              <a:custGeom>
                <a:avLst/>
                <a:gdLst>
                  <a:gd name="T0" fmla="*/ 36801 w 572"/>
                  <a:gd name="T1" fmla="*/ 250465 h 696"/>
                  <a:gd name="T2" fmla="*/ 36801 w 572"/>
                  <a:gd name="T3" fmla="*/ 250465 h 696"/>
                  <a:gd name="T4" fmla="*/ 18040 w 572"/>
                  <a:gd name="T5" fmla="*/ 244338 h 696"/>
                  <a:gd name="T6" fmla="*/ 18040 w 572"/>
                  <a:gd name="T7" fmla="*/ 244338 h 696"/>
                  <a:gd name="T8" fmla="*/ 10824 w 572"/>
                  <a:gd name="T9" fmla="*/ 198930 h 696"/>
                  <a:gd name="T10" fmla="*/ 142153 w 572"/>
                  <a:gd name="T11" fmla="*/ 17659 h 696"/>
                  <a:gd name="T12" fmla="*/ 142153 w 572"/>
                  <a:gd name="T13" fmla="*/ 17659 h 696"/>
                  <a:gd name="T14" fmla="*/ 187974 w 572"/>
                  <a:gd name="T15" fmla="*/ 10451 h 696"/>
                  <a:gd name="T16" fmla="*/ 187974 w 572"/>
                  <a:gd name="T17" fmla="*/ 10451 h 696"/>
                  <a:gd name="T18" fmla="*/ 195190 w 572"/>
                  <a:gd name="T19" fmla="*/ 55859 h 696"/>
                  <a:gd name="T20" fmla="*/ 63500 w 572"/>
                  <a:gd name="T21" fmla="*/ 237131 h 696"/>
                  <a:gd name="T22" fmla="*/ 63500 w 572"/>
                  <a:gd name="T23" fmla="*/ 237131 h 696"/>
                  <a:gd name="T24" fmla="*/ 36801 w 572"/>
                  <a:gd name="T25" fmla="*/ 250465 h 69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72" h="696">
                    <a:moveTo>
                      <a:pt x="102" y="695"/>
                    </a:moveTo>
                    <a:lnTo>
                      <a:pt x="102" y="695"/>
                    </a:lnTo>
                    <a:cubicBezTo>
                      <a:pt x="84" y="695"/>
                      <a:pt x="66" y="690"/>
                      <a:pt x="50" y="678"/>
                    </a:cubicBezTo>
                    <a:cubicBezTo>
                      <a:pt x="9" y="649"/>
                      <a:pt x="0" y="592"/>
                      <a:pt x="30" y="552"/>
                    </a:cubicBezTo>
                    <a:lnTo>
                      <a:pt x="394" y="49"/>
                    </a:lnTo>
                    <a:cubicBezTo>
                      <a:pt x="424" y="9"/>
                      <a:pt x="481" y="0"/>
                      <a:pt x="521" y="29"/>
                    </a:cubicBezTo>
                    <a:cubicBezTo>
                      <a:pt x="561" y="59"/>
                      <a:pt x="571" y="115"/>
                      <a:pt x="541" y="155"/>
                    </a:cubicBezTo>
                    <a:lnTo>
                      <a:pt x="176" y="658"/>
                    </a:lnTo>
                    <a:cubicBezTo>
                      <a:pt x="158" y="682"/>
                      <a:pt x="131" y="695"/>
                      <a:pt x="102" y="695"/>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grpSp>
      </p:grpSp>
      <p:sp>
        <p:nvSpPr>
          <p:cNvPr id="87" name="TextBox 86">
            <a:extLst>
              <a:ext uri="{FF2B5EF4-FFF2-40B4-BE49-F238E27FC236}">
                <a16:creationId xmlns:a16="http://schemas.microsoft.com/office/drawing/2014/main" id="{ADC957B2-6840-7847-AD49-AB4B96699AD6}"/>
              </a:ext>
            </a:extLst>
          </p:cNvPr>
          <p:cNvSpPr txBox="1"/>
          <p:nvPr/>
        </p:nvSpPr>
        <p:spPr>
          <a:xfrm>
            <a:off x="9210937" y="5232944"/>
            <a:ext cx="2692823" cy="866776"/>
          </a:xfrm>
          <a:prstGeom prst="rect">
            <a:avLst/>
          </a:prstGeom>
          <a:noFill/>
        </p:spPr>
        <p:txBody>
          <a:bodyPr wrap="square" rtlCol="0">
            <a:spAutoFit/>
          </a:bodyPr>
          <a:lstStyle/>
          <a:p>
            <a:pPr algn="r">
              <a:lnSpc>
                <a:spcPts val="2100"/>
              </a:lnSpc>
            </a:pPr>
            <a:r>
              <a:rPr lang="en-US" sz="1000" dirty="0">
                <a:latin typeface="Arial" panose="020B0604020202020204" pitchFamily="34" charset="0"/>
                <a:cs typeface="Arial" panose="020B0604020202020204" pitchFamily="34" charset="0"/>
              </a:rPr>
              <a:t>Cho </a:t>
            </a:r>
            <a:r>
              <a:rPr lang="en-US" sz="1000" dirty="0" err="1">
                <a:latin typeface="Arial" panose="020B0604020202020204" pitchFamily="34" charset="0"/>
                <a:cs typeface="Arial" panose="020B0604020202020204" pitchFamily="34" charset="0"/>
              </a:rPr>
              <a:t>phép</a:t>
            </a:r>
            <a:r>
              <a:rPr lang="en-US" sz="1000" dirty="0">
                <a:latin typeface="Arial" panose="020B0604020202020204" pitchFamily="34" charset="0"/>
                <a:cs typeface="Arial" panose="020B0604020202020204" pitchFamily="34" charset="0"/>
              </a:rPr>
              <a:t> </a:t>
            </a:r>
            <a:r>
              <a:rPr lang="en-US" sz="1000" dirty="0" err="1">
                <a:latin typeface="Arial" panose="020B0604020202020204" pitchFamily="34" charset="0"/>
                <a:cs typeface="Arial" panose="020B0604020202020204" pitchFamily="34" charset="0"/>
              </a:rPr>
              <a:t>mọi</a:t>
            </a:r>
            <a:r>
              <a:rPr lang="en-US" sz="1000" dirty="0">
                <a:latin typeface="Arial" panose="020B0604020202020204" pitchFamily="34" charset="0"/>
                <a:cs typeface="Arial" panose="020B0604020202020204" pitchFamily="34" charset="0"/>
              </a:rPr>
              <a:t> node </a:t>
            </a:r>
            <a:r>
              <a:rPr lang="en-US" sz="1000" dirty="0" err="1">
                <a:latin typeface="Arial" panose="020B0604020202020204" pitchFamily="34" charset="0"/>
                <a:cs typeface="Arial" panose="020B0604020202020204" pitchFamily="34" charset="0"/>
              </a:rPr>
              <a:t>sao</a:t>
            </a:r>
            <a:r>
              <a:rPr lang="en-US" sz="1000" dirty="0">
                <a:latin typeface="Arial" panose="020B0604020202020204" pitchFamily="34" charset="0"/>
                <a:cs typeface="Arial" panose="020B0604020202020204" pitchFamily="34" charset="0"/>
              </a:rPr>
              <a:t> </a:t>
            </a:r>
            <a:r>
              <a:rPr lang="en-US" sz="1000" dirty="0" err="1">
                <a:latin typeface="Arial" panose="020B0604020202020204" pitchFamily="34" charset="0"/>
                <a:cs typeface="Arial" panose="020B0604020202020204" pitchFamily="34" charset="0"/>
              </a:rPr>
              <a:t>chép</a:t>
            </a:r>
            <a:r>
              <a:rPr lang="en-US" sz="1000" dirty="0">
                <a:latin typeface="Arial" panose="020B0604020202020204" pitchFamily="34" charset="0"/>
                <a:cs typeface="Arial" panose="020B0604020202020204" pitchFamily="34" charset="0"/>
              </a:rPr>
              <a:t> </a:t>
            </a:r>
            <a:r>
              <a:rPr lang="en-US" sz="1000" dirty="0" err="1">
                <a:latin typeface="Arial" panose="020B0604020202020204" pitchFamily="34" charset="0"/>
                <a:cs typeface="Arial" panose="020B0604020202020204" pitchFamily="34" charset="0"/>
              </a:rPr>
              <a:t>thông</a:t>
            </a:r>
            <a:r>
              <a:rPr lang="en-US" sz="1000" dirty="0">
                <a:latin typeface="Arial" panose="020B0604020202020204" pitchFamily="34" charset="0"/>
                <a:cs typeface="Arial" panose="020B0604020202020204" pitchFamily="34" charset="0"/>
              </a:rPr>
              <a:t> tin </a:t>
            </a:r>
            <a:r>
              <a:rPr lang="en-US" sz="1000" dirty="0" err="1">
                <a:latin typeface="Arial" panose="020B0604020202020204" pitchFamily="34" charset="0"/>
                <a:cs typeface="Arial" panose="020B0604020202020204" pitchFamily="34" charset="0"/>
              </a:rPr>
              <a:t>từ</a:t>
            </a:r>
            <a:r>
              <a:rPr lang="en-US" sz="1000" dirty="0">
                <a:latin typeface="Arial" panose="020B0604020202020204" pitchFamily="34" charset="0"/>
                <a:cs typeface="Arial" panose="020B0604020202020204" pitchFamily="34" charset="0"/>
              </a:rPr>
              <a:t> blockchain </a:t>
            </a:r>
            <a:r>
              <a:rPr lang="en-US" sz="1000" dirty="0" err="1">
                <a:latin typeface="Arial" panose="020B0604020202020204" pitchFamily="34" charset="0"/>
                <a:cs typeface="Arial" panose="020B0604020202020204" pitchFamily="34" charset="0"/>
              </a:rPr>
              <a:t>theo</a:t>
            </a:r>
            <a:r>
              <a:rPr lang="en-US" sz="1000" dirty="0">
                <a:latin typeface="Arial" panose="020B0604020202020204" pitchFamily="34" charset="0"/>
                <a:cs typeface="Arial" panose="020B0604020202020204" pitchFamily="34" charset="0"/>
              </a:rPr>
              <a:t> </a:t>
            </a:r>
            <a:r>
              <a:rPr lang="en-US" sz="1000" dirty="0" err="1">
                <a:latin typeface="Arial" panose="020B0604020202020204" pitchFamily="34" charset="0"/>
                <a:cs typeface="Arial" panose="020B0604020202020204" pitchFamily="34" charset="0"/>
              </a:rPr>
              <a:t>không</a:t>
            </a:r>
            <a:r>
              <a:rPr lang="en-US" sz="1000" dirty="0">
                <a:latin typeface="Arial" panose="020B0604020202020204" pitchFamily="34" charset="0"/>
                <a:cs typeface="Arial" panose="020B0604020202020204" pitchFamily="34" charset="0"/>
              </a:rPr>
              <a:t> </a:t>
            </a:r>
            <a:r>
              <a:rPr lang="en-US" sz="1000" dirty="0" err="1">
                <a:latin typeface="Arial" panose="020B0604020202020204" pitchFamily="34" charset="0"/>
                <a:cs typeface="Arial" panose="020B0604020202020204" pitchFamily="34" charset="0"/>
              </a:rPr>
              <a:t>gian</a:t>
            </a:r>
            <a:r>
              <a:rPr lang="en-US" sz="1000" dirty="0">
                <a:latin typeface="Arial" panose="020B0604020202020204" pitchFamily="34" charset="0"/>
                <a:cs typeface="Arial" panose="020B0604020202020204" pitchFamily="34" charset="0"/>
              </a:rPr>
              <a:t> </a:t>
            </a:r>
            <a:r>
              <a:rPr lang="en-US" sz="1000" dirty="0" err="1">
                <a:latin typeface="Arial" panose="020B0604020202020204" pitchFamily="34" charset="0"/>
                <a:cs typeface="Arial" panose="020B0604020202020204" pitchFamily="34" charset="0"/>
              </a:rPr>
              <a:t>có</a:t>
            </a:r>
            <a:r>
              <a:rPr lang="en-US" sz="1000" dirty="0">
                <a:latin typeface="Arial" panose="020B0604020202020204" pitchFamily="34" charset="0"/>
                <a:cs typeface="Arial" panose="020B0604020202020204" pitchFamily="34" charset="0"/>
              </a:rPr>
              <a:t> </a:t>
            </a:r>
            <a:r>
              <a:rPr lang="en-US" sz="1000" dirty="0" err="1">
                <a:latin typeface="Arial" panose="020B0604020202020204" pitchFamily="34" charset="0"/>
                <a:cs typeface="Arial" panose="020B0604020202020204" pitchFamily="34" charset="0"/>
              </a:rPr>
              <a:t>sẵn</a:t>
            </a:r>
            <a:r>
              <a:rPr lang="en-US" sz="1000" dirty="0">
                <a:latin typeface="Arial" panose="020B0604020202020204" pitchFamily="34" charset="0"/>
                <a:cs typeface="Arial" panose="020B0604020202020204" pitchFamily="34" charset="0"/>
              </a:rPr>
              <a:t> </a:t>
            </a:r>
            <a:r>
              <a:rPr lang="en-US" sz="1000" dirty="0" err="1">
                <a:latin typeface="Arial" panose="020B0604020202020204" pitchFamily="34" charset="0"/>
                <a:cs typeface="Arial" panose="020B0604020202020204" pitchFamily="34" charset="0"/>
              </a:rPr>
              <a:t>trên</a:t>
            </a:r>
            <a:r>
              <a:rPr lang="en-US" sz="1000" dirty="0">
                <a:latin typeface="Arial" panose="020B0604020202020204" pitchFamily="34" charset="0"/>
                <a:cs typeface="Arial" panose="020B0604020202020204" pitchFamily="34" charset="0"/>
              </a:rPr>
              <a:t> </a:t>
            </a:r>
            <a:r>
              <a:rPr lang="en-US" sz="1000" dirty="0" err="1">
                <a:latin typeface="Arial" panose="020B0604020202020204" pitchFamily="34" charset="0"/>
                <a:cs typeface="Arial" panose="020B0604020202020204" pitchFamily="34" charset="0"/>
              </a:rPr>
              <a:t>phần</a:t>
            </a:r>
            <a:r>
              <a:rPr lang="en-US" sz="1000" dirty="0">
                <a:latin typeface="Arial" panose="020B0604020202020204" pitchFamily="34" charset="0"/>
                <a:cs typeface="Arial" panose="020B0604020202020204" pitchFamily="34" charset="0"/>
              </a:rPr>
              <a:t> </a:t>
            </a:r>
            <a:r>
              <a:rPr lang="en-US" sz="1000" dirty="0" err="1">
                <a:latin typeface="Arial" panose="020B0604020202020204" pitchFamily="34" charset="0"/>
                <a:cs typeface="Arial" panose="020B0604020202020204" pitchFamily="34" charset="0"/>
              </a:rPr>
              <a:t>cứng</a:t>
            </a:r>
            <a:r>
              <a:rPr lang="en-US" sz="1000" dirty="0">
                <a:latin typeface="Arial" panose="020B0604020202020204" pitchFamily="34" charset="0"/>
                <a:cs typeface="Arial" panose="020B0604020202020204" pitchFamily="34" charset="0"/>
              </a:rPr>
              <a:t> </a:t>
            </a:r>
            <a:r>
              <a:rPr lang="en-US" sz="1000" dirty="0" err="1">
                <a:latin typeface="Arial" panose="020B0604020202020204" pitchFamily="34" charset="0"/>
                <a:cs typeface="Arial" panose="020B0604020202020204" pitchFamily="34" charset="0"/>
              </a:rPr>
              <a:t>của</a:t>
            </a:r>
            <a:r>
              <a:rPr lang="en-US" sz="1000" dirty="0">
                <a:latin typeface="Arial" panose="020B0604020202020204" pitchFamily="34" charset="0"/>
                <a:cs typeface="Arial" panose="020B0604020202020204" pitchFamily="34" charset="0"/>
              </a:rPr>
              <a:t> </a:t>
            </a:r>
            <a:r>
              <a:rPr lang="en-US" sz="1000" dirty="0" err="1">
                <a:latin typeface="Arial" panose="020B0604020202020204" pitchFamily="34" charset="0"/>
                <a:cs typeface="Arial" panose="020B0604020202020204" pitchFamily="34" charset="0"/>
              </a:rPr>
              <a:t>chúng</a:t>
            </a:r>
            <a:r>
              <a:rPr lang="en-US" sz="1000" dirty="0">
                <a:latin typeface="Arial" panose="020B0604020202020204" pitchFamily="34" charset="0"/>
                <a:cs typeface="Arial" panose="020B0604020202020204" pitchFamily="34" charset="0"/>
              </a:rPr>
              <a:t>.</a:t>
            </a:r>
            <a:endParaRPr lang="en-US" sz="1000" dirty="0">
              <a:latin typeface="Arial" panose="020B0604020202020204" pitchFamily="34" charset="0"/>
              <a:ea typeface="Lato Light" panose="020F0502020204030203" pitchFamily="34" charset="0"/>
              <a:cs typeface="Arial" panose="020B0604020202020204" pitchFamily="34" charset="0"/>
            </a:endParaRPr>
          </a:p>
        </p:txBody>
      </p:sp>
      <p:sp>
        <p:nvSpPr>
          <p:cNvPr id="88" name="TextBox 87">
            <a:extLst>
              <a:ext uri="{FF2B5EF4-FFF2-40B4-BE49-F238E27FC236}">
                <a16:creationId xmlns:a16="http://schemas.microsoft.com/office/drawing/2014/main" id="{B007A4B6-27CB-954B-B085-8DE0A478A814}"/>
              </a:ext>
            </a:extLst>
          </p:cNvPr>
          <p:cNvSpPr txBox="1"/>
          <p:nvPr/>
        </p:nvSpPr>
        <p:spPr>
          <a:xfrm>
            <a:off x="10710482" y="4766498"/>
            <a:ext cx="1175771" cy="400110"/>
          </a:xfrm>
          <a:prstGeom prst="rect">
            <a:avLst/>
          </a:prstGeom>
          <a:noFill/>
        </p:spPr>
        <p:txBody>
          <a:bodyPr wrap="none" rtlCol="0">
            <a:spAutoFit/>
          </a:bodyPr>
          <a:lstStyle/>
          <a:p>
            <a:pPr algn="r"/>
            <a:r>
              <a:rPr lang="en-US" sz="2000" b="1" dirty="0">
                <a:solidFill>
                  <a:schemeClr val="tx2"/>
                </a:solidFill>
                <a:latin typeface="Quicksand" panose="02070303000000060000" pitchFamily="18" charset="77"/>
                <a:ea typeface="Nunito Bold" charset="0"/>
                <a:cs typeface="Nunito Bold" charset="0"/>
              </a:rPr>
              <a:t>Archivers</a:t>
            </a:r>
          </a:p>
        </p:txBody>
      </p:sp>
      <p:sp>
        <p:nvSpPr>
          <p:cNvPr id="89" name="TextBox 88">
            <a:extLst>
              <a:ext uri="{FF2B5EF4-FFF2-40B4-BE49-F238E27FC236}">
                <a16:creationId xmlns:a16="http://schemas.microsoft.com/office/drawing/2014/main" id="{FFADBCB0-0D57-A745-9E9E-04CC7132A2EF}"/>
              </a:ext>
            </a:extLst>
          </p:cNvPr>
          <p:cNvSpPr txBox="1"/>
          <p:nvPr/>
        </p:nvSpPr>
        <p:spPr>
          <a:xfrm>
            <a:off x="9210937" y="2822355"/>
            <a:ext cx="2692823" cy="1135054"/>
          </a:xfrm>
          <a:prstGeom prst="rect">
            <a:avLst/>
          </a:prstGeom>
          <a:noFill/>
        </p:spPr>
        <p:txBody>
          <a:bodyPr wrap="square" rtlCol="0">
            <a:spAutoFit/>
          </a:bodyPr>
          <a:lstStyle/>
          <a:p>
            <a:pPr algn="r">
              <a:lnSpc>
                <a:spcPts val="2100"/>
              </a:lnSpc>
            </a:pPr>
            <a:r>
              <a:rPr lang="vi-VN" sz="1000" dirty="0"/>
              <a:t> tận dụng mọi phần cứng chịu trách nhiệm lập chỉ mục dữ liệu, giúp Solana đạt được khả năng mở rộng cao mà không có rủi ro về phân mảnh cơ sở dữ liệu</a:t>
            </a:r>
            <a:endParaRPr lang="en-US" sz="1000" dirty="0">
              <a:latin typeface="Quicksand" panose="02070303000000060000" pitchFamily="18" charset="77"/>
              <a:ea typeface="Lato Light" panose="020F0502020204030203" pitchFamily="34" charset="0"/>
              <a:cs typeface="Lato Light" panose="020F0502020204030203" pitchFamily="34" charset="0"/>
            </a:endParaRPr>
          </a:p>
        </p:txBody>
      </p:sp>
      <p:sp>
        <p:nvSpPr>
          <p:cNvPr id="90" name="TextBox 89">
            <a:extLst>
              <a:ext uri="{FF2B5EF4-FFF2-40B4-BE49-F238E27FC236}">
                <a16:creationId xmlns:a16="http://schemas.microsoft.com/office/drawing/2014/main" id="{864738C3-F153-5A4C-87F9-57606ACD46B7}"/>
              </a:ext>
            </a:extLst>
          </p:cNvPr>
          <p:cNvSpPr txBox="1"/>
          <p:nvPr/>
        </p:nvSpPr>
        <p:spPr>
          <a:xfrm>
            <a:off x="10450924" y="2355908"/>
            <a:ext cx="1403269" cy="400110"/>
          </a:xfrm>
          <a:prstGeom prst="rect">
            <a:avLst/>
          </a:prstGeom>
          <a:noFill/>
        </p:spPr>
        <p:txBody>
          <a:bodyPr wrap="none" rtlCol="0">
            <a:spAutoFit/>
          </a:bodyPr>
          <a:lstStyle/>
          <a:p>
            <a:pPr algn="r"/>
            <a:r>
              <a:rPr lang="en-US" sz="2000" b="1" dirty="0" err="1">
                <a:solidFill>
                  <a:schemeClr val="tx2"/>
                </a:solidFill>
                <a:latin typeface="Quicksand" panose="02070303000000060000" pitchFamily="18" charset="77"/>
                <a:ea typeface="Nunito Bold" charset="0"/>
                <a:cs typeface="Nunito Bold" charset="0"/>
              </a:rPr>
              <a:t>Cloudbreak</a:t>
            </a:r>
            <a:endParaRPr lang="en-US" sz="2000" b="1" dirty="0">
              <a:solidFill>
                <a:schemeClr val="tx2"/>
              </a:solidFill>
              <a:latin typeface="Quicksand" panose="02070303000000060000" pitchFamily="18" charset="77"/>
              <a:ea typeface="Nunito Bold" charset="0"/>
              <a:cs typeface="Nunito Bold" charset="0"/>
            </a:endParaRPr>
          </a:p>
        </p:txBody>
      </p:sp>
      <p:sp>
        <p:nvSpPr>
          <p:cNvPr id="91" name="Shape 2632">
            <a:extLst>
              <a:ext uri="{FF2B5EF4-FFF2-40B4-BE49-F238E27FC236}">
                <a16:creationId xmlns:a16="http://schemas.microsoft.com/office/drawing/2014/main" id="{34EDD3F7-DB6E-BE4E-88C7-975310604934}"/>
              </a:ext>
            </a:extLst>
          </p:cNvPr>
          <p:cNvSpPr/>
          <p:nvPr/>
        </p:nvSpPr>
        <p:spPr>
          <a:xfrm>
            <a:off x="11360278" y="1686220"/>
            <a:ext cx="440137" cy="537944"/>
          </a:xfrm>
          <a:custGeom>
            <a:avLst/>
            <a:gdLst/>
            <a:ahLst/>
            <a:cxnLst>
              <a:cxn ang="0">
                <a:pos x="wd2" y="hd2"/>
              </a:cxn>
              <a:cxn ang="5400000">
                <a:pos x="wd2" y="hd2"/>
              </a:cxn>
              <a:cxn ang="10800000">
                <a:pos x="wd2" y="hd2"/>
              </a:cxn>
              <a:cxn ang="16200000">
                <a:pos x="wd2" y="hd2"/>
              </a:cxn>
            </a:cxnLst>
            <a:rect l="0" t="0" r="r" b="b"/>
            <a:pathLst>
              <a:path w="21600" h="21600" extrusionOk="0">
                <a:moveTo>
                  <a:pt x="10800" y="17673"/>
                </a:moveTo>
                <a:cubicBezTo>
                  <a:pt x="4588" y="17673"/>
                  <a:pt x="1200" y="16051"/>
                  <a:pt x="1200" y="15218"/>
                </a:cubicBezTo>
                <a:cubicBezTo>
                  <a:pt x="1200" y="14690"/>
                  <a:pt x="1355" y="14275"/>
                  <a:pt x="1611" y="13896"/>
                </a:cubicBezTo>
                <a:cubicBezTo>
                  <a:pt x="3255" y="14967"/>
                  <a:pt x="6746" y="15709"/>
                  <a:pt x="10800" y="15709"/>
                </a:cubicBezTo>
                <a:cubicBezTo>
                  <a:pt x="14856" y="15709"/>
                  <a:pt x="18345" y="14966"/>
                  <a:pt x="19987" y="13894"/>
                </a:cubicBezTo>
                <a:cubicBezTo>
                  <a:pt x="20244" y="14273"/>
                  <a:pt x="20400" y="14689"/>
                  <a:pt x="20400" y="15218"/>
                </a:cubicBezTo>
                <a:cubicBezTo>
                  <a:pt x="20400" y="16051"/>
                  <a:pt x="17011" y="17673"/>
                  <a:pt x="10800" y="17673"/>
                </a:cubicBezTo>
                <a:moveTo>
                  <a:pt x="10800" y="20618"/>
                </a:moveTo>
                <a:cubicBezTo>
                  <a:pt x="9475" y="20618"/>
                  <a:pt x="8400" y="19739"/>
                  <a:pt x="8400" y="18655"/>
                </a:cubicBezTo>
                <a:cubicBezTo>
                  <a:pt x="8400" y="18625"/>
                  <a:pt x="8408" y="18597"/>
                  <a:pt x="8409" y="18567"/>
                </a:cubicBezTo>
                <a:cubicBezTo>
                  <a:pt x="9179" y="18623"/>
                  <a:pt x="9977" y="18655"/>
                  <a:pt x="10800" y="18655"/>
                </a:cubicBezTo>
                <a:cubicBezTo>
                  <a:pt x="11623" y="18655"/>
                  <a:pt x="12421" y="18623"/>
                  <a:pt x="13191" y="18567"/>
                </a:cubicBezTo>
                <a:cubicBezTo>
                  <a:pt x="13192" y="18597"/>
                  <a:pt x="13200" y="18625"/>
                  <a:pt x="13200" y="18655"/>
                </a:cubicBezTo>
                <a:cubicBezTo>
                  <a:pt x="13200" y="19739"/>
                  <a:pt x="12125" y="20618"/>
                  <a:pt x="10800" y="20618"/>
                </a:cubicBezTo>
                <a:moveTo>
                  <a:pt x="2948" y="12551"/>
                </a:moveTo>
                <a:cubicBezTo>
                  <a:pt x="4308" y="11388"/>
                  <a:pt x="6000" y="9939"/>
                  <a:pt x="6000" y="6873"/>
                </a:cubicBezTo>
                <a:cubicBezTo>
                  <a:pt x="6000" y="5232"/>
                  <a:pt x="7238" y="3825"/>
                  <a:pt x="8988" y="3239"/>
                </a:cubicBezTo>
                <a:cubicBezTo>
                  <a:pt x="9428" y="3657"/>
                  <a:pt x="10072" y="3927"/>
                  <a:pt x="10800" y="3927"/>
                </a:cubicBezTo>
                <a:cubicBezTo>
                  <a:pt x="11528" y="3927"/>
                  <a:pt x="12172" y="3657"/>
                  <a:pt x="12611" y="3239"/>
                </a:cubicBezTo>
                <a:cubicBezTo>
                  <a:pt x="14362" y="3825"/>
                  <a:pt x="15600" y="5232"/>
                  <a:pt x="15600" y="6873"/>
                </a:cubicBezTo>
                <a:cubicBezTo>
                  <a:pt x="15600" y="9939"/>
                  <a:pt x="17292" y="11388"/>
                  <a:pt x="18652" y="12551"/>
                </a:cubicBezTo>
                <a:cubicBezTo>
                  <a:pt x="18911" y="12773"/>
                  <a:pt x="19152" y="12979"/>
                  <a:pt x="19366" y="13183"/>
                </a:cubicBezTo>
                <a:cubicBezTo>
                  <a:pt x="18217" y="14077"/>
                  <a:pt x="14825" y="14727"/>
                  <a:pt x="10800" y="14727"/>
                </a:cubicBezTo>
                <a:cubicBezTo>
                  <a:pt x="6779" y="14727"/>
                  <a:pt x="3383" y="14079"/>
                  <a:pt x="2230" y="13186"/>
                </a:cubicBezTo>
                <a:cubicBezTo>
                  <a:pt x="2446" y="12981"/>
                  <a:pt x="2687" y="12774"/>
                  <a:pt x="2948" y="12551"/>
                </a:cubicBezTo>
                <a:moveTo>
                  <a:pt x="10800" y="982"/>
                </a:moveTo>
                <a:cubicBezTo>
                  <a:pt x="11462" y="982"/>
                  <a:pt x="12000" y="1422"/>
                  <a:pt x="12000" y="1964"/>
                </a:cubicBezTo>
                <a:cubicBezTo>
                  <a:pt x="12000" y="2506"/>
                  <a:pt x="11462" y="2945"/>
                  <a:pt x="10800" y="2945"/>
                </a:cubicBezTo>
                <a:cubicBezTo>
                  <a:pt x="10138" y="2945"/>
                  <a:pt x="9600" y="2506"/>
                  <a:pt x="9600" y="1964"/>
                </a:cubicBezTo>
                <a:cubicBezTo>
                  <a:pt x="9600" y="1422"/>
                  <a:pt x="10138" y="982"/>
                  <a:pt x="10800" y="982"/>
                </a:cubicBezTo>
                <a:moveTo>
                  <a:pt x="21600" y="15218"/>
                </a:moveTo>
                <a:cubicBezTo>
                  <a:pt x="21600" y="11782"/>
                  <a:pt x="16800" y="11782"/>
                  <a:pt x="16800" y="6873"/>
                </a:cubicBezTo>
                <a:cubicBezTo>
                  <a:pt x="16800" y="4845"/>
                  <a:pt x="15296" y="3105"/>
                  <a:pt x="13152" y="2356"/>
                </a:cubicBezTo>
                <a:cubicBezTo>
                  <a:pt x="13183" y="2229"/>
                  <a:pt x="13200" y="2098"/>
                  <a:pt x="13200" y="1964"/>
                </a:cubicBezTo>
                <a:cubicBezTo>
                  <a:pt x="13200" y="879"/>
                  <a:pt x="12125" y="0"/>
                  <a:pt x="10800" y="0"/>
                </a:cubicBezTo>
                <a:cubicBezTo>
                  <a:pt x="9475" y="0"/>
                  <a:pt x="8400" y="879"/>
                  <a:pt x="8400" y="1964"/>
                </a:cubicBezTo>
                <a:cubicBezTo>
                  <a:pt x="8400" y="2098"/>
                  <a:pt x="8417" y="2229"/>
                  <a:pt x="8448" y="2356"/>
                </a:cubicBezTo>
                <a:cubicBezTo>
                  <a:pt x="6304" y="3105"/>
                  <a:pt x="4800" y="4845"/>
                  <a:pt x="4800" y="6873"/>
                </a:cubicBezTo>
                <a:cubicBezTo>
                  <a:pt x="4800" y="11782"/>
                  <a:pt x="0" y="11782"/>
                  <a:pt x="0" y="15218"/>
                </a:cubicBezTo>
                <a:cubicBezTo>
                  <a:pt x="0" y="16716"/>
                  <a:pt x="3016" y="17986"/>
                  <a:pt x="7217" y="18457"/>
                </a:cubicBezTo>
                <a:cubicBezTo>
                  <a:pt x="7211" y="18523"/>
                  <a:pt x="7200" y="18587"/>
                  <a:pt x="7200" y="18655"/>
                </a:cubicBezTo>
                <a:cubicBezTo>
                  <a:pt x="7200" y="20282"/>
                  <a:pt x="8812" y="21600"/>
                  <a:pt x="10800" y="21600"/>
                </a:cubicBezTo>
                <a:cubicBezTo>
                  <a:pt x="12788" y="21600"/>
                  <a:pt x="14400" y="20282"/>
                  <a:pt x="14400" y="18655"/>
                </a:cubicBezTo>
                <a:cubicBezTo>
                  <a:pt x="14400" y="18587"/>
                  <a:pt x="14389" y="18523"/>
                  <a:pt x="14383" y="18457"/>
                </a:cubicBezTo>
                <a:cubicBezTo>
                  <a:pt x="18584" y="17986"/>
                  <a:pt x="21600" y="16716"/>
                  <a:pt x="21600" y="15218"/>
                </a:cubicBezTo>
              </a:path>
            </a:pathLst>
          </a:custGeom>
          <a:solidFill>
            <a:schemeClr val="accent2"/>
          </a:solidFill>
          <a:ln w="12700">
            <a:miter lim="400000"/>
          </a:ln>
        </p:spPr>
        <p:txBody>
          <a:bodyPr lIns="19045" tIns="19045" rIns="19045" bIns="19045" anchor="ctr"/>
          <a:lstStyle/>
          <a:p>
            <a:pPr algn="r" defTabSz="228526">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chemeClr val="tx2"/>
              </a:solidFill>
            </a:endParaRPr>
          </a:p>
        </p:txBody>
      </p:sp>
      <p:sp>
        <p:nvSpPr>
          <p:cNvPr id="92" name="Shape 2633">
            <a:extLst>
              <a:ext uri="{FF2B5EF4-FFF2-40B4-BE49-F238E27FC236}">
                <a16:creationId xmlns:a16="http://schemas.microsoft.com/office/drawing/2014/main" id="{59B1616E-248C-0D43-B134-556A84B07997}"/>
              </a:ext>
            </a:extLst>
          </p:cNvPr>
          <p:cNvSpPr/>
          <p:nvPr/>
        </p:nvSpPr>
        <p:spPr>
          <a:xfrm>
            <a:off x="11311373" y="4203971"/>
            <a:ext cx="537944" cy="537944"/>
          </a:xfrm>
          <a:custGeom>
            <a:avLst/>
            <a:gdLst/>
            <a:ahLst/>
            <a:cxnLst>
              <a:cxn ang="0">
                <a:pos x="wd2" y="hd2"/>
              </a:cxn>
              <a:cxn ang="5400000">
                <a:pos x="wd2" y="hd2"/>
              </a:cxn>
              <a:cxn ang="10800000">
                <a:pos x="wd2" y="hd2"/>
              </a:cxn>
              <a:cxn ang="16200000">
                <a:pos x="wd2" y="hd2"/>
              </a:cxn>
            </a:cxnLst>
            <a:rect l="0" t="0" r="r" b="b"/>
            <a:pathLst>
              <a:path w="21600" h="21600" extrusionOk="0">
                <a:moveTo>
                  <a:pt x="12144" y="18334"/>
                </a:moveTo>
                <a:lnTo>
                  <a:pt x="15583" y="6873"/>
                </a:lnTo>
                <a:lnTo>
                  <a:pt x="20168" y="6873"/>
                </a:lnTo>
                <a:cubicBezTo>
                  <a:pt x="20168" y="6873"/>
                  <a:pt x="12144" y="18334"/>
                  <a:pt x="12144" y="18334"/>
                </a:cubicBezTo>
                <a:close/>
                <a:moveTo>
                  <a:pt x="10800" y="19403"/>
                </a:moveTo>
                <a:lnTo>
                  <a:pt x="7041" y="6873"/>
                </a:lnTo>
                <a:lnTo>
                  <a:pt x="14559" y="6873"/>
                </a:lnTo>
                <a:cubicBezTo>
                  <a:pt x="14559" y="6873"/>
                  <a:pt x="10800" y="19403"/>
                  <a:pt x="10800" y="19403"/>
                </a:cubicBezTo>
                <a:close/>
                <a:moveTo>
                  <a:pt x="1432" y="6873"/>
                </a:moveTo>
                <a:lnTo>
                  <a:pt x="6017" y="6873"/>
                </a:lnTo>
                <a:lnTo>
                  <a:pt x="9456" y="18334"/>
                </a:lnTo>
                <a:cubicBezTo>
                  <a:pt x="9456" y="18334"/>
                  <a:pt x="1432" y="6873"/>
                  <a:pt x="1432" y="6873"/>
                </a:cubicBezTo>
                <a:close/>
                <a:moveTo>
                  <a:pt x="6578" y="982"/>
                </a:moveTo>
                <a:lnTo>
                  <a:pt x="8536" y="982"/>
                </a:lnTo>
                <a:lnTo>
                  <a:pt x="6082" y="5891"/>
                </a:lnTo>
                <a:lnTo>
                  <a:pt x="1669" y="5891"/>
                </a:lnTo>
                <a:cubicBezTo>
                  <a:pt x="1669" y="5891"/>
                  <a:pt x="6578" y="982"/>
                  <a:pt x="6578" y="982"/>
                </a:cubicBezTo>
                <a:close/>
                <a:moveTo>
                  <a:pt x="11973" y="982"/>
                </a:moveTo>
                <a:lnTo>
                  <a:pt x="14427" y="5891"/>
                </a:lnTo>
                <a:lnTo>
                  <a:pt x="7173" y="5891"/>
                </a:lnTo>
                <a:lnTo>
                  <a:pt x="9627" y="982"/>
                </a:lnTo>
                <a:cubicBezTo>
                  <a:pt x="9627" y="982"/>
                  <a:pt x="11973" y="982"/>
                  <a:pt x="11973" y="982"/>
                </a:cubicBezTo>
                <a:close/>
                <a:moveTo>
                  <a:pt x="15022" y="982"/>
                </a:moveTo>
                <a:lnTo>
                  <a:pt x="19931" y="5891"/>
                </a:lnTo>
                <a:lnTo>
                  <a:pt x="15518" y="5891"/>
                </a:lnTo>
                <a:lnTo>
                  <a:pt x="13064" y="982"/>
                </a:lnTo>
                <a:cubicBezTo>
                  <a:pt x="13064" y="982"/>
                  <a:pt x="15022" y="982"/>
                  <a:pt x="15022" y="982"/>
                </a:cubicBezTo>
                <a:close/>
                <a:moveTo>
                  <a:pt x="21600" y="6382"/>
                </a:moveTo>
                <a:cubicBezTo>
                  <a:pt x="21600" y="6272"/>
                  <a:pt x="21557" y="6175"/>
                  <a:pt x="21495" y="6093"/>
                </a:cubicBezTo>
                <a:lnTo>
                  <a:pt x="21502" y="6088"/>
                </a:lnTo>
                <a:lnTo>
                  <a:pt x="21471" y="6057"/>
                </a:lnTo>
                <a:cubicBezTo>
                  <a:pt x="21459" y="6044"/>
                  <a:pt x="21448" y="6032"/>
                  <a:pt x="21434" y="6020"/>
                </a:cubicBezTo>
                <a:lnTo>
                  <a:pt x="15611" y="197"/>
                </a:lnTo>
                <a:lnTo>
                  <a:pt x="15604" y="201"/>
                </a:lnTo>
                <a:cubicBezTo>
                  <a:pt x="15514" y="82"/>
                  <a:pt x="15379" y="0"/>
                  <a:pt x="15218" y="0"/>
                </a:cubicBezTo>
                <a:lnTo>
                  <a:pt x="6382" y="0"/>
                </a:lnTo>
                <a:cubicBezTo>
                  <a:pt x="6221" y="0"/>
                  <a:pt x="6086" y="82"/>
                  <a:pt x="5996" y="201"/>
                </a:cubicBezTo>
                <a:lnTo>
                  <a:pt x="5989" y="197"/>
                </a:lnTo>
                <a:lnTo>
                  <a:pt x="166" y="6020"/>
                </a:lnTo>
                <a:cubicBezTo>
                  <a:pt x="152" y="6032"/>
                  <a:pt x="141" y="6044"/>
                  <a:pt x="129" y="6057"/>
                </a:cubicBezTo>
                <a:lnTo>
                  <a:pt x="98" y="6088"/>
                </a:lnTo>
                <a:lnTo>
                  <a:pt x="105" y="6093"/>
                </a:lnTo>
                <a:cubicBezTo>
                  <a:pt x="43" y="6175"/>
                  <a:pt x="0" y="6272"/>
                  <a:pt x="0" y="6382"/>
                </a:cubicBezTo>
                <a:cubicBezTo>
                  <a:pt x="0" y="6499"/>
                  <a:pt x="46" y="6602"/>
                  <a:pt x="115" y="6686"/>
                </a:cubicBezTo>
                <a:lnTo>
                  <a:pt x="109" y="6690"/>
                </a:lnTo>
                <a:lnTo>
                  <a:pt x="10418" y="21418"/>
                </a:lnTo>
                <a:lnTo>
                  <a:pt x="10424" y="21413"/>
                </a:lnTo>
                <a:cubicBezTo>
                  <a:pt x="10514" y="21525"/>
                  <a:pt x="10646" y="21600"/>
                  <a:pt x="10800" y="21600"/>
                </a:cubicBezTo>
                <a:cubicBezTo>
                  <a:pt x="10954" y="21600"/>
                  <a:pt x="11086" y="21525"/>
                  <a:pt x="11176" y="21413"/>
                </a:cubicBezTo>
                <a:lnTo>
                  <a:pt x="11182" y="21418"/>
                </a:lnTo>
                <a:lnTo>
                  <a:pt x="21491" y="6690"/>
                </a:lnTo>
                <a:lnTo>
                  <a:pt x="21485" y="6686"/>
                </a:lnTo>
                <a:cubicBezTo>
                  <a:pt x="21553" y="6602"/>
                  <a:pt x="21600" y="6499"/>
                  <a:pt x="21600" y="6382"/>
                </a:cubicBezTo>
              </a:path>
            </a:pathLst>
          </a:custGeom>
          <a:solidFill>
            <a:schemeClr val="accent5"/>
          </a:solidFill>
          <a:ln w="12700">
            <a:miter lim="400000"/>
          </a:ln>
        </p:spPr>
        <p:txBody>
          <a:bodyPr lIns="19045" tIns="19045" rIns="19045" bIns="19045" anchor="ctr"/>
          <a:lstStyle/>
          <a:p>
            <a:pPr algn="r" defTabSz="228526">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chemeClr val="tx2"/>
              </a:solidFill>
            </a:endParaRPr>
          </a:p>
        </p:txBody>
      </p:sp>
    </p:spTree>
    <p:extLst>
      <p:ext uri="{BB962C8B-B14F-4D97-AF65-F5344CB8AC3E}">
        <p14:creationId xmlns:p14="http://schemas.microsoft.com/office/powerpoint/2010/main" val="2664093853"/>
      </p:ext>
    </p:extLst>
  </p:cSld>
  <p:clrMapOvr>
    <a:masterClrMapping/>
  </p:clrMapOvr>
  <p:transition advClick="0"/>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039DF793-B893-8440-A4AE-DA60EE1597BC}"/>
              </a:ext>
            </a:extLst>
          </p:cNvPr>
          <p:cNvSpPr txBox="1"/>
          <p:nvPr/>
        </p:nvSpPr>
        <p:spPr>
          <a:xfrm>
            <a:off x="4832939" y="2500784"/>
            <a:ext cx="2174753" cy="1926553"/>
          </a:xfrm>
          <a:prstGeom prst="rect">
            <a:avLst/>
          </a:prstGeom>
          <a:noFill/>
        </p:spPr>
        <p:txBody>
          <a:bodyPr wrap="square" rtlCol="0">
            <a:spAutoFit/>
          </a:bodyPr>
          <a:lstStyle/>
          <a:p>
            <a:pPr>
              <a:lnSpc>
                <a:spcPts val="2933"/>
              </a:lnSpc>
            </a:pPr>
            <a:r>
              <a:rPr lang="en-US" sz="2000" dirty="0">
                <a:latin typeface="Quicksand" panose="02070303000000060000" pitchFamily="18" charset="77"/>
                <a:ea typeface="Lato Light" panose="020F0502020204030203" pitchFamily="34" charset="0"/>
                <a:cs typeface="Lato Light" panose="020F0502020204030203" pitchFamily="34" charset="0"/>
              </a:rPr>
              <a:t>- </a:t>
            </a:r>
            <a:r>
              <a:rPr lang="en-US" sz="2000" dirty="0" err="1">
                <a:latin typeface="Quicksand" panose="02070303000000060000" pitchFamily="18" charset="77"/>
                <a:ea typeface="Lato Light" panose="020F0502020204030203" pitchFamily="34" charset="0"/>
                <a:cs typeface="Lato Light" panose="020F0502020204030203" pitchFamily="34" charset="0"/>
              </a:rPr>
              <a:t>Dfuse</a:t>
            </a:r>
            <a:endParaRPr lang="en-US" sz="2000" dirty="0">
              <a:latin typeface="Quicksand" panose="02070303000000060000" pitchFamily="18" charset="77"/>
              <a:ea typeface="Lato Light" panose="020F0502020204030203" pitchFamily="34" charset="0"/>
              <a:cs typeface="Lato Light" panose="020F0502020204030203" pitchFamily="34" charset="0"/>
            </a:endParaRPr>
          </a:p>
          <a:p>
            <a:pPr>
              <a:lnSpc>
                <a:spcPts val="2933"/>
              </a:lnSpc>
            </a:pPr>
            <a:r>
              <a:rPr lang="en-US" sz="2000" dirty="0">
                <a:latin typeface="Quicksand" panose="02070303000000060000" pitchFamily="18" charset="77"/>
                <a:ea typeface="Lato Light" panose="020F0502020204030203" pitchFamily="34" charset="0"/>
                <a:cs typeface="Lato Light" panose="020F0502020204030203" pitchFamily="34" charset="0"/>
              </a:rPr>
              <a:t>- Civic</a:t>
            </a:r>
          </a:p>
          <a:p>
            <a:pPr>
              <a:lnSpc>
                <a:spcPts val="2933"/>
              </a:lnSpc>
            </a:pPr>
            <a:r>
              <a:rPr lang="en-US" sz="2000" dirty="0">
                <a:latin typeface="Quicksand" panose="02070303000000060000" pitchFamily="18" charset="77"/>
                <a:ea typeface="Lato Light" panose="020F0502020204030203" pitchFamily="34" charset="0"/>
                <a:cs typeface="Lato Light" panose="020F0502020204030203" pitchFamily="34" charset="0"/>
              </a:rPr>
              <a:t>- Human Protocol</a:t>
            </a:r>
          </a:p>
          <a:p>
            <a:pPr>
              <a:lnSpc>
                <a:spcPts val="2933"/>
              </a:lnSpc>
            </a:pPr>
            <a:r>
              <a:rPr lang="en-US" sz="2000" dirty="0">
                <a:latin typeface="Quicksand" panose="02070303000000060000" pitchFamily="18" charset="77"/>
                <a:ea typeface="Lato Light" panose="020F0502020204030203" pitchFamily="34" charset="0"/>
                <a:cs typeface="Lato Light" panose="020F0502020204030203" pitchFamily="34" charset="0"/>
              </a:rPr>
              <a:t>- Kin</a:t>
            </a:r>
          </a:p>
          <a:p>
            <a:pPr>
              <a:lnSpc>
                <a:spcPts val="2933"/>
              </a:lnSpc>
            </a:pPr>
            <a:r>
              <a:rPr lang="en-US" sz="2000" dirty="0">
                <a:latin typeface="Quicksand" panose="02070303000000060000" pitchFamily="18" charset="77"/>
                <a:ea typeface="Lato Light" panose="020F0502020204030203" pitchFamily="34" charset="0"/>
                <a:cs typeface="Lato Light" panose="020F0502020204030203" pitchFamily="34" charset="0"/>
              </a:rPr>
              <a:t>- SPL Token UI</a:t>
            </a:r>
          </a:p>
        </p:txBody>
      </p:sp>
      <p:sp>
        <p:nvSpPr>
          <p:cNvPr id="13" name="TextBox 12">
            <a:extLst>
              <a:ext uri="{FF2B5EF4-FFF2-40B4-BE49-F238E27FC236}">
                <a16:creationId xmlns:a16="http://schemas.microsoft.com/office/drawing/2014/main" id="{AC1BE92D-668B-214D-9A50-903EFC23ED2C}"/>
              </a:ext>
            </a:extLst>
          </p:cNvPr>
          <p:cNvSpPr txBox="1"/>
          <p:nvPr/>
        </p:nvSpPr>
        <p:spPr>
          <a:xfrm>
            <a:off x="5050549" y="1916724"/>
            <a:ext cx="1832681" cy="523220"/>
          </a:xfrm>
          <a:prstGeom prst="rect">
            <a:avLst/>
          </a:prstGeom>
          <a:noFill/>
        </p:spPr>
        <p:txBody>
          <a:bodyPr wrap="none" rtlCol="0">
            <a:spAutoFit/>
          </a:bodyPr>
          <a:lstStyle/>
          <a:p>
            <a:r>
              <a:rPr lang="en-US" sz="2800" dirty="0">
                <a:solidFill>
                  <a:schemeClr val="accent1"/>
                </a:solidFill>
                <a:latin typeface="Quicksand" panose="02070303000000060000" pitchFamily="18" charset="77"/>
                <a:ea typeface="Nunito Bold" charset="0"/>
                <a:cs typeface="Nunito Bold" charset="0"/>
              </a:rPr>
              <a:t>Application</a:t>
            </a:r>
          </a:p>
        </p:txBody>
      </p:sp>
      <p:sp>
        <p:nvSpPr>
          <p:cNvPr id="14" name="TextBox 13">
            <a:extLst>
              <a:ext uri="{FF2B5EF4-FFF2-40B4-BE49-F238E27FC236}">
                <a16:creationId xmlns:a16="http://schemas.microsoft.com/office/drawing/2014/main" id="{9C7A32C5-C8AB-DB4B-9B57-02507671854B}"/>
              </a:ext>
            </a:extLst>
          </p:cNvPr>
          <p:cNvSpPr txBox="1"/>
          <p:nvPr/>
        </p:nvSpPr>
        <p:spPr>
          <a:xfrm>
            <a:off x="1117763" y="635785"/>
            <a:ext cx="7483796" cy="769441"/>
          </a:xfrm>
          <a:prstGeom prst="rect">
            <a:avLst/>
          </a:prstGeom>
          <a:noFill/>
        </p:spPr>
        <p:txBody>
          <a:bodyPr wrap="square" rtlCol="0">
            <a:spAutoFit/>
          </a:bodyPr>
          <a:lstStyle/>
          <a:p>
            <a:r>
              <a:rPr lang="en-US" sz="4400" b="1" dirty="0" err="1">
                <a:solidFill>
                  <a:schemeClr val="tx2"/>
                </a:solidFill>
                <a:latin typeface="Quicksand" panose="02070303000000060000" pitchFamily="18" charset="77"/>
                <a:ea typeface="Nunito Bold" charset="0"/>
                <a:cs typeface="Nunito Bold" charset="0"/>
              </a:rPr>
              <a:t>Hệ</a:t>
            </a:r>
            <a:r>
              <a:rPr lang="en-US" sz="4400" b="1" dirty="0">
                <a:solidFill>
                  <a:schemeClr val="tx2"/>
                </a:solidFill>
                <a:latin typeface="Quicksand" panose="02070303000000060000" pitchFamily="18" charset="77"/>
                <a:ea typeface="Nunito Bold" charset="0"/>
                <a:cs typeface="Nunito Bold" charset="0"/>
              </a:rPr>
              <a:t> </a:t>
            </a:r>
            <a:r>
              <a:rPr lang="en-US" sz="4400" b="1" dirty="0" err="1">
                <a:solidFill>
                  <a:schemeClr val="tx2"/>
                </a:solidFill>
                <a:latin typeface="Quicksand" panose="02070303000000060000" pitchFamily="18" charset="77"/>
                <a:ea typeface="Nunito Bold" charset="0"/>
                <a:cs typeface="Nunito Bold" charset="0"/>
              </a:rPr>
              <a:t>sinh</a:t>
            </a:r>
            <a:r>
              <a:rPr lang="en-US" sz="4400" b="1" dirty="0">
                <a:solidFill>
                  <a:schemeClr val="tx2"/>
                </a:solidFill>
                <a:latin typeface="Quicksand" panose="02070303000000060000" pitchFamily="18" charset="77"/>
                <a:ea typeface="Nunito Bold" charset="0"/>
                <a:cs typeface="Nunito Bold" charset="0"/>
              </a:rPr>
              <a:t> </a:t>
            </a:r>
            <a:r>
              <a:rPr lang="en-US" sz="4400" b="1" dirty="0" err="1">
                <a:solidFill>
                  <a:schemeClr val="tx2"/>
                </a:solidFill>
                <a:latin typeface="Quicksand" panose="02070303000000060000" pitchFamily="18" charset="77"/>
                <a:ea typeface="Nunito Bold" charset="0"/>
                <a:cs typeface="Nunito Bold" charset="0"/>
              </a:rPr>
              <a:t>thái</a:t>
            </a:r>
            <a:r>
              <a:rPr lang="en-US" sz="4400" b="1" dirty="0">
                <a:solidFill>
                  <a:schemeClr val="tx2"/>
                </a:solidFill>
                <a:latin typeface="Quicksand" panose="02070303000000060000" pitchFamily="18" charset="77"/>
                <a:ea typeface="Nunito Bold" charset="0"/>
                <a:cs typeface="Nunito Bold" charset="0"/>
              </a:rPr>
              <a:t> Solana</a:t>
            </a:r>
          </a:p>
        </p:txBody>
      </p:sp>
      <p:sp>
        <p:nvSpPr>
          <p:cNvPr id="15" name="TextBox 14">
            <a:extLst>
              <a:ext uri="{FF2B5EF4-FFF2-40B4-BE49-F238E27FC236}">
                <a16:creationId xmlns:a16="http://schemas.microsoft.com/office/drawing/2014/main" id="{A90290D9-53FD-2042-93BC-0C91873568E4}"/>
              </a:ext>
            </a:extLst>
          </p:cNvPr>
          <p:cNvSpPr txBox="1"/>
          <p:nvPr/>
        </p:nvSpPr>
        <p:spPr>
          <a:xfrm>
            <a:off x="317897" y="2540821"/>
            <a:ext cx="2001938" cy="1182760"/>
          </a:xfrm>
          <a:prstGeom prst="rect">
            <a:avLst/>
          </a:prstGeom>
          <a:noFill/>
        </p:spPr>
        <p:txBody>
          <a:bodyPr wrap="square" rtlCol="0">
            <a:spAutoFit/>
          </a:bodyPr>
          <a:lstStyle/>
          <a:p>
            <a:pPr>
              <a:lnSpc>
                <a:spcPts val="2933"/>
              </a:lnSpc>
            </a:pPr>
            <a:r>
              <a:rPr lang="en-US" sz="2000" dirty="0">
                <a:latin typeface="Quicksand" panose="02070303000000060000" pitchFamily="18" charset="77"/>
                <a:ea typeface="Lato Light" panose="020F0502020204030203" pitchFamily="34" charset="0"/>
                <a:cs typeface="Lato Light" panose="020F0502020204030203" pitchFamily="34" charset="0"/>
              </a:rPr>
              <a:t>- Coin98 Wallet</a:t>
            </a:r>
          </a:p>
          <a:p>
            <a:pPr>
              <a:lnSpc>
                <a:spcPts val="2933"/>
              </a:lnSpc>
            </a:pPr>
            <a:r>
              <a:rPr lang="en-US" sz="2000" dirty="0">
                <a:latin typeface="Quicksand" panose="02070303000000060000" pitchFamily="18" charset="77"/>
                <a:ea typeface="Lato Light" panose="020F0502020204030203" pitchFamily="34" charset="0"/>
                <a:cs typeface="Lato Light" panose="020F0502020204030203" pitchFamily="34" charset="0"/>
              </a:rPr>
              <a:t>- Math Wallet</a:t>
            </a:r>
          </a:p>
          <a:p>
            <a:pPr>
              <a:lnSpc>
                <a:spcPts val="2933"/>
              </a:lnSpc>
            </a:pPr>
            <a:r>
              <a:rPr lang="en-US" sz="2000" dirty="0">
                <a:latin typeface="Quicksand" panose="02070303000000060000" pitchFamily="18" charset="77"/>
                <a:ea typeface="Lato Light" panose="020F0502020204030203" pitchFamily="34" charset="0"/>
                <a:cs typeface="Lato Light" panose="020F0502020204030203" pitchFamily="34" charset="0"/>
              </a:rPr>
              <a:t>- Trust Wallet</a:t>
            </a:r>
          </a:p>
        </p:txBody>
      </p:sp>
      <p:sp>
        <p:nvSpPr>
          <p:cNvPr id="16" name="TextBox 15">
            <a:extLst>
              <a:ext uri="{FF2B5EF4-FFF2-40B4-BE49-F238E27FC236}">
                <a16:creationId xmlns:a16="http://schemas.microsoft.com/office/drawing/2014/main" id="{812E35F0-4AC2-5F4C-B269-50676F3CE944}"/>
              </a:ext>
            </a:extLst>
          </p:cNvPr>
          <p:cNvSpPr txBox="1"/>
          <p:nvPr/>
        </p:nvSpPr>
        <p:spPr>
          <a:xfrm>
            <a:off x="367745" y="1916724"/>
            <a:ext cx="1122487" cy="523220"/>
          </a:xfrm>
          <a:prstGeom prst="rect">
            <a:avLst/>
          </a:prstGeom>
          <a:noFill/>
        </p:spPr>
        <p:txBody>
          <a:bodyPr wrap="none" rtlCol="0">
            <a:spAutoFit/>
          </a:bodyPr>
          <a:lstStyle/>
          <a:p>
            <a:r>
              <a:rPr lang="en-US" sz="2800" dirty="0">
                <a:solidFill>
                  <a:schemeClr val="accent1"/>
                </a:solidFill>
                <a:latin typeface="Quicksand" panose="02070303000000060000" pitchFamily="18" charset="77"/>
                <a:ea typeface="Nunito Bold" charset="0"/>
                <a:cs typeface="Nunito Bold" charset="0"/>
              </a:rPr>
              <a:t>Wallet</a:t>
            </a:r>
          </a:p>
        </p:txBody>
      </p:sp>
      <p:sp>
        <p:nvSpPr>
          <p:cNvPr id="17" name="TextBox 16">
            <a:extLst>
              <a:ext uri="{FF2B5EF4-FFF2-40B4-BE49-F238E27FC236}">
                <a16:creationId xmlns:a16="http://schemas.microsoft.com/office/drawing/2014/main" id="{EF719D93-2190-7B47-9309-CB2E33164E29}"/>
              </a:ext>
            </a:extLst>
          </p:cNvPr>
          <p:cNvSpPr txBox="1"/>
          <p:nvPr/>
        </p:nvSpPr>
        <p:spPr>
          <a:xfrm>
            <a:off x="2445770" y="2539486"/>
            <a:ext cx="1950866" cy="1926553"/>
          </a:xfrm>
          <a:prstGeom prst="rect">
            <a:avLst/>
          </a:prstGeom>
          <a:noFill/>
        </p:spPr>
        <p:txBody>
          <a:bodyPr wrap="square" rtlCol="0">
            <a:spAutoFit/>
          </a:bodyPr>
          <a:lstStyle/>
          <a:p>
            <a:pPr>
              <a:lnSpc>
                <a:spcPts val="2933"/>
              </a:lnSpc>
            </a:pPr>
            <a:r>
              <a:rPr lang="en-US" sz="2000" dirty="0">
                <a:latin typeface="Quicksand" panose="02070303000000060000" pitchFamily="18" charset="77"/>
                <a:ea typeface="Lato Light" panose="020F0502020204030203" pitchFamily="34" charset="0"/>
                <a:cs typeface="Lato Light" panose="020F0502020204030203" pitchFamily="34" charset="0"/>
              </a:rPr>
              <a:t>- </a:t>
            </a:r>
            <a:r>
              <a:rPr lang="en-US" sz="2000" dirty="0" err="1">
                <a:latin typeface="Quicksand" panose="02070303000000060000" pitchFamily="18" charset="77"/>
                <a:ea typeface="Lato Light" panose="020F0502020204030203" pitchFamily="34" charset="0"/>
                <a:cs typeface="Lato Light" panose="020F0502020204030203" pitchFamily="34" charset="0"/>
              </a:rPr>
              <a:t>SolGSN</a:t>
            </a:r>
            <a:endParaRPr lang="en-US" sz="2000" dirty="0">
              <a:latin typeface="Quicksand" panose="02070303000000060000" pitchFamily="18" charset="77"/>
              <a:ea typeface="Lato Light" panose="020F0502020204030203" pitchFamily="34" charset="0"/>
              <a:cs typeface="Lato Light" panose="020F0502020204030203" pitchFamily="34" charset="0"/>
            </a:endParaRPr>
          </a:p>
          <a:p>
            <a:pPr>
              <a:lnSpc>
                <a:spcPts val="2933"/>
              </a:lnSpc>
            </a:pPr>
            <a:r>
              <a:rPr lang="en-US" sz="2000" dirty="0">
                <a:latin typeface="Quicksand" panose="02070303000000060000" pitchFamily="18" charset="77"/>
                <a:ea typeface="Lato Light" panose="020F0502020204030203" pitchFamily="34" charset="0"/>
                <a:cs typeface="Lato Light" panose="020F0502020204030203" pitchFamily="34" charset="0"/>
              </a:rPr>
              <a:t>- </a:t>
            </a:r>
            <a:r>
              <a:rPr lang="en-US" sz="2000" dirty="0" err="1">
                <a:latin typeface="Quicksand" panose="02070303000000060000" pitchFamily="18" charset="77"/>
                <a:ea typeface="Lato Light" panose="020F0502020204030203" pitchFamily="34" charset="0"/>
                <a:cs typeface="Lato Light" panose="020F0502020204030203" pitchFamily="34" charset="0"/>
              </a:rPr>
              <a:t>SoproX</a:t>
            </a:r>
            <a:endParaRPr lang="en-US" sz="2000" dirty="0">
              <a:latin typeface="Quicksand" panose="02070303000000060000" pitchFamily="18" charset="77"/>
              <a:ea typeface="Lato Light" panose="020F0502020204030203" pitchFamily="34" charset="0"/>
              <a:cs typeface="Lato Light" panose="020F0502020204030203" pitchFamily="34" charset="0"/>
            </a:endParaRPr>
          </a:p>
          <a:p>
            <a:pPr>
              <a:lnSpc>
                <a:spcPts val="2933"/>
              </a:lnSpc>
            </a:pPr>
            <a:r>
              <a:rPr lang="en-US" sz="2000" dirty="0">
                <a:latin typeface="Quicksand" panose="02070303000000060000" pitchFamily="18" charset="77"/>
                <a:ea typeface="Lato Light" panose="020F0502020204030203" pitchFamily="34" charset="0"/>
                <a:cs typeface="Lato Light" panose="020F0502020204030203" pitchFamily="34" charset="0"/>
              </a:rPr>
              <a:t>- Solana Explore</a:t>
            </a:r>
          </a:p>
          <a:p>
            <a:pPr>
              <a:lnSpc>
                <a:spcPts val="2933"/>
              </a:lnSpc>
            </a:pPr>
            <a:r>
              <a:rPr lang="en-US" sz="2000" dirty="0">
                <a:latin typeface="Quicksand" panose="02070303000000060000" pitchFamily="18" charset="77"/>
                <a:ea typeface="Lato Light" panose="020F0502020204030203" pitchFamily="34" charset="0"/>
                <a:cs typeface="Lato Light" panose="020F0502020204030203" pitchFamily="34" charset="0"/>
              </a:rPr>
              <a:t>- </a:t>
            </a:r>
            <a:r>
              <a:rPr lang="en-US" sz="2000" dirty="0" err="1">
                <a:latin typeface="Quicksand" panose="02070303000000060000" pitchFamily="18" charset="77"/>
                <a:ea typeface="Lato Light" panose="020F0502020204030203" pitchFamily="34" charset="0"/>
                <a:cs typeface="Lato Light" panose="020F0502020204030203" pitchFamily="34" charset="0"/>
              </a:rPr>
              <a:t>Solanascan</a:t>
            </a:r>
            <a:endParaRPr lang="en-US" sz="2000" dirty="0">
              <a:latin typeface="Quicksand" panose="02070303000000060000" pitchFamily="18" charset="77"/>
              <a:ea typeface="Lato Light" panose="020F0502020204030203" pitchFamily="34" charset="0"/>
              <a:cs typeface="Lato Light" panose="020F0502020204030203" pitchFamily="34" charset="0"/>
            </a:endParaRPr>
          </a:p>
          <a:p>
            <a:pPr>
              <a:lnSpc>
                <a:spcPts val="2933"/>
              </a:lnSpc>
            </a:pPr>
            <a:r>
              <a:rPr lang="en-US" sz="2000" dirty="0">
                <a:latin typeface="Quicksand" panose="02070303000000060000" pitchFamily="18" charset="77"/>
                <a:ea typeface="Lato Light" panose="020F0502020204030203" pitchFamily="34" charset="0"/>
                <a:cs typeface="Lato Light" panose="020F0502020204030203" pitchFamily="34" charset="0"/>
              </a:rPr>
              <a:t>- Solana Beach</a:t>
            </a:r>
          </a:p>
        </p:txBody>
      </p:sp>
      <p:sp>
        <p:nvSpPr>
          <p:cNvPr id="19" name="TextBox 18">
            <a:extLst>
              <a:ext uri="{FF2B5EF4-FFF2-40B4-BE49-F238E27FC236}">
                <a16:creationId xmlns:a16="http://schemas.microsoft.com/office/drawing/2014/main" id="{8FBF8B30-86C7-B64F-AD22-C06445ED6F3A}"/>
              </a:ext>
            </a:extLst>
          </p:cNvPr>
          <p:cNvSpPr txBox="1"/>
          <p:nvPr/>
        </p:nvSpPr>
        <p:spPr>
          <a:xfrm>
            <a:off x="2453315" y="1910226"/>
            <a:ext cx="2446164" cy="523220"/>
          </a:xfrm>
          <a:prstGeom prst="rect">
            <a:avLst/>
          </a:prstGeom>
          <a:noFill/>
        </p:spPr>
        <p:txBody>
          <a:bodyPr wrap="square" rtlCol="0">
            <a:spAutoFit/>
          </a:bodyPr>
          <a:lstStyle/>
          <a:p>
            <a:r>
              <a:rPr lang="en-US" sz="2800" dirty="0">
                <a:solidFill>
                  <a:schemeClr val="accent1"/>
                </a:solidFill>
                <a:latin typeface="Quicksand" panose="02070303000000060000" pitchFamily="18" charset="77"/>
                <a:ea typeface="Nunito Bold" charset="0"/>
                <a:cs typeface="Nunito Bold" charset="0"/>
              </a:rPr>
              <a:t>Tool &amp; Explorer</a:t>
            </a:r>
          </a:p>
        </p:txBody>
      </p:sp>
      <p:grpSp>
        <p:nvGrpSpPr>
          <p:cNvPr id="42" name="Group 41">
            <a:extLst>
              <a:ext uri="{FF2B5EF4-FFF2-40B4-BE49-F238E27FC236}">
                <a16:creationId xmlns:a16="http://schemas.microsoft.com/office/drawing/2014/main" id="{2A2A18E1-4047-A640-868C-76BF8A2DE982}"/>
              </a:ext>
            </a:extLst>
          </p:cNvPr>
          <p:cNvGrpSpPr>
            <a:grpSpLocks noChangeAspect="1"/>
          </p:cNvGrpSpPr>
          <p:nvPr/>
        </p:nvGrpSpPr>
        <p:grpSpPr>
          <a:xfrm>
            <a:off x="-530526" y="5072603"/>
            <a:ext cx="8651637" cy="2374327"/>
            <a:chOff x="4356092" y="-331649"/>
            <a:chExt cx="7788729" cy="2137504"/>
          </a:xfrm>
        </p:grpSpPr>
        <p:grpSp>
          <p:nvGrpSpPr>
            <p:cNvPr id="43" name="Group 7">
              <a:extLst>
                <a:ext uri="{FF2B5EF4-FFF2-40B4-BE49-F238E27FC236}">
                  <a16:creationId xmlns:a16="http://schemas.microsoft.com/office/drawing/2014/main" id="{D0172FD0-1C5D-E544-8DD5-43D1415D0143}"/>
                </a:ext>
              </a:extLst>
            </p:cNvPr>
            <p:cNvGrpSpPr>
              <a:grpSpLocks/>
            </p:cNvGrpSpPr>
            <p:nvPr/>
          </p:nvGrpSpPr>
          <p:grpSpPr bwMode="auto">
            <a:xfrm>
              <a:off x="5971767" y="-242756"/>
              <a:ext cx="1092528" cy="994943"/>
              <a:chOff x="2135188" y="3590925"/>
              <a:chExt cx="1635125" cy="1489075"/>
            </a:xfrm>
            <a:solidFill>
              <a:schemeClr val="accent2">
                <a:lumMod val="75000"/>
              </a:schemeClr>
            </a:solidFill>
          </p:grpSpPr>
          <p:sp>
            <p:nvSpPr>
              <p:cNvPr id="97" name="Freeform 4">
                <a:extLst>
                  <a:ext uri="{FF2B5EF4-FFF2-40B4-BE49-F238E27FC236}">
                    <a16:creationId xmlns:a16="http://schemas.microsoft.com/office/drawing/2014/main" id="{6F53D54B-AA67-B74F-92FC-63A8FDD3FCA5}"/>
                  </a:ext>
                </a:extLst>
              </p:cNvPr>
              <p:cNvSpPr>
                <a:spLocks noChangeArrowheads="1"/>
              </p:cNvSpPr>
              <p:nvPr/>
            </p:nvSpPr>
            <p:spPr bwMode="auto">
              <a:xfrm>
                <a:off x="2135188" y="3590925"/>
                <a:ext cx="1635125" cy="1489075"/>
              </a:xfrm>
              <a:custGeom>
                <a:avLst/>
                <a:gdLst>
                  <a:gd name="T0" fmla="*/ 817383 w 4543"/>
                  <a:gd name="T1" fmla="*/ 172010 h 4138"/>
                  <a:gd name="T2" fmla="*/ 817383 w 4543"/>
                  <a:gd name="T3" fmla="*/ 172010 h 4138"/>
                  <a:gd name="T4" fmla="*/ 412470 w 4543"/>
                  <a:gd name="T5" fmla="*/ 338982 h 4138"/>
                  <a:gd name="T6" fmla="*/ 412470 w 4543"/>
                  <a:gd name="T7" fmla="*/ 338982 h 4138"/>
                  <a:gd name="T8" fmla="*/ 412470 w 4543"/>
                  <a:gd name="T9" fmla="*/ 1149013 h 4138"/>
                  <a:gd name="T10" fmla="*/ 412470 w 4543"/>
                  <a:gd name="T11" fmla="*/ 1149013 h 4138"/>
                  <a:gd name="T12" fmla="*/ 817383 w 4543"/>
                  <a:gd name="T13" fmla="*/ 1316345 h 4138"/>
                  <a:gd name="T14" fmla="*/ 817383 w 4543"/>
                  <a:gd name="T15" fmla="*/ 1316345 h 4138"/>
                  <a:gd name="T16" fmla="*/ 817383 w 4543"/>
                  <a:gd name="T17" fmla="*/ 1316345 h 4138"/>
                  <a:gd name="T18" fmla="*/ 1222295 w 4543"/>
                  <a:gd name="T19" fmla="*/ 1149013 h 4138"/>
                  <a:gd name="T20" fmla="*/ 1222295 w 4543"/>
                  <a:gd name="T21" fmla="*/ 1149013 h 4138"/>
                  <a:gd name="T22" fmla="*/ 1222655 w 4543"/>
                  <a:gd name="T23" fmla="*/ 338982 h 4138"/>
                  <a:gd name="T24" fmla="*/ 1222655 w 4543"/>
                  <a:gd name="T25" fmla="*/ 338982 h 4138"/>
                  <a:gd name="T26" fmla="*/ 817383 w 4543"/>
                  <a:gd name="T27" fmla="*/ 172010 h 4138"/>
                  <a:gd name="T28" fmla="*/ 817383 w 4543"/>
                  <a:gd name="T29" fmla="*/ 1381479 h 4138"/>
                  <a:gd name="T30" fmla="*/ 817383 w 4543"/>
                  <a:gd name="T31" fmla="*/ 1381479 h 4138"/>
                  <a:gd name="T32" fmla="*/ 817383 w 4543"/>
                  <a:gd name="T33" fmla="*/ 1381479 h 4138"/>
                  <a:gd name="T34" fmla="*/ 366400 w 4543"/>
                  <a:gd name="T35" fmla="*/ 1195074 h 4138"/>
                  <a:gd name="T36" fmla="*/ 366400 w 4543"/>
                  <a:gd name="T37" fmla="*/ 1195074 h 4138"/>
                  <a:gd name="T38" fmla="*/ 366400 w 4543"/>
                  <a:gd name="T39" fmla="*/ 293281 h 4138"/>
                  <a:gd name="T40" fmla="*/ 366400 w 4543"/>
                  <a:gd name="T41" fmla="*/ 293281 h 4138"/>
                  <a:gd name="T42" fmla="*/ 817383 w 4543"/>
                  <a:gd name="T43" fmla="*/ 106877 h 4138"/>
                  <a:gd name="T44" fmla="*/ 817383 w 4543"/>
                  <a:gd name="T45" fmla="*/ 106877 h 4138"/>
                  <a:gd name="T46" fmla="*/ 1268365 w 4543"/>
                  <a:gd name="T47" fmla="*/ 293281 h 4138"/>
                  <a:gd name="T48" fmla="*/ 1268365 w 4543"/>
                  <a:gd name="T49" fmla="*/ 293281 h 4138"/>
                  <a:gd name="T50" fmla="*/ 1268365 w 4543"/>
                  <a:gd name="T51" fmla="*/ 1195074 h 4138"/>
                  <a:gd name="T52" fmla="*/ 1268365 w 4543"/>
                  <a:gd name="T53" fmla="*/ 1195074 h 4138"/>
                  <a:gd name="T54" fmla="*/ 817383 w 4543"/>
                  <a:gd name="T55" fmla="*/ 1381479 h 4138"/>
                  <a:gd name="T56" fmla="*/ 817383 w 4543"/>
                  <a:gd name="T57" fmla="*/ 65134 h 4138"/>
                  <a:gd name="T58" fmla="*/ 817383 w 4543"/>
                  <a:gd name="T59" fmla="*/ 65134 h 4138"/>
                  <a:gd name="T60" fmla="*/ 336527 w 4543"/>
                  <a:gd name="T61" fmla="*/ 263413 h 4138"/>
                  <a:gd name="T62" fmla="*/ 336527 w 4543"/>
                  <a:gd name="T63" fmla="*/ 263413 h 4138"/>
                  <a:gd name="T64" fmla="*/ 336527 w 4543"/>
                  <a:gd name="T65" fmla="*/ 1224942 h 4138"/>
                  <a:gd name="T66" fmla="*/ 336527 w 4543"/>
                  <a:gd name="T67" fmla="*/ 1224942 h 4138"/>
                  <a:gd name="T68" fmla="*/ 817383 w 4543"/>
                  <a:gd name="T69" fmla="*/ 1423582 h 4138"/>
                  <a:gd name="T70" fmla="*/ 817383 w 4543"/>
                  <a:gd name="T71" fmla="*/ 1423582 h 4138"/>
                  <a:gd name="T72" fmla="*/ 1298238 w 4543"/>
                  <a:gd name="T73" fmla="*/ 1224942 h 4138"/>
                  <a:gd name="T74" fmla="*/ 1298238 w 4543"/>
                  <a:gd name="T75" fmla="*/ 1224942 h 4138"/>
                  <a:gd name="T76" fmla="*/ 1298238 w 4543"/>
                  <a:gd name="T77" fmla="*/ 263413 h 4138"/>
                  <a:gd name="T78" fmla="*/ 1298238 w 4543"/>
                  <a:gd name="T79" fmla="*/ 263413 h 4138"/>
                  <a:gd name="T80" fmla="*/ 817383 w 4543"/>
                  <a:gd name="T81" fmla="*/ 65134 h 4138"/>
                  <a:gd name="T82" fmla="*/ 817383 w 4543"/>
                  <a:gd name="T83" fmla="*/ 1488715 h 4138"/>
                  <a:gd name="T84" fmla="*/ 817383 w 4543"/>
                  <a:gd name="T85" fmla="*/ 1488715 h 4138"/>
                  <a:gd name="T86" fmla="*/ 290457 w 4543"/>
                  <a:gd name="T87" fmla="*/ 1270644 h 4138"/>
                  <a:gd name="T88" fmla="*/ 290457 w 4543"/>
                  <a:gd name="T89" fmla="*/ 1270644 h 4138"/>
                  <a:gd name="T90" fmla="*/ 290457 w 4543"/>
                  <a:gd name="T91" fmla="*/ 217352 h 4138"/>
                  <a:gd name="T92" fmla="*/ 290457 w 4543"/>
                  <a:gd name="T93" fmla="*/ 217352 h 4138"/>
                  <a:gd name="T94" fmla="*/ 817383 w 4543"/>
                  <a:gd name="T95" fmla="*/ 0 h 4138"/>
                  <a:gd name="T96" fmla="*/ 817383 w 4543"/>
                  <a:gd name="T97" fmla="*/ 0 h 4138"/>
                  <a:gd name="T98" fmla="*/ 1344308 w 4543"/>
                  <a:gd name="T99" fmla="*/ 217352 h 4138"/>
                  <a:gd name="T100" fmla="*/ 1344308 w 4543"/>
                  <a:gd name="T101" fmla="*/ 217352 h 4138"/>
                  <a:gd name="T102" fmla="*/ 1344308 w 4543"/>
                  <a:gd name="T103" fmla="*/ 1270644 h 4138"/>
                  <a:gd name="T104" fmla="*/ 1344308 w 4543"/>
                  <a:gd name="T105" fmla="*/ 1270644 h 4138"/>
                  <a:gd name="T106" fmla="*/ 817383 w 4543"/>
                  <a:gd name="T107" fmla="*/ 1488715 h 4138"/>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4543" h="4138">
                    <a:moveTo>
                      <a:pt x="2271" y="478"/>
                    </a:moveTo>
                    <a:lnTo>
                      <a:pt x="2271" y="478"/>
                    </a:lnTo>
                    <a:cubicBezTo>
                      <a:pt x="1845" y="478"/>
                      <a:pt x="1446" y="642"/>
                      <a:pt x="1146" y="942"/>
                    </a:cubicBezTo>
                    <a:cubicBezTo>
                      <a:pt x="525" y="1563"/>
                      <a:pt x="525" y="2573"/>
                      <a:pt x="1146" y="3193"/>
                    </a:cubicBezTo>
                    <a:cubicBezTo>
                      <a:pt x="1445" y="3493"/>
                      <a:pt x="1845" y="3658"/>
                      <a:pt x="2271" y="3658"/>
                    </a:cubicBezTo>
                    <a:cubicBezTo>
                      <a:pt x="2696" y="3658"/>
                      <a:pt x="3096" y="3493"/>
                      <a:pt x="3396" y="3193"/>
                    </a:cubicBezTo>
                    <a:cubicBezTo>
                      <a:pt x="4017" y="2573"/>
                      <a:pt x="4017" y="1563"/>
                      <a:pt x="3397" y="942"/>
                    </a:cubicBezTo>
                    <a:cubicBezTo>
                      <a:pt x="3096" y="642"/>
                      <a:pt x="2696" y="478"/>
                      <a:pt x="2271" y="478"/>
                    </a:cubicBezTo>
                    <a:close/>
                    <a:moveTo>
                      <a:pt x="2271" y="3839"/>
                    </a:moveTo>
                    <a:lnTo>
                      <a:pt x="2271" y="3839"/>
                    </a:lnTo>
                    <a:cubicBezTo>
                      <a:pt x="1797" y="3839"/>
                      <a:pt x="1352" y="3655"/>
                      <a:pt x="1018" y="3321"/>
                    </a:cubicBezTo>
                    <a:cubicBezTo>
                      <a:pt x="327" y="2630"/>
                      <a:pt x="327" y="1506"/>
                      <a:pt x="1018" y="815"/>
                    </a:cubicBezTo>
                    <a:cubicBezTo>
                      <a:pt x="1352" y="481"/>
                      <a:pt x="1797" y="297"/>
                      <a:pt x="2271" y="297"/>
                    </a:cubicBezTo>
                    <a:cubicBezTo>
                      <a:pt x="2744" y="297"/>
                      <a:pt x="3190" y="481"/>
                      <a:pt x="3524" y="815"/>
                    </a:cubicBezTo>
                    <a:cubicBezTo>
                      <a:pt x="4215" y="1506"/>
                      <a:pt x="4215" y="2630"/>
                      <a:pt x="3524" y="3321"/>
                    </a:cubicBezTo>
                    <a:cubicBezTo>
                      <a:pt x="3190" y="3655"/>
                      <a:pt x="2744" y="3839"/>
                      <a:pt x="2271" y="3839"/>
                    </a:cubicBezTo>
                    <a:close/>
                    <a:moveTo>
                      <a:pt x="2271" y="181"/>
                    </a:moveTo>
                    <a:lnTo>
                      <a:pt x="2271" y="181"/>
                    </a:lnTo>
                    <a:cubicBezTo>
                      <a:pt x="1766" y="181"/>
                      <a:pt x="1292" y="377"/>
                      <a:pt x="935" y="732"/>
                    </a:cubicBezTo>
                    <a:cubicBezTo>
                      <a:pt x="199" y="1469"/>
                      <a:pt x="199" y="2667"/>
                      <a:pt x="935" y="3404"/>
                    </a:cubicBezTo>
                    <a:cubicBezTo>
                      <a:pt x="1292" y="3760"/>
                      <a:pt x="1766" y="3956"/>
                      <a:pt x="2271" y="3956"/>
                    </a:cubicBezTo>
                    <a:cubicBezTo>
                      <a:pt x="2776" y="3956"/>
                      <a:pt x="3251" y="3760"/>
                      <a:pt x="3607" y="3404"/>
                    </a:cubicBezTo>
                    <a:cubicBezTo>
                      <a:pt x="4343" y="2667"/>
                      <a:pt x="4343" y="1469"/>
                      <a:pt x="3607" y="732"/>
                    </a:cubicBezTo>
                    <a:cubicBezTo>
                      <a:pt x="3251" y="377"/>
                      <a:pt x="2776" y="181"/>
                      <a:pt x="2271" y="181"/>
                    </a:cubicBezTo>
                    <a:close/>
                    <a:moveTo>
                      <a:pt x="2271" y="4137"/>
                    </a:moveTo>
                    <a:lnTo>
                      <a:pt x="2271" y="4137"/>
                    </a:lnTo>
                    <a:cubicBezTo>
                      <a:pt x="1717" y="4137"/>
                      <a:pt x="1198" y="3922"/>
                      <a:pt x="807" y="3531"/>
                    </a:cubicBezTo>
                    <a:cubicBezTo>
                      <a:pt x="0" y="2724"/>
                      <a:pt x="0" y="1411"/>
                      <a:pt x="807" y="604"/>
                    </a:cubicBezTo>
                    <a:cubicBezTo>
                      <a:pt x="1198" y="214"/>
                      <a:pt x="1717" y="0"/>
                      <a:pt x="2271" y="0"/>
                    </a:cubicBezTo>
                    <a:cubicBezTo>
                      <a:pt x="2824" y="0"/>
                      <a:pt x="3344" y="214"/>
                      <a:pt x="3735" y="604"/>
                    </a:cubicBezTo>
                    <a:cubicBezTo>
                      <a:pt x="4542" y="1411"/>
                      <a:pt x="4542" y="2724"/>
                      <a:pt x="3735" y="3531"/>
                    </a:cubicBezTo>
                    <a:cubicBezTo>
                      <a:pt x="3344" y="3922"/>
                      <a:pt x="2824" y="4137"/>
                      <a:pt x="2271" y="4137"/>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98" name="Freeform 5">
                <a:extLst>
                  <a:ext uri="{FF2B5EF4-FFF2-40B4-BE49-F238E27FC236}">
                    <a16:creationId xmlns:a16="http://schemas.microsoft.com/office/drawing/2014/main" id="{19E8D4FD-F9E6-8A44-A123-F29316D1613E}"/>
                  </a:ext>
                </a:extLst>
              </p:cNvPr>
              <p:cNvSpPr>
                <a:spLocks noChangeArrowheads="1"/>
              </p:cNvSpPr>
              <p:nvPr/>
            </p:nvSpPr>
            <p:spPr bwMode="auto">
              <a:xfrm>
                <a:off x="2514600" y="3898900"/>
                <a:ext cx="92075" cy="92075"/>
              </a:xfrm>
              <a:custGeom>
                <a:avLst/>
                <a:gdLst>
                  <a:gd name="T0" fmla="*/ 85241 w 256"/>
                  <a:gd name="T1" fmla="*/ 82004 h 256"/>
                  <a:gd name="T2" fmla="*/ 85241 w 256"/>
                  <a:gd name="T3" fmla="*/ 82004 h 256"/>
                  <a:gd name="T4" fmla="*/ 85241 w 256"/>
                  <a:gd name="T5" fmla="*/ 58986 h 256"/>
                  <a:gd name="T6" fmla="*/ 33809 w 256"/>
                  <a:gd name="T7" fmla="*/ 7553 h 256"/>
                  <a:gd name="T8" fmla="*/ 33809 w 256"/>
                  <a:gd name="T9" fmla="*/ 7553 h 256"/>
                  <a:gd name="T10" fmla="*/ 13308 w 256"/>
                  <a:gd name="T11" fmla="*/ 4676 h 256"/>
                  <a:gd name="T12" fmla="*/ 8992 w 256"/>
                  <a:gd name="T13" fmla="*/ 8632 h 256"/>
                  <a:gd name="T14" fmla="*/ 4676 w 256"/>
                  <a:gd name="T15" fmla="*/ 13308 h 256"/>
                  <a:gd name="T16" fmla="*/ 4676 w 256"/>
                  <a:gd name="T17" fmla="*/ 13308 h 256"/>
                  <a:gd name="T18" fmla="*/ 7553 w 256"/>
                  <a:gd name="T19" fmla="*/ 33809 h 256"/>
                  <a:gd name="T20" fmla="*/ 58986 w 256"/>
                  <a:gd name="T21" fmla="*/ 85241 h 256"/>
                  <a:gd name="T22" fmla="*/ 58986 w 256"/>
                  <a:gd name="T23" fmla="*/ 85241 h 256"/>
                  <a:gd name="T24" fmla="*/ 82004 w 256"/>
                  <a:gd name="T25" fmla="*/ 85241 h 256"/>
                  <a:gd name="T26" fmla="*/ 85241 w 256"/>
                  <a:gd name="T27" fmla="*/ 82004 h 25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56" h="256">
                    <a:moveTo>
                      <a:pt x="237" y="228"/>
                    </a:moveTo>
                    <a:lnTo>
                      <a:pt x="237" y="228"/>
                    </a:lnTo>
                    <a:cubicBezTo>
                      <a:pt x="255" y="211"/>
                      <a:pt x="255" y="182"/>
                      <a:pt x="237" y="164"/>
                    </a:cubicBezTo>
                    <a:lnTo>
                      <a:pt x="94" y="21"/>
                    </a:lnTo>
                    <a:cubicBezTo>
                      <a:pt x="76" y="3"/>
                      <a:pt x="51" y="0"/>
                      <a:pt x="37" y="13"/>
                    </a:cubicBezTo>
                    <a:lnTo>
                      <a:pt x="25" y="24"/>
                    </a:lnTo>
                    <a:lnTo>
                      <a:pt x="13" y="37"/>
                    </a:lnTo>
                    <a:cubicBezTo>
                      <a:pt x="0" y="51"/>
                      <a:pt x="4" y="77"/>
                      <a:pt x="21" y="94"/>
                    </a:cubicBezTo>
                    <a:lnTo>
                      <a:pt x="164" y="237"/>
                    </a:lnTo>
                    <a:cubicBezTo>
                      <a:pt x="182" y="255"/>
                      <a:pt x="210" y="255"/>
                      <a:pt x="228" y="237"/>
                    </a:cubicBezTo>
                    <a:lnTo>
                      <a:pt x="237" y="22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99" name="Freeform 6">
                <a:extLst>
                  <a:ext uri="{FF2B5EF4-FFF2-40B4-BE49-F238E27FC236}">
                    <a16:creationId xmlns:a16="http://schemas.microsoft.com/office/drawing/2014/main" id="{1A5FA8EB-DAAA-9147-AA2C-B9F65A48424B}"/>
                  </a:ext>
                </a:extLst>
              </p:cNvPr>
              <p:cNvSpPr>
                <a:spLocks noChangeArrowheads="1"/>
              </p:cNvSpPr>
              <p:nvPr/>
            </p:nvSpPr>
            <p:spPr bwMode="auto">
              <a:xfrm>
                <a:off x="2346325" y="4316413"/>
                <a:ext cx="106363" cy="38100"/>
              </a:xfrm>
              <a:custGeom>
                <a:avLst/>
                <a:gdLst>
                  <a:gd name="T0" fmla="*/ 106001 w 294"/>
                  <a:gd name="T1" fmla="*/ 16486 h 104"/>
                  <a:gd name="T2" fmla="*/ 106001 w 294"/>
                  <a:gd name="T3" fmla="*/ 16486 h 104"/>
                  <a:gd name="T4" fmla="*/ 89721 w 294"/>
                  <a:gd name="T5" fmla="*/ 0 h 104"/>
                  <a:gd name="T6" fmla="*/ 17004 w 294"/>
                  <a:gd name="T7" fmla="*/ 0 h 104"/>
                  <a:gd name="T8" fmla="*/ 17004 w 294"/>
                  <a:gd name="T9" fmla="*/ 0 h 104"/>
                  <a:gd name="T10" fmla="*/ 362 w 294"/>
                  <a:gd name="T11" fmla="*/ 12822 h 104"/>
                  <a:gd name="T12" fmla="*/ 362 w 294"/>
                  <a:gd name="T13" fmla="*/ 12822 h 104"/>
                  <a:gd name="T14" fmla="*/ 17004 w 294"/>
                  <a:gd name="T15" fmla="*/ 37734 h 104"/>
                  <a:gd name="T16" fmla="*/ 89721 w 294"/>
                  <a:gd name="T17" fmla="*/ 37734 h 104"/>
                  <a:gd name="T18" fmla="*/ 89721 w 294"/>
                  <a:gd name="T19" fmla="*/ 37734 h 104"/>
                  <a:gd name="T20" fmla="*/ 106001 w 294"/>
                  <a:gd name="T21" fmla="*/ 21248 h 104"/>
                  <a:gd name="T22" fmla="*/ 106001 w 294"/>
                  <a:gd name="T23" fmla="*/ 16486 h 10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94" h="104">
                    <a:moveTo>
                      <a:pt x="293" y="45"/>
                    </a:moveTo>
                    <a:lnTo>
                      <a:pt x="293" y="45"/>
                    </a:lnTo>
                    <a:cubicBezTo>
                      <a:pt x="293" y="21"/>
                      <a:pt x="273" y="0"/>
                      <a:pt x="248" y="0"/>
                    </a:cubicBezTo>
                    <a:lnTo>
                      <a:pt x="47" y="0"/>
                    </a:lnTo>
                    <a:cubicBezTo>
                      <a:pt x="21" y="0"/>
                      <a:pt x="1" y="15"/>
                      <a:pt x="1" y="35"/>
                    </a:cubicBezTo>
                    <a:cubicBezTo>
                      <a:pt x="0" y="53"/>
                      <a:pt x="21" y="103"/>
                      <a:pt x="47" y="103"/>
                    </a:cubicBezTo>
                    <a:lnTo>
                      <a:pt x="248" y="103"/>
                    </a:lnTo>
                    <a:cubicBezTo>
                      <a:pt x="273" y="103"/>
                      <a:pt x="293" y="83"/>
                      <a:pt x="293" y="58"/>
                    </a:cubicBezTo>
                    <a:lnTo>
                      <a:pt x="293" y="45"/>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00" name="Freeform 7">
                <a:extLst>
                  <a:ext uri="{FF2B5EF4-FFF2-40B4-BE49-F238E27FC236}">
                    <a16:creationId xmlns:a16="http://schemas.microsoft.com/office/drawing/2014/main" id="{60D44840-6567-6F43-B51A-DD3B81A24074}"/>
                  </a:ext>
                </a:extLst>
              </p:cNvPr>
              <p:cNvSpPr>
                <a:spLocks noChangeArrowheads="1"/>
              </p:cNvSpPr>
              <p:nvPr/>
            </p:nvSpPr>
            <p:spPr bwMode="auto">
              <a:xfrm>
                <a:off x="2514600" y="4679950"/>
                <a:ext cx="92075" cy="92075"/>
              </a:xfrm>
              <a:custGeom>
                <a:avLst/>
                <a:gdLst>
                  <a:gd name="T0" fmla="*/ 82004 w 256"/>
                  <a:gd name="T1" fmla="*/ 6114 h 256"/>
                  <a:gd name="T2" fmla="*/ 82004 w 256"/>
                  <a:gd name="T3" fmla="*/ 6114 h 256"/>
                  <a:gd name="T4" fmla="*/ 58986 w 256"/>
                  <a:gd name="T5" fmla="*/ 6114 h 256"/>
                  <a:gd name="T6" fmla="*/ 7553 w 256"/>
                  <a:gd name="T7" fmla="*/ 57907 h 256"/>
                  <a:gd name="T8" fmla="*/ 7553 w 256"/>
                  <a:gd name="T9" fmla="*/ 57907 h 256"/>
                  <a:gd name="T10" fmla="*/ 4676 w 256"/>
                  <a:gd name="T11" fmla="*/ 78408 h 256"/>
                  <a:gd name="T12" fmla="*/ 8992 w 256"/>
                  <a:gd name="T13" fmla="*/ 82724 h 256"/>
                  <a:gd name="T14" fmla="*/ 13308 w 256"/>
                  <a:gd name="T15" fmla="*/ 87399 h 256"/>
                  <a:gd name="T16" fmla="*/ 13308 w 256"/>
                  <a:gd name="T17" fmla="*/ 87399 h 256"/>
                  <a:gd name="T18" fmla="*/ 33809 w 256"/>
                  <a:gd name="T19" fmla="*/ 84162 h 256"/>
                  <a:gd name="T20" fmla="*/ 85241 w 256"/>
                  <a:gd name="T21" fmla="*/ 32370 h 256"/>
                  <a:gd name="T22" fmla="*/ 85241 w 256"/>
                  <a:gd name="T23" fmla="*/ 32370 h 256"/>
                  <a:gd name="T24" fmla="*/ 85241 w 256"/>
                  <a:gd name="T25" fmla="*/ 9711 h 256"/>
                  <a:gd name="T26" fmla="*/ 82004 w 256"/>
                  <a:gd name="T27" fmla="*/ 6114 h 25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56" h="256">
                    <a:moveTo>
                      <a:pt x="228" y="17"/>
                    </a:moveTo>
                    <a:lnTo>
                      <a:pt x="228" y="17"/>
                    </a:lnTo>
                    <a:cubicBezTo>
                      <a:pt x="210" y="0"/>
                      <a:pt x="182" y="0"/>
                      <a:pt x="164" y="17"/>
                    </a:cubicBezTo>
                    <a:lnTo>
                      <a:pt x="21" y="161"/>
                    </a:lnTo>
                    <a:cubicBezTo>
                      <a:pt x="4" y="178"/>
                      <a:pt x="0" y="204"/>
                      <a:pt x="13" y="218"/>
                    </a:cubicBezTo>
                    <a:lnTo>
                      <a:pt x="25" y="230"/>
                    </a:lnTo>
                    <a:lnTo>
                      <a:pt x="37" y="243"/>
                    </a:lnTo>
                    <a:cubicBezTo>
                      <a:pt x="51" y="255"/>
                      <a:pt x="76" y="251"/>
                      <a:pt x="94" y="234"/>
                    </a:cubicBezTo>
                    <a:lnTo>
                      <a:pt x="237" y="90"/>
                    </a:lnTo>
                    <a:cubicBezTo>
                      <a:pt x="255" y="73"/>
                      <a:pt x="255" y="44"/>
                      <a:pt x="237" y="27"/>
                    </a:cubicBezTo>
                    <a:lnTo>
                      <a:pt x="228" y="1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01" name="Freeform 8">
                <a:extLst>
                  <a:ext uri="{FF2B5EF4-FFF2-40B4-BE49-F238E27FC236}">
                    <a16:creationId xmlns:a16="http://schemas.microsoft.com/office/drawing/2014/main" id="{AC24F60B-FF56-2344-8E3E-FC7462B9FB7C}"/>
                  </a:ext>
                </a:extLst>
              </p:cNvPr>
              <p:cNvSpPr>
                <a:spLocks noChangeArrowheads="1"/>
              </p:cNvSpPr>
              <p:nvPr/>
            </p:nvSpPr>
            <p:spPr bwMode="auto">
              <a:xfrm>
                <a:off x="2933700" y="4835525"/>
                <a:ext cx="38100" cy="104775"/>
              </a:xfrm>
              <a:custGeom>
                <a:avLst/>
                <a:gdLst>
                  <a:gd name="T0" fmla="*/ 16329 w 105"/>
                  <a:gd name="T1" fmla="*/ 0 h 293"/>
                  <a:gd name="T2" fmla="*/ 16329 w 105"/>
                  <a:gd name="T3" fmla="*/ 0 h 293"/>
                  <a:gd name="T4" fmla="*/ 0 w 105"/>
                  <a:gd name="T5" fmla="*/ 16092 h 293"/>
                  <a:gd name="T6" fmla="*/ 0 w 105"/>
                  <a:gd name="T7" fmla="*/ 87968 h 293"/>
                  <a:gd name="T8" fmla="*/ 0 w 105"/>
                  <a:gd name="T9" fmla="*/ 87968 h 293"/>
                  <a:gd name="T10" fmla="*/ 12700 w 105"/>
                  <a:gd name="T11" fmla="*/ 104417 h 293"/>
                  <a:gd name="T12" fmla="*/ 12700 w 105"/>
                  <a:gd name="T13" fmla="*/ 104417 h 293"/>
                  <a:gd name="T14" fmla="*/ 37737 w 105"/>
                  <a:gd name="T15" fmla="*/ 87968 h 293"/>
                  <a:gd name="T16" fmla="*/ 37737 w 105"/>
                  <a:gd name="T17" fmla="*/ 16092 h 293"/>
                  <a:gd name="T18" fmla="*/ 37737 w 105"/>
                  <a:gd name="T19" fmla="*/ 16092 h 293"/>
                  <a:gd name="T20" fmla="*/ 21046 w 105"/>
                  <a:gd name="T21" fmla="*/ 0 h 293"/>
                  <a:gd name="T22" fmla="*/ 16329 w 105"/>
                  <a:gd name="T23" fmla="*/ 0 h 29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05" h="293">
                    <a:moveTo>
                      <a:pt x="45" y="0"/>
                    </a:moveTo>
                    <a:lnTo>
                      <a:pt x="45" y="0"/>
                    </a:lnTo>
                    <a:cubicBezTo>
                      <a:pt x="20" y="0"/>
                      <a:pt x="0" y="20"/>
                      <a:pt x="0" y="45"/>
                    </a:cubicBezTo>
                    <a:lnTo>
                      <a:pt x="0" y="246"/>
                    </a:lnTo>
                    <a:cubicBezTo>
                      <a:pt x="0" y="271"/>
                      <a:pt x="16" y="292"/>
                      <a:pt x="35" y="292"/>
                    </a:cubicBezTo>
                    <a:cubicBezTo>
                      <a:pt x="54" y="292"/>
                      <a:pt x="104" y="271"/>
                      <a:pt x="104" y="246"/>
                    </a:cubicBezTo>
                    <a:lnTo>
                      <a:pt x="104" y="45"/>
                    </a:lnTo>
                    <a:cubicBezTo>
                      <a:pt x="104" y="20"/>
                      <a:pt x="83" y="0"/>
                      <a:pt x="58" y="0"/>
                    </a:cubicBezTo>
                    <a:lnTo>
                      <a:pt x="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02" name="Freeform 9">
                <a:extLst>
                  <a:ext uri="{FF2B5EF4-FFF2-40B4-BE49-F238E27FC236}">
                    <a16:creationId xmlns:a16="http://schemas.microsoft.com/office/drawing/2014/main" id="{C04DA1E0-552A-1446-BA3B-7C2194B0FFF3}"/>
                  </a:ext>
                </a:extLst>
              </p:cNvPr>
              <p:cNvSpPr>
                <a:spLocks noChangeArrowheads="1"/>
              </p:cNvSpPr>
              <p:nvPr/>
            </p:nvSpPr>
            <p:spPr bwMode="auto">
              <a:xfrm>
                <a:off x="3297238" y="4679950"/>
                <a:ext cx="92075" cy="92075"/>
              </a:xfrm>
              <a:custGeom>
                <a:avLst/>
                <a:gdLst>
                  <a:gd name="T0" fmla="*/ 6449 w 257"/>
                  <a:gd name="T1" fmla="*/ 9711 h 256"/>
                  <a:gd name="T2" fmla="*/ 6449 w 257"/>
                  <a:gd name="T3" fmla="*/ 9711 h 256"/>
                  <a:gd name="T4" fmla="*/ 6449 w 257"/>
                  <a:gd name="T5" fmla="*/ 32370 h 256"/>
                  <a:gd name="T6" fmla="*/ 57681 w 257"/>
                  <a:gd name="T7" fmla="*/ 84162 h 256"/>
                  <a:gd name="T8" fmla="*/ 57681 w 257"/>
                  <a:gd name="T9" fmla="*/ 84162 h 256"/>
                  <a:gd name="T10" fmla="*/ 78461 w 257"/>
                  <a:gd name="T11" fmla="*/ 87399 h 256"/>
                  <a:gd name="T12" fmla="*/ 82760 w 257"/>
                  <a:gd name="T13" fmla="*/ 82724 h 256"/>
                  <a:gd name="T14" fmla="*/ 87059 w 257"/>
                  <a:gd name="T15" fmla="*/ 78408 h 256"/>
                  <a:gd name="T16" fmla="*/ 87059 w 257"/>
                  <a:gd name="T17" fmla="*/ 78408 h 256"/>
                  <a:gd name="T18" fmla="*/ 83835 w 257"/>
                  <a:gd name="T19" fmla="*/ 57907 h 256"/>
                  <a:gd name="T20" fmla="*/ 32961 w 257"/>
                  <a:gd name="T21" fmla="*/ 6114 h 256"/>
                  <a:gd name="T22" fmla="*/ 32961 w 257"/>
                  <a:gd name="T23" fmla="*/ 6114 h 256"/>
                  <a:gd name="T24" fmla="*/ 10032 w 257"/>
                  <a:gd name="T25" fmla="*/ 6114 h 256"/>
                  <a:gd name="T26" fmla="*/ 6449 w 257"/>
                  <a:gd name="T27" fmla="*/ 9711 h 25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57" h="256">
                    <a:moveTo>
                      <a:pt x="18" y="27"/>
                    </a:moveTo>
                    <a:lnTo>
                      <a:pt x="18" y="27"/>
                    </a:lnTo>
                    <a:cubicBezTo>
                      <a:pt x="0" y="44"/>
                      <a:pt x="0" y="73"/>
                      <a:pt x="18" y="90"/>
                    </a:cubicBezTo>
                    <a:lnTo>
                      <a:pt x="161" y="234"/>
                    </a:lnTo>
                    <a:cubicBezTo>
                      <a:pt x="179" y="251"/>
                      <a:pt x="205" y="255"/>
                      <a:pt x="219" y="243"/>
                    </a:cubicBezTo>
                    <a:lnTo>
                      <a:pt x="231" y="230"/>
                    </a:lnTo>
                    <a:lnTo>
                      <a:pt x="243" y="218"/>
                    </a:lnTo>
                    <a:cubicBezTo>
                      <a:pt x="256" y="204"/>
                      <a:pt x="252" y="178"/>
                      <a:pt x="234" y="161"/>
                    </a:cubicBezTo>
                    <a:lnTo>
                      <a:pt x="92" y="17"/>
                    </a:lnTo>
                    <a:cubicBezTo>
                      <a:pt x="74" y="0"/>
                      <a:pt x="45" y="0"/>
                      <a:pt x="28" y="17"/>
                    </a:cubicBezTo>
                    <a:lnTo>
                      <a:pt x="18" y="2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03" name="Freeform 10">
                <a:extLst>
                  <a:ext uri="{FF2B5EF4-FFF2-40B4-BE49-F238E27FC236}">
                    <a16:creationId xmlns:a16="http://schemas.microsoft.com/office/drawing/2014/main" id="{9E9B8E03-B91C-5644-8246-B19346B1277B}"/>
                  </a:ext>
                </a:extLst>
              </p:cNvPr>
              <p:cNvSpPr>
                <a:spLocks noChangeArrowheads="1"/>
              </p:cNvSpPr>
              <p:nvPr/>
            </p:nvSpPr>
            <p:spPr bwMode="auto">
              <a:xfrm>
                <a:off x="3451225" y="4316413"/>
                <a:ext cx="106363" cy="38100"/>
              </a:xfrm>
              <a:custGeom>
                <a:avLst/>
                <a:gdLst>
                  <a:gd name="T0" fmla="*/ 0 w 294"/>
                  <a:gd name="T1" fmla="*/ 21046 h 105"/>
                  <a:gd name="T2" fmla="*/ 0 w 294"/>
                  <a:gd name="T3" fmla="*/ 21046 h 105"/>
                  <a:gd name="T4" fmla="*/ 16642 w 294"/>
                  <a:gd name="T5" fmla="*/ 37374 h 105"/>
                  <a:gd name="T6" fmla="*/ 89721 w 294"/>
                  <a:gd name="T7" fmla="*/ 37737 h 105"/>
                  <a:gd name="T8" fmla="*/ 89721 w 294"/>
                  <a:gd name="T9" fmla="*/ 37737 h 105"/>
                  <a:gd name="T10" fmla="*/ 106001 w 294"/>
                  <a:gd name="T11" fmla="*/ 25037 h 105"/>
                  <a:gd name="T12" fmla="*/ 106001 w 294"/>
                  <a:gd name="T13" fmla="*/ 25037 h 105"/>
                  <a:gd name="T14" fmla="*/ 89721 w 294"/>
                  <a:gd name="T15" fmla="*/ 0 h 105"/>
                  <a:gd name="T16" fmla="*/ 16642 w 294"/>
                  <a:gd name="T17" fmla="*/ 0 h 105"/>
                  <a:gd name="T18" fmla="*/ 16642 w 294"/>
                  <a:gd name="T19" fmla="*/ 0 h 105"/>
                  <a:gd name="T20" fmla="*/ 0 w 294"/>
                  <a:gd name="T21" fmla="*/ 16329 h 105"/>
                  <a:gd name="T22" fmla="*/ 0 w 294"/>
                  <a:gd name="T23" fmla="*/ 21046 h 10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94" h="105">
                    <a:moveTo>
                      <a:pt x="0" y="58"/>
                    </a:moveTo>
                    <a:lnTo>
                      <a:pt x="0" y="58"/>
                    </a:lnTo>
                    <a:cubicBezTo>
                      <a:pt x="0" y="83"/>
                      <a:pt x="21" y="103"/>
                      <a:pt x="46" y="103"/>
                    </a:cubicBezTo>
                    <a:lnTo>
                      <a:pt x="248" y="104"/>
                    </a:lnTo>
                    <a:cubicBezTo>
                      <a:pt x="272" y="104"/>
                      <a:pt x="293" y="88"/>
                      <a:pt x="293" y="69"/>
                    </a:cubicBezTo>
                    <a:cubicBezTo>
                      <a:pt x="293" y="50"/>
                      <a:pt x="272" y="0"/>
                      <a:pt x="248" y="0"/>
                    </a:cubicBezTo>
                    <a:lnTo>
                      <a:pt x="46" y="0"/>
                    </a:lnTo>
                    <a:cubicBezTo>
                      <a:pt x="21" y="0"/>
                      <a:pt x="0" y="21"/>
                      <a:pt x="0" y="45"/>
                    </a:cubicBez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04" name="Freeform 11">
                <a:extLst>
                  <a:ext uri="{FF2B5EF4-FFF2-40B4-BE49-F238E27FC236}">
                    <a16:creationId xmlns:a16="http://schemas.microsoft.com/office/drawing/2014/main" id="{4D50FE76-882A-2C4B-8227-AAA87A6DB686}"/>
                  </a:ext>
                </a:extLst>
              </p:cNvPr>
              <p:cNvSpPr>
                <a:spLocks noChangeArrowheads="1"/>
              </p:cNvSpPr>
              <p:nvPr/>
            </p:nvSpPr>
            <p:spPr bwMode="auto">
              <a:xfrm>
                <a:off x="3297238" y="3898900"/>
                <a:ext cx="92075" cy="92075"/>
              </a:xfrm>
              <a:custGeom>
                <a:avLst/>
                <a:gdLst>
                  <a:gd name="T0" fmla="*/ 10032 w 257"/>
                  <a:gd name="T1" fmla="*/ 85601 h 256"/>
                  <a:gd name="T2" fmla="*/ 10032 w 257"/>
                  <a:gd name="T3" fmla="*/ 85601 h 256"/>
                  <a:gd name="T4" fmla="*/ 32961 w 257"/>
                  <a:gd name="T5" fmla="*/ 85601 h 256"/>
                  <a:gd name="T6" fmla="*/ 84193 w 257"/>
                  <a:gd name="T7" fmla="*/ 33809 h 256"/>
                  <a:gd name="T8" fmla="*/ 84193 w 257"/>
                  <a:gd name="T9" fmla="*/ 33809 h 256"/>
                  <a:gd name="T10" fmla="*/ 87059 w 257"/>
                  <a:gd name="T11" fmla="*/ 13308 h 256"/>
                  <a:gd name="T12" fmla="*/ 82760 w 257"/>
                  <a:gd name="T13" fmla="*/ 8632 h 256"/>
                  <a:gd name="T14" fmla="*/ 78461 w 257"/>
                  <a:gd name="T15" fmla="*/ 4676 h 256"/>
                  <a:gd name="T16" fmla="*/ 78461 w 257"/>
                  <a:gd name="T17" fmla="*/ 4676 h 256"/>
                  <a:gd name="T18" fmla="*/ 57681 w 257"/>
                  <a:gd name="T19" fmla="*/ 7553 h 256"/>
                  <a:gd name="T20" fmla="*/ 6449 w 257"/>
                  <a:gd name="T21" fmla="*/ 58986 h 256"/>
                  <a:gd name="T22" fmla="*/ 6449 w 257"/>
                  <a:gd name="T23" fmla="*/ 58986 h 256"/>
                  <a:gd name="T24" fmla="*/ 6449 w 257"/>
                  <a:gd name="T25" fmla="*/ 82004 h 256"/>
                  <a:gd name="T26" fmla="*/ 10032 w 257"/>
                  <a:gd name="T27" fmla="*/ 85601 h 25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57" h="256">
                    <a:moveTo>
                      <a:pt x="28" y="238"/>
                    </a:moveTo>
                    <a:lnTo>
                      <a:pt x="28" y="238"/>
                    </a:lnTo>
                    <a:cubicBezTo>
                      <a:pt x="45" y="255"/>
                      <a:pt x="74" y="255"/>
                      <a:pt x="92" y="238"/>
                    </a:cubicBezTo>
                    <a:lnTo>
                      <a:pt x="235" y="94"/>
                    </a:lnTo>
                    <a:cubicBezTo>
                      <a:pt x="252" y="77"/>
                      <a:pt x="256" y="51"/>
                      <a:pt x="243" y="37"/>
                    </a:cubicBezTo>
                    <a:lnTo>
                      <a:pt x="231" y="24"/>
                    </a:lnTo>
                    <a:lnTo>
                      <a:pt x="219" y="13"/>
                    </a:lnTo>
                    <a:cubicBezTo>
                      <a:pt x="205" y="0"/>
                      <a:pt x="179" y="3"/>
                      <a:pt x="161" y="21"/>
                    </a:cubicBezTo>
                    <a:lnTo>
                      <a:pt x="18" y="164"/>
                    </a:lnTo>
                    <a:cubicBezTo>
                      <a:pt x="0" y="182"/>
                      <a:pt x="0" y="211"/>
                      <a:pt x="18" y="228"/>
                    </a:cubicBezTo>
                    <a:lnTo>
                      <a:pt x="28" y="23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05" name="Freeform 12">
                <a:extLst>
                  <a:ext uri="{FF2B5EF4-FFF2-40B4-BE49-F238E27FC236}">
                    <a16:creationId xmlns:a16="http://schemas.microsoft.com/office/drawing/2014/main" id="{D09A592B-4B8B-F04D-AEAA-B170C585D6EE}"/>
                  </a:ext>
                </a:extLst>
              </p:cNvPr>
              <p:cNvSpPr>
                <a:spLocks noChangeArrowheads="1"/>
              </p:cNvSpPr>
              <p:nvPr/>
            </p:nvSpPr>
            <p:spPr bwMode="auto">
              <a:xfrm>
                <a:off x="2933700" y="3730625"/>
                <a:ext cx="38100" cy="104775"/>
              </a:xfrm>
              <a:custGeom>
                <a:avLst/>
                <a:gdLst>
                  <a:gd name="T0" fmla="*/ 21046 w 105"/>
                  <a:gd name="T1" fmla="*/ 104417 h 293"/>
                  <a:gd name="T2" fmla="*/ 21046 w 105"/>
                  <a:gd name="T3" fmla="*/ 104417 h 293"/>
                  <a:gd name="T4" fmla="*/ 37737 w 105"/>
                  <a:gd name="T5" fmla="*/ 88326 h 293"/>
                  <a:gd name="T6" fmla="*/ 37737 w 105"/>
                  <a:gd name="T7" fmla="*/ 16449 h 293"/>
                  <a:gd name="T8" fmla="*/ 37737 w 105"/>
                  <a:gd name="T9" fmla="*/ 16449 h 293"/>
                  <a:gd name="T10" fmla="*/ 25037 w 105"/>
                  <a:gd name="T11" fmla="*/ 0 h 293"/>
                  <a:gd name="T12" fmla="*/ 25037 w 105"/>
                  <a:gd name="T13" fmla="*/ 0 h 293"/>
                  <a:gd name="T14" fmla="*/ 0 w 105"/>
                  <a:gd name="T15" fmla="*/ 16449 h 293"/>
                  <a:gd name="T16" fmla="*/ 0 w 105"/>
                  <a:gd name="T17" fmla="*/ 88326 h 293"/>
                  <a:gd name="T18" fmla="*/ 0 w 105"/>
                  <a:gd name="T19" fmla="*/ 88326 h 293"/>
                  <a:gd name="T20" fmla="*/ 16329 w 105"/>
                  <a:gd name="T21" fmla="*/ 104417 h 293"/>
                  <a:gd name="T22" fmla="*/ 21046 w 105"/>
                  <a:gd name="T23" fmla="*/ 104417 h 29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05" h="293">
                    <a:moveTo>
                      <a:pt x="58" y="292"/>
                    </a:moveTo>
                    <a:lnTo>
                      <a:pt x="58" y="292"/>
                    </a:lnTo>
                    <a:cubicBezTo>
                      <a:pt x="83" y="292"/>
                      <a:pt x="104" y="272"/>
                      <a:pt x="104" y="247"/>
                    </a:cubicBezTo>
                    <a:lnTo>
                      <a:pt x="104" y="46"/>
                    </a:lnTo>
                    <a:cubicBezTo>
                      <a:pt x="104" y="21"/>
                      <a:pt x="88" y="1"/>
                      <a:pt x="69" y="0"/>
                    </a:cubicBezTo>
                    <a:cubicBezTo>
                      <a:pt x="50" y="0"/>
                      <a:pt x="0" y="21"/>
                      <a:pt x="0" y="46"/>
                    </a:cubicBezTo>
                    <a:lnTo>
                      <a:pt x="0" y="247"/>
                    </a:lnTo>
                    <a:cubicBezTo>
                      <a:pt x="0" y="272"/>
                      <a:pt x="20" y="292"/>
                      <a:pt x="45" y="292"/>
                    </a:cubicBezTo>
                    <a:lnTo>
                      <a:pt x="58" y="29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06" name="Freeform 13">
                <a:extLst>
                  <a:ext uri="{FF2B5EF4-FFF2-40B4-BE49-F238E27FC236}">
                    <a16:creationId xmlns:a16="http://schemas.microsoft.com/office/drawing/2014/main" id="{5B6B45C1-C4A1-AC46-BA47-F660C8AD3C4C}"/>
                  </a:ext>
                </a:extLst>
              </p:cNvPr>
              <p:cNvSpPr>
                <a:spLocks noChangeArrowheads="1"/>
              </p:cNvSpPr>
              <p:nvPr/>
            </p:nvSpPr>
            <p:spPr bwMode="auto">
              <a:xfrm>
                <a:off x="2760663" y="4143375"/>
                <a:ext cx="250825" cy="250825"/>
              </a:xfrm>
              <a:custGeom>
                <a:avLst/>
                <a:gdLst>
                  <a:gd name="T0" fmla="*/ 237529 w 698"/>
                  <a:gd name="T1" fmla="*/ 185064 h 698"/>
                  <a:gd name="T2" fmla="*/ 237529 w 698"/>
                  <a:gd name="T3" fmla="*/ 185064 h 698"/>
                  <a:gd name="T4" fmla="*/ 237529 w 698"/>
                  <a:gd name="T5" fmla="*/ 231420 h 698"/>
                  <a:gd name="T6" fmla="*/ 230702 w 698"/>
                  <a:gd name="T7" fmla="*/ 237888 h 698"/>
                  <a:gd name="T8" fmla="*/ 230702 w 698"/>
                  <a:gd name="T9" fmla="*/ 237888 h 698"/>
                  <a:gd name="T10" fmla="*/ 185064 w 698"/>
                  <a:gd name="T11" fmla="*/ 237888 h 698"/>
                  <a:gd name="T12" fmla="*/ 23717 w 698"/>
                  <a:gd name="T13" fmla="*/ 76901 h 698"/>
                  <a:gd name="T14" fmla="*/ 23717 w 698"/>
                  <a:gd name="T15" fmla="*/ 76901 h 698"/>
                  <a:gd name="T16" fmla="*/ 0 w 698"/>
                  <a:gd name="T17" fmla="*/ 26951 h 698"/>
                  <a:gd name="T18" fmla="*/ 0 w 698"/>
                  <a:gd name="T19" fmla="*/ 26951 h 698"/>
                  <a:gd name="T20" fmla="*/ 26592 w 698"/>
                  <a:gd name="T21" fmla="*/ 719 h 698"/>
                  <a:gd name="T22" fmla="*/ 26592 w 698"/>
                  <a:gd name="T23" fmla="*/ 719 h 698"/>
                  <a:gd name="T24" fmla="*/ 76182 w 698"/>
                  <a:gd name="T25" fmla="*/ 24076 h 698"/>
                  <a:gd name="T26" fmla="*/ 237529 w 698"/>
                  <a:gd name="T27" fmla="*/ 185064 h 69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698" h="698">
                    <a:moveTo>
                      <a:pt x="661" y="515"/>
                    </a:moveTo>
                    <a:lnTo>
                      <a:pt x="661" y="515"/>
                    </a:lnTo>
                    <a:cubicBezTo>
                      <a:pt x="697" y="551"/>
                      <a:pt x="697" y="608"/>
                      <a:pt x="661" y="644"/>
                    </a:cubicBezTo>
                    <a:lnTo>
                      <a:pt x="642" y="662"/>
                    </a:lnTo>
                    <a:cubicBezTo>
                      <a:pt x="608" y="697"/>
                      <a:pt x="550" y="697"/>
                      <a:pt x="515" y="662"/>
                    </a:cubicBezTo>
                    <a:lnTo>
                      <a:pt x="66" y="214"/>
                    </a:lnTo>
                    <a:cubicBezTo>
                      <a:pt x="31" y="178"/>
                      <a:pt x="2" y="116"/>
                      <a:pt x="0" y="75"/>
                    </a:cubicBezTo>
                    <a:cubicBezTo>
                      <a:pt x="0" y="34"/>
                      <a:pt x="33" y="0"/>
                      <a:pt x="74" y="2"/>
                    </a:cubicBezTo>
                    <a:cubicBezTo>
                      <a:pt x="115" y="2"/>
                      <a:pt x="177" y="32"/>
                      <a:pt x="212" y="67"/>
                    </a:cubicBezTo>
                    <a:lnTo>
                      <a:pt x="661" y="515"/>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107" name="Freeform 14">
                <a:extLst>
                  <a:ext uri="{FF2B5EF4-FFF2-40B4-BE49-F238E27FC236}">
                    <a16:creationId xmlns:a16="http://schemas.microsoft.com/office/drawing/2014/main" id="{D9E14725-F0AE-2E4C-B552-EECEEB1D6C75}"/>
                  </a:ext>
                </a:extLst>
              </p:cNvPr>
              <p:cNvSpPr>
                <a:spLocks noChangeArrowheads="1"/>
              </p:cNvSpPr>
              <p:nvPr/>
            </p:nvSpPr>
            <p:spPr bwMode="auto">
              <a:xfrm>
                <a:off x="2889250" y="4049713"/>
                <a:ext cx="349250" cy="349250"/>
              </a:xfrm>
              <a:custGeom>
                <a:avLst/>
                <a:gdLst>
                  <a:gd name="T0" fmla="*/ 52154 w 971"/>
                  <a:gd name="T1" fmla="*/ 334518 h 972"/>
                  <a:gd name="T2" fmla="*/ 52154 w 971"/>
                  <a:gd name="T3" fmla="*/ 334518 h 972"/>
                  <a:gd name="T4" fmla="*/ 10071 w 971"/>
                  <a:gd name="T5" fmla="*/ 338471 h 972"/>
                  <a:gd name="T6" fmla="*/ 10071 w 971"/>
                  <a:gd name="T7" fmla="*/ 338471 h 972"/>
                  <a:gd name="T8" fmla="*/ 14387 w 971"/>
                  <a:gd name="T9" fmla="*/ 296431 h 972"/>
                  <a:gd name="T10" fmla="*/ 287745 w 971"/>
                  <a:gd name="T11" fmla="*/ 23715 h 972"/>
                  <a:gd name="T12" fmla="*/ 287745 w 971"/>
                  <a:gd name="T13" fmla="*/ 23715 h 972"/>
                  <a:gd name="T14" fmla="*/ 329827 w 971"/>
                  <a:gd name="T15" fmla="*/ 359 h 972"/>
                  <a:gd name="T16" fmla="*/ 329827 w 971"/>
                  <a:gd name="T17" fmla="*/ 359 h 972"/>
                  <a:gd name="T18" fmla="*/ 348890 w 971"/>
                  <a:gd name="T19" fmla="*/ 19403 h 972"/>
                  <a:gd name="T20" fmla="*/ 348890 w 971"/>
                  <a:gd name="T21" fmla="*/ 19403 h 972"/>
                  <a:gd name="T22" fmla="*/ 325511 w 971"/>
                  <a:gd name="T23" fmla="*/ 61801 h 972"/>
                  <a:gd name="T24" fmla="*/ 52154 w 971"/>
                  <a:gd name="T25" fmla="*/ 334518 h 9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71" h="972">
                    <a:moveTo>
                      <a:pt x="145" y="931"/>
                    </a:moveTo>
                    <a:lnTo>
                      <a:pt x="145" y="931"/>
                    </a:lnTo>
                    <a:cubicBezTo>
                      <a:pt x="110" y="966"/>
                      <a:pt x="58" y="971"/>
                      <a:pt x="28" y="942"/>
                    </a:cubicBezTo>
                    <a:cubicBezTo>
                      <a:pt x="0" y="913"/>
                      <a:pt x="4" y="861"/>
                      <a:pt x="40" y="825"/>
                    </a:cubicBezTo>
                    <a:lnTo>
                      <a:pt x="800" y="66"/>
                    </a:lnTo>
                    <a:cubicBezTo>
                      <a:pt x="834" y="31"/>
                      <a:pt x="888" y="1"/>
                      <a:pt x="917" y="1"/>
                    </a:cubicBezTo>
                    <a:cubicBezTo>
                      <a:pt x="947" y="0"/>
                      <a:pt x="970" y="24"/>
                      <a:pt x="970" y="54"/>
                    </a:cubicBezTo>
                    <a:cubicBezTo>
                      <a:pt x="969" y="84"/>
                      <a:pt x="940" y="136"/>
                      <a:pt x="905" y="172"/>
                    </a:cubicBezTo>
                    <a:lnTo>
                      <a:pt x="145" y="931"/>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grpSp>
        <p:grpSp>
          <p:nvGrpSpPr>
            <p:cNvPr id="44" name="Group 4">
              <a:extLst>
                <a:ext uri="{FF2B5EF4-FFF2-40B4-BE49-F238E27FC236}">
                  <a16:creationId xmlns:a16="http://schemas.microsoft.com/office/drawing/2014/main" id="{BC0EED54-7EF6-6641-8269-F8E5423E1458}"/>
                </a:ext>
              </a:extLst>
            </p:cNvPr>
            <p:cNvGrpSpPr>
              <a:grpSpLocks/>
            </p:cNvGrpSpPr>
            <p:nvPr/>
          </p:nvGrpSpPr>
          <p:grpSpPr bwMode="auto">
            <a:xfrm>
              <a:off x="5700106" y="797571"/>
              <a:ext cx="1657884" cy="914329"/>
              <a:chOff x="5265738" y="5084763"/>
              <a:chExt cx="2481262" cy="1368425"/>
            </a:xfrm>
            <a:solidFill>
              <a:schemeClr val="accent3">
                <a:lumMod val="75000"/>
              </a:schemeClr>
            </a:solidFill>
          </p:grpSpPr>
          <p:sp>
            <p:nvSpPr>
              <p:cNvPr id="84" name="Freeform 20">
                <a:extLst>
                  <a:ext uri="{FF2B5EF4-FFF2-40B4-BE49-F238E27FC236}">
                    <a16:creationId xmlns:a16="http://schemas.microsoft.com/office/drawing/2014/main" id="{53286A74-6620-4043-86DA-08C22CA8D42C}"/>
                  </a:ext>
                </a:extLst>
              </p:cNvPr>
              <p:cNvSpPr>
                <a:spLocks noChangeArrowheads="1"/>
              </p:cNvSpPr>
              <p:nvPr/>
            </p:nvSpPr>
            <p:spPr bwMode="auto">
              <a:xfrm>
                <a:off x="7173913" y="5557838"/>
                <a:ext cx="180975" cy="180975"/>
              </a:xfrm>
              <a:custGeom>
                <a:avLst/>
                <a:gdLst>
                  <a:gd name="T0" fmla="*/ 180614 w 502"/>
                  <a:gd name="T1" fmla="*/ 90307 h 501"/>
                  <a:gd name="T2" fmla="*/ 180614 w 502"/>
                  <a:gd name="T3" fmla="*/ 90307 h 501"/>
                  <a:gd name="T4" fmla="*/ 90488 w 502"/>
                  <a:gd name="T5" fmla="*/ 180614 h 501"/>
                  <a:gd name="T6" fmla="*/ 90488 w 502"/>
                  <a:gd name="T7" fmla="*/ 180614 h 501"/>
                  <a:gd name="T8" fmla="*/ 0 w 502"/>
                  <a:gd name="T9" fmla="*/ 90307 h 501"/>
                  <a:gd name="T10" fmla="*/ 0 w 502"/>
                  <a:gd name="T11" fmla="*/ 90307 h 501"/>
                  <a:gd name="T12" fmla="*/ 90488 w 502"/>
                  <a:gd name="T13" fmla="*/ 0 h 501"/>
                  <a:gd name="T14" fmla="*/ 90488 w 502"/>
                  <a:gd name="T15" fmla="*/ 0 h 501"/>
                  <a:gd name="T16" fmla="*/ 180614 w 502"/>
                  <a:gd name="T17" fmla="*/ 90307 h 50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02" h="501">
                    <a:moveTo>
                      <a:pt x="501" y="250"/>
                    </a:moveTo>
                    <a:lnTo>
                      <a:pt x="501" y="250"/>
                    </a:lnTo>
                    <a:cubicBezTo>
                      <a:pt x="501" y="388"/>
                      <a:pt x="389" y="500"/>
                      <a:pt x="251" y="500"/>
                    </a:cubicBezTo>
                    <a:cubicBezTo>
                      <a:pt x="112" y="500"/>
                      <a:pt x="0" y="388"/>
                      <a:pt x="0" y="250"/>
                    </a:cubicBezTo>
                    <a:cubicBezTo>
                      <a:pt x="0" y="111"/>
                      <a:pt x="112" y="0"/>
                      <a:pt x="251" y="0"/>
                    </a:cubicBezTo>
                    <a:cubicBezTo>
                      <a:pt x="389" y="0"/>
                      <a:pt x="501" y="111"/>
                      <a:pt x="501" y="25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85" name="Freeform 25">
                <a:extLst>
                  <a:ext uri="{FF2B5EF4-FFF2-40B4-BE49-F238E27FC236}">
                    <a16:creationId xmlns:a16="http://schemas.microsoft.com/office/drawing/2014/main" id="{72C97AE9-7129-614E-ABD1-17E6925EE8D5}"/>
                  </a:ext>
                </a:extLst>
              </p:cNvPr>
              <p:cNvSpPr>
                <a:spLocks noChangeArrowheads="1"/>
              </p:cNvSpPr>
              <p:nvPr/>
            </p:nvSpPr>
            <p:spPr bwMode="auto">
              <a:xfrm>
                <a:off x="5627688" y="5230813"/>
                <a:ext cx="180975" cy="180975"/>
              </a:xfrm>
              <a:custGeom>
                <a:avLst/>
                <a:gdLst>
                  <a:gd name="T0" fmla="*/ 0 w 501"/>
                  <a:gd name="T1" fmla="*/ 180614 h 501"/>
                  <a:gd name="T2" fmla="*/ 180614 w 501"/>
                  <a:gd name="T3" fmla="*/ 0 h 501"/>
                  <a:gd name="T4" fmla="*/ 0 w 501"/>
                  <a:gd name="T5" fmla="*/ 0 h 501"/>
                  <a:gd name="T6" fmla="*/ 0 w 501"/>
                  <a:gd name="T7" fmla="*/ 180614 h 50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01" h="501">
                    <a:moveTo>
                      <a:pt x="0" y="500"/>
                    </a:moveTo>
                    <a:lnTo>
                      <a:pt x="500" y="0"/>
                    </a:lnTo>
                    <a:lnTo>
                      <a:pt x="0" y="0"/>
                    </a:lnTo>
                    <a:lnTo>
                      <a:pt x="0" y="50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86" name="Freeform 26">
                <a:extLst>
                  <a:ext uri="{FF2B5EF4-FFF2-40B4-BE49-F238E27FC236}">
                    <a16:creationId xmlns:a16="http://schemas.microsoft.com/office/drawing/2014/main" id="{1ABA44D6-896F-074D-BDBC-78F70CDAC793}"/>
                  </a:ext>
                </a:extLst>
              </p:cNvPr>
              <p:cNvSpPr>
                <a:spLocks noChangeArrowheads="1"/>
              </p:cNvSpPr>
              <p:nvPr/>
            </p:nvSpPr>
            <p:spPr bwMode="auto">
              <a:xfrm>
                <a:off x="5627688" y="5884863"/>
                <a:ext cx="180975" cy="180975"/>
              </a:xfrm>
              <a:custGeom>
                <a:avLst/>
                <a:gdLst>
                  <a:gd name="T0" fmla="*/ 180614 w 501"/>
                  <a:gd name="T1" fmla="*/ 180614 h 502"/>
                  <a:gd name="T2" fmla="*/ 0 w 501"/>
                  <a:gd name="T3" fmla="*/ 0 h 502"/>
                  <a:gd name="T4" fmla="*/ 0 w 501"/>
                  <a:gd name="T5" fmla="*/ 180614 h 502"/>
                  <a:gd name="T6" fmla="*/ 180614 w 501"/>
                  <a:gd name="T7" fmla="*/ 180614 h 50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01" h="502">
                    <a:moveTo>
                      <a:pt x="500" y="501"/>
                    </a:moveTo>
                    <a:lnTo>
                      <a:pt x="0" y="0"/>
                    </a:lnTo>
                    <a:lnTo>
                      <a:pt x="0" y="501"/>
                    </a:lnTo>
                    <a:lnTo>
                      <a:pt x="500" y="501"/>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87" name="Freeform 27">
                <a:extLst>
                  <a:ext uri="{FF2B5EF4-FFF2-40B4-BE49-F238E27FC236}">
                    <a16:creationId xmlns:a16="http://schemas.microsoft.com/office/drawing/2014/main" id="{0616CD35-E7E7-5343-B956-EDE411C07C8B}"/>
                  </a:ext>
                </a:extLst>
              </p:cNvPr>
              <p:cNvSpPr>
                <a:spLocks noChangeArrowheads="1"/>
              </p:cNvSpPr>
              <p:nvPr/>
            </p:nvSpPr>
            <p:spPr bwMode="auto">
              <a:xfrm>
                <a:off x="7432675" y="5884863"/>
                <a:ext cx="180975" cy="180975"/>
              </a:xfrm>
              <a:custGeom>
                <a:avLst/>
                <a:gdLst>
                  <a:gd name="T0" fmla="*/ 180614 w 502"/>
                  <a:gd name="T1" fmla="*/ 0 h 502"/>
                  <a:gd name="T2" fmla="*/ 0 w 502"/>
                  <a:gd name="T3" fmla="*/ 180614 h 502"/>
                  <a:gd name="T4" fmla="*/ 180614 w 502"/>
                  <a:gd name="T5" fmla="*/ 180614 h 502"/>
                  <a:gd name="T6" fmla="*/ 180614 w 502"/>
                  <a:gd name="T7" fmla="*/ 0 h 50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02" h="502">
                    <a:moveTo>
                      <a:pt x="501" y="0"/>
                    </a:moveTo>
                    <a:lnTo>
                      <a:pt x="0" y="501"/>
                    </a:lnTo>
                    <a:lnTo>
                      <a:pt x="501" y="501"/>
                    </a:lnTo>
                    <a:lnTo>
                      <a:pt x="501"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88" name="Freeform 15">
                <a:extLst>
                  <a:ext uri="{FF2B5EF4-FFF2-40B4-BE49-F238E27FC236}">
                    <a16:creationId xmlns:a16="http://schemas.microsoft.com/office/drawing/2014/main" id="{B4E913E0-9D9A-0E4D-9518-8F851BC5CB3E}"/>
                  </a:ext>
                </a:extLst>
              </p:cNvPr>
              <p:cNvSpPr>
                <a:spLocks noChangeArrowheads="1"/>
              </p:cNvSpPr>
              <p:nvPr/>
            </p:nvSpPr>
            <p:spPr bwMode="auto">
              <a:xfrm>
                <a:off x="5265738" y="5329238"/>
                <a:ext cx="2252662" cy="1123950"/>
              </a:xfrm>
              <a:custGeom>
                <a:avLst/>
                <a:gdLst>
                  <a:gd name="T0" fmla="*/ 2219905 w 6258"/>
                  <a:gd name="T1" fmla="*/ 1123590 h 3124"/>
                  <a:gd name="T2" fmla="*/ 64794 w 6258"/>
                  <a:gd name="T3" fmla="*/ 1123590 h 3124"/>
                  <a:gd name="T4" fmla="*/ 64794 w 6258"/>
                  <a:gd name="T5" fmla="*/ 1123590 h 3124"/>
                  <a:gd name="T6" fmla="*/ 0 w 6258"/>
                  <a:gd name="T7" fmla="*/ 1058470 h 3124"/>
                  <a:gd name="T8" fmla="*/ 0 w 6258"/>
                  <a:gd name="T9" fmla="*/ 32380 h 3124"/>
                  <a:gd name="T10" fmla="*/ 0 w 6258"/>
                  <a:gd name="T11" fmla="*/ 32380 h 3124"/>
                  <a:gd name="T12" fmla="*/ 32397 w 6258"/>
                  <a:gd name="T13" fmla="*/ 0 h 3124"/>
                  <a:gd name="T14" fmla="*/ 32397 w 6258"/>
                  <a:gd name="T15" fmla="*/ 0 h 3124"/>
                  <a:gd name="T16" fmla="*/ 64794 w 6258"/>
                  <a:gd name="T17" fmla="*/ 32380 h 3124"/>
                  <a:gd name="T18" fmla="*/ 64794 w 6258"/>
                  <a:gd name="T19" fmla="*/ 1058470 h 3124"/>
                  <a:gd name="T20" fmla="*/ 2219905 w 6258"/>
                  <a:gd name="T21" fmla="*/ 1058470 h 3124"/>
                  <a:gd name="T22" fmla="*/ 2219905 w 6258"/>
                  <a:gd name="T23" fmla="*/ 1058470 h 3124"/>
                  <a:gd name="T24" fmla="*/ 2252302 w 6258"/>
                  <a:gd name="T25" fmla="*/ 1090850 h 3124"/>
                  <a:gd name="T26" fmla="*/ 2252302 w 6258"/>
                  <a:gd name="T27" fmla="*/ 1090850 h 3124"/>
                  <a:gd name="T28" fmla="*/ 2219905 w 6258"/>
                  <a:gd name="T29" fmla="*/ 1123590 h 312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6258" h="3124">
                    <a:moveTo>
                      <a:pt x="6167" y="3123"/>
                    </a:moveTo>
                    <a:lnTo>
                      <a:pt x="180" y="3123"/>
                    </a:lnTo>
                    <a:cubicBezTo>
                      <a:pt x="81" y="3123"/>
                      <a:pt x="0" y="3042"/>
                      <a:pt x="0" y="2942"/>
                    </a:cubicBezTo>
                    <a:lnTo>
                      <a:pt x="0" y="90"/>
                    </a:lnTo>
                    <a:cubicBezTo>
                      <a:pt x="0" y="40"/>
                      <a:pt x="40" y="0"/>
                      <a:pt x="90" y="0"/>
                    </a:cubicBezTo>
                    <a:cubicBezTo>
                      <a:pt x="140" y="0"/>
                      <a:pt x="180" y="40"/>
                      <a:pt x="180" y="90"/>
                    </a:cubicBezTo>
                    <a:lnTo>
                      <a:pt x="180" y="2942"/>
                    </a:lnTo>
                    <a:lnTo>
                      <a:pt x="6167" y="2942"/>
                    </a:lnTo>
                    <a:cubicBezTo>
                      <a:pt x="6217" y="2942"/>
                      <a:pt x="6257" y="2982"/>
                      <a:pt x="6257" y="3032"/>
                    </a:cubicBezTo>
                    <a:cubicBezTo>
                      <a:pt x="6257" y="3082"/>
                      <a:pt x="6217" y="3123"/>
                      <a:pt x="6167" y="31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89" name="Freeform 16">
                <a:extLst>
                  <a:ext uri="{FF2B5EF4-FFF2-40B4-BE49-F238E27FC236}">
                    <a16:creationId xmlns:a16="http://schemas.microsoft.com/office/drawing/2014/main" id="{5F1E243D-C99F-7640-A80D-21D3470270F2}"/>
                  </a:ext>
                </a:extLst>
              </p:cNvPr>
              <p:cNvSpPr>
                <a:spLocks noChangeArrowheads="1"/>
              </p:cNvSpPr>
              <p:nvPr/>
            </p:nvSpPr>
            <p:spPr bwMode="auto">
              <a:xfrm>
                <a:off x="5380038" y="5214938"/>
                <a:ext cx="2254250" cy="1123950"/>
              </a:xfrm>
              <a:custGeom>
                <a:avLst/>
                <a:gdLst>
                  <a:gd name="T0" fmla="*/ 2221120 w 6260"/>
                  <a:gd name="T1" fmla="*/ 1123590 h 3124"/>
                  <a:gd name="T2" fmla="*/ 65179 w 6260"/>
                  <a:gd name="T3" fmla="*/ 1123590 h 3124"/>
                  <a:gd name="T4" fmla="*/ 65179 w 6260"/>
                  <a:gd name="T5" fmla="*/ 1123590 h 3124"/>
                  <a:gd name="T6" fmla="*/ 0 w 6260"/>
                  <a:gd name="T7" fmla="*/ 1058470 h 3124"/>
                  <a:gd name="T8" fmla="*/ 0 w 6260"/>
                  <a:gd name="T9" fmla="*/ 32740 h 3124"/>
                  <a:gd name="T10" fmla="*/ 0 w 6260"/>
                  <a:gd name="T11" fmla="*/ 32740 h 3124"/>
                  <a:gd name="T12" fmla="*/ 32769 w 6260"/>
                  <a:gd name="T13" fmla="*/ 0 h 3124"/>
                  <a:gd name="T14" fmla="*/ 32769 w 6260"/>
                  <a:gd name="T15" fmla="*/ 0 h 3124"/>
                  <a:gd name="T16" fmla="*/ 65179 w 6260"/>
                  <a:gd name="T17" fmla="*/ 32740 h 3124"/>
                  <a:gd name="T18" fmla="*/ 65179 w 6260"/>
                  <a:gd name="T19" fmla="*/ 1058470 h 3124"/>
                  <a:gd name="T20" fmla="*/ 2221120 w 6260"/>
                  <a:gd name="T21" fmla="*/ 1058470 h 3124"/>
                  <a:gd name="T22" fmla="*/ 2221120 w 6260"/>
                  <a:gd name="T23" fmla="*/ 1058470 h 3124"/>
                  <a:gd name="T24" fmla="*/ 2253890 w 6260"/>
                  <a:gd name="T25" fmla="*/ 1091210 h 3124"/>
                  <a:gd name="T26" fmla="*/ 2253890 w 6260"/>
                  <a:gd name="T27" fmla="*/ 1091210 h 3124"/>
                  <a:gd name="T28" fmla="*/ 2221120 w 6260"/>
                  <a:gd name="T29" fmla="*/ 1123590 h 312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6260" h="3124">
                    <a:moveTo>
                      <a:pt x="6168" y="3123"/>
                    </a:moveTo>
                    <a:lnTo>
                      <a:pt x="181" y="3123"/>
                    </a:lnTo>
                    <a:cubicBezTo>
                      <a:pt x="81" y="3123"/>
                      <a:pt x="0" y="3042"/>
                      <a:pt x="0" y="2942"/>
                    </a:cubicBezTo>
                    <a:lnTo>
                      <a:pt x="0" y="91"/>
                    </a:lnTo>
                    <a:cubicBezTo>
                      <a:pt x="0" y="41"/>
                      <a:pt x="41" y="0"/>
                      <a:pt x="91" y="0"/>
                    </a:cubicBezTo>
                    <a:cubicBezTo>
                      <a:pt x="141" y="0"/>
                      <a:pt x="181" y="41"/>
                      <a:pt x="181" y="91"/>
                    </a:cubicBezTo>
                    <a:lnTo>
                      <a:pt x="181" y="2942"/>
                    </a:lnTo>
                    <a:lnTo>
                      <a:pt x="6168" y="2942"/>
                    </a:lnTo>
                    <a:cubicBezTo>
                      <a:pt x="6218" y="2942"/>
                      <a:pt x="6259" y="2983"/>
                      <a:pt x="6259" y="3033"/>
                    </a:cubicBezTo>
                    <a:cubicBezTo>
                      <a:pt x="6259" y="3083"/>
                      <a:pt x="6218" y="3123"/>
                      <a:pt x="6168" y="31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90" name="Freeform 17">
                <a:extLst>
                  <a:ext uri="{FF2B5EF4-FFF2-40B4-BE49-F238E27FC236}">
                    <a16:creationId xmlns:a16="http://schemas.microsoft.com/office/drawing/2014/main" id="{6E15457E-5FE1-2A4A-885C-B5E16238DF01}"/>
                  </a:ext>
                </a:extLst>
              </p:cNvPr>
              <p:cNvSpPr>
                <a:spLocks noChangeArrowheads="1"/>
              </p:cNvSpPr>
              <p:nvPr/>
            </p:nvSpPr>
            <p:spPr bwMode="auto">
              <a:xfrm>
                <a:off x="5594350" y="5195888"/>
                <a:ext cx="2051050" cy="903287"/>
              </a:xfrm>
              <a:custGeom>
                <a:avLst/>
                <a:gdLst>
                  <a:gd name="T0" fmla="*/ 65141 w 5699"/>
                  <a:gd name="T1" fmla="*/ 65215 h 2507"/>
                  <a:gd name="T2" fmla="*/ 65141 w 5699"/>
                  <a:gd name="T3" fmla="*/ 837711 h 2507"/>
                  <a:gd name="T4" fmla="*/ 1985549 w 5699"/>
                  <a:gd name="T5" fmla="*/ 837711 h 2507"/>
                  <a:gd name="T6" fmla="*/ 1985549 w 5699"/>
                  <a:gd name="T7" fmla="*/ 65215 h 2507"/>
                  <a:gd name="T8" fmla="*/ 65141 w 5699"/>
                  <a:gd name="T9" fmla="*/ 65215 h 2507"/>
                  <a:gd name="T10" fmla="*/ 1985549 w 5699"/>
                  <a:gd name="T11" fmla="*/ 837711 h 2507"/>
                  <a:gd name="T12" fmla="*/ 1985549 w 5699"/>
                  <a:gd name="T13" fmla="*/ 870499 h 2507"/>
                  <a:gd name="T14" fmla="*/ 1985549 w 5699"/>
                  <a:gd name="T15" fmla="*/ 837711 h 2507"/>
                  <a:gd name="T16" fmla="*/ 1985549 w 5699"/>
                  <a:gd name="T17" fmla="*/ 902927 h 2507"/>
                  <a:gd name="T18" fmla="*/ 65141 w 5699"/>
                  <a:gd name="T19" fmla="*/ 902927 h 2507"/>
                  <a:gd name="T20" fmla="*/ 65141 w 5699"/>
                  <a:gd name="T21" fmla="*/ 902927 h 2507"/>
                  <a:gd name="T22" fmla="*/ 0 w 5699"/>
                  <a:gd name="T23" fmla="*/ 837711 h 2507"/>
                  <a:gd name="T24" fmla="*/ 0 w 5699"/>
                  <a:gd name="T25" fmla="*/ 65215 h 2507"/>
                  <a:gd name="T26" fmla="*/ 0 w 5699"/>
                  <a:gd name="T27" fmla="*/ 65215 h 2507"/>
                  <a:gd name="T28" fmla="*/ 65141 w 5699"/>
                  <a:gd name="T29" fmla="*/ 0 h 2507"/>
                  <a:gd name="T30" fmla="*/ 1985549 w 5699"/>
                  <a:gd name="T31" fmla="*/ 0 h 2507"/>
                  <a:gd name="T32" fmla="*/ 1985549 w 5699"/>
                  <a:gd name="T33" fmla="*/ 0 h 2507"/>
                  <a:gd name="T34" fmla="*/ 2050690 w 5699"/>
                  <a:gd name="T35" fmla="*/ 65215 h 2507"/>
                  <a:gd name="T36" fmla="*/ 2050690 w 5699"/>
                  <a:gd name="T37" fmla="*/ 837711 h 2507"/>
                  <a:gd name="T38" fmla="*/ 2050690 w 5699"/>
                  <a:gd name="T39" fmla="*/ 837711 h 2507"/>
                  <a:gd name="T40" fmla="*/ 1985549 w 5699"/>
                  <a:gd name="T41" fmla="*/ 902927 h 250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699" h="2507">
                    <a:moveTo>
                      <a:pt x="181" y="181"/>
                    </a:moveTo>
                    <a:lnTo>
                      <a:pt x="181" y="2325"/>
                    </a:lnTo>
                    <a:lnTo>
                      <a:pt x="5517" y="2325"/>
                    </a:lnTo>
                    <a:lnTo>
                      <a:pt x="5517" y="181"/>
                    </a:lnTo>
                    <a:lnTo>
                      <a:pt x="181" y="181"/>
                    </a:lnTo>
                    <a:close/>
                    <a:moveTo>
                      <a:pt x="5517" y="2325"/>
                    </a:moveTo>
                    <a:lnTo>
                      <a:pt x="5517" y="2416"/>
                    </a:lnTo>
                    <a:lnTo>
                      <a:pt x="5517" y="2325"/>
                    </a:lnTo>
                    <a:close/>
                    <a:moveTo>
                      <a:pt x="5517" y="2506"/>
                    </a:moveTo>
                    <a:lnTo>
                      <a:pt x="181" y="2506"/>
                    </a:lnTo>
                    <a:cubicBezTo>
                      <a:pt x="81" y="2506"/>
                      <a:pt x="0" y="2425"/>
                      <a:pt x="0" y="2325"/>
                    </a:cubicBezTo>
                    <a:lnTo>
                      <a:pt x="0" y="181"/>
                    </a:lnTo>
                    <a:cubicBezTo>
                      <a:pt x="0" y="81"/>
                      <a:pt x="81" y="0"/>
                      <a:pt x="181" y="0"/>
                    </a:cubicBezTo>
                    <a:lnTo>
                      <a:pt x="5517" y="0"/>
                    </a:lnTo>
                    <a:cubicBezTo>
                      <a:pt x="5617" y="0"/>
                      <a:pt x="5698" y="81"/>
                      <a:pt x="5698" y="181"/>
                    </a:cubicBezTo>
                    <a:lnTo>
                      <a:pt x="5698" y="2325"/>
                    </a:lnTo>
                    <a:cubicBezTo>
                      <a:pt x="5698" y="2425"/>
                      <a:pt x="5617" y="2506"/>
                      <a:pt x="5517" y="2506"/>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91" name="Freeform 18">
                <a:extLst>
                  <a:ext uri="{FF2B5EF4-FFF2-40B4-BE49-F238E27FC236}">
                    <a16:creationId xmlns:a16="http://schemas.microsoft.com/office/drawing/2014/main" id="{32A6FE09-7C94-0845-A1C7-7ED8DAAD4E54}"/>
                  </a:ext>
                </a:extLst>
              </p:cNvPr>
              <p:cNvSpPr>
                <a:spLocks noChangeArrowheads="1"/>
              </p:cNvSpPr>
              <p:nvPr/>
            </p:nvSpPr>
            <p:spPr bwMode="auto">
              <a:xfrm>
                <a:off x="5494338" y="5084763"/>
                <a:ext cx="2252662" cy="1123950"/>
              </a:xfrm>
              <a:custGeom>
                <a:avLst/>
                <a:gdLst>
                  <a:gd name="T0" fmla="*/ 65143 w 6259"/>
                  <a:gd name="T1" fmla="*/ 64781 h 3123"/>
                  <a:gd name="T2" fmla="*/ 65143 w 6259"/>
                  <a:gd name="T3" fmla="*/ 1058809 h 3123"/>
                  <a:gd name="T4" fmla="*/ 2187519 w 6259"/>
                  <a:gd name="T5" fmla="*/ 1058809 h 3123"/>
                  <a:gd name="T6" fmla="*/ 2187519 w 6259"/>
                  <a:gd name="T7" fmla="*/ 64781 h 3123"/>
                  <a:gd name="T8" fmla="*/ 65143 w 6259"/>
                  <a:gd name="T9" fmla="*/ 64781 h 3123"/>
                  <a:gd name="T10" fmla="*/ 2187519 w 6259"/>
                  <a:gd name="T11" fmla="*/ 1058809 h 3123"/>
                  <a:gd name="T12" fmla="*/ 2187519 w 6259"/>
                  <a:gd name="T13" fmla="*/ 1091200 h 3123"/>
                  <a:gd name="T14" fmla="*/ 2187519 w 6259"/>
                  <a:gd name="T15" fmla="*/ 1058809 h 3123"/>
                  <a:gd name="T16" fmla="*/ 2187519 w 6259"/>
                  <a:gd name="T17" fmla="*/ 1123590 h 3123"/>
                  <a:gd name="T18" fmla="*/ 65143 w 6259"/>
                  <a:gd name="T19" fmla="*/ 1123590 h 3123"/>
                  <a:gd name="T20" fmla="*/ 65143 w 6259"/>
                  <a:gd name="T21" fmla="*/ 1123590 h 3123"/>
                  <a:gd name="T22" fmla="*/ 0 w 6259"/>
                  <a:gd name="T23" fmla="*/ 1058809 h 3123"/>
                  <a:gd name="T24" fmla="*/ 0 w 6259"/>
                  <a:gd name="T25" fmla="*/ 64781 h 3123"/>
                  <a:gd name="T26" fmla="*/ 0 w 6259"/>
                  <a:gd name="T27" fmla="*/ 64781 h 3123"/>
                  <a:gd name="T28" fmla="*/ 65143 w 6259"/>
                  <a:gd name="T29" fmla="*/ 0 h 3123"/>
                  <a:gd name="T30" fmla="*/ 2187519 w 6259"/>
                  <a:gd name="T31" fmla="*/ 0 h 3123"/>
                  <a:gd name="T32" fmla="*/ 2187519 w 6259"/>
                  <a:gd name="T33" fmla="*/ 0 h 3123"/>
                  <a:gd name="T34" fmla="*/ 2252302 w 6259"/>
                  <a:gd name="T35" fmla="*/ 64781 h 3123"/>
                  <a:gd name="T36" fmla="*/ 2252302 w 6259"/>
                  <a:gd name="T37" fmla="*/ 1058809 h 3123"/>
                  <a:gd name="T38" fmla="*/ 2252302 w 6259"/>
                  <a:gd name="T39" fmla="*/ 1058809 h 3123"/>
                  <a:gd name="T40" fmla="*/ 2187519 w 6259"/>
                  <a:gd name="T41" fmla="*/ 1123590 h 312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6259" h="3123">
                    <a:moveTo>
                      <a:pt x="181" y="180"/>
                    </a:moveTo>
                    <a:lnTo>
                      <a:pt x="181" y="2942"/>
                    </a:lnTo>
                    <a:lnTo>
                      <a:pt x="6078" y="2942"/>
                    </a:lnTo>
                    <a:lnTo>
                      <a:pt x="6078" y="180"/>
                    </a:lnTo>
                    <a:lnTo>
                      <a:pt x="181" y="180"/>
                    </a:lnTo>
                    <a:close/>
                    <a:moveTo>
                      <a:pt x="6078" y="2942"/>
                    </a:moveTo>
                    <a:lnTo>
                      <a:pt x="6078" y="3032"/>
                    </a:lnTo>
                    <a:lnTo>
                      <a:pt x="6078" y="2942"/>
                    </a:lnTo>
                    <a:close/>
                    <a:moveTo>
                      <a:pt x="6078" y="3122"/>
                    </a:moveTo>
                    <a:lnTo>
                      <a:pt x="181" y="3122"/>
                    </a:lnTo>
                    <a:cubicBezTo>
                      <a:pt x="81" y="3122"/>
                      <a:pt x="0" y="3041"/>
                      <a:pt x="0" y="2942"/>
                    </a:cubicBezTo>
                    <a:lnTo>
                      <a:pt x="0" y="180"/>
                    </a:lnTo>
                    <a:cubicBezTo>
                      <a:pt x="0" y="81"/>
                      <a:pt x="81" y="0"/>
                      <a:pt x="181" y="0"/>
                    </a:cubicBezTo>
                    <a:lnTo>
                      <a:pt x="6078" y="0"/>
                    </a:lnTo>
                    <a:cubicBezTo>
                      <a:pt x="6177" y="0"/>
                      <a:pt x="6258" y="81"/>
                      <a:pt x="6258" y="180"/>
                    </a:cubicBezTo>
                    <a:lnTo>
                      <a:pt x="6258" y="2942"/>
                    </a:lnTo>
                    <a:cubicBezTo>
                      <a:pt x="6258" y="3041"/>
                      <a:pt x="6177" y="3122"/>
                      <a:pt x="6078" y="312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92" name="Freeform 19">
                <a:extLst>
                  <a:ext uri="{FF2B5EF4-FFF2-40B4-BE49-F238E27FC236}">
                    <a16:creationId xmlns:a16="http://schemas.microsoft.com/office/drawing/2014/main" id="{8144D51C-A785-C54B-B608-9210C224F5FA}"/>
                  </a:ext>
                </a:extLst>
              </p:cNvPr>
              <p:cNvSpPr>
                <a:spLocks noChangeArrowheads="1"/>
              </p:cNvSpPr>
              <p:nvPr/>
            </p:nvSpPr>
            <p:spPr bwMode="auto">
              <a:xfrm>
                <a:off x="6300788" y="5273675"/>
                <a:ext cx="639762" cy="747713"/>
              </a:xfrm>
              <a:custGeom>
                <a:avLst/>
                <a:gdLst>
                  <a:gd name="T0" fmla="*/ 319521 w 1778"/>
                  <a:gd name="T1" fmla="*/ 65159 h 2077"/>
                  <a:gd name="T2" fmla="*/ 319521 w 1778"/>
                  <a:gd name="T3" fmla="*/ 65159 h 2077"/>
                  <a:gd name="T4" fmla="*/ 64768 w 1778"/>
                  <a:gd name="T5" fmla="*/ 373677 h 2077"/>
                  <a:gd name="T6" fmla="*/ 64768 w 1778"/>
                  <a:gd name="T7" fmla="*/ 373677 h 2077"/>
                  <a:gd name="T8" fmla="*/ 319521 w 1778"/>
                  <a:gd name="T9" fmla="*/ 682194 h 2077"/>
                  <a:gd name="T10" fmla="*/ 319521 w 1778"/>
                  <a:gd name="T11" fmla="*/ 682194 h 2077"/>
                  <a:gd name="T12" fmla="*/ 574275 w 1778"/>
                  <a:gd name="T13" fmla="*/ 373677 h 2077"/>
                  <a:gd name="T14" fmla="*/ 574275 w 1778"/>
                  <a:gd name="T15" fmla="*/ 373677 h 2077"/>
                  <a:gd name="T16" fmla="*/ 319521 w 1778"/>
                  <a:gd name="T17" fmla="*/ 65159 h 2077"/>
                  <a:gd name="T18" fmla="*/ 319521 w 1778"/>
                  <a:gd name="T19" fmla="*/ 747353 h 2077"/>
                  <a:gd name="T20" fmla="*/ 319521 w 1778"/>
                  <a:gd name="T21" fmla="*/ 747353 h 2077"/>
                  <a:gd name="T22" fmla="*/ 0 w 1778"/>
                  <a:gd name="T23" fmla="*/ 373677 h 2077"/>
                  <a:gd name="T24" fmla="*/ 0 w 1778"/>
                  <a:gd name="T25" fmla="*/ 373677 h 2077"/>
                  <a:gd name="T26" fmla="*/ 319521 w 1778"/>
                  <a:gd name="T27" fmla="*/ 0 h 2077"/>
                  <a:gd name="T28" fmla="*/ 319521 w 1778"/>
                  <a:gd name="T29" fmla="*/ 0 h 2077"/>
                  <a:gd name="T30" fmla="*/ 639402 w 1778"/>
                  <a:gd name="T31" fmla="*/ 373677 h 2077"/>
                  <a:gd name="T32" fmla="*/ 639402 w 1778"/>
                  <a:gd name="T33" fmla="*/ 373677 h 2077"/>
                  <a:gd name="T34" fmla="*/ 319521 w 1778"/>
                  <a:gd name="T35" fmla="*/ 747353 h 207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778" h="2077">
                    <a:moveTo>
                      <a:pt x="888" y="181"/>
                    </a:moveTo>
                    <a:lnTo>
                      <a:pt x="888" y="181"/>
                    </a:lnTo>
                    <a:cubicBezTo>
                      <a:pt x="498" y="181"/>
                      <a:pt x="180" y="565"/>
                      <a:pt x="180" y="1038"/>
                    </a:cubicBezTo>
                    <a:cubicBezTo>
                      <a:pt x="180" y="1510"/>
                      <a:pt x="498" y="1895"/>
                      <a:pt x="888" y="1895"/>
                    </a:cubicBezTo>
                    <a:cubicBezTo>
                      <a:pt x="1279" y="1895"/>
                      <a:pt x="1596" y="1510"/>
                      <a:pt x="1596" y="1038"/>
                    </a:cubicBezTo>
                    <a:cubicBezTo>
                      <a:pt x="1596" y="565"/>
                      <a:pt x="1279" y="181"/>
                      <a:pt x="888" y="181"/>
                    </a:cubicBezTo>
                    <a:close/>
                    <a:moveTo>
                      <a:pt x="888" y="2076"/>
                    </a:moveTo>
                    <a:lnTo>
                      <a:pt x="888" y="2076"/>
                    </a:lnTo>
                    <a:cubicBezTo>
                      <a:pt x="398" y="2076"/>
                      <a:pt x="0" y="1610"/>
                      <a:pt x="0" y="1038"/>
                    </a:cubicBezTo>
                    <a:cubicBezTo>
                      <a:pt x="0" y="466"/>
                      <a:pt x="398" y="0"/>
                      <a:pt x="888" y="0"/>
                    </a:cubicBezTo>
                    <a:cubicBezTo>
                      <a:pt x="1379" y="0"/>
                      <a:pt x="1777" y="466"/>
                      <a:pt x="1777" y="1038"/>
                    </a:cubicBezTo>
                    <a:cubicBezTo>
                      <a:pt x="1777" y="1610"/>
                      <a:pt x="1379" y="2076"/>
                      <a:pt x="888" y="2076"/>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93" name="Freeform 21">
                <a:extLst>
                  <a:ext uri="{FF2B5EF4-FFF2-40B4-BE49-F238E27FC236}">
                    <a16:creationId xmlns:a16="http://schemas.microsoft.com/office/drawing/2014/main" id="{39E2EC6C-E7A3-1B4B-970B-14B4CBAC5B76}"/>
                  </a:ext>
                </a:extLst>
              </p:cNvPr>
              <p:cNvSpPr>
                <a:spLocks noChangeArrowheads="1"/>
              </p:cNvSpPr>
              <p:nvPr/>
            </p:nvSpPr>
            <p:spPr bwMode="auto">
              <a:xfrm>
                <a:off x="5886450" y="5557838"/>
                <a:ext cx="180975" cy="180975"/>
              </a:xfrm>
              <a:custGeom>
                <a:avLst/>
                <a:gdLst>
                  <a:gd name="T0" fmla="*/ 180614 w 502"/>
                  <a:gd name="T1" fmla="*/ 90307 h 501"/>
                  <a:gd name="T2" fmla="*/ 180614 w 502"/>
                  <a:gd name="T3" fmla="*/ 90307 h 501"/>
                  <a:gd name="T4" fmla="*/ 90488 w 502"/>
                  <a:gd name="T5" fmla="*/ 180614 h 501"/>
                  <a:gd name="T6" fmla="*/ 90488 w 502"/>
                  <a:gd name="T7" fmla="*/ 180614 h 501"/>
                  <a:gd name="T8" fmla="*/ 0 w 502"/>
                  <a:gd name="T9" fmla="*/ 90307 h 501"/>
                  <a:gd name="T10" fmla="*/ 0 w 502"/>
                  <a:gd name="T11" fmla="*/ 90307 h 501"/>
                  <a:gd name="T12" fmla="*/ 90488 w 502"/>
                  <a:gd name="T13" fmla="*/ 0 h 501"/>
                  <a:gd name="T14" fmla="*/ 90488 w 502"/>
                  <a:gd name="T15" fmla="*/ 0 h 501"/>
                  <a:gd name="T16" fmla="*/ 180614 w 502"/>
                  <a:gd name="T17" fmla="*/ 90307 h 50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02" h="501">
                    <a:moveTo>
                      <a:pt x="501" y="250"/>
                    </a:moveTo>
                    <a:lnTo>
                      <a:pt x="501" y="250"/>
                    </a:lnTo>
                    <a:cubicBezTo>
                      <a:pt x="501" y="388"/>
                      <a:pt x="389" y="500"/>
                      <a:pt x="251" y="500"/>
                    </a:cubicBezTo>
                    <a:cubicBezTo>
                      <a:pt x="112" y="500"/>
                      <a:pt x="0" y="388"/>
                      <a:pt x="0" y="250"/>
                    </a:cubicBezTo>
                    <a:cubicBezTo>
                      <a:pt x="0" y="111"/>
                      <a:pt x="112" y="0"/>
                      <a:pt x="251" y="0"/>
                    </a:cubicBezTo>
                    <a:cubicBezTo>
                      <a:pt x="389" y="0"/>
                      <a:pt x="501" y="111"/>
                      <a:pt x="501" y="25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94" name="Freeform 22">
                <a:extLst>
                  <a:ext uri="{FF2B5EF4-FFF2-40B4-BE49-F238E27FC236}">
                    <a16:creationId xmlns:a16="http://schemas.microsoft.com/office/drawing/2014/main" id="{D0D8DACD-2232-504A-B85E-76BD597134D0}"/>
                  </a:ext>
                </a:extLst>
              </p:cNvPr>
              <p:cNvSpPr>
                <a:spLocks noChangeArrowheads="1"/>
              </p:cNvSpPr>
              <p:nvPr/>
            </p:nvSpPr>
            <p:spPr bwMode="auto">
              <a:xfrm>
                <a:off x="6350000" y="5665788"/>
                <a:ext cx="541338" cy="322262"/>
              </a:xfrm>
              <a:custGeom>
                <a:avLst/>
                <a:gdLst>
                  <a:gd name="T0" fmla="*/ 270489 w 1503"/>
                  <a:gd name="T1" fmla="*/ 0 h 895"/>
                  <a:gd name="T2" fmla="*/ 270489 w 1503"/>
                  <a:gd name="T3" fmla="*/ 0 h 895"/>
                  <a:gd name="T4" fmla="*/ 0 w 1503"/>
                  <a:gd name="T5" fmla="*/ 97219 h 895"/>
                  <a:gd name="T6" fmla="*/ 0 w 1503"/>
                  <a:gd name="T7" fmla="*/ 97219 h 895"/>
                  <a:gd name="T8" fmla="*/ 270489 w 1503"/>
                  <a:gd name="T9" fmla="*/ 321902 h 895"/>
                  <a:gd name="T10" fmla="*/ 270489 w 1503"/>
                  <a:gd name="T11" fmla="*/ 321902 h 895"/>
                  <a:gd name="T12" fmla="*/ 540978 w 1503"/>
                  <a:gd name="T13" fmla="*/ 97219 h 895"/>
                  <a:gd name="T14" fmla="*/ 540978 w 1503"/>
                  <a:gd name="T15" fmla="*/ 97219 h 895"/>
                  <a:gd name="T16" fmla="*/ 270489 w 1503"/>
                  <a:gd name="T17" fmla="*/ 0 h 89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503" h="895">
                    <a:moveTo>
                      <a:pt x="751" y="0"/>
                    </a:moveTo>
                    <a:lnTo>
                      <a:pt x="751" y="0"/>
                    </a:lnTo>
                    <a:cubicBezTo>
                      <a:pt x="466" y="0"/>
                      <a:pt x="204" y="102"/>
                      <a:pt x="0" y="270"/>
                    </a:cubicBezTo>
                    <a:cubicBezTo>
                      <a:pt x="112" y="634"/>
                      <a:pt x="406" y="894"/>
                      <a:pt x="751" y="894"/>
                    </a:cubicBezTo>
                    <a:cubicBezTo>
                      <a:pt x="1097" y="894"/>
                      <a:pt x="1391" y="634"/>
                      <a:pt x="1502" y="270"/>
                    </a:cubicBezTo>
                    <a:cubicBezTo>
                      <a:pt x="1298" y="102"/>
                      <a:pt x="1037" y="0"/>
                      <a:pt x="751"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95" name="Freeform 24">
                <a:extLst>
                  <a:ext uri="{FF2B5EF4-FFF2-40B4-BE49-F238E27FC236}">
                    <a16:creationId xmlns:a16="http://schemas.microsoft.com/office/drawing/2014/main" id="{DEDCEEF9-635A-3E48-9C91-82BD7FF13832}"/>
                  </a:ext>
                </a:extLst>
              </p:cNvPr>
              <p:cNvSpPr>
                <a:spLocks noChangeArrowheads="1"/>
              </p:cNvSpPr>
              <p:nvPr/>
            </p:nvSpPr>
            <p:spPr bwMode="auto">
              <a:xfrm>
                <a:off x="6492875" y="5381625"/>
                <a:ext cx="255588" cy="255588"/>
              </a:xfrm>
              <a:custGeom>
                <a:avLst/>
                <a:gdLst>
                  <a:gd name="T0" fmla="*/ 255229 w 711"/>
                  <a:gd name="T1" fmla="*/ 127614 h 711"/>
                  <a:gd name="T2" fmla="*/ 255229 w 711"/>
                  <a:gd name="T3" fmla="*/ 127614 h 711"/>
                  <a:gd name="T4" fmla="*/ 127614 w 711"/>
                  <a:gd name="T5" fmla="*/ 255229 h 711"/>
                  <a:gd name="T6" fmla="*/ 127614 w 711"/>
                  <a:gd name="T7" fmla="*/ 255229 h 711"/>
                  <a:gd name="T8" fmla="*/ 0 w 711"/>
                  <a:gd name="T9" fmla="*/ 127614 h 711"/>
                  <a:gd name="T10" fmla="*/ 0 w 711"/>
                  <a:gd name="T11" fmla="*/ 127614 h 711"/>
                  <a:gd name="T12" fmla="*/ 127614 w 711"/>
                  <a:gd name="T13" fmla="*/ 0 h 711"/>
                  <a:gd name="T14" fmla="*/ 127614 w 711"/>
                  <a:gd name="T15" fmla="*/ 0 h 711"/>
                  <a:gd name="T16" fmla="*/ 255229 w 711"/>
                  <a:gd name="T17" fmla="*/ 127614 h 7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11" h="711">
                    <a:moveTo>
                      <a:pt x="710" y="355"/>
                    </a:moveTo>
                    <a:lnTo>
                      <a:pt x="710" y="355"/>
                    </a:lnTo>
                    <a:cubicBezTo>
                      <a:pt x="710" y="552"/>
                      <a:pt x="551" y="710"/>
                      <a:pt x="355" y="710"/>
                    </a:cubicBezTo>
                    <a:cubicBezTo>
                      <a:pt x="159" y="710"/>
                      <a:pt x="0" y="552"/>
                      <a:pt x="0" y="355"/>
                    </a:cubicBezTo>
                    <a:cubicBezTo>
                      <a:pt x="0" y="159"/>
                      <a:pt x="159" y="0"/>
                      <a:pt x="355" y="0"/>
                    </a:cubicBezTo>
                    <a:cubicBezTo>
                      <a:pt x="551" y="0"/>
                      <a:pt x="710" y="159"/>
                      <a:pt x="710" y="355"/>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96" name="Freeform 28">
                <a:extLst>
                  <a:ext uri="{FF2B5EF4-FFF2-40B4-BE49-F238E27FC236}">
                    <a16:creationId xmlns:a16="http://schemas.microsoft.com/office/drawing/2014/main" id="{89D1BAEE-99DA-2F42-8D33-B0BD9175B388}"/>
                  </a:ext>
                </a:extLst>
              </p:cNvPr>
              <p:cNvSpPr>
                <a:spLocks noChangeArrowheads="1"/>
              </p:cNvSpPr>
              <p:nvPr/>
            </p:nvSpPr>
            <p:spPr bwMode="auto">
              <a:xfrm>
                <a:off x="7432675" y="5230813"/>
                <a:ext cx="180975" cy="180975"/>
              </a:xfrm>
              <a:custGeom>
                <a:avLst/>
                <a:gdLst>
                  <a:gd name="T0" fmla="*/ 0 w 502"/>
                  <a:gd name="T1" fmla="*/ 0 h 501"/>
                  <a:gd name="T2" fmla="*/ 180614 w 502"/>
                  <a:gd name="T3" fmla="*/ 180614 h 501"/>
                  <a:gd name="T4" fmla="*/ 180614 w 502"/>
                  <a:gd name="T5" fmla="*/ 0 h 501"/>
                  <a:gd name="T6" fmla="*/ 0 w 502"/>
                  <a:gd name="T7" fmla="*/ 0 h 50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02" h="501">
                    <a:moveTo>
                      <a:pt x="0" y="0"/>
                    </a:moveTo>
                    <a:lnTo>
                      <a:pt x="501" y="500"/>
                    </a:lnTo>
                    <a:lnTo>
                      <a:pt x="501" y="0"/>
                    </a:lnTo>
                    <a:lnTo>
                      <a:pt x="0"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grpSp>
        <p:sp>
          <p:nvSpPr>
            <p:cNvPr id="45" name="Freeform 29">
              <a:extLst>
                <a:ext uri="{FF2B5EF4-FFF2-40B4-BE49-F238E27FC236}">
                  <a16:creationId xmlns:a16="http://schemas.microsoft.com/office/drawing/2014/main" id="{87B2D9BA-D240-BC46-81BA-8FA00DDCCFC1}"/>
                </a:ext>
              </a:extLst>
            </p:cNvPr>
            <p:cNvSpPr>
              <a:spLocks noChangeArrowheads="1"/>
            </p:cNvSpPr>
            <p:nvPr/>
          </p:nvSpPr>
          <p:spPr bwMode="auto">
            <a:xfrm>
              <a:off x="7082331" y="-56272"/>
              <a:ext cx="731887" cy="740373"/>
            </a:xfrm>
            <a:custGeom>
              <a:avLst/>
              <a:gdLst>
                <a:gd name="T0" fmla="*/ 403066 w 3041"/>
                <a:gd name="T1" fmla="*/ 553858 h 3079"/>
                <a:gd name="T2" fmla="*/ 551470 w 3041"/>
                <a:gd name="T3" fmla="*/ 702848 h 3079"/>
                <a:gd name="T4" fmla="*/ 551470 w 3041"/>
                <a:gd name="T5" fmla="*/ 405227 h 3079"/>
                <a:gd name="T6" fmla="*/ 337870 w 3041"/>
                <a:gd name="T7" fmla="*/ 553858 h 3079"/>
                <a:gd name="T8" fmla="*/ 551470 w 3041"/>
                <a:gd name="T9" fmla="*/ 340088 h 3079"/>
                <a:gd name="T10" fmla="*/ 551470 w 3041"/>
                <a:gd name="T11" fmla="*/ 767987 h 3079"/>
                <a:gd name="T12" fmla="*/ 320580 w 3041"/>
                <a:gd name="T13" fmla="*/ 843562 h 3079"/>
                <a:gd name="T14" fmla="*/ 416394 w 3041"/>
                <a:gd name="T15" fmla="*/ 898984 h 3079"/>
                <a:gd name="T16" fmla="*/ 436925 w 3041"/>
                <a:gd name="T17" fmla="*/ 1026742 h 3079"/>
                <a:gd name="T18" fmla="*/ 650525 w 3041"/>
                <a:gd name="T19" fmla="*/ 1042577 h 3079"/>
                <a:gd name="T20" fmla="*/ 666374 w 3041"/>
                <a:gd name="T21" fmla="*/ 929214 h 3079"/>
                <a:gd name="T22" fmla="*/ 782719 w 3041"/>
                <a:gd name="T23" fmla="*/ 843562 h 3079"/>
                <a:gd name="T24" fmla="*/ 904108 w 3041"/>
                <a:gd name="T25" fmla="*/ 889987 h 3079"/>
                <a:gd name="T26" fmla="*/ 912032 w 3041"/>
                <a:gd name="T27" fmla="*/ 892146 h 3079"/>
                <a:gd name="T28" fmla="*/ 1024775 w 3041"/>
                <a:gd name="T29" fmla="*/ 712925 h 3079"/>
                <a:gd name="T30" fmla="*/ 1019012 w 3041"/>
                <a:gd name="T31" fmla="*/ 691332 h 3079"/>
                <a:gd name="T32" fmla="*/ 918516 w 3041"/>
                <a:gd name="T33" fmla="*/ 609279 h 3079"/>
                <a:gd name="T34" fmla="*/ 922478 w 3041"/>
                <a:gd name="T35" fmla="*/ 553858 h 3079"/>
                <a:gd name="T36" fmla="*/ 934365 w 3041"/>
                <a:gd name="T37" fmla="*/ 466046 h 3079"/>
                <a:gd name="T38" fmla="*/ 1026216 w 3041"/>
                <a:gd name="T39" fmla="*/ 407386 h 3079"/>
                <a:gd name="T40" fmla="*/ 925720 w 3041"/>
                <a:gd name="T41" fmla="*/ 224206 h 3079"/>
                <a:gd name="T42" fmla="*/ 912032 w 3041"/>
                <a:gd name="T43" fmla="*/ 216289 h 3079"/>
                <a:gd name="T44" fmla="*/ 819460 w 3041"/>
                <a:gd name="T45" fmla="*/ 267032 h 3079"/>
                <a:gd name="T46" fmla="*/ 687266 w 3041"/>
                <a:gd name="T47" fmla="*/ 209091 h 3079"/>
                <a:gd name="T48" fmla="*/ 666374 w 3041"/>
                <a:gd name="T49" fmla="*/ 80973 h 3079"/>
                <a:gd name="T50" fmla="*/ 452774 w 3041"/>
                <a:gd name="T51" fmla="*/ 65139 h 3079"/>
                <a:gd name="T52" fmla="*/ 436925 w 3041"/>
                <a:gd name="T53" fmla="*/ 178861 h 3079"/>
                <a:gd name="T54" fmla="*/ 416394 w 3041"/>
                <a:gd name="T55" fmla="*/ 209091 h 3079"/>
                <a:gd name="T56" fmla="*/ 283839 w 3041"/>
                <a:gd name="T57" fmla="*/ 267032 h 3079"/>
                <a:gd name="T58" fmla="*/ 191267 w 3041"/>
                <a:gd name="T59" fmla="*/ 216289 h 3079"/>
                <a:gd name="T60" fmla="*/ 78524 w 3041"/>
                <a:gd name="T61" fmla="*/ 395150 h 3079"/>
                <a:gd name="T62" fmla="*/ 77083 w 3041"/>
                <a:gd name="T63" fmla="*/ 407386 h 3079"/>
                <a:gd name="T64" fmla="*/ 169295 w 3041"/>
                <a:gd name="T65" fmla="*/ 465687 h 3079"/>
                <a:gd name="T66" fmla="*/ 180822 w 3041"/>
                <a:gd name="T67" fmla="*/ 553858 h 3079"/>
                <a:gd name="T68" fmla="*/ 184784 w 3041"/>
                <a:gd name="T69" fmla="*/ 609279 h 3079"/>
                <a:gd name="T70" fmla="*/ 84287 w 3041"/>
                <a:gd name="T71" fmla="*/ 691332 h 3079"/>
                <a:gd name="T72" fmla="*/ 177580 w 3041"/>
                <a:gd name="T73" fmla="*/ 883869 h 3079"/>
                <a:gd name="T74" fmla="*/ 199192 w 3041"/>
                <a:gd name="T75" fmla="*/ 889987 h 3079"/>
                <a:gd name="T76" fmla="*/ 300409 w 3041"/>
                <a:gd name="T77" fmla="*/ 836724 h 3079"/>
                <a:gd name="T78" fmla="*/ 452774 w 3041"/>
                <a:gd name="T79" fmla="*/ 1107715 h 3079"/>
                <a:gd name="T80" fmla="*/ 371729 w 3041"/>
                <a:gd name="T81" fmla="*/ 950807 h 3079"/>
                <a:gd name="T82" fmla="*/ 231610 w 3041"/>
                <a:gd name="T83" fmla="*/ 946128 h 3079"/>
                <a:gd name="T84" fmla="*/ 121028 w 3041"/>
                <a:gd name="T85" fmla="*/ 916618 h 3079"/>
                <a:gd name="T86" fmla="*/ 51869 w 3041"/>
                <a:gd name="T87" fmla="*/ 634831 h 3079"/>
                <a:gd name="T88" fmla="*/ 115625 w 3041"/>
                <a:gd name="T89" fmla="*/ 553858 h 3079"/>
                <a:gd name="T90" fmla="*/ 51869 w 3041"/>
                <a:gd name="T91" fmla="*/ 473244 h 3079"/>
                <a:gd name="T92" fmla="*/ 14048 w 3041"/>
                <a:gd name="T93" fmla="*/ 424300 h 3079"/>
                <a:gd name="T94" fmla="*/ 121028 w 3041"/>
                <a:gd name="T95" fmla="*/ 191457 h 3079"/>
                <a:gd name="T96" fmla="*/ 231610 w 3041"/>
                <a:gd name="T97" fmla="*/ 161947 h 3079"/>
                <a:gd name="T98" fmla="*/ 371729 w 3041"/>
                <a:gd name="T99" fmla="*/ 157268 h 3079"/>
                <a:gd name="T100" fmla="*/ 452774 w 3041"/>
                <a:gd name="T101" fmla="*/ 0 h 3079"/>
                <a:gd name="T102" fmla="*/ 731571 w 3041"/>
                <a:gd name="T103" fmla="*/ 80973 h 3079"/>
                <a:gd name="T104" fmla="*/ 805412 w 3041"/>
                <a:gd name="T105" fmla="*/ 200094 h 3079"/>
                <a:gd name="T106" fmla="*/ 912032 w 3041"/>
                <a:gd name="T107" fmla="*/ 151150 h 3079"/>
                <a:gd name="T108" fmla="*/ 1080967 w 3041"/>
                <a:gd name="T109" fmla="*/ 362761 h 3079"/>
                <a:gd name="T110" fmla="*/ 1089252 w 3041"/>
                <a:gd name="T111" fmla="*/ 424300 h 3079"/>
                <a:gd name="T112" fmla="*/ 985513 w 3041"/>
                <a:gd name="T113" fmla="*/ 511392 h 3079"/>
                <a:gd name="T114" fmla="*/ 985513 w 3041"/>
                <a:gd name="T115" fmla="*/ 596683 h 3079"/>
                <a:gd name="T116" fmla="*/ 1089252 w 3041"/>
                <a:gd name="T117" fmla="*/ 684135 h 3079"/>
                <a:gd name="T118" fmla="*/ 982271 w 3041"/>
                <a:gd name="T119" fmla="*/ 916618 h 3079"/>
                <a:gd name="T120" fmla="*/ 912032 w 3041"/>
                <a:gd name="T121" fmla="*/ 956925 h 3079"/>
                <a:gd name="T122" fmla="*/ 805412 w 3041"/>
                <a:gd name="T123" fmla="*/ 907981 h 3079"/>
                <a:gd name="T124" fmla="*/ 731571 w 3041"/>
                <a:gd name="T125" fmla="*/ 1026742 h 3079"/>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3041" h="3079">
                  <a:moveTo>
                    <a:pt x="1531" y="1126"/>
                  </a:moveTo>
                  <a:lnTo>
                    <a:pt x="1531" y="1126"/>
                  </a:lnTo>
                  <a:cubicBezTo>
                    <a:pt x="1303" y="1126"/>
                    <a:pt x="1119" y="1312"/>
                    <a:pt x="1119" y="1539"/>
                  </a:cubicBezTo>
                  <a:cubicBezTo>
                    <a:pt x="1119" y="1767"/>
                    <a:pt x="1303" y="1953"/>
                    <a:pt x="1531" y="1953"/>
                  </a:cubicBezTo>
                  <a:cubicBezTo>
                    <a:pt x="1759" y="1953"/>
                    <a:pt x="1945" y="1767"/>
                    <a:pt x="1945" y="1539"/>
                  </a:cubicBezTo>
                  <a:cubicBezTo>
                    <a:pt x="1945" y="1312"/>
                    <a:pt x="1759" y="1126"/>
                    <a:pt x="1531" y="1126"/>
                  </a:cubicBezTo>
                  <a:close/>
                  <a:moveTo>
                    <a:pt x="1531" y="2134"/>
                  </a:moveTo>
                  <a:lnTo>
                    <a:pt x="1531" y="2134"/>
                  </a:lnTo>
                  <a:cubicBezTo>
                    <a:pt x="1204" y="2134"/>
                    <a:pt x="938" y="1867"/>
                    <a:pt x="938" y="1539"/>
                  </a:cubicBezTo>
                  <a:cubicBezTo>
                    <a:pt x="938" y="1212"/>
                    <a:pt x="1204" y="945"/>
                    <a:pt x="1531" y="945"/>
                  </a:cubicBezTo>
                  <a:cubicBezTo>
                    <a:pt x="1859" y="945"/>
                    <a:pt x="2126" y="1212"/>
                    <a:pt x="2126" y="1539"/>
                  </a:cubicBezTo>
                  <a:cubicBezTo>
                    <a:pt x="2126" y="1867"/>
                    <a:pt x="1859" y="2134"/>
                    <a:pt x="1531" y="2134"/>
                  </a:cubicBezTo>
                  <a:close/>
                  <a:moveTo>
                    <a:pt x="834" y="2325"/>
                  </a:moveTo>
                  <a:lnTo>
                    <a:pt x="834" y="2325"/>
                  </a:lnTo>
                  <a:cubicBezTo>
                    <a:pt x="854" y="2325"/>
                    <a:pt x="874" y="2331"/>
                    <a:pt x="890" y="2344"/>
                  </a:cubicBezTo>
                  <a:cubicBezTo>
                    <a:pt x="970" y="2409"/>
                    <a:pt x="1060" y="2460"/>
                    <a:pt x="1156" y="2498"/>
                  </a:cubicBezTo>
                  <a:cubicBezTo>
                    <a:pt x="1190" y="2511"/>
                    <a:pt x="1213" y="2545"/>
                    <a:pt x="1213" y="2582"/>
                  </a:cubicBezTo>
                  <a:lnTo>
                    <a:pt x="1213" y="2853"/>
                  </a:lnTo>
                  <a:cubicBezTo>
                    <a:pt x="1213" y="2877"/>
                    <a:pt x="1233" y="2897"/>
                    <a:pt x="1257" y="2897"/>
                  </a:cubicBezTo>
                  <a:lnTo>
                    <a:pt x="1806" y="2897"/>
                  </a:lnTo>
                  <a:cubicBezTo>
                    <a:pt x="1830" y="2897"/>
                    <a:pt x="1850" y="2877"/>
                    <a:pt x="1850" y="2853"/>
                  </a:cubicBezTo>
                  <a:lnTo>
                    <a:pt x="1850" y="2582"/>
                  </a:lnTo>
                  <a:cubicBezTo>
                    <a:pt x="1850" y="2545"/>
                    <a:pt x="1873" y="2511"/>
                    <a:pt x="1908" y="2498"/>
                  </a:cubicBezTo>
                  <a:cubicBezTo>
                    <a:pt x="2003" y="2460"/>
                    <a:pt x="2093" y="2409"/>
                    <a:pt x="2173" y="2344"/>
                  </a:cubicBezTo>
                  <a:cubicBezTo>
                    <a:pt x="2202" y="2321"/>
                    <a:pt x="2243" y="2318"/>
                    <a:pt x="2275" y="2337"/>
                  </a:cubicBezTo>
                  <a:lnTo>
                    <a:pt x="2510" y="2473"/>
                  </a:lnTo>
                  <a:cubicBezTo>
                    <a:pt x="2517" y="2476"/>
                    <a:pt x="2524" y="2479"/>
                    <a:pt x="2532" y="2479"/>
                  </a:cubicBezTo>
                  <a:cubicBezTo>
                    <a:pt x="2545" y="2479"/>
                    <a:pt x="2561" y="2473"/>
                    <a:pt x="2570" y="2456"/>
                  </a:cubicBezTo>
                  <a:lnTo>
                    <a:pt x="2845" y="1981"/>
                  </a:lnTo>
                  <a:cubicBezTo>
                    <a:pt x="2853" y="1967"/>
                    <a:pt x="2851" y="1954"/>
                    <a:pt x="2849" y="1947"/>
                  </a:cubicBezTo>
                  <a:cubicBezTo>
                    <a:pt x="2848" y="1941"/>
                    <a:pt x="2842" y="1928"/>
                    <a:pt x="2829" y="1921"/>
                  </a:cubicBezTo>
                  <a:lnTo>
                    <a:pt x="2594" y="1785"/>
                  </a:lnTo>
                  <a:cubicBezTo>
                    <a:pt x="2561" y="1766"/>
                    <a:pt x="2544" y="1730"/>
                    <a:pt x="2550" y="1693"/>
                  </a:cubicBezTo>
                  <a:cubicBezTo>
                    <a:pt x="2557" y="1642"/>
                    <a:pt x="2561" y="1590"/>
                    <a:pt x="2561" y="1539"/>
                  </a:cubicBezTo>
                  <a:cubicBezTo>
                    <a:pt x="2561" y="1488"/>
                    <a:pt x="2557" y="1437"/>
                    <a:pt x="2550" y="1386"/>
                  </a:cubicBezTo>
                  <a:cubicBezTo>
                    <a:pt x="2544" y="1349"/>
                    <a:pt x="2561" y="1313"/>
                    <a:pt x="2594" y="1295"/>
                  </a:cubicBezTo>
                  <a:lnTo>
                    <a:pt x="2829" y="1158"/>
                  </a:lnTo>
                  <a:cubicBezTo>
                    <a:pt x="2842" y="1151"/>
                    <a:pt x="2848" y="1138"/>
                    <a:pt x="2849" y="1132"/>
                  </a:cubicBezTo>
                  <a:cubicBezTo>
                    <a:pt x="2851" y="1125"/>
                    <a:pt x="2853" y="1112"/>
                    <a:pt x="2845" y="1098"/>
                  </a:cubicBezTo>
                  <a:lnTo>
                    <a:pt x="2570" y="623"/>
                  </a:lnTo>
                  <a:cubicBezTo>
                    <a:pt x="2561" y="607"/>
                    <a:pt x="2545" y="601"/>
                    <a:pt x="2532" y="601"/>
                  </a:cubicBezTo>
                  <a:cubicBezTo>
                    <a:pt x="2524" y="601"/>
                    <a:pt x="2517" y="603"/>
                    <a:pt x="2510" y="607"/>
                  </a:cubicBezTo>
                  <a:lnTo>
                    <a:pt x="2275" y="742"/>
                  </a:lnTo>
                  <a:cubicBezTo>
                    <a:pt x="2243" y="760"/>
                    <a:pt x="2202" y="758"/>
                    <a:pt x="2173" y="735"/>
                  </a:cubicBezTo>
                  <a:cubicBezTo>
                    <a:pt x="2092" y="670"/>
                    <a:pt x="2003" y="618"/>
                    <a:pt x="1908" y="581"/>
                  </a:cubicBezTo>
                  <a:cubicBezTo>
                    <a:pt x="1873" y="567"/>
                    <a:pt x="1850" y="535"/>
                    <a:pt x="1850" y="497"/>
                  </a:cubicBezTo>
                  <a:lnTo>
                    <a:pt x="1850" y="225"/>
                  </a:lnTo>
                  <a:cubicBezTo>
                    <a:pt x="1850" y="201"/>
                    <a:pt x="1830" y="181"/>
                    <a:pt x="1806" y="181"/>
                  </a:cubicBezTo>
                  <a:lnTo>
                    <a:pt x="1257" y="181"/>
                  </a:lnTo>
                  <a:cubicBezTo>
                    <a:pt x="1233" y="181"/>
                    <a:pt x="1213" y="201"/>
                    <a:pt x="1213" y="225"/>
                  </a:cubicBezTo>
                  <a:lnTo>
                    <a:pt x="1213" y="497"/>
                  </a:lnTo>
                  <a:cubicBezTo>
                    <a:pt x="1213" y="535"/>
                    <a:pt x="1190" y="567"/>
                    <a:pt x="1156" y="581"/>
                  </a:cubicBezTo>
                  <a:cubicBezTo>
                    <a:pt x="1060" y="618"/>
                    <a:pt x="970" y="670"/>
                    <a:pt x="890" y="735"/>
                  </a:cubicBezTo>
                  <a:cubicBezTo>
                    <a:pt x="861" y="758"/>
                    <a:pt x="821" y="760"/>
                    <a:pt x="788" y="742"/>
                  </a:cubicBezTo>
                  <a:lnTo>
                    <a:pt x="553" y="607"/>
                  </a:lnTo>
                  <a:cubicBezTo>
                    <a:pt x="546" y="603"/>
                    <a:pt x="539" y="601"/>
                    <a:pt x="531" y="601"/>
                  </a:cubicBezTo>
                  <a:cubicBezTo>
                    <a:pt x="519" y="601"/>
                    <a:pt x="502" y="607"/>
                    <a:pt x="493" y="623"/>
                  </a:cubicBezTo>
                  <a:lnTo>
                    <a:pt x="218" y="1098"/>
                  </a:lnTo>
                  <a:cubicBezTo>
                    <a:pt x="210" y="1112"/>
                    <a:pt x="212" y="1125"/>
                    <a:pt x="214" y="1132"/>
                  </a:cubicBezTo>
                  <a:cubicBezTo>
                    <a:pt x="216" y="1138"/>
                    <a:pt x="220" y="1151"/>
                    <a:pt x="234" y="1158"/>
                  </a:cubicBezTo>
                  <a:lnTo>
                    <a:pt x="470" y="1294"/>
                  </a:lnTo>
                  <a:cubicBezTo>
                    <a:pt x="502" y="1313"/>
                    <a:pt x="519" y="1349"/>
                    <a:pt x="513" y="1386"/>
                  </a:cubicBezTo>
                  <a:cubicBezTo>
                    <a:pt x="506" y="1437"/>
                    <a:pt x="502" y="1488"/>
                    <a:pt x="502" y="1539"/>
                  </a:cubicBezTo>
                  <a:cubicBezTo>
                    <a:pt x="502" y="1590"/>
                    <a:pt x="506" y="1642"/>
                    <a:pt x="513" y="1693"/>
                  </a:cubicBezTo>
                  <a:cubicBezTo>
                    <a:pt x="519" y="1730"/>
                    <a:pt x="501" y="1766"/>
                    <a:pt x="470" y="1785"/>
                  </a:cubicBezTo>
                  <a:lnTo>
                    <a:pt x="234" y="1921"/>
                  </a:lnTo>
                  <a:cubicBezTo>
                    <a:pt x="213" y="1932"/>
                    <a:pt x="206" y="1960"/>
                    <a:pt x="218" y="1981"/>
                  </a:cubicBezTo>
                  <a:lnTo>
                    <a:pt x="493" y="2456"/>
                  </a:lnTo>
                  <a:cubicBezTo>
                    <a:pt x="502" y="2473"/>
                    <a:pt x="519" y="2479"/>
                    <a:pt x="531" y="2479"/>
                  </a:cubicBezTo>
                  <a:cubicBezTo>
                    <a:pt x="539" y="2479"/>
                    <a:pt x="546" y="2476"/>
                    <a:pt x="553" y="2473"/>
                  </a:cubicBezTo>
                  <a:lnTo>
                    <a:pt x="788" y="2337"/>
                  </a:lnTo>
                  <a:cubicBezTo>
                    <a:pt x="803" y="2328"/>
                    <a:pt x="818" y="2325"/>
                    <a:pt x="834" y="2325"/>
                  </a:cubicBezTo>
                  <a:close/>
                  <a:moveTo>
                    <a:pt x="1806" y="3078"/>
                  </a:moveTo>
                  <a:lnTo>
                    <a:pt x="1257" y="3078"/>
                  </a:lnTo>
                  <a:cubicBezTo>
                    <a:pt x="1133" y="3078"/>
                    <a:pt x="1032" y="2978"/>
                    <a:pt x="1032" y="2853"/>
                  </a:cubicBezTo>
                  <a:lnTo>
                    <a:pt x="1032" y="2642"/>
                  </a:lnTo>
                  <a:cubicBezTo>
                    <a:pt x="960" y="2609"/>
                    <a:pt x="891" y="2570"/>
                    <a:pt x="827" y="2523"/>
                  </a:cubicBezTo>
                  <a:lnTo>
                    <a:pt x="643" y="2629"/>
                  </a:lnTo>
                  <a:cubicBezTo>
                    <a:pt x="609" y="2649"/>
                    <a:pt x="571" y="2659"/>
                    <a:pt x="531" y="2659"/>
                  </a:cubicBezTo>
                  <a:cubicBezTo>
                    <a:pt x="451" y="2659"/>
                    <a:pt x="376" y="2616"/>
                    <a:pt x="336" y="2547"/>
                  </a:cubicBezTo>
                  <a:lnTo>
                    <a:pt x="61" y="2071"/>
                  </a:lnTo>
                  <a:cubicBezTo>
                    <a:pt x="0" y="1963"/>
                    <a:pt x="37" y="1826"/>
                    <a:pt x="144" y="1764"/>
                  </a:cubicBezTo>
                  <a:lnTo>
                    <a:pt x="327" y="1658"/>
                  </a:lnTo>
                  <a:cubicBezTo>
                    <a:pt x="323" y="1619"/>
                    <a:pt x="321" y="1579"/>
                    <a:pt x="321" y="1539"/>
                  </a:cubicBezTo>
                  <a:cubicBezTo>
                    <a:pt x="321" y="1500"/>
                    <a:pt x="323" y="1460"/>
                    <a:pt x="327" y="1421"/>
                  </a:cubicBezTo>
                  <a:lnTo>
                    <a:pt x="144" y="1315"/>
                  </a:lnTo>
                  <a:cubicBezTo>
                    <a:pt x="92" y="1285"/>
                    <a:pt x="55" y="1237"/>
                    <a:pt x="39" y="1179"/>
                  </a:cubicBezTo>
                  <a:cubicBezTo>
                    <a:pt x="24" y="1121"/>
                    <a:pt x="32" y="1060"/>
                    <a:pt x="62" y="1008"/>
                  </a:cubicBezTo>
                  <a:lnTo>
                    <a:pt x="336" y="532"/>
                  </a:lnTo>
                  <a:cubicBezTo>
                    <a:pt x="376" y="463"/>
                    <a:pt x="451" y="420"/>
                    <a:pt x="531" y="420"/>
                  </a:cubicBezTo>
                  <a:cubicBezTo>
                    <a:pt x="571" y="420"/>
                    <a:pt x="609" y="431"/>
                    <a:pt x="643" y="450"/>
                  </a:cubicBezTo>
                  <a:lnTo>
                    <a:pt x="827" y="556"/>
                  </a:lnTo>
                  <a:cubicBezTo>
                    <a:pt x="891" y="509"/>
                    <a:pt x="960" y="470"/>
                    <a:pt x="1032" y="437"/>
                  </a:cubicBezTo>
                  <a:lnTo>
                    <a:pt x="1032" y="225"/>
                  </a:lnTo>
                  <a:cubicBezTo>
                    <a:pt x="1032" y="102"/>
                    <a:pt x="1133" y="0"/>
                    <a:pt x="1257" y="0"/>
                  </a:cubicBezTo>
                  <a:lnTo>
                    <a:pt x="1806" y="0"/>
                  </a:lnTo>
                  <a:cubicBezTo>
                    <a:pt x="1930" y="0"/>
                    <a:pt x="2031" y="102"/>
                    <a:pt x="2031" y="225"/>
                  </a:cubicBezTo>
                  <a:lnTo>
                    <a:pt x="2031" y="437"/>
                  </a:lnTo>
                  <a:cubicBezTo>
                    <a:pt x="2103" y="470"/>
                    <a:pt x="2172" y="510"/>
                    <a:pt x="2236" y="556"/>
                  </a:cubicBezTo>
                  <a:lnTo>
                    <a:pt x="2420" y="450"/>
                  </a:lnTo>
                  <a:cubicBezTo>
                    <a:pt x="2454" y="431"/>
                    <a:pt x="2493" y="420"/>
                    <a:pt x="2532" y="420"/>
                  </a:cubicBezTo>
                  <a:cubicBezTo>
                    <a:pt x="2612" y="420"/>
                    <a:pt x="2687" y="463"/>
                    <a:pt x="2727" y="532"/>
                  </a:cubicBezTo>
                  <a:lnTo>
                    <a:pt x="3001" y="1008"/>
                  </a:lnTo>
                  <a:cubicBezTo>
                    <a:pt x="3031" y="1060"/>
                    <a:pt x="3040" y="1121"/>
                    <a:pt x="3024" y="1179"/>
                  </a:cubicBezTo>
                  <a:cubicBezTo>
                    <a:pt x="3009" y="1236"/>
                    <a:pt x="2971" y="1285"/>
                    <a:pt x="2919" y="1315"/>
                  </a:cubicBezTo>
                  <a:lnTo>
                    <a:pt x="2736" y="1421"/>
                  </a:lnTo>
                  <a:cubicBezTo>
                    <a:pt x="2740" y="1460"/>
                    <a:pt x="2742" y="1500"/>
                    <a:pt x="2742" y="1539"/>
                  </a:cubicBezTo>
                  <a:cubicBezTo>
                    <a:pt x="2742" y="1579"/>
                    <a:pt x="2740" y="1619"/>
                    <a:pt x="2736" y="1658"/>
                  </a:cubicBezTo>
                  <a:lnTo>
                    <a:pt x="2919" y="1764"/>
                  </a:lnTo>
                  <a:cubicBezTo>
                    <a:pt x="2971" y="1794"/>
                    <a:pt x="3009" y="1842"/>
                    <a:pt x="3024" y="1901"/>
                  </a:cubicBezTo>
                  <a:cubicBezTo>
                    <a:pt x="3040" y="1959"/>
                    <a:pt x="3031" y="2019"/>
                    <a:pt x="3001" y="2071"/>
                  </a:cubicBezTo>
                  <a:lnTo>
                    <a:pt x="2727" y="2547"/>
                  </a:lnTo>
                  <a:cubicBezTo>
                    <a:pt x="2687" y="2616"/>
                    <a:pt x="2612" y="2659"/>
                    <a:pt x="2532" y="2659"/>
                  </a:cubicBezTo>
                  <a:cubicBezTo>
                    <a:pt x="2493" y="2659"/>
                    <a:pt x="2454" y="2649"/>
                    <a:pt x="2420" y="2629"/>
                  </a:cubicBezTo>
                  <a:lnTo>
                    <a:pt x="2236" y="2523"/>
                  </a:lnTo>
                  <a:cubicBezTo>
                    <a:pt x="2172" y="2570"/>
                    <a:pt x="2103" y="2609"/>
                    <a:pt x="2031" y="2642"/>
                  </a:cubicBezTo>
                  <a:lnTo>
                    <a:pt x="2031" y="2853"/>
                  </a:lnTo>
                  <a:cubicBezTo>
                    <a:pt x="2031" y="2978"/>
                    <a:pt x="1930" y="3078"/>
                    <a:pt x="1806" y="3078"/>
                  </a:cubicBezTo>
                  <a:close/>
                </a:path>
              </a:pathLst>
            </a:custGeom>
            <a:solidFill>
              <a:schemeClr val="accent1">
                <a:lumMod val="75000"/>
              </a:schemeClr>
            </a:solidFill>
            <a:ln>
              <a:noFill/>
            </a:ln>
            <a:effectLst/>
          </p:spPr>
          <p:txBody>
            <a:bodyPr wrap="none" anchor="ctr"/>
            <a:lstStyle/>
            <a:p>
              <a:endParaRPr lang="es-ES_tradnl" sz="1633"/>
            </a:p>
          </p:txBody>
        </p:sp>
        <p:sp>
          <p:nvSpPr>
            <p:cNvPr id="46" name="Freeform 30">
              <a:extLst>
                <a:ext uri="{FF2B5EF4-FFF2-40B4-BE49-F238E27FC236}">
                  <a16:creationId xmlns:a16="http://schemas.microsoft.com/office/drawing/2014/main" id="{9CC83684-F181-9C40-983E-4EC5D76C3F9A}"/>
                </a:ext>
              </a:extLst>
            </p:cNvPr>
            <p:cNvSpPr>
              <a:spLocks noChangeArrowheads="1"/>
            </p:cNvSpPr>
            <p:nvPr/>
          </p:nvSpPr>
          <p:spPr bwMode="auto">
            <a:xfrm rot="8442237">
              <a:off x="4615955" y="-288783"/>
              <a:ext cx="1289819" cy="1259059"/>
            </a:xfrm>
            <a:custGeom>
              <a:avLst/>
              <a:gdLst>
                <a:gd name="T0" fmla="*/ 1748198 w 5361"/>
                <a:gd name="T1" fmla="*/ 1076676 h 5233"/>
                <a:gd name="T2" fmla="*/ 1662139 w 5361"/>
                <a:gd name="T3" fmla="*/ 1002857 h 5233"/>
                <a:gd name="T4" fmla="*/ 1669701 w 5361"/>
                <a:gd name="T5" fmla="*/ 897710 h 5233"/>
                <a:gd name="T6" fmla="*/ 1677982 w 5361"/>
                <a:gd name="T7" fmla="*/ 759435 h 5233"/>
                <a:gd name="T8" fmla="*/ 1858744 w 5361"/>
                <a:gd name="T9" fmla="*/ 636283 h 5233"/>
                <a:gd name="T10" fmla="*/ 1785647 w 5361"/>
                <a:gd name="T11" fmla="*/ 476762 h 5233"/>
                <a:gd name="T12" fmla="*/ 1797530 w 5361"/>
                <a:gd name="T13" fmla="*/ 432471 h 5233"/>
                <a:gd name="T14" fmla="*/ 1909515 w 5361"/>
                <a:gd name="T15" fmla="*/ 561384 h 5233"/>
                <a:gd name="T16" fmla="*/ 1865225 w 5361"/>
                <a:gd name="T17" fmla="*/ 726306 h 5233"/>
                <a:gd name="T18" fmla="*/ 1734875 w 5361"/>
                <a:gd name="T19" fmla="*/ 897710 h 5233"/>
                <a:gd name="T20" fmla="*/ 1780966 w 5361"/>
                <a:gd name="T21" fmla="*/ 1020141 h 5233"/>
                <a:gd name="T22" fmla="*/ 1792489 w 5361"/>
                <a:gd name="T23" fmla="*/ 1064433 h 5233"/>
                <a:gd name="T24" fmla="*/ 965020 w 5361"/>
                <a:gd name="T25" fmla="*/ 598473 h 5233"/>
                <a:gd name="T26" fmla="*/ 965020 w 5361"/>
                <a:gd name="T27" fmla="*/ 1196587 h 5233"/>
                <a:gd name="T28" fmla="*/ 1263888 w 5361"/>
                <a:gd name="T29" fmla="*/ 897710 h 5233"/>
                <a:gd name="T30" fmla="*/ 965020 w 5361"/>
                <a:gd name="T31" fmla="*/ 1261763 h 5233"/>
                <a:gd name="T32" fmla="*/ 965020 w 5361"/>
                <a:gd name="T33" fmla="*/ 533297 h 5233"/>
                <a:gd name="T34" fmla="*/ 1329063 w 5361"/>
                <a:gd name="T35" fmla="*/ 897710 h 5233"/>
                <a:gd name="T36" fmla="*/ 784259 w 5361"/>
                <a:gd name="T37" fmla="*/ 1884003 h 5233"/>
                <a:gd name="T38" fmla="*/ 662911 w 5361"/>
                <a:gd name="T39" fmla="*/ 1606012 h 5233"/>
                <a:gd name="T40" fmla="*/ 366564 w 5361"/>
                <a:gd name="T41" fmla="*/ 1591968 h 5233"/>
                <a:gd name="T42" fmla="*/ 275103 w 5361"/>
                <a:gd name="T43" fmla="*/ 1603851 h 5233"/>
                <a:gd name="T44" fmla="*/ 20165 w 5361"/>
                <a:gd name="T45" fmla="*/ 1234396 h 5233"/>
                <a:gd name="T46" fmla="*/ 64455 w 5361"/>
                <a:gd name="T47" fmla="*/ 1068754 h 5233"/>
                <a:gd name="T48" fmla="*/ 194804 w 5361"/>
                <a:gd name="T49" fmla="*/ 897710 h 5233"/>
                <a:gd name="T50" fmla="*/ 64815 w 5361"/>
                <a:gd name="T51" fmla="*/ 726306 h 5233"/>
                <a:gd name="T52" fmla="*/ 8642 w 5361"/>
                <a:gd name="T53" fmla="*/ 652847 h 5233"/>
                <a:gd name="T54" fmla="*/ 201286 w 5361"/>
                <a:gd name="T55" fmla="*/ 247744 h 5233"/>
                <a:gd name="T56" fmla="*/ 366564 w 5361"/>
                <a:gd name="T57" fmla="*/ 203452 h 5233"/>
                <a:gd name="T58" fmla="*/ 662911 w 5361"/>
                <a:gd name="T59" fmla="*/ 189409 h 5233"/>
                <a:gd name="T60" fmla="*/ 695679 w 5361"/>
                <a:gd name="T61" fmla="*/ 0 h 5233"/>
                <a:gd name="T62" fmla="*/ 728086 w 5361"/>
                <a:gd name="T63" fmla="*/ 211014 h 5233"/>
                <a:gd name="T64" fmla="*/ 707561 w 5361"/>
                <a:gd name="T65" fmla="*/ 241262 h 5233"/>
                <a:gd name="T66" fmla="*/ 488991 w 5361"/>
                <a:gd name="T67" fmla="*/ 349290 h 5233"/>
                <a:gd name="T68" fmla="*/ 291666 w 5361"/>
                <a:gd name="T69" fmla="*/ 254225 h 5233"/>
                <a:gd name="T70" fmla="*/ 76697 w 5361"/>
                <a:gd name="T71" fmla="*/ 593792 h 5233"/>
                <a:gd name="T72" fmla="*/ 71296 w 5361"/>
                <a:gd name="T73" fmla="*/ 636283 h 5233"/>
                <a:gd name="T74" fmla="*/ 252057 w 5361"/>
                <a:gd name="T75" fmla="*/ 759435 h 5233"/>
                <a:gd name="T76" fmla="*/ 259979 w 5361"/>
                <a:gd name="T77" fmla="*/ 897710 h 5233"/>
                <a:gd name="T78" fmla="*/ 267901 w 5361"/>
                <a:gd name="T79" fmla="*/ 1002857 h 5233"/>
                <a:gd name="T80" fmla="*/ 96862 w 5361"/>
                <a:gd name="T81" fmla="*/ 1125288 h 5233"/>
                <a:gd name="T82" fmla="*/ 76697 w 5361"/>
                <a:gd name="T83" fmla="*/ 1201628 h 5233"/>
                <a:gd name="T84" fmla="*/ 291666 w 5361"/>
                <a:gd name="T85" fmla="*/ 1540835 h 5233"/>
                <a:gd name="T86" fmla="*/ 488991 w 5361"/>
                <a:gd name="T87" fmla="*/ 1445771 h 5233"/>
                <a:gd name="T88" fmla="*/ 525720 w 5361"/>
                <a:gd name="T89" fmla="*/ 1448651 h 5233"/>
                <a:gd name="T90" fmla="*/ 728086 w 5361"/>
                <a:gd name="T91" fmla="*/ 1584406 h 5233"/>
                <a:gd name="T92" fmla="*/ 784259 w 5361"/>
                <a:gd name="T93" fmla="*/ 1818826 h 5233"/>
                <a:gd name="T94" fmla="*/ 1201954 w 5361"/>
                <a:gd name="T95" fmla="*/ 1763012 h 5233"/>
                <a:gd name="T96" fmla="*/ 1222479 w 5361"/>
                <a:gd name="T97" fmla="*/ 1553798 h 5233"/>
                <a:gd name="T98" fmla="*/ 1404320 w 5361"/>
                <a:gd name="T99" fmla="*/ 1448651 h 5233"/>
                <a:gd name="T100" fmla="*/ 1595884 w 5361"/>
                <a:gd name="T101" fmla="*/ 1535434 h 5233"/>
                <a:gd name="T102" fmla="*/ 1744238 w 5361"/>
                <a:gd name="T103" fmla="*/ 1391037 h 5233"/>
                <a:gd name="T104" fmla="*/ 1800410 w 5361"/>
                <a:gd name="T105" fmla="*/ 1423085 h 5233"/>
                <a:gd name="T106" fmla="*/ 1563116 w 5361"/>
                <a:gd name="T107" fmla="*/ 1591968 h 5233"/>
                <a:gd name="T108" fmla="*/ 1266769 w 5361"/>
                <a:gd name="T109" fmla="*/ 1606012 h 5233"/>
                <a:gd name="T110" fmla="*/ 1145781 w 5361"/>
                <a:gd name="T111" fmla="*/ 1884003 h 5233"/>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5361" h="5233">
                  <a:moveTo>
                    <a:pt x="4901" y="3002"/>
                  </a:moveTo>
                  <a:lnTo>
                    <a:pt x="4901" y="3002"/>
                  </a:lnTo>
                  <a:cubicBezTo>
                    <a:pt x="4885" y="3002"/>
                    <a:pt x="4869" y="2998"/>
                    <a:pt x="4855" y="2990"/>
                  </a:cubicBezTo>
                  <a:lnTo>
                    <a:pt x="4660" y="2876"/>
                  </a:lnTo>
                  <a:cubicBezTo>
                    <a:pt x="4627" y="2858"/>
                    <a:pt x="4610" y="2822"/>
                    <a:pt x="4616" y="2785"/>
                  </a:cubicBezTo>
                  <a:cubicBezTo>
                    <a:pt x="4630" y="2689"/>
                    <a:pt x="4637" y="2591"/>
                    <a:pt x="4637" y="2493"/>
                  </a:cubicBezTo>
                  <a:cubicBezTo>
                    <a:pt x="4637" y="2396"/>
                    <a:pt x="4630" y="2297"/>
                    <a:pt x="4616" y="2201"/>
                  </a:cubicBezTo>
                  <a:cubicBezTo>
                    <a:pt x="4610" y="2164"/>
                    <a:pt x="4627" y="2128"/>
                    <a:pt x="4660" y="2109"/>
                  </a:cubicBezTo>
                  <a:lnTo>
                    <a:pt x="5089" y="1861"/>
                  </a:lnTo>
                  <a:cubicBezTo>
                    <a:pt x="5126" y="1841"/>
                    <a:pt x="5151" y="1807"/>
                    <a:pt x="5162" y="1767"/>
                  </a:cubicBezTo>
                  <a:cubicBezTo>
                    <a:pt x="5172" y="1727"/>
                    <a:pt x="5167" y="1684"/>
                    <a:pt x="5147" y="1649"/>
                  </a:cubicBezTo>
                  <a:lnTo>
                    <a:pt x="4959" y="1324"/>
                  </a:lnTo>
                  <a:cubicBezTo>
                    <a:pt x="4934" y="1281"/>
                    <a:pt x="4949" y="1225"/>
                    <a:pt x="4992" y="1201"/>
                  </a:cubicBezTo>
                  <a:cubicBezTo>
                    <a:pt x="5036" y="1176"/>
                    <a:pt x="5091" y="1190"/>
                    <a:pt x="5116" y="1234"/>
                  </a:cubicBezTo>
                  <a:lnTo>
                    <a:pt x="5303" y="1559"/>
                  </a:lnTo>
                  <a:cubicBezTo>
                    <a:pt x="5348" y="1636"/>
                    <a:pt x="5360" y="1727"/>
                    <a:pt x="5336" y="1813"/>
                  </a:cubicBezTo>
                  <a:cubicBezTo>
                    <a:pt x="5313" y="1900"/>
                    <a:pt x="5258" y="1973"/>
                    <a:pt x="5180" y="2017"/>
                  </a:cubicBezTo>
                  <a:lnTo>
                    <a:pt x="4802" y="2236"/>
                  </a:lnTo>
                  <a:cubicBezTo>
                    <a:pt x="4813" y="2321"/>
                    <a:pt x="4818" y="2407"/>
                    <a:pt x="4818" y="2493"/>
                  </a:cubicBezTo>
                  <a:cubicBezTo>
                    <a:pt x="4818" y="2579"/>
                    <a:pt x="4813" y="2665"/>
                    <a:pt x="4802" y="2750"/>
                  </a:cubicBezTo>
                  <a:lnTo>
                    <a:pt x="4946" y="2833"/>
                  </a:lnTo>
                  <a:cubicBezTo>
                    <a:pt x="4989" y="2858"/>
                    <a:pt x="5004" y="2914"/>
                    <a:pt x="4978" y="2956"/>
                  </a:cubicBezTo>
                  <a:cubicBezTo>
                    <a:pt x="4962" y="2986"/>
                    <a:pt x="4932" y="3002"/>
                    <a:pt x="4901" y="3002"/>
                  </a:cubicBezTo>
                  <a:close/>
                  <a:moveTo>
                    <a:pt x="2680" y="1662"/>
                  </a:moveTo>
                  <a:lnTo>
                    <a:pt x="2680" y="1662"/>
                  </a:lnTo>
                  <a:cubicBezTo>
                    <a:pt x="2222" y="1662"/>
                    <a:pt x="1849" y="2035"/>
                    <a:pt x="1849" y="2493"/>
                  </a:cubicBezTo>
                  <a:cubicBezTo>
                    <a:pt x="1849" y="2951"/>
                    <a:pt x="2222" y="3323"/>
                    <a:pt x="2680" y="3323"/>
                  </a:cubicBezTo>
                  <a:cubicBezTo>
                    <a:pt x="3138" y="3323"/>
                    <a:pt x="3510" y="2951"/>
                    <a:pt x="3510" y="2493"/>
                  </a:cubicBezTo>
                  <a:cubicBezTo>
                    <a:pt x="3510" y="2035"/>
                    <a:pt x="3138" y="1662"/>
                    <a:pt x="2680" y="1662"/>
                  </a:cubicBezTo>
                  <a:close/>
                  <a:moveTo>
                    <a:pt x="2680" y="3504"/>
                  </a:moveTo>
                  <a:lnTo>
                    <a:pt x="2680" y="3504"/>
                  </a:lnTo>
                  <a:cubicBezTo>
                    <a:pt x="2122" y="3504"/>
                    <a:pt x="1668" y="3051"/>
                    <a:pt x="1668" y="2493"/>
                  </a:cubicBezTo>
                  <a:cubicBezTo>
                    <a:pt x="1668" y="1935"/>
                    <a:pt x="2122" y="1481"/>
                    <a:pt x="2680" y="1481"/>
                  </a:cubicBezTo>
                  <a:cubicBezTo>
                    <a:pt x="3237" y="1481"/>
                    <a:pt x="3691" y="1935"/>
                    <a:pt x="3691" y="2493"/>
                  </a:cubicBezTo>
                  <a:cubicBezTo>
                    <a:pt x="3691" y="3051"/>
                    <a:pt x="3237" y="3504"/>
                    <a:pt x="2680" y="3504"/>
                  </a:cubicBezTo>
                  <a:close/>
                  <a:moveTo>
                    <a:pt x="3182" y="5232"/>
                  </a:moveTo>
                  <a:lnTo>
                    <a:pt x="2178" y="5232"/>
                  </a:lnTo>
                  <a:cubicBezTo>
                    <a:pt x="1992" y="5232"/>
                    <a:pt x="1841" y="5081"/>
                    <a:pt x="1841" y="4896"/>
                  </a:cubicBezTo>
                  <a:lnTo>
                    <a:pt x="1841" y="4460"/>
                  </a:lnTo>
                  <a:cubicBezTo>
                    <a:pt x="1683" y="4393"/>
                    <a:pt x="1533" y="4306"/>
                    <a:pt x="1395" y="4203"/>
                  </a:cubicBezTo>
                  <a:lnTo>
                    <a:pt x="1018" y="4421"/>
                  </a:lnTo>
                  <a:cubicBezTo>
                    <a:pt x="941" y="4465"/>
                    <a:pt x="850" y="4477"/>
                    <a:pt x="764" y="4454"/>
                  </a:cubicBezTo>
                  <a:cubicBezTo>
                    <a:pt x="676" y="4431"/>
                    <a:pt x="604" y="4375"/>
                    <a:pt x="559" y="4298"/>
                  </a:cubicBezTo>
                  <a:lnTo>
                    <a:pt x="56" y="3428"/>
                  </a:lnTo>
                  <a:cubicBezTo>
                    <a:pt x="12" y="3350"/>
                    <a:pt x="0" y="3259"/>
                    <a:pt x="23" y="3173"/>
                  </a:cubicBezTo>
                  <a:cubicBezTo>
                    <a:pt x="46" y="3086"/>
                    <a:pt x="102" y="3013"/>
                    <a:pt x="179" y="2968"/>
                  </a:cubicBezTo>
                  <a:lnTo>
                    <a:pt x="557" y="2750"/>
                  </a:lnTo>
                  <a:cubicBezTo>
                    <a:pt x="547" y="2664"/>
                    <a:pt x="541" y="2578"/>
                    <a:pt x="541" y="2493"/>
                  </a:cubicBezTo>
                  <a:cubicBezTo>
                    <a:pt x="541" y="2407"/>
                    <a:pt x="547" y="2321"/>
                    <a:pt x="557" y="2236"/>
                  </a:cubicBezTo>
                  <a:lnTo>
                    <a:pt x="180" y="2017"/>
                  </a:lnTo>
                  <a:cubicBezTo>
                    <a:pt x="102" y="1973"/>
                    <a:pt x="46" y="1900"/>
                    <a:pt x="24" y="1813"/>
                  </a:cubicBezTo>
                  <a:cubicBezTo>
                    <a:pt x="0" y="1727"/>
                    <a:pt x="12" y="1636"/>
                    <a:pt x="56" y="1559"/>
                  </a:cubicBezTo>
                  <a:lnTo>
                    <a:pt x="559" y="688"/>
                  </a:lnTo>
                  <a:cubicBezTo>
                    <a:pt x="604" y="611"/>
                    <a:pt x="676" y="555"/>
                    <a:pt x="763" y="532"/>
                  </a:cubicBezTo>
                  <a:cubicBezTo>
                    <a:pt x="850" y="508"/>
                    <a:pt x="940" y="521"/>
                    <a:pt x="1018" y="565"/>
                  </a:cubicBezTo>
                  <a:lnTo>
                    <a:pt x="1396" y="783"/>
                  </a:lnTo>
                  <a:cubicBezTo>
                    <a:pt x="1533" y="679"/>
                    <a:pt x="1683" y="593"/>
                    <a:pt x="1841" y="526"/>
                  </a:cubicBezTo>
                  <a:lnTo>
                    <a:pt x="1841" y="90"/>
                  </a:lnTo>
                  <a:cubicBezTo>
                    <a:pt x="1841" y="40"/>
                    <a:pt x="1882" y="0"/>
                    <a:pt x="1932" y="0"/>
                  </a:cubicBezTo>
                  <a:cubicBezTo>
                    <a:pt x="1981" y="0"/>
                    <a:pt x="2022" y="40"/>
                    <a:pt x="2022" y="90"/>
                  </a:cubicBezTo>
                  <a:lnTo>
                    <a:pt x="2022" y="586"/>
                  </a:lnTo>
                  <a:cubicBezTo>
                    <a:pt x="2022" y="624"/>
                    <a:pt x="1999" y="657"/>
                    <a:pt x="1965" y="670"/>
                  </a:cubicBezTo>
                  <a:cubicBezTo>
                    <a:pt x="1783" y="742"/>
                    <a:pt x="1613" y="840"/>
                    <a:pt x="1460" y="962"/>
                  </a:cubicBezTo>
                  <a:cubicBezTo>
                    <a:pt x="1431" y="986"/>
                    <a:pt x="1390" y="989"/>
                    <a:pt x="1358" y="970"/>
                  </a:cubicBezTo>
                  <a:lnTo>
                    <a:pt x="927" y="722"/>
                  </a:lnTo>
                  <a:cubicBezTo>
                    <a:pt x="892" y="701"/>
                    <a:pt x="850" y="696"/>
                    <a:pt x="810" y="706"/>
                  </a:cubicBezTo>
                  <a:cubicBezTo>
                    <a:pt x="769" y="717"/>
                    <a:pt x="736" y="743"/>
                    <a:pt x="715" y="779"/>
                  </a:cubicBezTo>
                  <a:lnTo>
                    <a:pt x="213" y="1649"/>
                  </a:lnTo>
                  <a:cubicBezTo>
                    <a:pt x="193" y="1685"/>
                    <a:pt x="187" y="1727"/>
                    <a:pt x="198" y="1767"/>
                  </a:cubicBezTo>
                  <a:cubicBezTo>
                    <a:pt x="208" y="1807"/>
                    <a:pt x="234" y="1841"/>
                    <a:pt x="270" y="1861"/>
                  </a:cubicBezTo>
                  <a:lnTo>
                    <a:pt x="700" y="2109"/>
                  </a:lnTo>
                  <a:cubicBezTo>
                    <a:pt x="732" y="2128"/>
                    <a:pt x="749" y="2164"/>
                    <a:pt x="744" y="2201"/>
                  </a:cubicBezTo>
                  <a:cubicBezTo>
                    <a:pt x="729" y="2298"/>
                    <a:pt x="722" y="2396"/>
                    <a:pt x="722" y="2493"/>
                  </a:cubicBezTo>
                  <a:cubicBezTo>
                    <a:pt x="722" y="2590"/>
                    <a:pt x="729" y="2688"/>
                    <a:pt x="744" y="2785"/>
                  </a:cubicBezTo>
                  <a:cubicBezTo>
                    <a:pt x="749" y="2822"/>
                    <a:pt x="732" y="2858"/>
                    <a:pt x="700" y="2876"/>
                  </a:cubicBezTo>
                  <a:lnTo>
                    <a:pt x="269" y="3125"/>
                  </a:lnTo>
                  <a:cubicBezTo>
                    <a:pt x="234" y="3146"/>
                    <a:pt x="208" y="3179"/>
                    <a:pt x="198" y="3219"/>
                  </a:cubicBezTo>
                  <a:cubicBezTo>
                    <a:pt x="187" y="3259"/>
                    <a:pt x="193" y="3301"/>
                    <a:pt x="213" y="3337"/>
                  </a:cubicBezTo>
                  <a:lnTo>
                    <a:pt x="715" y="4208"/>
                  </a:lnTo>
                  <a:cubicBezTo>
                    <a:pt x="736" y="4243"/>
                    <a:pt x="769" y="4269"/>
                    <a:pt x="810" y="4279"/>
                  </a:cubicBezTo>
                  <a:cubicBezTo>
                    <a:pt x="850" y="4290"/>
                    <a:pt x="892" y="4284"/>
                    <a:pt x="927" y="4264"/>
                  </a:cubicBezTo>
                  <a:lnTo>
                    <a:pt x="1358" y="4015"/>
                  </a:lnTo>
                  <a:cubicBezTo>
                    <a:pt x="1390" y="3997"/>
                    <a:pt x="1431" y="4000"/>
                    <a:pt x="1460" y="4023"/>
                  </a:cubicBezTo>
                  <a:cubicBezTo>
                    <a:pt x="1612" y="4145"/>
                    <a:pt x="1782" y="4244"/>
                    <a:pt x="1965" y="4315"/>
                  </a:cubicBezTo>
                  <a:cubicBezTo>
                    <a:pt x="1999" y="4329"/>
                    <a:pt x="2022" y="4362"/>
                    <a:pt x="2022" y="4400"/>
                  </a:cubicBezTo>
                  <a:lnTo>
                    <a:pt x="2022" y="4896"/>
                  </a:lnTo>
                  <a:cubicBezTo>
                    <a:pt x="2022" y="4982"/>
                    <a:pt x="2092" y="5051"/>
                    <a:pt x="2178" y="5051"/>
                  </a:cubicBezTo>
                  <a:lnTo>
                    <a:pt x="3182" y="5051"/>
                  </a:lnTo>
                  <a:cubicBezTo>
                    <a:pt x="3268" y="5051"/>
                    <a:pt x="3338" y="4982"/>
                    <a:pt x="3338" y="4896"/>
                  </a:cubicBezTo>
                  <a:lnTo>
                    <a:pt x="3338" y="4400"/>
                  </a:lnTo>
                  <a:cubicBezTo>
                    <a:pt x="3338" y="4362"/>
                    <a:pt x="3360" y="4329"/>
                    <a:pt x="3395" y="4315"/>
                  </a:cubicBezTo>
                  <a:cubicBezTo>
                    <a:pt x="3577" y="4244"/>
                    <a:pt x="3747" y="4146"/>
                    <a:pt x="3900" y="4023"/>
                  </a:cubicBezTo>
                  <a:cubicBezTo>
                    <a:pt x="3929" y="4000"/>
                    <a:pt x="3970" y="3997"/>
                    <a:pt x="4001" y="4015"/>
                  </a:cubicBezTo>
                  <a:lnTo>
                    <a:pt x="4432" y="4264"/>
                  </a:lnTo>
                  <a:cubicBezTo>
                    <a:pt x="4506" y="4307"/>
                    <a:pt x="4602" y="4282"/>
                    <a:pt x="4644" y="4207"/>
                  </a:cubicBezTo>
                  <a:lnTo>
                    <a:pt x="4844" y="3863"/>
                  </a:lnTo>
                  <a:cubicBezTo>
                    <a:pt x="4868" y="3819"/>
                    <a:pt x="4923" y="3805"/>
                    <a:pt x="4967" y="3829"/>
                  </a:cubicBezTo>
                  <a:cubicBezTo>
                    <a:pt x="5010" y="3855"/>
                    <a:pt x="5025" y="3910"/>
                    <a:pt x="5000" y="3952"/>
                  </a:cubicBezTo>
                  <a:lnTo>
                    <a:pt x="4801" y="4298"/>
                  </a:lnTo>
                  <a:cubicBezTo>
                    <a:pt x="4708" y="4458"/>
                    <a:pt x="4502" y="4514"/>
                    <a:pt x="4341" y="4421"/>
                  </a:cubicBezTo>
                  <a:lnTo>
                    <a:pt x="3964" y="4203"/>
                  </a:lnTo>
                  <a:cubicBezTo>
                    <a:pt x="3826" y="4306"/>
                    <a:pt x="3677" y="4393"/>
                    <a:pt x="3518" y="4460"/>
                  </a:cubicBezTo>
                  <a:lnTo>
                    <a:pt x="3518" y="4896"/>
                  </a:lnTo>
                  <a:cubicBezTo>
                    <a:pt x="3518" y="5081"/>
                    <a:pt x="3368" y="5232"/>
                    <a:pt x="3182" y="5232"/>
                  </a:cubicBezTo>
                  <a:close/>
                </a:path>
              </a:pathLst>
            </a:custGeom>
            <a:solidFill>
              <a:schemeClr val="accent5">
                <a:lumMod val="75000"/>
              </a:schemeClr>
            </a:solidFill>
            <a:ln>
              <a:noFill/>
            </a:ln>
            <a:effectLst/>
          </p:spPr>
          <p:txBody>
            <a:bodyPr wrap="none" anchor="ctr"/>
            <a:lstStyle/>
            <a:p>
              <a:endParaRPr lang="es-ES_tradnl" sz="1633"/>
            </a:p>
          </p:txBody>
        </p:sp>
        <p:grpSp>
          <p:nvGrpSpPr>
            <p:cNvPr id="47" name="Group 6">
              <a:extLst>
                <a:ext uri="{FF2B5EF4-FFF2-40B4-BE49-F238E27FC236}">
                  <a16:creationId xmlns:a16="http://schemas.microsoft.com/office/drawing/2014/main" id="{B8EC8A4F-E84F-9547-BDCD-B5DE8669688A}"/>
                </a:ext>
              </a:extLst>
            </p:cNvPr>
            <p:cNvGrpSpPr>
              <a:grpSpLocks/>
            </p:cNvGrpSpPr>
            <p:nvPr/>
          </p:nvGrpSpPr>
          <p:grpSpPr bwMode="auto">
            <a:xfrm>
              <a:off x="7512830" y="221160"/>
              <a:ext cx="1227236" cy="1584695"/>
              <a:chOff x="3309938" y="4121150"/>
              <a:chExt cx="1836737" cy="2371725"/>
            </a:xfrm>
            <a:solidFill>
              <a:schemeClr val="accent6">
                <a:lumMod val="75000"/>
              </a:schemeClr>
            </a:solidFill>
          </p:grpSpPr>
          <p:sp>
            <p:nvSpPr>
              <p:cNvPr id="80" name="Freeform 1">
                <a:extLst>
                  <a:ext uri="{FF2B5EF4-FFF2-40B4-BE49-F238E27FC236}">
                    <a16:creationId xmlns:a16="http://schemas.microsoft.com/office/drawing/2014/main" id="{A7194760-D5A8-5D40-BC3D-594C905C586F}"/>
                  </a:ext>
                </a:extLst>
              </p:cNvPr>
              <p:cNvSpPr>
                <a:spLocks noChangeArrowheads="1"/>
              </p:cNvSpPr>
              <p:nvPr/>
            </p:nvSpPr>
            <p:spPr bwMode="auto">
              <a:xfrm>
                <a:off x="4108450" y="5248275"/>
                <a:ext cx="290513" cy="741363"/>
              </a:xfrm>
              <a:custGeom>
                <a:avLst/>
                <a:gdLst>
                  <a:gd name="T0" fmla="*/ 175099 w 808"/>
                  <a:gd name="T1" fmla="*/ 51798 h 2061"/>
                  <a:gd name="T2" fmla="*/ 175099 w 808"/>
                  <a:gd name="T3" fmla="*/ 51798 h 2061"/>
                  <a:gd name="T4" fmla="*/ 289075 w 808"/>
                  <a:gd name="T5" fmla="*/ 210431 h 2061"/>
                  <a:gd name="T6" fmla="*/ 289075 w 808"/>
                  <a:gd name="T7" fmla="*/ 227697 h 2061"/>
                  <a:gd name="T8" fmla="*/ 221840 w 808"/>
                  <a:gd name="T9" fmla="*/ 227697 h 2061"/>
                  <a:gd name="T10" fmla="*/ 221840 w 808"/>
                  <a:gd name="T11" fmla="*/ 205754 h 2061"/>
                  <a:gd name="T12" fmla="*/ 221840 w 808"/>
                  <a:gd name="T13" fmla="*/ 205754 h 2061"/>
                  <a:gd name="T14" fmla="*/ 147414 w 808"/>
                  <a:gd name="T15" fmla="*/ 113668 h 2061"/>
                  <a:gd name="T16" fmla="*/ 147414 w 808"/>
                  <a:gd name="T17" fmla="*/ 113668 h 2061"/>
                  <a:gd name="T18" fmla="*/ 73707 w 808"/>
                  <a:gd name="T19" fmla="*/ 205754 h 2061"/>
                  <a:gd name="T20" fmla="*/ 73707 w 808"/>
                  <a:gd name="T21" fmla="*/ 205754 h 2061"/>
                  <a:gd name="T22" fmla="*/ 290153 w 808"/>
                  <a:gd name="T23" fmla="*/ 532731 h 2061"/>
                  <a:gd name="T24" fmla="*/ 290153 w 808"/>
                  <a:gd name="T25" fmla="*/ 532731 h 2061"/>
                  <a:gd name="T26" fmla="*/ 175099 w 808"/>
                  <a:gd name="T27" fmla="*/ 692083 h 2061"/>
                  <a:gd name="T28" fmla="*/ 175099 w 808"/>
                  <a:gd name="T29" fmla="*/ 741003 h 2061"/>
                  <a:gd name="T30" fmla="*/ 116133 w 808"/>
                  <a:gd name="T31" fmla="*/ 741003 h 2061"/>
                  <a:gd name="T32" fmla="*/ 116133 w 808"/>
                  <a:gd name="T33" fmla="*/ 692083 h 2061"/>
                  <a:gd name="T34" fmla="*/ 116133 w 808"/>
                  <a:gd name="T35" fmla="*/ 692083 h 2061"/>
                  <a:gd name="T36" fmla="*/ 0 w 808"/>
                  <a:gd name="T37" fmla="*/ 532731 h 2061"/>
                  <a:gd name="T38" fmla="*/ 0 w 808"/>
                  <a:gd name="T39" fmla="*/ 493163 h 2061"/>
                  <a:gd name="T40" fmla="*/ 67235 w 808"/>
                  <a:gd name="T41" fmla="*/ 493163 h 2061"/>
                  <a:gd name="T42" fmla="*/ 67235 w 808"/>
                  <a:gd name="T43" fmla="*/ 537407 h 2061"/>
                  <a:gd name="T44" fmla="*/ 67235 w 808"/>
                  <a:gd name="T45" fmla="*/ 537407 h 2061"/>
                  <a:gd name="T46" fmla="*/ 142740 w 808"/>
                  <a:gd name="T47" fmla="*/ 628774 h 2061"/>
                  <a:gd name="T48" fmla="*/ 142740 w 808"/>
                  <a:gd name="T49" fmla="*/ 628774 h 2061"/>
                  <a:gd name="T50" fmla="*/ 218244 w 808"/>
                  <a:gd name="T51" fmla="*/ 537407 h 2061"/>
                  <a:gd name="T52" fmla="*/ 218244 w 808"/>
                  <a:gd name="T53" fmla="*/ 537407 h 2061"/>
                  <a:gd name="T54" fmla="*/ 2876 w 808"/>
                  <a:gd name="T55" fmla="*/ 210431 h 2061"/>
                  <a:gd name="T56" fmla="*/ 2876 w 808"/>
                  <a:gd name="T57" fmla="*/ 210431 h 2061"/>
                  <a:gd name="T58" fmla="*/ 116133 w 808"/>
                  <a:gd name="T59" fmla="*/ 51798 h 2061"/>
                  <a:gd name="T60" fmla="*/ 116133 w 808"/>
                  <a:gd name="T61" fmla="*/ 0 h 2061"/>
                  <a:gd name="T62" fmla="*/ 175099 w 808"/>
                  <a:gd name="T63" fmla="*/ 0 h 2061"/>
                  <a:gd name="T64" fmla="*/ 175099 w 808"/>
                  <a:gd name="T65" fmla="*/ 51798 h 206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808" h="2061">
                    <a:moveTo>
                      <a:pt x="487" y="144"/>
                    </a:moveTo>
                    <a:lnTo>
                      <a:pt x="487" y="144"/>
                    </a:lnTo>
                    <a:cubicBezTo>
                      <a:pt x="705" y="175"/>
                      <a:pt x="804" y="344"/>
                      <a:pt x="804" y="585"/>
                    </a:cubicBezTo>
                    <a:lnTo>
                      <a:pt x="804" y="633"/>
                    </a:lnTo>
                    <a:lnTo>
                      <a:pt x="617" y="633"/>
                    </a:lnTo>
                    <a:lnTo>
                      <a:pt x="617" y="572"/>
                    </a:lnTo>
                    <a:cubicBezTo>
                      <a:pt x="617" y="413"/>
                      <a:pt x="553" y="316"/>
                      <a:pt x="410" y="316"/>
                    </a:cubicBezTo>
                    <a:cubicBezTo>
                      <a:pt x="269" y="316"/>
                      <a:pt x="205" y="413"/>
                      <a:pt x="205" y="572"/>
                    </a:cubicBezTo>
                    <a:cubicBezTo>
                      <a:pt x="205" y="974"/>
                      <a:pt x="807" y="977"/>
                      <a:pt x="807" y="1481"/>
                    </a:cubicBezTo>
                    <a:cubicBezTo>
                      <a:pt x="807" y="1722"/>
                      <a:pt x="705" y="1893"/>
                      <a:pt x="487" y="1924"/>
                    </a:cubicBezTo>
                    <a:lnTo>
                      <a:pt x="487" y="2060"/>
                    </a:lnTo>
                    <a:lnTo>
                      <a:pt x="323" y="2060"/>
                    </a:lnTo>
                    <a:lnTo>
                      <a:pt x="323" y="1924"/>
                    </a:lnTo>
                    <a:cubicBezTo>
                      <a:pt x="100" y="1893"/>
                      <a:pt x="0" y="1724"/>
                      <a:pt x="0" y="1481"/>
                    </a:cubicBezTo>
                    <a:lnTo>
                      <a:pt x="0" y="1371"/>
                    </a:lnTo>
                    <a:lnTo>
                      <a:pt x="187" y="1371"/>
                    </a:lnTo>
                    <a:lnTo>
                      <a:pt x="187" y="1494"/>
                    </a:lnTo>
                    <a:cubicBezTo>
                      <a:pt x="187" y="1656"/>
                      <a:pt x="254" y="1748"/>
                      <a:pt x="397" y="1748"/>
                    </a:cubicBezTo>
                    <a:cubicBezTo>
                      <a:pt x="543" y="1748"/>
                      <a:pt x="607" y="1656"/>
                      <a:pt x="607" y="1494"/>
                    </a:cubicBezTo>
                    <a:cubicBezTo>
                      <a:pt x="607" y="1095"/>
                      <a:pt x="8" y="1089"/>
                      <a:pt x="8" y="585"/>
                    </a:cubicBezTo>
                    <a:cubicBezTo>
                      <a:pt x="8" y="339"/>
                      <a:pt x="107" y="177"/>
                      <a:pt x="323" y="144"/>
                    </a:cubicBezTo>
                    <a:lnTo>
                      <a:pt x="323" y="0"/>
                    </a:lnTo>
                    <a:lnTo>
                      <a:pt x="487" y="0"/>
                    </a:lnTo>
                    <a:lnTo>
                      <a:pt x="487" y="14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81" name="Freeform 31">
                <a:extLst>
                  <a:ext uri="{FF2B5EF4-FFF2-40B4-BE49-F238E27FC236}">
                    <a16:creationId xmlns:a16="http://schemas.microsoft.com/office/drawing/2014/main" id="{EF85DF17-0D96-6647-A9B5-777B0B6A4A2C}"/>
                  </a:ext>
                </a:extLst>
              </p:cNvPr>
              <p:cNvSpPr>
                <a:spLocks noChangeArrowheads="1"/>
              </p:cNvSpPr>
              <p:nvPr/>
            </p:nvSpPr>
            <p:spPr bwMode="auto">
              <a:xfrm>
                <a:off x="3309938" y="4754563"/>
                <a:ext cx="1836737" cy="1738312"/>
              </a:xfrm>
              <a:custGeom>
                <a:avLst/>
                <a:gdLst>
                  <a:gd name="T0" fmla="*/ 918008 w 5102"/>
                  <a:gd name="T1" fmla="*/ 64782 h 4830"/>
                  <a:gd name="T2" fmla="*/ 918008 w 5102"/>
                  <a:gd name="T3" fmla="*/ 64782 h 4830"/>
                  <a:gd name="T4" fmla="*/ 317163 w 5102"/>
                  <a:gd name="T5" fmla="*/ 396609 h 4830"/>
                  <a:gd name="T6" fmla="*/ 317163 w 5102"/>
                  <a:gd name="T7" fmla="*/ 396609 h 4830"/>
                  <a:gd name="T8" fmla="*/ 64801 w 5102"/>
                  <a:gd name="T9" fmla="*/ 1044787 h 4830"/>
                  <a:gd name="T10" fmla="*/ 64801 w 5102"/>
                  <a:gd name="T11" fmla="*/ 1044787 h 4830"/>
                  <a:gd name="T12" fmla="*/ 918008 w 5102"/>
                  <a:gd name="T13" fmla="*/ 1672810 h 4830"/>
                  <a:gd name="T14" fmla="*/ 918008 w 5102"/>
                  <a:gd name="T15" fmla="*/ 1672810 h 4830"/>
                  <a:gd name="T16" fmla="*/ 1771216 w 5102"/>
                  <a:gd name="T17" fmla="*/ 1044787 h 4830"/>
                  <a:gd name="T18" fmla="*/ 1771216 w 5102"/>
                  <a:gd name="T19" fmla="*/ 1044787 h 4830"/>
                  <a:gd name="T20" fmla="*/ 1518854 w 5102"/>
                  <a:gd name="T21" fmla="*/ 396609 h 4830"/>
                  <a:gd name="T22" fmla="*/ 1518854 w 5102"/>
                  <a:gd name="T23" fmla="*/ 396609 h 4830"/>
                  <a:gd name="T24" fmla="*/ 918008 w 5102"/>
                  <a:gd name="T25" fmla="*/ 64782 h 4830"/>
                  <a:gd name="T26" fmla="*/ 918008 w 5102"/>
                  <a:gd name="T27" fmla="*/ 1737952 h 4830"/>
                  <a:gd name="T28" fmla="*/ 918008 w 5102"/>
                  <a:gd name="T29" fmla="*/ 1737952 h 4830"/>
                  <a:gd name="T30" fmla="*/ 0 w 5102"/>
                  <a:gd name="T31" fmla="*/ 1044787 h 4830"/>
                  <a:gd name="T32" fmla="*/ 0 w 5102"/>
                  <a:gd name="T33" fmla="*/ 1044787 h 4830"/>
                  <a:gd name="T34" fmla="*/ 918008 w 5102"/>
                  <a:gd name="T35" fmla="*/ 0 h 4830"/>
                  <a:gd name="T36" fmla="*/ 918008 w 5102"/>
                  <a:gd name="T37" fmla="*/ 0 h 4830"/>
                  <a:gd name="T38" fmla="*/ 1569615 w 5102"/>
                  <a:gd name="T39" fmla="*/ 355940 h 4830"/>
                  <a:gd name="T40" fmla="*/ 1569615 w 5102"/>
                  <a:gd name="T41" fmla="*/ 355940 h 4830"/>
                  <a:gd name="T42" fmla="*/ 1836377 w 5102"/>
                  <a:gd name="T43" fmla="*/ 1044787 h 4830"/>
                  <a:gd name="T44" fmla="*/ 1836377 w 5102"/>
                  <a:gd name="T45" fmla="*/ 1044787 h 4830"/>
                  <a:gd name="T46" fmla="*/ 918008 w 5102"/>
                  <a:gd name="T47" fmla="*/ 1737952 h 483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5102" h="4830">
                    <a:moveTo>
                      <a:pt x="2550" y="180"/>
                    </a:moveTo>
                    <a:lnTo>
                      <a:pt x="2550" y="180"/>
                    </a:lnTo>
                    <a:cubicBezTo>
                      <a:pt x="1952" y="180"/>
                      <a:pt x="1360" y="507"/>
                      <a:pt x="881" y="1102"/>
                    </a:cubicBezTo>
                    <a:cubicBezTo>
                      <a:pt x="449" y="1638"/>
                      <a:pt x="180" y="2329"/>
                      <a:pt x="180" y="2903"/>
                    </a:cubicBezTo>
                    <a:cubicBezTo>
                      <a:pt x="180" y="3963"/>
                      <a:pt x="1111" y="4648"/>
                      <a:pt x="2550" y="4648"/>
                    </a:cubicBezTo>
                    <a:cubicBezTo>
                      <a:pt x="3989" y="4648"/>
                      <a:pt x="4920" y="3963"/>
                      <a:pt x="4920" y="2903"/>
                    </a:cubicBezTo>
                    <a:cubicBezTo>
                      <a:pt x="4920" y="2329"/>
                      <a:pt x="4651" y="1638"/>
                      <a:pt x="4219" y="1102"/>
                    </a:cubicBezTo>
                    <a:cubicBezTo>
                      <a:pt x="3741" y="507"/>
                      <a:pt x="3149" y="180"/>
                      <a:pt x="2550" y="180"/>
                    </a:cubicBezTo>
                    <a:close/>
                    <a:moveTo>
                      <a:pt x="2550" y="4829"/>
                    </a:moveTo>
                    <a:lnTo>
                      <a:pt x="2550" y="4829"/>
                    </a:lnTo>
                    <a:cubicBezTo>
                      <a:pt x="1001" y="4829"/>
                      <a:pt x="0" y="4072"/>
                      <a:pt x="0" y="2903"/>
                    </a:cubicBezTo>
                    <a:cubicBezTo>
                      <a:pt x="0" y="1596"/>
                      <a:pt x="1176" y="0"/>
                      <a:pt x="2550" y="0"/>
                    </a:cubicBezTo>
                    <a:cubicBezTo>
                      <a:pt x="3204" y="0"/>
                      <a:pt x="3846" y="351"/>
                      <a:pt x="4360" y="989"/>
                    </a:cubicBezTo>
                    <a:cubicBezTo>
                      <a:pt x="4823" y="1564"/>
                      <a:pt x="5101" y="2280"/>
                      <a:pt x="5101" y="2903"/>
                    </a:cubicBezTo>
                    <a:cubicBezTo>
                      <a:pt x="5101" y="4072"/>
                      <a:pt x="4099" y="4829"/>
                      <a:pt x="2550" y="4829"/>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82" name="Freeform 32">
                <a:extLst>
                  <a:ext uri="{FF2B5EF4-FFF2-40B4-BE49-F238E27FC236}">
                    <a16:creationId xmlns:a16="http://schemas.microsoft.com/office/drawing/2014/main" id="{F48E5E6C-CD9C-174D-981C-DF077DB26665}"/>
                  </a:ext>
                </a:extLst>
              </p:cNvPr>
              <p:cNvSpPr>
                <a:spLocks noChangeArrowheads="1"/>
              </p:cNvSpPr>
              <p:nvPr/>
            </p:nvSpPr>
            <p:spPr bwMode="auto">
              <a:xfrm>
                <a:off x="3843338" y="4121150"/>
                <a:ext cx="769937" cy="534988"/>
              </a:xfrm>
              <a:custGeom>
                <a:avLst/>
                <a:gdLst>
                  <a:gd name="T0" fmla="*/ 80705 w 2137"/>
                  <a:gd name="T1" fmla="*/ 65076 h 1488"/>
                  <a:gd name="T2" fmla="*/ 381546 w 2137"/>
                  <a:gd name="T3" fmla="*/ 466676 h 1488"/>
                  <a:gd name="T4" fmla="*/ 381546 w 2137"/>
                  <a:gd name="T5" fmla="*/ 466676 h 1488"/>
                  <a:gd name="T6" fmla="*/ 384788 w 2137"/>
                  <a:gd name="T7" fmla="*/ 469553 h 1488"/>
                  <a:gd name="T8" fmla="*/ 384788 w 2137"/>
                  <a:gd name="T9" fmla="*/ 469553 h 1488"/>
                  <a:gd name="T10" fmla="*/ 388031 w 2137"/>
                  <a:gd name="T11" fmla="*/ 466676 h 1488"/>
                  <a:gd name="T12" fmla="*/ 688872 w 2137"/>
                  <a:gd name="T13" fmla="*/ 65076 h 1488"/>
                  <a:gd name="T14" fmla="*/ 80705 w 2137"/>
                  <a:gd name="T15" fmla="*/ 65076 h 1488"/>
                  <a:gd name="T16" fmla="*/ 384788 w 2137"/>
                  <a:gd name="T17" fmla="*/ 534628 h 1488"/>
                  <a:gd name="T18" fmla="*/ 384788 w 2137"/>
                  <a:gd name="T19" fmla="*/ 534628 h 1488"/>
                  <a:gd name="T20" fmla="*/ 329664 w 2137"/>
                  <a:gd name="T21" fmla="*/ 505506 h 1488"/>
                  <a:gd name="T22" fmla="*/ 19095 w 2137"/>
                  <a:gd name="T23" fmla="*/ 90962 h 1488"/>
                  <a:gd name="T24" fmla="*/ 19095 w 2137"/>
                  <a:gd name="T25" fmla="*/ 90962 h 1488"/>
                  <a:gd name="T26" fmla="*/ 9728 w 2137"/>
                  <a:gd name="T27" fmla="*/ 29482 h 1488"/>
                  <a:gd name="T28" fmla="*/ 9728 w 2137"/>
                  <a:gd name="T29" fmla="*/ 29482 h 1488"/>
                  <a:gd name="T30" fmla="*/ 64852 w 2137"/>
                  <a:gd name="T31" fmla="*/ 0 h 1488"/>
                  <a:gd name="T32" fmla="*/ 705085 w 2137"/>
                  <a:gd name="T33" fmla="*/ 0 h 1488"/>
                  <a:gd name="T34" fmla="*/ 705085 w 2137"/>
                  <a:gd name="T35" fmla="*/ 0 h 1488"/>
                  <a:gd name="T36" fmla="*/ 760209 w 2137"/>
                  <a:gd name="T37" fmla="*/ 29482 h 1488"/>
                  <a:gd name="T38" fmla="*/ 760209 w 2137"/>
                  <a:gd name="T39" fmla="*/ 29482 h 1488"/>
                  <a:gd name="T40" fmla="*/ 750842 w 2137"/>
                  <a:gd name="T41" fmla="*/ 90962 h 1488"/>
                  <a:gd name="T42" fmla="*/ 440273 w 2137"/>
                  <a:gd name="T43" fmla="*/ 505506 h 1488"/>
                  <a:gd name="T44" fmla="*/ 440273 w 2137"/>
                  <a:gd name="T45" fmla="*/ 505506 h 1488"/>
                  <a:gd name="T46" fmla="*/ 384788 w 2137"/>
                  <a:gd name="T47" fmla="*/ 534628 h 148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2137" h="1488">
                    <a:moveTo>
                      <a:pt x="224" y="181"/>
                    </a:moveTo>
                    <a:lnTo>
                      <a:pt x="1059" y="1298"/>
                    </a:lnTo>
                    <a:cubicBezTo>
                      <a:pt x="1063" y="1303"/>
                      <a:pt x="1067" y="1305"/>
                      <a:pt x="1068" y="1306"/>
                    </a:cubicBezTo>
                    <a:cubicBezTo>
                      <a:pt x="1070" y="1305"/>
                      <a:pt x="1073" y="1303"/>
                      <a:pt x="1077" y="1298"/>
                    </a:cubicBezTo>
                    <a:lnTo>
                      <a:pt x="1912" y="181"/>
                    </a:lnTo>
                    <a:lnTo>
                      <a:pt x="224" y="181"/>
                    </a:lnTo>
                    <a:close/>
                    <a:moveTo>
                      <a:pt x="1068" y="1487"/>
                    </a:moveTo>
                    <a:lnTo>
                      <a:pt x="1068" y="1487"/>
                    </a:lnTo>
                    <a:cubicBezTo>
                      <a:pt x="1009" y="1487"/>
                      <a:pt x="953" y="1457"/>
                      <a:pt x="915" y="1406"/>
                    </a:cubicBezTo>
                    <a:lnTo>
                      <a:pt x="53" y="253"/>
                    </a:lnTo>
                    <a:cubicBezTo>
                      <a:pt x="10" y="197"/>
                      <a:pt x="0" y="134"/>
                      <a:pt x="27" y="82"/>
                    </a:cubicBezTo>
                    <a:cubicBezTo>
                      <a:pt x="53" y="30"/>
                      <a:pt x="108" y="0"/>
                      <a:pt x="180" y="0"/>
                    </a:cubicBezTo>
                    <a:lnTo>
                      <a:pt x="1957" y="0"/>
                    </a:lnTo>
                    <a:cubicBezTo>
                      <a:pt x="2028" y="0"/>
                      <a:pt x="2084" y="30"/>
                      <a:pt x="2110" y="82"/>
                    </a:cubicBezTo>
                    <a:cubicBezTo>
                      <a:pt x="2136" y="134"/>
                      <a:pt x="2126" y="197"/>
                      <a:pt x="2084" y="253"/>
                    </a:cubicBezTo>
                    <a:lnTo>
                      <a:pt x="1222" y="1406"/>
                    </a:lnTo>
                    <a:cubicBezTo>
                      <a:pt x="1183" y="1457"/>
                      <a:pt x="1128" y="1487"/>
                      <a:pt x="1068" y="1487"/>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83" name="Freeform 33">
                <a:extLst>
                  <a:ext uri="{FF2B5EF4-FFF2-40B4-BE49-F238E27FC236}">
                    <a16:creationId xmlns:a16="http://schemas.microsoft.com/office/drawing/2014/main" id="{7316F27F-040F-7840-ADF0-1D80C1A9B9D2}"/>
                  </a:ext>
                </a:extLst>
              </p:cNvPr>
              <p:cNvSpPr>
                <a:spLocks noChangeArrowheads="1"/>
              </p:cNvSpPr>
              <p:nvPr/>
            </p:nvSpPr>
            <p:spPr bwMode="auto">
              <a:xfrm>
                <a:off x="4024313" y="4597400"/>
                <a:ext cx="407987" cy="222250"/>
              </a:xfrm>
              <a:custGeom>
                <a:avLst/>
                <a:gdLst>
                  <a:gd name="T0" fmla="*/ 111007 w 1132"/>
                  <a:gd name="T1" fmla="*/ 64987 h 619"/>
                  <a:gd name="T2" fmla="*/ 111007 w 1132"/>
                  <a:gd name="T3" fmla="*/ 64987 h 619"/>
                  <a:gd name="T4" fmla="*/ 64874 w 1132"/>
                  <a:gd name="T5" fmla="*/ 110945 h 619"/>
                  <a:gd name="T6" fmla="*/ 64874 w 1132"/>
                  <a:gd name="T7" fmla="*/ 110945 h 619"/>
                  <a:gd name="T8" fmla="*/ 111007 w 1132"/>
                  <a:gd name="T9" fmla="*/ 157263 h 619"/>
                  <a:gd name="T10" fmla="*/ 296259 w 1132"/>
                  <a:gd name="T11" fmla="*/ 157263 h 619"/>
                  <a:gd name="T12" fmla="*/ 296259 w 1132"/>
                  <a:gd name="T13" fmla="*/ 157263 h 619"/>
                  <a:gd name="T14" fmla="*/ 342392 w 1132"/>
                  <a:gd name="T15" fmla="*/ 110945 h 619"/>
                  <a:gd name="T16" fmla="*/ 342392 w 1132"/>
                  <a:gd name="T17" fmla="*/ 110945 h 619"/>
                  <a:gd name="T18" fmla="*/ 296259 w 1132"/>
                  <a:gd name="T19" fmla="*/ 64987 h 619"/>
                  <a:gd name="T20" fmla="*/ 111007 w 1132"/>
                  <a:gd name="T21" fmla="*/ 64987 h 619"/>
                  <a:gd name="T22" fmla="*/ 296259 w 1132"/>
                  <a:gd name="T23" fmla="*/ 221891 h 619"/>
                  <a:gd name="T24" fmla="*/ 111007 w 1132"/>
                  <a:gd name="T25" fmla="*/ 221891 h 619"/>
                  <a:gd name="T26" fmla="*/ 111007 w 1132"/>
                  <a:gd name="T27" fmla="*/ 221891 h 619"/>
                  <a:gd name="T28" fmla="*/ 0 w 1132"/>
                  <a:gd name="T29" fmla="*/ 110945 h 619"/>
                  <a:gd name="T30" fmla="*/ 0 w 1132"/>
                  <a:gd name="T31" fmla="*/ 110945 h 619"/>
                  <a:gd name="T32" fmla="*/ 111007 w 1132"/>
                  <a:gd name="T33" fmla="*/ 0 h 619"/>
                  <a:gd name="T34" fmla="*/ 296259 w 1132"/>
                  <a:gd name="T35" fmla="*/ 0 h 619"/>
                  <a:gd name="T36" fmla="*/ 296259 w 1132"/>
                  <a:gd name="T37" fmla="*/ 0 h 619"/>
                  <a:gd name="T38" fmla="*/ 407627 w 1132"/>
                  <a:gd name="T39" fmla="*/ 110945 h 619"/>
                  <a:gd name="T40" fmla="*/ 407627 w 1132"/>
                  <a:gd name="T41" fmla="*/ 110945 h 619"/>
                  <a:gd name="T42" fmla="*/ 296259 w 1132"/>
                  <a:gd name="T43" fmla="*/ 221891 h 61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132" h="619">
                    <a:moveTo>
                      <a:pt x="308" y="181"/>
                    </a:moveTo>
                    <a:lnTo>
                      <a:pt x="308" y="181"/>
                    </a:lnTo>
                    <a:cubicBezTo>
                      <a:pt x="237" y="181"/>
                      <a:pt x="180" y="239"/>
                      <a:pt x="180" y="309"/>
                    </a:cubicBezTo>
                    <a:cubicBezTo>
                      <a:pt x="180" y="380"/>
                      <a:pt x="237" y="438"/>
                      <a:pt x="308" y="438"/>
                    </a:cubicBezTo>
                    <a:lnTo>
                      <a:pt x="822" y="438"/>
                    </a:lnTo>
                    <a:cubicBezTo>
                      <a:pt x="893" y="438"/>
                      <a:pt x="950" y="380"/>
                      <a:pt x="950" y="309"/>
                    </a:cubicBezTo>
                    <a:cubicBezTo>
                      <a:pt x="950" y="239"/>
                      <a:pt x="893" y="181"/>
                      <a:pt x="822" y="181"/>
                    </a:cubicBezTo>
                    <a:lnTo>
                      <a:pt x="308" y="181"/>
                    </a:lnTo>
                    <a:close/>
                    <a:moveTo>
                      <a:pt x="822" y="618"/>
                    </a:moveTo>
                    <a:lnTo>
                      <a:pt x="308" y="618"/>
                    </a:lnTo>
                    <a:cubicBezTo>
                      <a:pt x="138" y="618"/>
                      <a:pt x="0" y="480"/>
                      <a:pt x="0" y="309"/>
                    </a:cubicBezTo>
                    <a:cubicBezTo>
                      <a:pt x="0" y="139"/>
                      <a:pt x="138" y="0"/>
                      <a:pt x="308" y="0"/>
                    </a:cubicBezTo>
                    <a:lnTo>
                      <a:pt x="822" y="0"/>
                    </a:lnTo>
                    <a:cubicBezTo>
                      <a:pt x="993" y="0"/>
                      <a:pt x="1131" y="139"/>
                      <a:pt x="1131" y="309"/>
                    </a:cubicBezTo>
                    <a:cubicBezTo>
                      <a:pt x="1131" y="480"/>
                      <a:pt x="993" y="618"/>
                      <a:pt x="822" y="61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grpSp>
        <p:grpSp>
          <p:nvGrpSpPr>
            <p:cNvPr id="48" name="Group 9">
              <a:extLst>
                <a:ext uri="{FF2B5EF4-FFF2-40B4-BE49-F238E27FC236}">
                  <a16:creationId xmlns:a16="http://schemas.microsoft.com/office/drawing/2014/main" id="{7F5D671C-232B-8048-A403-0A6775C7D90F}"/>
                </a:ext>
              </a:extLst>
            </p:cNvPr>
            <p:cNvGrpSpPr>
              <a:grpSpLocks/>
            </p:cNvGrpSpPr>
            <p:nvPr/>
          </p:nvGrpSpPr>
          <p:grpSpPr bwMode="auto">
            <a:xfrm>
              <a:off x="4356092" y="808244"/>
              <a:ext cx="1245270" cy="711734"/>
              <a:chOff x="5507038" y="1647825"/>
              <a:chExt cx="1863725" cy="1065213"/>
            </a:xfrm>
            <a:solidFill>
              <a:schemeClr val="accent4">
                <a:lumMod val="75000"/>
              </a:schemeClr>
            </a:solidFill>
          </p:grpSpPr>
          <p:sp>
            <p:nvSpPr>
              <p:cNvPr id="78" name="Freeform 34">
                <a:extLst>
                  <a:ext uri="{FF2B5EF4-FFF2-40B4-BE49-F238E27FC236}">
                    <a16:creationId xmlns:a16="http://schemas.microsoft.com/office/drawing/2014/main" id="{006925E0-B5C2-FE4E-A86D-201588E59A91}"/>
                  </a:ext>
                </a:extLst>
              </p:cNvPr>
              <p:cNvSpPr>
                <a:spLocks noChangeArrowheads="1"/>
              </p:cNvSpPr>
              <p:nvPr/>
            </p:nvSpPr>
            <p:spPr bwMode="auto">
              <a:xfrm>
                <a:off x="7092950" y="1647825"/>
                <a:ext cx="277813" cy="246063"/>
              </a:xfrm>
              <a:custGeom>
                <a:avLst/>
                <a:gdLst>
                  <a:gd name="T0" fmla="*/ 15474 w 772"/>
                  <a:gd name="T1" fmla="*/ 110764 h 682"/>
                  <a:gd name="T2" fmla="*/ 15474 w 772"/>
                  <a:gd name="T3" fmla="*/ 110764 h 682"/>
                  <a:gd name="T4" fmla="*/ 17273 w 772"/>
                  <a:gd name="T5" fmla="*/ 139989 h 682"/>
                  <a:gd name="T6" fmla="*/ 250823 w 772"/>
                  <a:gd name="T7" fmla="*/ 238486 h 682"/>
                  <a:gd name="T8" fmla="*/ 250823 w 772"/>
                  <a:gd name="T9" fmla="*/ 238486 h 682"/>
                  <a:gd name="T10" fmla="*/ 272775 w 772"/>
                  <a:gd name="T11" fmla="*/ 219725 h 682"/>
                  <a:gd name="T12" fmla="*/ 224554 w 772"/>
                  <a:gd name="T13" fmla="*/ 24173 h 682"/>
                  <a:gd name="T14" fmla="*/ 224554 w 772"/>
                  <a:gd name="T15" fmla="*/ 24173 h 682"/>
                  <a:gd name="T16" fmla="*/ 188927 w 772"/>
                  <a:gd name="T17" fmla="*/ 9020 h 682"/>
                  <a:gd name="T18" fmla="*/ 15474 w 772"/>
                  <a:gd name="T19" fmla="*/ 110764 h 68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72" h="682">
                    <a:moveTo>
                      <a:pt x="43" y="307"/>
                    </a:moveTo>
                    <a:lnTo>
                      <a:pt x="43" y="307"/>
                    </a:lnTo>
                    <a:cubicBezTo>
                      <a:pt x="0" y="332"/>
                      <a:pt x="2" y="368"/>
                      <a:pt x="48" y="388"/>
                    </a:cubicBezTo>
                    <a:lnTo>
                      <a:pt x="697" y="661"/>
                    </a:lnTo>
                    <a:cubicBezTo>
                      <a:pt x="743" y="681"/>
                      <a:pt x="771" y="657"/>
                      <a:pt x="758" y="609"/>
                    </a:cubicBezTo>
                    <a:lnTo>
                      <a:pt x="624" y="67"/>
                    </a:lnTo>
                    <a:cubicBezTo>
                      <a:pt x="612" y="19"/>
                      <a:pt x="567" y="0"/>
                      <a:pt x="525" y="25"/>
                    </a:cubicBezTo>
                    <a:lnTo>
                      <a:pt x="43" y="30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79" name="Freeform 35">
                <a:extLst>
                  <a:ext uri="{FF2B5EF4-FFF2-40B4-BE49-F238E27FC236}">
                    <a16:creationId xmlns:a16="http://schemas.microsoft.com/office/drawing/2014/main" id="{A573D325-D291-B34F-B2A2-91EC545D2C5E}"/>
                  </a:ext>
                </a:extLst>
              </p:cNvPr>
              <p:cNvSpPr>
                <a:spLocks noChangeArrowheads="1"/>
              </p:cNvSpPr>
              <p:nvPr/>
            </p:nvSpPr>
            <p:spPr bwMode="auto">
              <a:xfrm>
                <a:off x="5507038" y="1752600"/>
                <a:ext cx="1771650" cy="960438"/>
              </a:xfrm>
              <a:custGeom>
                <a:avLst/>
                <a:gdLst>
                  <a:gd name="T0" fmla="*/ 37067 w 4923"/>
                  <a:gd name="T1" fmla="*/ 960078 h 2666"/>
                  <a:gd name="T2" fmla="*/ 37067 w 4923"/>
                  <a:gd name="T3" fmla="*/ 960078 h 2666"/>
                  <a:gd name="T4" fmla="*/ 20873 w 4923"/>
                  <a:gd name="T5" fmla="*/ 955755 h 2666"/>
                  <a:gd name="T6" fmla="*/ 20873 w 4923"/>
                  <a:gd name="T7" fmla="*/ 955755 h 2666"/>
                  <a:gd name="T8" fmla="*/ 8637 w 4923"/>
                  <a:gd name="T9" fmla="*/ 911443 h 2666"/>
                  <a:gd name="T10" fmla="*/ 393340 w 4923"/>
                  <a:gd name="T11" fmla="*/ 235967 h 2666"/>
                  <a:gd name="T12" fmla="*/ 393340 w 4923"/>
                  <a:gd name="T13" fmla="*/ 235967 h 2666"/>
                  <a:gd name="T14" fmla="*/ 445522 w 4923"/>
                  <a:gd name="T15" fmla="*/ 201742 h 2666"/>
                  <a:gd name="T16" fmla="*/ 445522 w 4923"/>
                  <a:gd name="T17" fmla="*/ 201742 h 2666"/>
                  <a:gd name="T18" fmla="*/ 499143 w 4923"/>
                  <a:gd name="T19" fmla="*/ 233805 h 2666"/>
                  <a:gd name="T20" fmla="*/ 747814 w 4923"/>
                  <a:gd name="T21" fmla="*/ 631526 h 2666"/>
                  <a:gd name="T22" fmla="*/ 987129 w 4923"/>
                  <a:gd name="T23" fmla="*/ 284241 h 2666"/>
                  <a:gd name="T24" fmla="*/ 987129 w 4923"/>
                  <a:gd name="T25" fmla="*/ 284241 h 2666"/>
                  <a:gd name="T26" fmla="*/ 1040390 w 4923"/>
                  <a:gd name="T27" fmla="*/ 253979 h 2666"/>
                  <a:gd name="T28" fmla="*/ 1040390 w 4923"/>
                  <a:gd name="T29" fmla="*/ 253979 h 2666"/>
                  <a:gd name="T30" fmla="*/ 1041830 w 4923"/>
                  <a:gd name="T31" fmla="*/ 253979 h 2666"/>
                  <a:gd name="T32" fmla="*/ 1041830 w 4923"/>
                  <a:gd name="T33" fmla="*/ 253979 h 2666"/>
                  <a:gd name="T34" fmla="*/ 1095091 w 4923"/>
                  <a:gd name="T35" fmla="*/ 286402 h 2666"/>
                  <a:gd name="T36" fmla="*/ 1373991 w 4923"/>
                  <a:gd name="T37" fmla="*/ 730956 h 2666"/>
                  <a:gd name="T38" fmla="*/ 1704714 w 4923"/>
                  <a:gd name="T39" fmla="*/ 23056 h 2666"/>
                  <a:gd name="T40" fmla="*/ 1704714 w 4923"/>
                  <a:gd name="T41" fmla="*/ 23056 h 2666"/>
                  <a:gd name="T42" fmla="*/ 1747898 w 4923"/>
                  <a:gd name="T43" fmla="*/ 7565 h 2666"/>
                  <a:gd name="T44" fmla="*/ 1747898 w 4923"/>
                  <a:gd name="T45" fmla="*/ 7565 h 2666"/>
                  <a:gd name="T46" fmla="*/ 1763733 w 4923"/>
                  <a:gd name="T47" fmla="*/ 50796 h 2666"/>
                  <a:gd name="T48" fmla="*/ 1428332 w 4923"/>
                  <a:gd name="T49" fmla="*/ 768422 h 2666"/>
                  <a:gd name="T50" fmla="*/ 1428332 w 4923"/>
                  <a:gd name="T51" fmla="*/ 768422 h 2666"/>
                  <a:gd name="T52" fmla="*/ 1378670 w 4923"/>
                  <a:gd name="T53" fmla="*/ 806249 h 2666"/>
                  <a:gd name="T54" fmla="*/ 1378670 w 4923"/>
                  <a:gd name="T55" fmla="*/ 806249 h 2666"/>
                  <a:gd name="T56" fmla="*/ 1324329 w 4923"/>
                  <a:gd name="T57" fmla="*/ 774907 h 2666"/>
                  <a:gd name="T58" fmla="*/ 1040390 w 4923"/>
                  <a:gd name="T59" fmla="*/ 321707 h 2666"/>
                  <a:gd name="T60" fmla="*/ 801075 w 4923"/>
                  <a:gd name="T61" fmla="*/ 668992 h 2666"/>
                  <a:gd name="T62" fmla="*/ 801075 w 4923"/>
                  <a:gd name="T63" fmla="*/ 668992 h 2666"/>
                  <a:gd name="T64" fmla="*/ 746015 w 4923"/>
                  <a:gd name="T65" fmla="*/ 698893 h 2666"/>
                  <a:gd name="T66" fmla="*/ 746015 w 4923"/>
                  <a:gd name="T67" fmla="*/ 698893 h 2666"/>
                  <a:gd name="T68" fmla="*/ 692754 w 4923"/>
                  <a:gd name="T69" fmla="*/ 666470 h 2666"/>
                  <a:gd name="T70" fmla="*/ 446961 w 4923"/>
                  <a:gd name="T71" fmla="*/ 273073 h 2666"/>
                  <a:gd name="T72" fmla="*/ 65497 w 4923"/>
                  <a:gd name="T73" fmla="*/ 943506 h 2666"/>
                  <a:gd name="T74" fmla="*/ 65497 w 4923"/>
                  <a:gd name="T75" fmla="*/ 943506 h 2666"/>
                  <a:gd name="T76" fmla="*/ 37067 w 4923"/>
                  <a:gd name="T77" fmla="*/ 960078 h 266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4923" h="2666">
                    <a:moveTo>
                      <a:pt x="103" y="2665"/>
                    </a:moveTo>
                    <a:lnTo>
                      <a:pt x="103" y="2665"/>
                    </a:lnTo>
                    <a:cubicBezTo>
                      <a:pt x="88" y="2665"/>
                      <a:pt x="73" y="2661"/>
                      <a:pt x="58" y="2653"/>
                    </a:cubicBezTo>
                    <a:cubicBezTo>
                      <a:pt x="15" y="2628"/>
                      <a:pt x="0" y="2573"/>
                      <a:pt x="24" y="2530"/>
                    </a:cubicBezTo>
                    <a:lnTo>
                      <a:pt x="1093" y="655"/>
                    </a:lnTo>
                    <a:cubicBezTo>
                      <a:pt x="1127" y="596"/>
                      <a:pt x="1179" y="561"/>
                      <a:pt x="1238" y="560"/>
                    </a:cubicBezTo>
                    <a:cubicBezTo>
                      <a:pt x="1297" y="560"/>
                      <a:pt x="1351" y="591"/>
                      <a:pt x="1387" y="649"/>
                    </a:cubicBezTo>
                    <a:lnTo>
                      <a:pt x="2078" y="1753"/>
                    </a:lnTo>
                    <a:lnTo>
                      <a:pt x="2743" y="789"/>
                    </a:lnTo>
                    <a:cubicBezTo>
                      <a:pt x="2780" y="735"/>
                      <a:pt x="2834" y="705"/>
                      <a:pt x="2891" y="705"/>
                    </a:cubicBezTo>
                    <a:cubicBezTo>
                      <a:pt x="2893" y="705"/>
                      <a:pt x="2894" y="705"/>
                      <a:pt x="2895" y="705"/>
                    </a:cubicBezTo>
                    <a:cubicBezTo>
                      <a:pt x="2954" y="706"/>
                      <a:pt x="3008" y="739"/>
                      <a:pt x="3043" y="795"/>
                    </a:cubicBezTo>
                    <a:lnTo>
                      <a:pt x="3818" y="2029"/>
                    </a:lnTo>
                    <a:lnTo>
                      <a:pt x="4737" y="64"/>
                    </a:lnTo>
                    <a:cubicBezTo>
                      <a:pt x="4758" y="19"/>
                      <a:pt x="4812" y="0"/>
                      <a:pt x="4857" y="21"/>
                    </a:cubicBezTo>
                    <a:cubicBezTo>
                      <a:pt x="4903" y="42"/>
                      <a:pt x="4922" y="95"/>
                      <a:pt x="4901" y="141"/>
                    </a:cubicBezTo>
                    <a:lnTo>
                      <a:pt x="3969" y="2133"/>
                    </a:lnTo>
                    <a:cubicBezTo>
                      <a:pt x="3939" y="2197"/>
                      <a:pt x="3889" y="2235"/>
                      <a:pt x="3831" y="2238"/>
                    </a:cubicBezTo>
                    <a:cubicBezTo>
                      <a:pt x="3771" y="2242"/>
                      <a:pt x="3717" y="2210"/>
                      <a:pt x="3680" y="2151"/>
                    </a:cubicBezTo>
                    <a:lnTo>
                      <a:pt x="2891" y="893"/>
                    </a:lnTo>
                    <a:lnTo>
                      <a:pt x="2226" y="1857"/>
                    </a:lnTo>
                    <a:cubicBezTo>
                      <a:pt x="2188" y="1912"/>
                      <a:pt x="2134" y="1942"/>
                      <a:pt x="2073" y="1940"/>
                    </a:cubicBezTo>
                    <a:cubicBezTo>
                      <a:pt x="2015" y="1939"/>
                      <a:pt x="1961" y="1906"/>
                      <a:pt x="1925" y="1850"/>
                    </a:cubicBezTo>
                    <a:lnTo>
                      <a:pt x="1242" y="758"/>
                    </a:lnTo>
                    <a:lnTo>
                      <a:pt x="182" y="2619"/>
                    </a:lnTo>
                    <a:cubicBezTo>
                      <a:pt x="165" y="2648"/>
                      <a:pt x="134" y="2665"/>
                      <a:pt x="103" y="2665"/>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grpSp>
        <p:grpSp>
          <p:nvGrpSpPr>
            <p:cNvPr id="49" name="Group 5">
              <a:extLst>
                <a:ext uri="{FF2B5EF4-FFF2-40B4-BE49-F238E27FC236}">
                  <a16:creationId xmlns:a16="http://schemas.microsoft.com/office/drawing/2014/main" id="{C07AFABE-FDD9-8843-B540-E7647101AED4}"/>
                </a:ext>
              </a:extLst>
            </p:cNvPr>
            <p:cNvGrpSpPr>
              <a:grpSpLocks/>
            </p:cNvGrpSpPr>
            <p:nvPr/>
          </p:nvGrpSpPr>
          <p:grpSpPr bwMode="auto">
            <a:xfrm>
              <a:off x="10332332" y="563343"/>
              <a:ext cx="1086163" cy="999185"/>
              <a:chOff x="4892675" y="3322638"/>
              <a:chExt cx="1625600" cy="1495425"/>
            </a:xfrm>
            <a:solidFill>
              <a:schemeClr val="accent1">
                <a:lumMod val="75000"/>
              </a:schemeClr>
            </a:solidFill>
          </p:grpSpPr>
          <p:sp>
            <p:nvSpPr>
              <p:cNvPr id="75" name="Freeform 2">
                <a:extLst>
                  <a:ext uri="{FF2B5EF4-FFF2-40B4-BE49-F238E27FC236}">
                    <a16:creationId xmlns:a16="http://schemas.microsoft.com/office/drawing/2014/main" id="{463663EF-D250-E64E-974E-DDDB67A6D378}"/>
                  </a:ext>
                </a:extLst>
              </p:cNvPr>
              <p:cNvSpPr>
                <a:spLocks noChangeArrowheads="1"/>
              </p:cNvSpPr>
              <p:nvPr/>
            </p:nvSpPr>
            <p:spPr bwMode="auto">
              <a:xfrm>
                <a:off x="5665788" y="3751263"/>
                <a:ext cx="252412" cy="642937"/>
              </a:xfrm>
              <a:custGeom>
                <a:avLst/>
                <a:gdLst>
                  <a:gd name="T0" fmla="*/ 152311 w 701"/>
                  <a:gd name="T1" fmla="*/ 44229 h 1788"/>
                  <a:gd name="T2" fmla="*/ 152311 w 701"/>
                  <a:gd name="T3" fmla="*/ 44229 h 1788"/>
                  <a:gd name="T4" fmla="*/ 251332 w 701"/>
                  <a:gd name="T5" fmla="*/ 181950 h 1788"/>
                  <a:gd name="T6" fmla="*/ 251332 w 701"/>
                  <a:gd name="T7" fmla="*/ 197052 h 1788"/>
                  <a:gd name="T8" fmla="*/ 193000 w 701"/>
                  <a:gd name="T9" fmla="*/ 197052 h 1788"/>
                  <a:gd name="T10" fmla="*/ 193000 w 701"/>
                  <a:gd name="T11" fmla="*/ 177994 h 1788"/>
                  <a:gd name="T12" fmla="*/ 193000 w 701"/>
                  <a:gd name="T13" fmla="*/ 177994 h 1788"/>
                  <a:gd name="T14" fmla="*/ 128186 w 701"/>
                  <a:gd name="T15" fmla="*/ 97807 h 1788"/>
                  <a:gd name="T16" fmla="*/ 128186 w 701"/>
                  <a:gd name="T17" fmla="*/ 97807 h 1788"/>
                  <a:gd name="T18" fmla="*/ 64093 w 701"/>
                  <a:gd name="T19" fmla="*/ 177994 h 1788"/>
                  <a:gd name="T20" fmla="*/ 64093 w 701"/>
                  <a:gd name="T21" fmla="*/ 177994 h 1788"/>
                  <a:gd name="T22" fmla="*/ 252052 w 701"/>
                  <a:gd name="T23" fmla="*/ 461706 h 1788"/>
                  <a:gd name="T24" fmla="*/ 252052 w 701"/>
                  <a:gd name="T25" fmla="*/ 461706 h 1788"/>
                  <a:gd name="T26" fmla="*/ 152311 w 701"/>
                  <a:gd name="T27" fmla="*/ 600146 h 1788"/>
                  <a:gd name="T28" fmla="*/ 152311 w 701"/>
                  <a:gd name="T29" fmla="*/ 642577 h 1788"/>
                  <a:gd name="T30" fmla="*/ 100821 w 701"/>
                  <a:gd name="T31" fmla="*/ 642577 h 1788"/>
                  <a:gd name="T32" fmla="*/ 100821 w 701"/>
                  <a:gd name="T33" fmla="*/ 600146 h 1788"/>
                  <a:gd name="T34" fmla="*/ 100821 w 701"/>
                  <a:gd name="T35" fmla="*/ 600146 h 1788"/>
                  <a:gd name="T36" fmla="*/ 0 w 701"/>
                  <a:gd name="T37" fmla="*/ 461706 h 1788"/>
                  <a:gd name="T38" fmla="*/ 0 w 701"/>
                  <a:gd name="T39" fmla="*/ 427186 h 1788"/>
                  <a:gd name="T40" fmla="*/ 58332 w 701"/>
                  <a:gd name="T41" fmla="*/ 427186 h 1788"/>
                  <a:gd name="T42" fmla="*/ 58332 w 701"/>
                  <a:gd name="T43" fmla="*/ 465662 h 1788"/>
                  <a:gd name="T44" fmla="*/ 58332 w 701"/>
                  <a:gd name="T45" fmla="*/ 465662 h 1788"/>
                  <a:gd name="T46" fmla="*/ 124226 w 701"/>
                  <a:gd name="T47" fmla="*/ 545130 h 1788"/>
                  <a:gd name="T48" fmla="*/ 124226 w 701"/>
                  <a:gd name="T49" fmla="*/ 545130 h 1788"/>
                  <a:gd name="T50" fmla="*/ 189759 w 701"/>
                  <a:gd name="T51" fmla="*/ 465662 h 1788"/>
                  <a:gd name="T52" fmla="*/ 189759 w 701"/>
                  <a:gd name="T53" fmla="*/ 465662 h 1788"/>
                  <a:gd name="T54" fmla="*/ 2521 w 701"/>
                  <a:gd name="T55" fmla="*/ 181950 h 1788"/>
                  <a:gd name="T56" fmla="*/ 2521 w 701"/>
                  <a:gd name="T57" fmla="*/ 181950 h 1788"/>
                  <a:gd name="T58" fmla="*/ 100821 w 701"/>
                  <a:gd name="T59" fmla="*/ 44229 h 1788"/>
                  <a:gd name="T60" fmla="*/ 100821 w 701"/>
                  <a:gd name="T61" fmla="*/ 0 h 1788"/>
                  <a:gd name="T62" fmla="*/ 152311 w 701"/>
                  <a:gd name="T63" fmla="*/ 0 h 1788"/>
                  <a:gd name="T64" fmla="*/ 152311 w 701"/>
                  <a:gd name="T65" fmla="*/ 44229 h 178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701" h="1788">
                    <a:moveTo>
                      <a:pt x="423" y="123"/>
                    </a:moveTo>
                    <a:lnTo>
                      <a:pt x="423" y="123"/>
                    </a:lnTo>
                    <a:cubicBezTo>
                      <a:pt x="612" y="150"/>
                      <a:pt x="698" y="297"/>
                      <a:pt x="698" y="506"/>
                    </a:cubicBezTo>
                    <a:lnTo>
                      <a:pt x="698" y="548"/>
                    </a:lnTo>
                    <a:lnTo>
                      <a:pt x="536" y="548"/>
                    </a:lnTo>
                    <a:lnTo>
                      <a:pt x="536" y="495"/>
                    </a:lnTo>
                    <a:cubicBezTo>
                      <a:pt x="536" y="357"/>
                      <a:pt x="481" y="272"/>
                      <a:pt x="356" y="272"/>
                    </a:cubicBezTo>
                    <a:cubicBezTo>
                      <a:pt x="233" y="272"/>
                      <a:pt x="178" y="357"/>
                      <a:pt x="178" y="495"/>
                    </a:cubicBezTo>
                    <a:cubicBezTo>
                      <a:pt x="178" y="844"/>
                      <a:pt x="700" y="846"/>
                      <a:pt x="700" y="1284"/>
                    </a:cubicBezTo>
                    <a:cubicBezTo>
                      <a:pt x="700" y="1493"/>
                      <a:pt x="612" y="1642"/>
                      <a:pt x="423" y="1669"/>
                    </a:cubicBezTo>
                    <a:lnTo>
                      <a:pt x="423" y="1787"/>
                    </a:lnTo>
                    <a:lnTo>
                      <a:pt x="280" y="1787"/>
                    </a:lnTo>
                    <a:lnTo>
                      <a:pt x="280" y="1669"/>
                    </a:lnTo>
                    <a:cubicBezTo>
                      <a:pt x="87" y="1642"/>
                      <a:pt x="0" y="1496"/>
                      <a:pt x="0" y="1284"/>
                    </a:cubicBezTo>
                    <a:lnTo>
                      <a:pt x="0" y="1188"/>
                    </a:lnTo>
                    <a:lnTo>
                      <a:pt x="162" y="1188"/>
                    </a:lnTo>
                    <a:lnTo>
                      <a:pt x="162" y="1295"/>
                    </a:lnTo>
                    <a:cubicBezTo>
                      <a:pt x="162" y="1435"/>
                      <a:pt x="221" y="1516"/>
                      <a:pt x="345" y="1516"/>
                    </a:cubicBezTo>
                    <a:cubicBezTo>
                      <a:pt x="471" y="1516"/>
                      <a:pt x="527" y="1435"/>
                      <a:pt x="527" y="1295"/>
                    </a:cubicBezTo>
                    <a:cubicBezTo>
                      <a:pt x="527" y="948"/>
                      <a:pt x="7" y="944"/>
                      <a:pt x="7" y="506"/>
                    </a:cubicBezTo>
                    <a:cubicBezTo>
                      <a:pt x="7" y="292"/>
                      <a:pt x="94" y="152"/>
                      <a:pt x="280" y="123"/>
                    </a:cubicBezTo>
                    <a:lnTo>
                      <a:pt x="280" y="0"/>
                    </a:lnTo>
                    <a:lnTo>
                      <a:pt x="423" y="0"/>
                    </a:lnTo>
                    <a:lnTo>
                      <a:pt x="423" y="123"/>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76" name="Freeform 36">
                <a:extLst>
                  <a:ext uri="{FF2B5EF4-FFF2-40B4-BE49-F238E27FC236}">
                    <a16:creationId xmlns:a16="http://schemas.microsoft.com/office/drawing/2014/main" id="{7E4DB6BC-9816-DB4D-AA26-E96A852447C0}"/>
                  </a:ext>
                </a:extLst>
              </p:cNvPr>
              <p:cNvSpPr>
                <a:spLocks noChangeArrowheads="1"/>
              </p:cNvSpPr>
              <p:nvPr/>
            </p:nvSpPr>
            <p:spPr bwMode="auto">
              <a:xfrm>
                <a:off x="5022850" y="3322638"/>
                <a:ext cx="1495425" cy="1495425"/>
              </a:xfrm>
              <a:custGeom>
                <a:avLst/>
                <a:gdLst>
                  <a:gd name="T0" fmla="*/ 747353 w 4154"/>
                  <a:gd name="T1" fmla="*/ 65175 h 4153"/>
                  <a:gd name="T2" fmla="*/ 747353 w 4154"/>
                  <a:gd name="T3" fmla="*/ 65175 h 4153"/>
                  <a:gd name="T4" fmla="*/ 65159 w 4154"/>
                  <a:gd name="T5" fmla="*/ 747172 h 4153"/>
                  <a:gd name="T6" fmla="*/ 65159 w 4154"/>
                  <a:gd name="T7" fmla="*/ 747172 h 4153"/>
                  <a:gd name="T8" fmla="*/ 747353 w 4154"/>
                  <a:gd name="T9" fmla="*/ 1429890 h 4153"/>
                  <a:gd name="T10" fmla="*/ 747353 w 4154"/>
                  <a:gd name="T11" fmla="*/ 1429890 h 4153"/>
                  <a:gd name="T12" fmla="*/ 1429906 w 4154"/>
                  <a:gd name="T13" fmla="*/ 747172 h 4153"/>
                  <a:gd name="T14" fmla="*/ 1429906 w 4154"/>
                  <a:gd name="T15" fmla="*/ 747172 h 4153"/>
                  <a:gd name="T16" fmla="*/ 747353 w 4154"/>
                  <a:gd name="T17" fmla="*/ 65175 h 4153"/>
                  <a:gd name="T18" fmla="*/ 747353 w 4154"/>
                  <a:gd name="T19" fmla="*/ 1495065 h 4153"/>
                  <a:gd name="T20" fmla="*/ 747353 w 4154"/>
                  <a:gd name="T21" fmla="*/ 1495065 h 4153"/>
                  <a:gd name="T22" fmla="*/ 0 w 4154"/>
                  <a:gd name="T23" fmla="*/ 747172 h 4153"/>
                  <a:gd name="T24" fmla="*/ 0 w 4154"/>
                  <a:gd name="T25" fmla="*/ 747172 h 4153"/>
                  <a:gd name="T26" fmla="*/ 747353 w 4154"/>
                  <a:gd name="T27" fmla="*/ 0 h 4153"/>
                  <a:gd name="T28" fmla="*/ 747353 w 4154"/>
                  <a:gd name="T29" fmla="*/ 0 h 4153"/>
                  <a:gd name="T30" fmla="*/ 1495065 w 4154"/>
                  <a:gd name="T31" fmla="*/ 747172 h 4153"/>
                  <a:gd name="T32" fmla="*/ 1495065 w 4154"/>
                  <a:gd name="T33" fmla="*/ 747172 h 4153"/>
                  <a:gd name="T34" fmla="*/ 747353 w 4154"/>
                  <a:gd name="T35" fmla="*/ 1495065 h 415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4154" h="4153">
                    <a:moveTo>
                      <a:pt x="2076" y="181"/>
                    </a:moveTo>
                    <a:lnTo>
                      <a:pt x="2076" y="181"/>
                    </a:lnTo>
                    <a:cubicBezTo>
                      <a:pt x="1031" y="181"/>
                      <a:pt x="181" y="1032"/>
                      <a:pt x="181" y="2075"/>
                    </a:cubicBezTo>
                    <a:cubicBezTo>
                      <a:pt x="181" y="3121"/>
                      <a:pt x="1031" y="3971"/>
                      <a:pt x="2076" y="3971"/>
                    </a:cubicBezTo>
                    <a:cubicBezTo>
                      <a:pt x="3121" y="3971"/>
                      <a:pt x="3972" y="3121"/>
                      <a:pt x="3972" y="2075"/>
                    </a:cubicBezTo>
                    <a:cubicBezTo>
                      <a:pt x="3972" y="1032"/>
                      <a:pt x="3121" y="181"/>
                      <a:pt x="2076" y="181"/>
                    </a:cubicBezTo>
                    <a:close/>
                    <a:moveTo>
                      <a:pt x="2076" y="4152"/>
                    </a:moveTo>
                    <a:lnTo>
                      <a:pt x="2076" y="4152"/>
                    </a:lnTo>
                    <a:cubicBezTo>
                      <a:pt x="931" y="4152"/>
                      <a:pt x="0" y="3220"/>
                      <a:pt x="0" y="2075"/>
                    </a:cubicBezTo>
                    <a:cubicBezTo>
                      <a:pt x="0" y="932"/>
                      <a:pt x="931" y="0"/>
                      <a:pt x="2076" y="0"/>
                    </a:cubicBezTo>
                    <a:cubicBezTo>
                      <a:pt x="3221" y="0"/>
                      <a:pt x="4153" y="932"/>
                      <a:pt x="4153" y="2075"/>
                    </a:cubicBezTo>
                    <a:cubicBezTo>
                      <a:pt x="4153" y="3220"/>
                      <a:pt x="3221" y="4152"/>
                      <a:pt x="2076" y="415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77" name="Freeform 37">
                <a:extLst>
                  <a:ext uri="{FF2B5EF4-FFF2-40B4-BE49-F238E27FC236}">
                    <a16:creationId xmlns:a16="http://schemas.microsoft.com/office/drawing/2014/main" id="{1E69DCC4-3B6C-D34A-8C43-CAC170530320}"/>
                  </a:ext>
                </a:extLst>
              </p:cNvPr>
              <p:cNvSpPr>
                <a:spLocks noChangeArrowheads="1"/>
              </p:cNvSpPr>
              <p:nvPr/>
            </p:nvSpPr>
            <p:spPr bwMode="auto">
              <a:xfrm>
                <a:off x="4892675" y="3322638"/>
                <a:ext cx="909638" cy="1495425"/>
              </a:xfrm>
              <a:custGeom>
                <a:avLst/>
                <a:gdLst>
                  <a:gd name="T0" fmla="*/ 876534 w 2528"/>
                  <a:gd name="T1" fmla="*/ 1495065 h 4153"/>
                  <a:gd name="T2" fmla="*/ 746997 w 2528"/>
                  <a:gd name="T3" fmla="*/ 1495065 h 4153"/>
                  <a:gd name="T4" fmla="*/ 746997 w 2528"/>
                  <a:gd name="T5" fmla="*/ 1495065 h 4153"/>
                  <a:gd name="T6" fmla="*/ 0 w 2528"/>
                  <a:gd name="T7" fmla="*/ 747172 h 4153"/>
                  <a:gd name="T8" fmla="*/ 0 w 2528"/>
                  <a:gd name="T9" fmla="*/ 747172 h 4153"/>
                  <a:gd name="T10" fmla="*/ 746997 w 2528"/>
                  <a:gd name="T11" fmla="*/ 0 h 4153"/>
                  <a:gd name="T12" fmla="*/ 876534 w 2528"/>
                  <a:gd name="T13" fmla="*/ 0 h 4153"/>
                  <a:gd name="T14" fmla="*/ 876534 w 2528"/>
                  <a:gd name="T15" fmla="*/ 0 h 4153"/>
                  <a:gd name="T16" fmla="*/ 909278 w 2528"/>
                  <a:gd name="T17" fmla="*/ 32768 h 4153"/>
                  <a:gd name="T18" fmla="*/ 909278 w 2528"/>
                  <a:gd name="T19" fmla="*/ 32768 h 4153"/>
                  <a:gd name="T20" fmla="*/ 876534 w 2528"/>
                  <a:gd name="T21" fmla="*/ 65175 h 4153"/>
                  <a:gd name="T22" fmla="*/ 746997 w 2528"/>
                  <a:gd name="T23" fmla="*/ 65175 h 4153"/>
                  <a:gd name="T24" fmla="*/ 746997 w 2528"/>
                  <a:gd name="T25" fmla="*/ 65175 h 4153"/>
                  <a:gd name="T26" fmla="*/ 64769 w 2528"/>
                  <a:gd name="T27" fmla="*/ 747172 h 4153"/>
                  <a:gd name="T28" fmla="*/ 64769 w 2528"/>
                  <a:gd name="T29" fmla="*/ 747172 h 4153"/>
                  <a:gd name="T30" fmla="*/ 746997 w 2528"/>
                  <a:gd name="T31" fmla="*/ 1429890 h 4153"/>
                  <a:gd name="T32" fmla="*/ 876534 w 2528"/>
                  <a:gd name="T33" fmla="*/ 1429890 h 4153"/>
                  <a:gd name="T34" fmla="*/ 876534 w 2528"/>
                  <a:gd name="T35" fmla="*/ 1429890 h 4153"/>
                  <a:gd name="T36" fmla="*/ 909278 w 2528"/>
                  <a:gd name="T37" fmla="*/ 1462297 h 4153"/>
                  <a:gd name="T38" fmla="*/ 909278 w 2528"/>
                  <a:gd name="T39" fmla="*/ 1462297 h 4153"/>
                  <a:gd name="T40" fmla="*/ 876534 w 2528"/>
                  <a:gd name="T41" fmla="*/ 1495065 h 415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528" h="4153">
                    <a:moveTo>
                      <a:pt x="2436" y="4152"/>
                    </a:moveTo>
                    <a:lnTo>
                      <a:pt x="2076" y="4152"/>
                    </a:lnTo>
                    <a:cubicBezTo>
                      <a:pt x="930" y="4152"/>
                      <a:pt x="0" y="3221"/>
                      <a:pt x="0" y="2075"/>
                    </a:cubicBezTo>
                    <a:cubicBezTo>
                      <a:pt x="0" y="932"/>
                      <a:pt x="930" y="0"/>
                      <a:pt x="2076" y="0"/>
                    </a:cubicBezTo>
                    <a:lnTo>
                      <a:pt x="2436" y="0"/>
                    </a:lnTo>
                    <a:cubicBezTo>
                      <a:pt x="2486" y="0"/>
                      <a:pt x="2527" y="41"/>
                      <a:pt x="2527" y="91"/>
                    </a:cubicBezTo>
                    <a:cubicBezTo>
                      <a:pt x="2527" y="141"/>
                      <a:pt x="2486" y="181"/>
                      <a:pt x="2436" y="181"/>
                    </a:cubicBezTo>
                    <a:lnTo>
                      <a:pt x="2076" y="181"/>
                    </a:lnTo>
                    <a:cubicBezTo>
                      <a:pt x="1030" y="181"/>
                      <a:pt x="180" y="1032"/>
                      <a:pt x="180" y="2075"/>
                    </a:cubicBezTo>
                    <a:cubicBezTo>
                      <a:pt x="180" y="3121"/>
                      <a:pt x="1030" y="3971"/>
                      <a:pt x="2076" y="3971"/>
                    </a:cubicBezTo>
                    <a:lnTo>
                      <a:pt x="2436" y="3971"/>
                    </a:lnTo>
                    <a:cubicBezTo>
                      <a:pt x="2486" y="3971"/>
                      <a:pt x="2527" y="4011"/>
                      <a:pt x="2527" y="4061"/>
                    </a:cubicBezTo>
                    <a:cubicBezTo>
                      <a:pt x="2527" y="4111"/>
                      <a:pt x="2486" y="4152"/>
                      <a:pt x="2436" y="4152"/>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grpSp>
        <p:grpSp>
          <p:nvGrpSpPr>
            <p:cNvPr id="50" name="Group 11">
              <a:extLst>
                <a:ext uri="{FF2B5EF4-FFF2-40B4-BE49-F238E27FC236}">
                  <a16:creationId xmlns:a16="http://schemas.microsoft.com/office/drawing/2014/main" id="{7F870FBD-50D9-2F44-ACD0-C9E432B01662}"/>
                </a:ext>
              </a:extLst>
            </p:cNvPr>
            <p:cNvGrpSpPr>
              <a:grpSpLocks/>
            </p:cNvGrpSpPr>
            <p:nvPr/>
          </p:nvGrpSpPr>
          <p:grpSpPr bwMode="auto">
            <a:xfrm>
              <a:off x="8726951" y="422846"/>
              <a:ext cx="1300426" cy="1221934"/>
              <a:chOff x="3332163" y="2060575"/>
              <a:chExt cx="1946275" cy="1828800"/>
            </a:xfrm>
            <a:solidFill>
              <a:schemeClr val="accent3">
                <a:lumMod val="75000"/>
              </a:schemeClr>
            </a:solidFill>
          </p:grpSpPr>
          <p:sp>
            <p:nvSpPr>
              <p:cNvPr id="68" name="Freeform 43">
                <a:extLst>
                  <a:ext uri="{FF2B5EF4-FFF2-40B4-BE49-F238E27FC236}">
                    <a16:creationId xmlns:a16="http://schemas.microsoft.com/office/drawing/2014/main" id="{04949153-FEDE-B946-8411-F4B32DA39F47}"/>
                  </a:ext>
                </a:extLst>
              </p:cNvPr>
              <p:cNvSpPr>
                <a:spLocks noChangeArrowheads="1"/>
              </p:cNvSpPr>
              <p:nvPr/>
            </p:nvSpPr>
            <p:spPr bwMode="auto">
              <a:xfrm>
                <a:off x="4411663" y="2060575"/>
                <a:ext cx="273050" cy="481013"/>
              </a:xfrm>
              <a:custGeom>
                <a:avLst/>
                <a:gdLst>
                  <a:gd name="T0" fmla="*/ 65115 w 759"/>
                  <a:gd name="T1" fmla="*/ 415584 h 1338"/>
                  <a:gd name="T2" fmla="*/ 207935 w 759"/>
                  <a:gd name="T3" fmla="*/ 415584 h 1338"/>
                  <a:gd name="T4" fmla="*/ 207935 w 759"/>
                  <a:gd name="T5" fmla="*/ 68305 h 1338"/>
                  <a:gd name="T6" fmla="*/ 207935 w 759"/>
                  <a:gd name="T7" fmla="*/ 68305 h 1338"/>
                  <a:gd name="T8" fmla="*/ 65115 w 759"/>
                  <a:gd name="T9" fmla="*/ 240507 h 1338"/>
                  <a:gd name="T10" fmla="*/ 65115 w 759"/>
                  <a:gd name="T11" fmla="*/ 415584 h 1338"/>
                  <a:gd name="T12" fmla="*/ 240313 w 759"/>
                  <a:gd name="T13" fmla="*/ 480653 h 1338"/>
                  <a:gd name="T14" fmla="*/ 32377 w 759"/>
                  <a:gd name="T15" fmla="*/ 480653 h 1338"/>
                  <a:gd name="T16" fmla="*/ 32377 w 759"/>
                  <a:gd name="T17" fmla="*/ 480653 h 1338"/>
                  <a:gd name="T18" fmla="*/ 0 w 759"/>
                  <a:gd name="T19" fmla="*/ 448298 h 1338"/>
                  <a:gd name="T20" fmla="*/ 0 w 759"/>
                  <a:gd name="T21" fmla="*/ 240507 h 1338"/>
                  <a:gd name="T22" fmla="*/ 0 w 759"/>
                  <a:gd name="T23" fmla="*/ 240507 h 1338"/>
                  <a:gd name="T24" fmla="*/ 240313 w 759"/>
                  <a:gd name="T25" fmla="*/ 0 h 1338"/>
                  <a:gd name="T26" fmla="*/ 240313 w 759"/>
                  <a:gd name="T27" fmla="*/ 0 h 1338"/>
                  <a:gd name="T28" fmla="*/ 272690 w 759"/>
                  <a:gd name="T29" fmla="*/ 32715 h 1338"/>
                  <a:gd name="T30" fmla="*/ 272690 w 759"/>
                  <a:gd name="T31" fmla="*/ 448298 h 1338"/>
                  <a:gd name="T32" fmla="*/ 272690 w 759"/>
                  <a:gd name="T33" fmla="*/ 448298 h 1338"/>
                  <a:gd name="T34" fmla="*/ 240313 w 759"/>
                  <a:gd name="T35" fmla="*/ 480653 h 13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759" h="1338">
                    <a:moveTo>
                      <a:pt x="181" y="1156"/>
                    </a:moveTo>
                    <a:lnTo>
                      <a:pt x="578" y="1156"/>
                    </a:lnTo>
                    <a:lnTo>
                      <a:pt x="578" y="190"/>
                    </a:lnTo>
                    <a:cubicBezTo>
                      <a:pt x="352" y="232"/>
                      <a:pt x="181" y="431"/>
                      <a:pt x="181" y="669"/>
                    </a:cubicBezTo>
                    <a:lnTo>
                      <a:pt x="181" y="1156"/>
                    </a:lnTo>
                    <a:close/>
                    <a:moveTo>
                      <a:pt x="668" y="1337"/>
                    </a:moveTo>
                    <a:lnTo>
                      <a:pt x="90" y="1337"/>
                    </a:lnTo>
                    <a:cubicBezTo>
                      <a:pt x="40" y="1337"/>
                      <a:pt x="0" y="1297"/>
                      <a:pt x="0" y="1247"/>
                    </a:cubicBezTo>
                    <a:lnTo>
                      <a:pt x="0" y="669"/>
                    </a:lnTo>
                    <a:cubicBezTo>
                      <a:pt x="0" y="300"/>
                      <a:pt x="300" y="0"/>
                      <a:pt x="668" y="0"/>
                    </a:cubicBezTo>
                    <a:cubicBezTo>
                      <a:pt x="717" y="0"/>
                      <a:pt x="758" y="41"/>
                      <a:pt x="758" y="91"/>
                    </a:cubicBezTo>
                    <a:lnTo>
                      <a:pt x="758" y="1247"/>
                    </a:lnTo>
                    <a:cubicBezTo>
                      <a:pt x="758" y="1297"/>
                      <a:pt x="717" y="1337"/>
                      <a:pt x="668" y="1337"/>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69" name="Freeform 38">
                <a:extLst>
                  <a:ext uri="{FF2B5EF4-FFF2-40B4-BE49-F238E27FC236}">
                    <a16:creationId xmlns:a16="http://schemas.microsoft.com/office/drawing/2014/main" id="{1BFE0743-BC5C-9440-B81E-6EB1D304EFFB}"/>
                  </a:ext>
                </a:extLst>
              </p:cNvPr>
              <p:cNvSpPr>
                <a:spLocks noChangeArrowheads="1"/>
              </p:cNvSpPr>
              <p:nvPr/>
            </p:nvSpPr>
            <p:spPr bwMode="auto">
              <a:xfrm>
                <a:off x="4991100" y="2716213"/>
                <a:ext cx="287338" cy="500062"/>
              </a:xfrm>
              <a:custGeom>
                <a:avLst/>
                <a:gdLst>
                  <a:gd name="T0" fmla="*/ 254530 w 797"/>
                  <a:gd name="T1" fmla="*/ 499702 h 1390"/>
                  <a:gd name="T2" fmla="*/ 32087 w 797"/>
                  <a:gd name="T3" fmla="*/ 499702 h 1390"/>
                  <a:gd name="T4" fmla="*/ 32087 w 797"/>
                  <a:gd name="T5" fmla="*/ 499702 h 1390"/>
                  <a:gd name="T6" fmla="*/ 0 w 797"/>
                  <a:gd name="T7" fmla="*/ 466964 h 1390"/>
                  <a:gd name="T8" fmla="*/ 0 w 797"/>
                  <a:gd name="T9" fmla="*/ 466964 h 1390"/>
                  <a:gd name="T10" fmla="*/ 32087 w 797"/>
                  <a:gd name="T11" fmla="*/ 434586 h 1390"/>
                  <a:gd name="T12" fmla="*/ 221723 w 797"/>
                  <a:gd name="T13" fmla="*/ 434586 h 1390"/>
                  <a:gd name="T14" fmla="*/ 221723 w 797"/>
                  <a:gd name="T15" fmla="*/ 64756 h 1390"/>
                  <a:gd name="T16" fmla="*/ 32087 w 797"/>
                  <a:gd name="T17" fmla="*/ 64756 h 1390"/>
                  <a:gd name="T18" fmla="*/ 32087 w 797"/>
                  <a:gd name="T19" fmla="*/ 64756 h 1390"/>
                  <a:gd name="T20" fmla="*/ 0 w 797"/>
                  <a:gd name="T21" fmla="*/ 32378 h 1390"/>
                  <a:gd name="T22" fmla="*/ 0 w 797"/>
                  <a:gd name="T23" fmla="*/ 32378 h 1390"/>
                  <a:gd name="T24" fmla="*/ 32087 w 797"/>
                  <a:gd name="T25" fmla="*/ 0 h 1390"/>
                  <a:gd name="T26" fmla="*/ 254530 w 797"/>
                  <a:gd name="T27" fmla="*/ 0 h 1390"/>
                  <a:gd name="T28" fmla="*/ 254530 w 797"/>
                  <a:gd name="T29" fmla="*/ 0 h 1390"/>
                  <a:gd name="T30" fmla="*/ 286977 w 797"/>
                  <a:gd name="T31" fmla="*/ 32378 h 1390"/>
                  <a:gd name="T32" fmla="*/ 286977 w 797"/>
                  <a:gd name="T33" fmla="*/ 466964 h 1390"/>
                  <a:gd name="T34" fmla="*/ 286977 w 797"/>
                  <a:gd name="T35" fmla="*/ 466964 h 1390"/>
                  <a:gd name="T36" fmla="*/ 254530 w 797"/>
                  <a:gd name="T37" fmla="*/ 499702 h 139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797" h="1390">
                    <a:moveTo>
                      <a:pt x="706" y="1389"/>
                    </a:moveTo>
                    <a:lnTo>
                      <a:pt x="89" y="1389"/>
                    </a:lnTo>
                    <a:cubicBezTo>
                      <a:pt x="40" y="1389"/>
                      <a:pt x="0" y="1348"/>
                      <a:pt x="0" y="1298"/>
                    </a:cubicBezTo>
                    <a:cubicBezTo>
                      <a:pt x="0" y="1248"/>
                      <a:pt x="40" y="1208"/>
                      <a:pt x="89" y="1208"/>
                    </a:cubicBezTo>
                    <a:lnTo>
                      <a:pt x="615" y="1208"/>
                    </a:lnTo>
                    <a:lnTo>
                      <a:pt x="615" y="180"/>
                    </a:lnTo>
                    <a:lnTo>
                      <a:pt x="89" y="180"/>
                    </a:lnTo>
                    <a:cubicBezTo>
                      <a:pt x="40" y="180"/>
                      <a:pt x="0" y="140"/>
                      <a:pt x="0" y="90"/>
                    </a:cubicBezTo>
                    <a:cubicBezTo>
                      <a:pt x="0" y="40"/>
                      <a:pt x="40" y="0"/>
                      <a:pt x="89" y="0"/>
                    </a:cubicBezTo>
                    <a:lnTo>
                      <a:pt x="706" y="0"/>
                    </a:lnTo>
                    <a:cubicBezTo>
                      <a:pt x="756" y="0"/>
                      <a:pt x="796" y="40"/>
                      <a:pt x="796" y="90"/>
                    </a:cubicBezTo>
                    <a:lnTo>
                      <a:pt x="796" y="1298"/>
                    </a:lnTo>
                    <a:cubicBezTo>
                      <a:pt x="796" y="1348"/>
                      <a:pt x="756" y="1389"/>
                      <a:pt x="706" y="1389"/>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70" name="Freeform 39">
                <a:extLst>
                  <a:ext uri="{FF2B5EF4-FFF2-40B4-BE49-F238E27FC236}">
                    <a16:creationId xmlns:a16="http://schemas.microsoft.com/office/drawing/2014/main" id="{C4C63545-FF90-514E-AF73-0B57B96D7461}"/>
                  </a:ext>
                </a:extLst>
              </p:cNvPr>
              <p:cNvSpPr>
                <a:spLocks noChangeArrowheads="1"/>
              </p:cNvSpPr>
              <p:nvPr/>
            </p:nvSpPr>
            <p:spPr bwMode="auto">
              <a:xfrm>
                <a:off x="4678363" y="2614613"/>
                <a:ext cx="153987" cy="153987"/>
              </a:xfrm>
              <a:custGeom>
                <a:avLst/>
                <a:gdLst>
                  <a:gd name="T0" fmla="*/ 153628 w 429"/>
                  <a:gd name="T1" fmla="*/ 76994 h 428"/>
                  <a:gd name="T2" fmla="*/ 153628 w 429"/>
                  <a:gd name="T3" fmla="*/ 76994 h 428"/>
                  <a:gd name="T4" fmla="*/ 76814 w 429"/>
                  <a:gd name="T5" fmla="*/ 153627 h 428"/>
                  <a:gd name="T6" fmla="*/ 76814 w 429"/>
                  <a:gd name="T7" fmla="*/ 153627 h 428"/>
                  <a:gd name="T8" fmla="*/ 0 w 429"/>
                  <a:gd name="T9" fmla="*/ 76994 h 428"/>
                  <a:gd name="T10" fmla="*/ 0 w 429"/>
                  <a:gd name="T11" fmla="*/ 76994 h 428"/>
                  <a:gd name="T12" fmla="*/ 76814 w 429"/>
                  <a:gd name="T13" fmla="*/ 0 h 428"/>
                  <a:gd name="T14" fmla="*/ 76814 w 429"/>
                  <a:gd name="T15" fmla="*/ 0 h 428"/>
                  <a:gd name="T16" fmla="*/ 153628 w 429"/>
                  <a:gd name="T17" fmla="*/ 76994 h 42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29" h="428">
                    <a:moveTo>
                      <a:pt x="428" y="214"/>
                    </a:moveTo>
                    <a:lnTo>
                      <a:pt x="428" y="214"/>
                    </a:lnTo>
                    <a:cubicBezTo>
                      <a:pt x="428" y="332"/>
                      <a:pt x="332" y="427"/>
                      <a:pt x="214" y="427"/>
                    </a:cubicBezTo>
                    <a:cubicBezTo>
                      <a:pt x="96" y="427"/>
                      <a:pt x="0" y="332"/>
                      <a:pt x="0" y="214"/>
                    </a:cubicBezTo>
                    <a:cubicBezTo>
                      <a:pt x="0" y="96"/>
                      <a:pt x="96" y="0"/>
                      <a:pt x="214" y="0"/>
                    </a:cubicBezTo>
                    <a:cubicBezTo>
                      <a:pt x="332" y="0"/>
                      <a:pt x="428" y="96"/>
                      <a:pt x="428" y="21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71" name="Freeform 40">
                <a:extLst>
                  <a:ext uri="{FF2B5EF4-FFF2-40B4-BE49-F238E27FC236}">
                    <a16:creationId xmlns:a16="http://schemas.microsoft.com/office/drawing/2014/main" id="{32877616-5E0A-F743-A717-B7925876FCD2}"/>
                  </a:ext>
                </a:extLst>
              </p:cNvPr>
              <p:cNvSpPr>
                <a:spLocks noChangeArrowheads="1"/>
              </p:cNvSpPr>
              <p:nvPr/>
            </p:nvSpPr>
            <p:spPr bwMode="auto">
              <a:xfrm>
                <a:off x="3838575" y="3552825"/>
                <a:ext cx="355600" cy="336550"/>
              </a:xfrm>
              <a:custGeom>
                <a:avLst/>
                <a:gdLst>
                  <a:gd name="T0" fmla="*/ 322847 w 988"/>
                  <a:gd name="T1" fmla="*/ 336190 h 936"/>
                  <a:gd name="T2" fmla="*/ 32393 w 988"/>
                  <a:gd name="T3" fmla="*/ 336190 h 936"/>
                  <a:gd name="T4" fmla="*/ 32393 w 988"/>
                  <a:gd name="T5" fmla="*/ 336190 h 936"/>
                  <a:gd name="T6" fmla="*/ 0 w 988"/>
                  <a:gd name="T7" fmla="*/ 303830 h 936"/>
                  <a:gd name="T8" fmla="*/ 0 w 988"/>
                  <a:gd name="T9" fmla="*/ 32720 h 936"/>
                  <a:gd name="T10" fmla="*/ 0 w 988"/>
                  <a:gd name="T11" fmla="*/ 32720 h 936"/>
                  <a:gd name="T12" fmla="*/ 32393 w 988"/>
                  <a:gd name="T13" fmla="*/ 0 h 936"/>
                  <a:gd name="T14" fmla="*/ 32393 w 988"/>
                  <a:gd name="T15" fmla="*/ 0 h 936"/>
                  <a:gd name="T16" fmla="*/ 65145 w 988"/>
                  <a:gd name="T17" fmla="*/ 32720 h 936"/>
                  <a:gd name="T18" fmla="*/ 65145 w 988"/>
                  <a:gd name="T19" fmla="*/ 271469 h 936"/>
                  <a:gd name="T20" fmla="*/ 290095 w 988"/>
                  <a:gd name="T21" fmla="*/ 271469 h 936"/>
                  <a:gd name="T22" fmla="*/ 290095 w 988"/>
                  <a:gd name="T23" fmla="*/ 154612 h 936"/>
                  <a:gd name="T24" fmla="*/ 290095 w 988"/>
                  <a:gd name="T25" fmla="*/ 154612 h 936"/>
                  <a:gd name="T26" fmla="*/ 322847 w 988"/>
                  <a:gd name="T27" fmla="*/ 121892 h 936"/>
                  <a:gd name="T28" fmla="*/ 322847 w 988"/>
                  <a:gd name="T29" fmla="*/ 121892 h 936"/>
                  <a:gd name="T30" fmla="*/ 355240 w 988"/>
                  <a:gd name="T31" fmla="*/ 154612 h 936"/>
                  <a:gd name="T32" fmla="*/ 355240 w 988"/>
                  <a:gd name="T33" fmla="*/ 303830 h 936"/>
                  <a:gd name="T34" fmla="*/ 355240 w 988"/>
                  <a:gd name="T35" fmla="*/ 303830 h 936"/>
                  <a:gd name="T36" fmla="*/ 322847 w 988"/>
                  <a:gd name="T37" fmla="*/ 336190 h 9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88" h="936">
                    <a:moveTo>
                      <a:pt x="897" y="935"/>
                    </a:moveTo>
                    <a:lnTo>
                      <a:pt x="90" y="935"/>
                    </a:lnTo>
                    <a:cubicBezTo>
                      <a:pt x="41" y="935"/>
                      <a:pt x="0" y="894"/>
                      <a:pt x="0" y="845"/>
                    </a:cubicBezTo>
                    <a:lnTo>
                      <a:pt x="0" y="91"/>
                    </a:lnTo>
                    <a:cubicBezTo>
                      <a:pt x="0" y="41"/>
                      <a:pt x="41" y="0"/>
                      <a:pt x="90" y="0"/>
                    </a:cubicBezTo>
                    <a:cubicBezTo>
                      <a:pt x="140" y="0"/>
                      <a:pt x="181" y="41"/>
                      <a:pt x="181" y="91"/>
                    </a:cubicBezTo>
                    <a:lnTo>
                      <a:pt x="181" y="755"/>
                    </a:lnTo>
                    <a:lnTo>
                      <a:pt x="806" y="755"/>
                    </a:lnTo>
                    <a:lnTo>
                      <a:pt x="806" y="430"/>
                    </a:lnTo>
                    <a:cubicBezTo>
                      <a:pt x="806" y="380"/>
                      <a:pt x="847" y="339"/>
                      <a:pt x="897" y="339"/>
                    </a:cubicBezTo>
                    <a:cubicBezTo>
                      <a:pt x="947" y="339"/>
                      <a:pt x="987" y="380"/>
                      <a:pt x="987" y="430"/>
                    </a:cubicBezTo>
                    <a:lnTo>
                      <a:pt x="987" y="845"/>
                    </a:lnTo>
                    <a:cubicBezTo>
                      <a:pt x="987" y="894"/>
                      <a:pt x="947" y="935"/>
                      <a:pt x="897" y="935"/>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72" name="Freeform 41">
                <a:extLst>
                  <a:ext uri="{FF2B5EF4-FFF2-40B4-BE49-F238E27FC236}">
                    <a16:creationId xmlns:a16="http://schemas.microsoft.com/office/drawing/2014/main" id="{008DFBED-6D0B-5A46-919F-AC2F31F5E87A}"/>
                  </a:ext>
                </a:extLst>
              </p:cNvPr>
              <p:cNvSpPr>
                <a:spLocks noChangeArrowheads="1"/>
              </p:cNvSpPr>
              <p:nvPr/>
            </p:nvSpPr>
            <p:spPr bwMode="auto">
              <a:xfrm>
                <a:off x="4408488" y="3552825"/>
                <a:ext cx="355600" cy="336550"/>
              </a:xfrm>
              <a:custGeom>
                <a:avLst/>
                <a:gdLst>
                  <a:gd name="T0" fmla="*/ 322814 w 987"/>
                  <a:gd name="T1" fmla="*/ 336190 h 936"/>
                  <a:gd name="T2" fmla="*/ 32426 w 987"/>
                  <a:gd name="T3" fmla="*/ 336190 h 936"/>
                  <a:gd name="T4" fmla="*/ 32426 w 987"/>
                  <a:gd name="T5" fmla="*/ 336190 h 936"/>
                  <a:gd name="T6" fmla="*/ 0 w 987"/>
                  <a:gd name="T7" fmla="*/ 303830 h 936"/>
                  <a:gd name="T8" fmla="*/ 0 w 987"/>
                  <a:gd name="T9" fmla="*/ 154612 h 936"/>
                  <a:gd name="T10" fmla="*/ 0 w 987"/>
                  <a:gd name="T11" fmla="*/ 154612 h 936"/>
                  <a:gd name="T12" fmla="*/ 32426 w 987"/>
                  <a:gd name="T13" fmla="*/ 121892 h 936"/>
                  <a:gd name="T14" fmla="*/ 32426 w 987"/>
                  <a:gd name="T15" fmla="*/ 121892 h 936"/>
                  <a:gd name="T16" fmla="*/ 65211 w 987"/>
                  <a:gd name="T17" fmla="*/ 154612 h 936"/>
                  <a:gd name="T18" fmla="*/ 65211 w 987"/>
                  <a:gd name="T19" fmla="*/ 271469 h 936"/>
                  <a:gd name="T20" fmla="*/ 290028 w 987"/>
                  <a:gd name="T21" fmla="*/ 271469 h 936"/>
                  <a:gd name="T22" fmla="*/ 290028 w 987"/>
                  <a:gd name="T23" fmla="*/ 32720 h 936"/>
                  <a:gd name="T24" fmla="*/ 290028 w 987"/>
                  <a:gd name="T25" fmla="*/ 32720 h 936"/>
                  <a:gd name="T26" fmla="*/ 322814 w 987"/>
                  <a:gd name="T27" fmla="*/ 0 h 936"/>
                  <a:gd name="T28" fmla="*/ 322814 w 987"/>
                  <a:gd name="T29" fmla="*/ 0 h 936"/>
                  <a:gd name="T30" fmla="*/ 355240 w 987"/>
                  <a:gd name="T31" fmla="*/ 32720 h 936"/>
                  <a:gd name="T32" fmla="*/ 355240 w 987"/>
                  <a:gd name="T33" fmla="*/ 303830 h 936"/>
                  <a:gd name="T34" fmla="*/ 355240 w 987"/>
                  <a:gd name="T35" fmla="*/ 303830 h 936"/>
                  <a:gd name="T36" fmla="*/ 322814 w 987"/>
                  <a:gd name="T37" fmla="*/ 336190 h 9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87" h="936">
                    <a:moveTo>
                      <a:pt x="896" y="935"/>
                    </a:moveTo>
                    <a:lnTo>
                      <a:pt x="90" y="935"/>
                    </a:lnTo>
                    <a:cubicBezTo>
                      <a:pt x="40" y="935"/>
                      <a:pt x="0" y="894"/>
                      <a:pt x="0" y="845"/>
                    </a:cubicBezTo>
                    <a:lnTo>
                      <a:pt x="0" y="430"/>
                    </a:lnTo>
                    <a:cubicBezTo>
                      <a:pt x="0" y="380"/>
                      <a:pt x="40" y="339"/>
                      <a:pt x="90" y="339"/>
                    </a:cubicBezTo>
                    <a:cubicBezTo>
                      <a:pt x="140" y="339"/>
                      <a:pt x="181" y="380"/>
                      <a:pt x="181" y="430"/>
                    </a:cubicBezTo>
                    <a:lnTo>
                      <a:pt x="181" y="755"/>
                    </a:lnTo>
                    <a:lnTo>
                      <a:pt x="805" y="755"/>
                    </a:lnTo>
                    <a:lnTo>
                      <a:pt x="805" y="91"/>
                    </a:lnTo>
                    <a:cubicBezTo>
                      <a:pt x="805" y="41"/>
                      <a:pt x="846" y="0"/>
                      <a:pt x="896" y="0"/>
                    </a:cubicBezTo>
                    <a:cubicBezTo>
                      <a:pt x="946" y="0"/>
                      <a:pt x="986" y="41"/>
                      <a:pt x="986" y="91"/>
                    </a:cubicBezTo>
                    <a:lnTo>
                      <a:pt x="986" y="845"/>
                    </a:lnTo>
                    <a:cubicBezTo>
                      <a:pt x="986" y="894"/>
                      <a:pt x="946" y="935"/>
                      <a:pt x="896" y="935"/>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73" name="Freeform 42">
                <a:extLst>
                  <a:ext uri="{FF2B5EF4-FFF2-40B4-BE49-F238E27FC236}">
                    <a16:creationId xmlns:a16="http://schemas.microsoft.com/office/drawing/2014/main" id="{81A4E316-216C-8848-BE0D-D9CAE25E2B5D}"/>
                  </a:ext>
                </a:extLst>
              </p:cNvPr>
              <p:cNvSpPr>
                <a:spLocks noChangeArrowheads="1"/>
              </p:cNvSpPr>
              <p:nvPr/>
            </p:nvSpPr>
            <p:spPr bwMode="auto">
              <a:xfrm>
                <a:off x="3332163" y="2924175"/>
                <a:ext cx="236537" cy="65088"/>
              </a:xfrm>
              <a:custGeom>
                <a:avLst/>
                <a:gdLst>
                  <a:gd name="T0" fmla="*/ 203775 w 657"/>
                  <a:gd name="T1" fmla="*/ 64730 h 182"/>
                  <a:gd name="T2" fmla="*/ 32402 w 657"/>
                  <a:gd name="T3" fmla="*/ 64730 h 182"/>
                  <a:gd name="T4" fmla="*/ 32402 w 657"/>
                  <a:gd name="T5" fmla="*/ 64730 h 182"/>
                  <a:gd name="T6" fmla="*/ 0 w 657"/>
                  <a:gd name="T7" fmla="*/ 32544 h 182"/>
                  <a:gd name="T8" fmla="*/ 0 w 657"/>
                  <a:gd name="T9" fmla="*/ 32544 h 182"/>
                  <a:gd name="T10" fmla="*/ 32402 w 657"/>
                  <a:gd name="T11" fmla="*/ 0 h 182"/>
                  <a:gd name="T12" fmla="*/ 203775 w 657"/>
                  <a:gd name="T13" fmla="*/ 0 h 182"/>
                  <a:gd name="T14" fmla="*/ 203775 w 657"/>
                  <a:gd name="T15" fmla="*/ 0 h 182"/>
                  <a:gd name="T16" fmla="*/ 236177 w 657"/>
                  <a:gd name="T17" fmla="*/ 32544 h 182"/>
                  <a:gd name="T18" fmla="*/ 236177 w 657"/>
                  <a:gd name="T19" fmla="*/ 32544 h 182"/>
                  <a:gd name="T20" fmla="*/ 203775 w 657"/>
                  <a:gd name="T21" fmla="*/ 64730 h 18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57" h="182">
                    <a:moveTo>
                      <a:pt x="566" y="181"/>
                    </a:moveTo>
                    <a:lnTo>
                      <a:pt x="90" y="181"/>
                    </a:lnTo>
                    <a:cubicBezTo>
                      <a:pt x="40" y="181"/>
                      <a:pt x="0" y="141"/>
                      <a:pt x="0" y="91"/>
                    </a:cubicBezTo>
                    <a:cubicBezTo>
                      <a:pt x="0" y="41"/>
                      <a:pt x="40" y="0"/>
                      <a:pt x="90" y="0"/>
                    </a:cubicBezTo>
                    <a:lnTo>
                      <a:pt x="566" y="0"/>
                    </a:lnTo>
                    <a:cubicBezTo>
                      <a:pt x="616" y="0"/>
                      <a:pt x="656" y="41"/>
                      <a:pt x="656" y="91"/>
                    </a:cubicBezTo>
                    <a:cubicBezTo>
                      <a:pt x="656" y="141"/>
                      <a:pt x="616" y="181"/>
                      <a:pt x="566" y="181"/>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74" name="Freeform 44">
                <a:extLst>
                  <a:ext uri="{FF2B5EF4-FFF2-40B4-BE49-F238E27FC236}">
                    <a16:creationId xmlns:a16="http://schemas.microsoft.com/office/drawing/2014/main" id="{A3B1DDF4-5C89-BF4E-8146-517B1D4BC60C}"/>
                  </a:ext>
                </a:extLst>
              </p:cNvPr>
              <p:cNvSpPr>
                <a:spLocks noChangeArrowheads="1"/>
              </p:cNvSpPr>
              <p:nvPr/>
            </p:nvSpPr>
            <p:spPr bwMode="auto">
              <a:xfrm>
                <a:off x="3503613" y="2165350"/>
                <a:ext cx="1581150" cy="1581150"/>
              </a:xfrm>
              <a:custGeom>
                <a:avLst/>
                <a:gdLst>
                  <a:gd name="T0" fmla="*/ 790395 w 4393"/>
                  <a:gd name="T1" fmla="*/ 1580790 h 4394"/>
                  <a:gd name="T2" fmla="*/ 790395 w 4393"/>
                  <a:gd name="T3" fmla="*/ 1580790 h 4394"/>
                  <a:gd name="T4" fmla="*/ 0 w 4393"/>
                  <a:gd name="T5" fmla="*/ 790575 h 4394"/>
                  <a:gd name="T6" fmla="*/ 0 w 4393"/>
                  <a:gd name="T7" fmla="*/ 790575 h 4394"/>
                  <a:gd name="T8" fmla="*/ 790395 w 4393"/>
                  <a:gd name="T9" fmla="*/ 0 h 4394"/>
                  <a:gd name="T10" fmla="*/ 790395 w 4393"/>
                  <a:gd name="T11" fmla="*/ 0 h 4394"/>
                  <a:gd name="T12" fmla="*/ 965678 w 4393"/>
                  <a:gd name="T13" fmla="*/ 19432 h 4394"/>
                  <a:gd name="T14" fmla="*/ 965678 w 4393"/>
                  <a:gd name="T15" fmla="*/ 19432 h 4394"/>
                  <a:gd name="T16" fmla="*/ 990513 w 4393"/>
                  <a:gd name="T17" fmla="*/ 58295 h 4394"/>
                  <a:gd name="T18" fmla="*/ 990513 w 4393"/>
                  <a:gd name="T19" fmla="*/ 58295 h 4394"/>
                  <a:gd name="T20" fmla="*/ 951281 w 4393"/>
                  <a:gd name="T21" fmla="*/ 82764 h 4394"/>
                  <a:gd name="T22" fmla="*/ 951281 w 4393"/>
                  <a:gd name="T23" fmla="*/ 82764 h 4394"/>
                  <a:gd name="T24" fmla="*/ 790395 w 4393"/>
                  <a:gd name="T25" fmla="*/ 65132 h 4394"/>
                  <a:gd name="T26" fmla="*/ 790395 w 4393"/>
                  <a:gd name="T27" fmla="*/ 65132 h 4394"/>
                  <a:gd name="T28" fmla="*/ 65146 w 4393"/>
                  <a:gd name="T29" fmla="*/ 790575 h 4394"/>
                  <a:gd name="T30" fmla="*/ 65146 w 4393"/>
                  <a:gd name="T31" fmla="*/ 790575 h 4394"/>
                  <a:gd name="T32" fmla="*/ 790395 w 4393"/>
                  <a:gd name="T33" fmla="*/ 1515659 h 4394"/>
                  <a:gd name="T34" fmla="*/ 790395 w 4393"/>
                  <a:gd name="T35" fmla="*/ 1515659 h 4394"/>
                  <a:gd name="T36" fmla="*/ 1515644 w 4393"/>
                  <a:gd name="T37" fmla="*/ 790575 h 4394"/>
                  <a:gd name="T38" fmla="*/ 1515644 w 4393"/>
                  <a:gd name="T39" fmla="*/ 790575 h 4394"/>
                  <a:gd name="T40" fmla="*/ 1133403 w 4393"/>
                  <a:gd name="T41" fmla="*/ 150774 h 4394"/>
                  <a:gd name="T42" fmla="*/ 1133403 w 4393"/>
                  <a:gd name="T43" fmla="*/ 150774 h 4394"/>
                  <a:gd name="T44" fmla="*/ 1120086 w 4393"/>
                  <a:gd name="T45" fmla="*/ 106873 h 4394"/>
                  <a:gd name="T46" fmla="*/ 1120086 w 4393"/>
                  <a:gd name="T47" fmla="*/ 106873 h 4394"/>
                  <a:gd name="T48" fmla="*/ 1163637 w 4393"/>
                  <a:gd name="T49" fmla="*/ 93559 h 4394"/>
                  <a:gd name="T50" fmla="*/ 1163637 w 4393"/>
                  <a:gd name="T51" fmla="*/ 93559 h 4394"/>
                  <a:gd name="T52" fmla="*/ 1580790 w 4393"/>
                  <a:gd name="T53" fmla="*/ 790575 h 4394"/>
                  <a:gd name="T54" fmla="*/ 1580790 w 4393"/>
                  <a:gd name="T55" fmla="*/ 790575 h 4394"/>
                  <a:gd name="T56" fmla="*/ 790395 w 4393"/>
                  <a:gd name="T57" fmla="*/ 1580790 h 439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4393" h="4394">
                    <a:moveTo>
                      <a:pt x="2196" y="4393"/>
                    </a:moveTo>
                    <a:lnTo>
                      <a:pt x="2196" y="4393"/>
                    </a:lnTo>
                    <a:cubicBezTo>
                      <a:pt x="985" y="4393"/>
                      <a:pt x="0" y="3408"/>
                      <a:pt x="0" y="2197"/>
                    </a:cubicBezTo>
                    <a:cubicBezTo>
                      <a:pt x="0" y="985"/>
                      <a:pt x="985" y="0"/>
                      <a:pt x="2196" y="0"/>
                    </a:cubicBezTo>
                    <a:cubicBezTo>
                      <a:pt x="2361" y="0"/>
                      <a:pt x="2525" y="18"/>
                      <a:pt x="2683" y="54"/>
                    </a:cubicBezTo>
                    <a:cubicBezTo>
                      <a:pt x="2732" y="65"/>
                      <a:pt x="2763" y="113"/>
                      <a:pt x="2752" y="162"/>
                    </a:cubicBezTo>
                    <a:cubicBezTo>
                      <a:pt x="2740" y="211"/>
                      <a:pt x="2692" y="241"/>
                      <a:pt x="2643" y="230"/>
                    </a:cubicBezTo>
                    <a:cubicBezTo>
                      <a:pt x="2498" y="197"/>
                      <a:pt x="2347" y="181"/>
                      <a:pt x="2196" y="181"/>
                    </a:cubicBezTo>
                    <a:cubicBezTo>
                      <a:pt x="1085" y="181"/>
                      <a:pt x="181" y="1085"/>
                      <a:pt x="181" y="2197"/>
                    </a:cubicBezTo>
                    <a:cubicBezTo>
                      <a:pt x="181" y="3308"/>
                      <a:pt x="1085" y="4212"/>
                      <a:pt x="2196" y="4212"/>
                    </a:cubicBezTo>
                    <a:cubicBezTo>
                      <a:pt x="3307" y="4212"/>
                      <a:pt x="4211" y="3308"/>
                      <a:pt x="4211" y="2197"/>
                    </a:cubicBezTo>
                    <a:cubicBezTo>
                      <a:pt x="4211" y="1452"/>
                      <a:pt x="3804" y="772"/>
                      <a:pt x="3149" y="419"/>
                    </a:cubicBezTo>
                    <a:cubicBezTo>
                      <a:pt x="3105" y="396"/>
                      <a:pt x="3088" y="341"/>
                      <a:pt x="3112" y="297"/>
                    </a:cubicBezTo>
                    <a:cubicBezTo>
                      <a:pt x="3136" y="253"/>
                      <a:pt x="3190" y="236"/>
                      <a:pt x="3233" y="260"/>
                    </a:cubicBezTo>
                    <a:cubicBezTo>
                      <a:pt x="3948" y="644"/>
                      <a:pt x="4392" y="1386"/>
                      <a:pt x="4392" y="2197"/>
                    </a:cubicBezTo>
                    <a:cubicBezTo>
                      <a:pt x="4392" y="3408"/>
                      <a:pt x="3406" y="4393"/>
                      <a:pt x="2196" y="439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grpSp>
        <p:grpSp>
          <p:nvGrpSpPr>
            <p:cNvPr id="51" name="Group 13">
              <a:extLst>
                <a:ext uri="{FF2B5EF4-FFF2-40B4-BE49-F238E27FC236}">
                  <a16:creationId xmlns:a16="http://schemas.microsoft.com/office/drawing/2014/main" id="{CBCAF5FA-E61F-044A-9DFA-2EC4DC42082E}"/>
                </a:ext>
              </a:extLst>
            </p:cNvPr>
            <p:cNvGrpSpPr>
              <a:grpSpLocks/>
            </p:cNvGrpSpPr>
            <p:nvPr/>
          </p:nvGrpSpPr>
          <p:grpSpPr bwMode="auto">
            <a:xfrm>
              <a:off x="10961073" y="138675"/>
              <a:ext cx="1183748" cy="596117"/>
              <a:chOff x="5826125" y="2760663"/>
              <a:chExt cx="1771650" cy="892175"/>
            </a:xfrm>
            <a:solidFill>
              <a:schemeClr val="accent5"/>
            </a:solidFill>
          </p:grpSpPr>
          <p:sp>
            <p:nvSpPr>
              <p:cNvPr id="62" name="Freeform 45">
                <a:extLst>
                  <a:ext uri="{FF2B5EF4-FFF2-40B4-BE49-F238E27FC236}">
                    <a16:creationId xmlns:a16="http://schemas.microsoft.com/office/drawing/2014/main" id="{BAECC6C9-1E26-4245-9435-F6C8DF5EF52D}"/>
                  </a:ext>
                </a:extLst>
              </p:cNvPr>
              <p:cNvSpPr>
                <a:spLocks noChangeArrowheads="1"/>
              </p:cNvSpPr>
              <p:nvPr/>
            </p:nvSpPr>
            <p:spPr bwMode="auto">
              <a:xfrm>
                <a:off x="5826125" y="2760663"/>
                <a:ext cx="1771650" cy="892175"/>
              </a:xfrm>
              <a:custGeom>
                <a:avLst/>
                <a:gdLst>
                  <a:gd name="T0" fmla="*/ 1706153 w 4923"/>
                  <a:gd name="T1" fmla="*/ 891815 h 2477"/>
                  <a:gd name="T2" fmla="*/ 647770 w 4923"/>
                  <a:gd name="T3" fmla="*/ 891815 h 2477"/>
                  <a:gd name="T4" fmla="*/ 647770 w 4923"/>
                  <a:gd name="T5" fmla="*/ 891815 h 2477"/>
                  <a:gd name="T6" fmla="*/ 615381 w 4923"/>
                  <a:gd name="T7" fmla="*/ 859398 h 2477"/>
                  <a:gd name="T8" fmla="*/ 615381 w 4923"/>
                  <a:gd name="T9" fmla="*/ 859398 h 2477"/>
                  <a:gd name="T10" fmla="*/ 647770 w 4923"/>
                  <a:gd name="T11" fmla="*/ 826622 h 2477"/>
                  <a:gd name="T12" fmla="*/ 1706153 w 4923"/>
                  <a:gd name="T13" fmla="*/ 826622 h 2477"/>
                  <a:gd name="T14" fmla="*/ 1706153 w 4923"/>
                  <a:gd name="T15" fmla="*/ 65193 h 2477"/>
                  <a:gd name="T16" fmla="*/ 65137 w 4923"/>
                  <a:gd name="T17" fmla="*/ 65193 h 2477"/>
                  <a:gd name="T18" fmla="*/ 65137 w 4923"/>
                  <a:gd name="T19" fmla="*/ 497774 h 2477"/>
                  <a:gd name="T20" fmla="*/ 65137 w 4923"/>
                  <a:gd name="T21" fmla="*/ 497774 h 2477"/>
                  <a:gd name="T22" fmla="*/ 32748 w 4923"/>
                  <a:gd name="T23" fmla="*/ 530190 h 2477"/>
                  <a:gd name="T24" fmla="*/ 32748 w 4923"/>
                  <a:gd name="T25" fmla="*/ 530190 h 2477"/>
                  <a:gd name="T26" fmla="*/ 0 w 4923"/>
                  <a:gd name="T27" fmla="*/ 497774 h 2477"/>
                  <a:gd name="T28" fmla="*/ 0 w 4923"/>
                  <a:gd name="T29" fmla="*/ 65193 h 2477"/>
                  <a:gd name="T30" fmla="*/ 0 w 4923"/>
                  <a:gd name="T31" fmla="*/ 65193 h 2477"/>
                  <a:gd name="T32" fmla="*/ 65137 w 4923"/>
                  <a:gd name="T33" fmla="*/ 0 h 2477"/>
                  <a:gd name="T34" fmla="*/ 1706153 w 4923"/>
                  <a:gd name="T35" fmla="*/ 0 h 2477"/>
                  <a:gd name="T36" fmla="*/ 1706153 w 4923"/>
                  <a:gd name="T37" fmla="*/ 0 h 2477"/>
                  <a:gd name="T38" fmla="*/ 1771290 w 4923"/>
                  <a:gd name="T39" fmla="*/ 65193 h 2477"/>
                  <a:gd name="T40" fmla="*/ 1771290 w 4923"/>
                  <a:gd name="T41" fmla="*/ 826622 h 2477"/>
                  <a:gd name="T42" fmla="*/ 1771290 w 4923"/>
                  <a:gd name="T43" fmla="*/ 826622 h 2477"/>
                  <a:gd name="T44" fmla="*/ 1706153 w 4923"/>
                  <a:gd name="T45" fmla="*/ 891815 h 247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4923" h="2477">
                    <a:moveTo>
                      <a:pt x="4741" y="2476"/>
                    </a:moveTo>
                    <a:lnTo>
                      <a:pt x="1800" y="2476"/>
                    </a:lnTo>
                    <a:cubicBezTo>
                      <a:pt x="1751" y="2476"/>
                      <a:pt x="1710" y="2436"/>
                      <a:pt x="1710" y="2386"/>
                    </a:cubicBezTo>
                    <a:cubicBezTo>
                      <a:pt x="1710" y="2336"/>
                      <a:pt x="1751" y="2295"/>
                      <a:pt x="1800" y="2295"/>
                    </a:cubicBezTo>
                    <a:lnTo>
                      <a:pt x="4741" y="2295"/>
                    </a:lnTo>
                    <a:lnTo>
                      <a:pt x="4741" y="181"/>
                    </a:lnTo>
                    <a:lnTo>
                      <a:pt x="181" y="181"/>
                    </a:lnTo>
                    <a:lnTo>
                      <a:pt x="181" y="1382"/>
                    </a:lnTo>
                    <a:cubicBezTo>
                      <a:pt x="181" y="1432"/>
                      <a:pt x="141" y="1472"/>
                      <a:pt x="91" y="1472"/>
                    </a:cubicBezTo>
                    <a:cubicBezTo>
                      <a:pt x="41" y="1472"/>
                      <a:pt x="0" y="1432"/>
                      <a:pt x="0" y="1382"/>
                    </a:cubicBezTo>
                    <a:lnTo>
                      <a:pt x="0" y="181"/>
                    </a:lnTo>
                    <a:cubicBezTo>
                      <a:pt x="0" y="82"/>
                      <a:pt x="81" y="0"/>
                      <a:pt x="181" y="0"/>
                    </a:cubicBezTo>
                    <a:lnTo>
                      <a:pt x="4741" y="0"/>
                    </a:lnTo>
                    <a:cubicBezTo>
                      <a:pt x="4841" y="0"/>
                      <a:pt x="4922" y="82"/>
                      <a:pt x="4922" y="181"/>
                    </a:cubicBezTo>
                    <a:lnTo>
                      <a:pt x="4922" y="2295"/>
                    </a:lnTo>
                    <a:cubicBezTo>
                      <a:pt x="4922" y="2395"/>
                      <a:pt x="4841" y="2476"/>
                      <a:pt x="4741" y="2476"/>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63" name="Freeform 46">
                <a:extLst>
                  <a:ext uri="{FF2B5EF4-FFF2-40B4-BE49-F238E27FC236}">
                    <a16:creationId xmlns:a16="http://schemas.microsoft.com/office/drawing/2014/main" id="{69669088-3550-1749-9814-AC6C9137097F}"/>
                  </a:ext>
                </a:extLst>
              </p:cNvPr>
              <p:cNvSpPr>
                <a:spLocks noChangeArrowheads="1"/>
              </p:cNvSpPr>
              <p:nvPr/>
            </p:nvSpPr>
            <p:spPr bwMode="auto">
              <a:xfrm>
                <a:off x="6097588" y="2955925"/>
                <a:ext cx="923925" cy="85725"/>
              </a:xfrm>
              <a:custGeom>
                <a:avLst/>
                <a:gdLst>
                  <a:gd name="T0" fmla="*/ 923565 w 2565"/>
                  <a:gd name="T1" fmla="*/ 69156 h 238"/>
                  <a:gd name="T2" fmla="*/ 923565 w 2565"/>
                  <a:gd name="T3" fmla="*/ 69156 h 238"/>
                  <a:gd name="T4" fmla="*/ 907356 w 2565"/>
                  <a:gd name="T5" fmla="*/ 85365 h 238"/>
                  <a:gd name="T6" fmla="*/ 16209 w 2565"/>
                  <a:gd name="T7" fmla="*/ 85365 h 238"/>
                  <a:gd name="T8" fmla="*/ 16209 w 2565"/>
                  <a:gd name="T9" fmla="*/ 85365 h 238"/>
                  <a:gd name="T10" fmla="*/ 0 w 2565"/>
                  <a:gd name="T11" fmla="*/ 69156 h 238"/>
                  <a:gd name="T12" fmla="*/ 0 w 2565"/>
                  <a:gd name="T13" fmla="*/ 16209 h 238"/>
                  <a:gd name="T14" fmla="*/ 0 w 2565"/>
                  <a:gd name="T15" fmla="*/ 16209 h 238"/>
                  <a:gd name="T16" fmla="*/ 16209 w 2565"/>
                  <a:gd name="T17" fmla="*/ 0 h 238"/>
                  <a:gd name="T18" fmla="*/ 907356 w 2565"/>
                  <a:gd name="T19" fmla="*/ 0 h 238"/>
                  <a:gd name="T20" fmla="*/ 907356 w 2565"/>
                  <a:gd name="T21" fmla="*/ 0 h 238"/>
                  <a:gd name="T22" fmla="*/ 923565 w 2565"/>
                  <a:gd name="T23" fmla="*/ 16209 h 238"/>
                  <a:gd name="T24" fmla="*/ 923565 w 2565"/>
                  <a:gd name="T25" fmla="*/ 69156 h 23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65" h="238">
                    <a:moveTo>
                      <a:pt x="2564" y="192"/>
                    </a:moveTo>
                    <a:lnTo>
                      <a:pt x="2564" y="192"/>
                    </a:lnTo>
                    <a:cubicBezTo>
                      <a:pt x="2564" y="216"/>
                      <a:pt x="2543" y="237"/>
                      <a:pt x="2519" y="237"/>
                    </a:cubicBezTo>
                    <a:lnTo>
                      <a:pt x="45" y="237"/>
                    </a:lnTo>
                    <a:cubicBezTo>
                      <a:pt x="21" y="237"/>
                      <a:pt x="0" y="216"/>
                      <a:pt x="0" y="192"/>
                    </a:cubicBezTo>
                    <a:lnTo>
                      <a:pt x="0" y="45"/>
                    </a:lnTo>
                    <a:cubicBezTo>
                      <a:pt x="0" y="21"/>
                      <a:pt x="21" y="0"/>
                      <a:pt x="45" y="0"/>
                    </a:cubicBezTo>
                    <a:lnTo>
                      <a:pt x="2519" y="0"/>
                    </a:lnTo>
                    <a:cubicBezTo>
                      <a:pt x="2543" y="0"/>
                      <a:pt x="2564" y="21"/>
                      <a:pt x="2564" y="45"/>
                    </a:cubicBezTo>
                    <a:lnTo>
                      <a:pt x="2564" y="19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64" name="Freeform 47">
                <a:extLst>
                  <a:ext uri="{FF2B5EF4-FFF2-40B4-BE49-F238E27FC236}">
                    <a16:creationId xmlns:a16="http://schemas.microsoft.com/office/drawing/2014/main" id="{1ABDB0EA-B897-6045-AEFF-EEA0531558FA}"/>
                  </a:ext>
                </a:extLst>
              </p:cNvPr>
              <p:cNvSpPr>
                <a:spLocks noChangeArrowheads="1"/>
              </p:cNvSpPr>
              <p:nvPr/>
            </p:nvSpPr>
            <p:spPr bwMode="auto">
              <a:xfrm>
                <a:off x="7070725" y="2955925"/>
                <a:ext cx="257175" cy="85725"/>
              </a:xfrm>
              <a:custGeom>
                <a:avLst/>
                <a:gdLst>
                  <a:gd name="T0" fmla="*/ 256815 w 714"/>
                  <a:gd name="T1" fmla="*/ 69156 h 238"/>
                  <a:gd name="T2" fmla="*/ 256815 w 714"/>
                  <a:gd name="T3" fmla="*/ 69156 h 238"/>
                  <a:gd name="T4" fmla="*/ 240606 w 714"/>
                  <a:gd name="T5" fmla="*/ 85365 h 238"/>
                  <a:gd name="T6" fmla="*/ 16209 w 714"/>
                  <a:gd name="T7" fmla="*/ 85365 h 238"/>
                  <a:gd name="T8" fmla="*/ 16209 w 714"/>
                  <a:gd name="T9" fmla="*/ 85365 h 238"/>
                  <a:gd name="T10" fmla="*/ 0 w 714"/>
                  <a:gd name="T11" fmla="*/ 69156 h 238"/>
                  <a:gd name="T12" fmla="*/ 0 w 714"/>
                  <a:gd name="T13" fmla="*/ 16209 h 238"/>
                  <a:gd name="T14" fmla="*/ 0 w 714"/>
                  <a:gd name="T15" fmla="*/ 16209 h 238"/>
                  <a:gd name="T16" fmla="*/ 16209 w 714"/>
                  <a:gd name="T17" fmla="*/ 0 h 238"/>
                  <a:gd name="T18" fmla="*/ 240606 w 714"/>
                  <a:gd name="T19" fmla="*/ 0 h 238"/>
                  <a:gd name="T20" fmla="*/ 240606 w 714"/>
                  <a:gd name="T21" fmla="*/ 0 h 238"/>
                  <a:gd name="T22" fmla="*/ 256815 w 714"/>
                  <a:gd name="T23" fmla="*/ 16209 h 238"/>
                  <a:gd name="T24" fmla="*/ 256815 w 714"/>
                  <a:gd name="T25" fmla="*/ 69156 h 23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14" h="238">
                    <a:moveTo>
                      <a:pt x="713" y="192"/>
                    </a:moveTo>
                    <a:lnTo>
                      <a:pt x="713" y="192"/>
                    </a:lnTo>
                    <a:cubicBezTo>
                      <a:pt x="713" y="216"/>
                      <a:pt x="693" y="237"/>
                      <a:pt x="668" y="237"/>
                    </a:cubicBezTo>
                    <a:lnTo>
                      <a:pt x="45" y="237"/>
                    </a:lnTo>
                    <a:cubicBezTo>
                      <a:pt x="20" y="237"/>
                      <a:pt x="0" y="216"/>
                      <a:pt x="0" y="192"/>
                    </a:cubicBezTo>
                    <a:lnTo>
                      <a:pt x="0" y="45"/>
                    </a:lnTo>
                    <a:cubicBezTo>
                      <a:pt x="0" y="21"/>
                      <a:pt x="20" y="0"/>
                      <a:pt x="45" y="0"/>
                    </a:cubicBezTo>
                    <a:lnTo>
                      <a:pt x="668" y="0"/>
                    </a:lnTo>
                    <a:cubicBezTo>
                      <a:pt x="693" y="0"/>
                      <a:pt x="713" y="21"/>
                      <a:pt x="713" y="45"/>
                    </a:cubicBezTo>
                    <a:lnTo>
                      <a:pt x="713" y="19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65" name="Freeform 48">
                <a:extLst>
                  <a:ext uri="{FF2B5EF4-FFF2-40B4-BE49-F238E27FC236}">
                    <a16:creationId xmlns:a16="http://schemas.microsoft.com/office/drawing/2014/main" id="{FC708DA2-7052-5849-9C4A-A08A19E4DD89}"/>
                  </a:ext>
                </a:extLst>
              </p:cNvPr>
              <p:cNvSpPr>
                <a:spLocks noChangeArrowheads="1"/>
              </p:cNvSpPr>
              <p:nvPr/>
            </p:nvSpPr>
            <p:spPr bwMode="auto">
              <a:xfrm>
                <a:off x="6108700" y="3217863"/>
                <a:ext cx="1219200" cy="34925"/>
              </a:xfrm>
              <a:custGeom>
                <a:avLst/>
                <a:gdLst>
                  <a:gd name="T0" fmla="*/ 1218840 w 3388"/>
                  <a:gd name="T1" fmla="*/ 18190 h 96"/>
                  <a:gd name="T2" fmla="*/ 1218840 w 3388"/>
                  <a:gd name="T3" fmla="*/ 18190 h 96"/>
                  <a:gd name="T4" fmla="*/ 1202647 w 3388"/>
                  <a:gd name="T5" fmla="*/ 34561 h 96"/>
                  <a:gd name="T6" fmla="*/ 16194 w 3388"/>
                  <a:gd name="T7" fmla="*/ 34561 h 96"/>
                  <a:gd name="T8" fmla="*/ 16194 w 3388"/>
                  <a:gd name="T9" fmla="*/ 34561 h 96"/>
                  <a:gd name="T10" fmla="*/ 0 w 3388"/>
                  <a:gd name="T11" fmla="*/ 18190 h 96"/>
                  <a:gd name="T12" fmla="*/ 0 w 3388"/>
                  <a:gd name="T13" fmla="*/ 16371 h 96"/>
                  <a:gd name="T14" fmla="*/ 0 w 3388"/>
                  <a:gd name="T15" fmla="*/ 16371 h 96"/>
                  <a:gd name="T16" fmla="*/ 16194 w 3388"/>
                  <a:gd name="T17" fmla="*/ 0 h 96"/>
                  <a:gd name="T18" fmla="*/ 1202647 w 3388"/>
                  <a:gd name="T19" fmla="*/ 0 h 96"/>
                  <a:gd name="T20" fmla="*/ 1202647 w 3388"/>
                  <a:gd name="T21" fmla="*/ 0 h 96"/>
                  <a:gd name="T22" fmla="*/ 1218840 w 3388"/>
                  <a:gd name="T23" fmla="*/ 16371 h 96"/>
                  <a:gd name="T24" fmla="*/ 1218840 w 3388"/>
                  <a:gd name="T25" fmla="*/ 18190 h 9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388" h="96">
                    <a:moveTo>
                      <a:pt x="3387" y="50"/>
                    </a:moveTo>
                    <a:lnTo>
                      <a:pt x="3387" y="50"/>
                    </a:lnTo>
                    <a:cubicBezTo>
                      <a:pt x="3387" y="75"/>
                      <a:pt x="3367" y="95"/>
                      <a:pt x="3342" y="95"/>
                    </a:cubicBezTo>
                    <a:lnTo>
                      <a:pt x="45" y="95"/>
                    </a:lnTo>
                    <a:cubicBezTo>
                      <a:pt x="20" y="95"/>
                      <a:pt x="0" y="75"/>
                      <a:pt x="0" y="50"/>
                    </a:cubicBezTo>
                    <a:lnTo>
                      <a:pt x="0" y="45"/>
                    </a:lnTo>
                    <a:cubicBezTo>
                      <a:pt x="0" y="20"/>
                      <a:pt x="20" y="0"/>
                      <a:pt x="45" y="0"/>
                    </a:cubicBezTo>
                    <a:lnTo>
                      <a:pt x="3342" y="0"/>
                    </a:lnTo>
                    <a:cubicBezTo>
                      <a:pt x="3367" y="0"/>
                      <a:pt x="3387" y="20"/>
                      <a:pt x="3387" y="45"/>
                    </a:cubicBezTo>
                    <a:lnTo>
                      <a:pt x="3387" y="5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66" name="Freeform 49">
                <a:extLst>
                  <a:ext uri="{FF2B5EF4-FFF2-40B4-BE49-F238E27FC236}">
                    <a16:creationId xmlns:a16="http://schemas.microsoft.com/office/drawing/2014/main" id="{3042C10B-AF76-2248-9FB7-8D8B95448521}"/>
                  </a:ext>
                </a:extLst>
              </p:cNvPr>
              <p:cNvSpPr>
                <a:spLocks noChangeArrowheads="1"/>
              </p:cNvSpPr>
              <p:nvPr/>
            </p:nvSpPr>
            <p:spPr bwMode="auto">
              <a:xfrm>
                <a:off x="6108700" y="3144838"/>
                <a:ext cx="1219200" cy="34925"/>
              </a:xfrm>
              <a:custGeom>
                <a:avLst/>
                <a:gdLst>
                  <a:gd name="T0" fmla="*/ 1218840 w 3388"/>
                  <a:gd name="T1" fmla="*/ 18003 h 97"/>
                  <a:gd name="T2" fmla="*/ 1218840 w 3388"/>
                  <a:gd name="T3" fmla="*/ 18003 h 97"/>
                  <a:gd name="T4" fmla="*/ 1202647 w 3388"/>
                  <a:gd name="T5" fmla="*/ 34565 h 97"/>
                  <a:gd name="T6" fmla="*/ 16194 w 3388"/>
                  <a:gd name="T7" fmla="*/ 34565 h 97"/>
                  <a:gd name="T8" fmla="*/ 16194 w 3388"/>
                  <a:gd name="T9" fmla="*/ 34565 h 97"/>
                  <a:gd name="T10" fmla="*/ 0 w 3388"/>
                  <a:gd name="T11" fmla="*/ 18003 h 97"/>
                  <a:gd name="T12" fmla="*/ 0 w 3388"/>
                  <a:gd name="T13" fmla="*/ 16202 h 97"/>
                  <a:gd name="T14" fmla="*/ 0 w 3388"/>
                  <a:gd name="T15" fmla="*/ 16202 h 97"/>
                  <a:gd name="T16" fmla="*/ 16194 w 3388"/>
                  <a:gd name="T17" fmla="*/ 0 h 97"/>
                  <a:gd name="T18" fmla="*/ 1202647 w 3388"/>
                  <a:gd name="T19" fmla="*/ 0 h 97"/>
                  <a:gd name="T20" fmla="*/ 1202647 w 3388"/>
                  <a:gd name="T21" fmla="*/ 0 h 97"/>
                  <a:gd name="T22" fmla="*/ 1218840 w 3388"/>
                  <a:gd name="T23" fmla="*/ 16202 h 97"/>
                  <a:gd name="T24" fmla="*/ 1218840 w 3388"/>
                  <a:gd name="T25" fmla="*/ 18003 h 9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388" h="97">
                    <a:moveTo>
                      <a:pt x="3387" y="50"/>
                    </a:moveTo>
                    <a:lnTo>
                      <a:pt x="3387" y="50"/>
                    </a:lnTo>
                    <a:cubicBezTo>
                      <a:pt x="3387" y="76"/>
                      <a:pt x="3367" y="96"/>
                      <a:pt x="3342" y="96"/>
                    </a:cubicBezTo>
                    <a:lnTo>
                      <a:pt x="45" y="96"/>
                    </a:lnTo>
                    <a:cubicBezTo>
                      <a:pt x="20" y="96"/>
                      <a:pt x="0" y="76"/>
                      <a:pt x="0" y="50"/>
                    </a:cubicBezTo>
                    <a:lnTo>
                      <a:pt x="0" y="45"/>
                    </a:lnTo>
                    <a:cubicBezTo>
                      <a:pt x="0" y="20"/>
                      <a:pt x="20" y="0"/>
                      <a:pt x="45" y="0"/>
                    </a:cubicBezTo>
                    <a:lnTo>
                      <a:pt x="3342" y="0"/>
                    </a:lnTo>
                    <a:cubicBezTo>
                      <a:pt x="3367" y="0"/>
                      <a:pt x="3387" y="20"/>
                      <a:pt x="3387" y="45"/>
                    </a:cubicBezTo>
                    <a:lnTo>
                      <a:pt x="3387" y="5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67" name="Freeform 50">
                <a:extLst>
                  <a:ext uri="{FF2B5EF4-FFF2-40B4-BE49-F238E27FC236}">
                    <a16:creationId xmlns:a16="http://schemas.microsoft.com/office/drawing/2014/main" id="{AFEADA0E-A6F6-504A-B5C6-4089A762C95F}"/>
                  </a:ext>
                </a:extLst>
              </p:cNvPr>
              <p:cNvSpPr>
                <a:spLocks noChangeArrowheads="1"/>
              </p:cNvSpPr>
              <p:nvPr/>
            </p:nvSpPr>
            <p:spPr bwMode="auto">
              <a:xfrm>
                <a:off x="6915150" y="3471863"/>
                <a:ext cx="504825" cy="33337"/>
              </a:xfrm>
              <a:custGeom>
                <a:avLst/>
                <a:gdLst>
                  <a:gd name="T0" fmla="*/ 488273 w 1403"/>
                  <a:gd name="T1" fmla="*/ 32975 h 92"/>
                  <a:gd name="T2" fmla="*/ 15832 w 1403"/>
                  <a:gd name="T3" fmla="*/ 32975 h 92"/>
                  <a:gd name="T4" fmla="*/ 15832 w 1403"/>
                  <a:gd name="T5" fmla="*/ 32975 h 92"/>
                  <a:gd name="T6" fmla="*/ 0 w 1403"/>
                  <a:gd name="T7" fmla="*/ 16669 h 92"/>
                  <a:gd name="T8" fmla="*/ 0 w 1403"/>
                  <a:gd name="T9" fmla="*/ 16669 h 92"/>
                  <a:gd name="T10" fmla="*/ 15832 w 1403"/>
                  <a:gd name="T11" fmla="*/ 0 h 92"/>
                  <a:gd name="T12" fmla="*/ 488273 w 1403"/>
                  <a:gd name="T13" fmla="*/ 0 h 92"/>
                  <a:gd name="T14" fmla="*/ 488273 w 1403"/>
                  <a:gd name="T15" fmla="*/ 0 h 92"/>
                  <a:gd name="T16" fmla="*/ 504465 w 1403"/>
                  <a:gd name="T17" fmla="*/ 16669 h 92"/>
                  <a:gd name="T18" fmla="*/ 504465 w 1403"/>
                  <a:gd name="T19" fmla="*/ 16669 h 92"/>
                  <a:gd name="T20" fmla="*/ 488273 w 1403"/>
                  <a:gd name="T21" fmla="*/ 32975 h 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403" h="92">
                    <a:moveTo>
                      <a:pt x="1357" y="91"/>
                    </a:moveTo>
                    <a:lnTo>
                      <a:pt x="44" y="91"/>
                    </a:lnTo>
                    <a:cubicBezTo>
                      <a:pt x="20" y="91"/>
                      <a:pt x="0" y="70"/>
                      <a:pt x="0" y="46"/>
                    </a:cubicBezTo>
                    <a:cubicBezTo>
                      <a:pt x="0" y="20"/>
                      <a:pt x="20" y="0"/>
                      <a:pt x="44" y="0"/>
                    </a:cubicBezTo>
                    <a:lnTo>
                      <a:pt x="1357" y="0"/>
                    </a:lnTo>
                    <a:cubicBezTo>
                      <a:pt x="1382" y="0"/>
                      <a:pt x="1402" y="20"/>
                      <a:pt x="1402" y="46"/>
                    </a:cubicBezTo>
                    <a:cubicBezTo>
                      <a:pt x="1402" y="70"/>
                      <a:pt x="1382" y="91"/>
                      <a:pt x="1357" y="91"/>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grpSp>
        <p:sp>
          <p:nvSpPr>
            <p:cNvPr id="52" name="Freeform 52">
              <a:extLst>
                <a:ext uri="{FF2B5EF4-FFF2-40B4-BE49-F238E27FC236}">
                  <a16:creationId xmlns:a16="http://schemas.microsoft.com/office/drawing/2014/main" id="{9D886607-DC9E-A749-A12B-699204F25592}"/>
                </a:ext>
              </a:extLst>
            </p:cNvPr>
            <p:cNvSpPr>
              <a:spLocks noChangeArrowheads="1"/>
            </p:cNvSpPr>
            <p:nvPr/>
          </p:nvSpPr>
          <p:spPr bwMode="auto">
            <a:xfrm rot="18972385">
              <a:off x="9814219" y="-64103"/>
              <a:ext cx="985397" cy="866597"/>
            </a:xfrm>
            <a:custGeom>
              <a:avLst/>
              <a:gdLst>
                <a:gd name="T0" fmla="*/ 519327 w 4095"/>
                <a:gd name="T1" fmla="*/ 752916 h 3602"/>
                <a:gd name="T2" fmla="*/ 737214 w 4095"/>
                <a:gd name="T3" fmla="*/ 971121 h 3602"/>
                <a:gd name="T4" fmla="*/ 737214 w 4095"/>
                <a:gd name="T5" fmla="*/ 535071 h 3602"/>
                <a:gd name="T6" fmla="*/ 454141 w 4095"/>
                <a:gd name="T7" fmla="*/ 752916 h 3602"/>
                <a:gd name="T8" fmla="*/ 737214 w 4095"/>
                <a:gd name="T9" fmla="*/ 469897 h 3602"/>
                <a:gd name="T10" fmla="*/ 737214 w 4095"/>
                <a:gd name="T11" fmla="*/ 1035934 h 3602"/>
                <a:gd name="T12" fmla="*/ 1212603 w 4095"/>
                <a:gd name="T13" fmla="*/ 1268902 h 3602"/>
                <a:gd name="T14" fmla="*/ 1240335 w 4095"/>
                <a:gd name="T15" fmla="*/ 1232175 h 3602"/>
                <a:gd name="T16" fmla="*/ 1401319 w 4095"/>
                <a:gd name="T17" fmla="*/ 978322 h 3602"/>
                <a:gd name="T18" fmla="*/ 1388714 w 4095"/>
                <a:gd name="T19" fmla="*/ 931512 h 3602"/>
                <a:gd name="T20" fmla="*/ 1255821 w 4095"/>
                <a:gd name="T21" fmla="*/ 831052 h 3602"/>
                <a:gd name="T22" fmla="*/ 1261943 w 4095"/>
                <a:gd name="T23" fmla="*/ 752916 h 3602"/>
                <a:gd name="T24" fmla="*/ 1272027 w 4095"/>
                <a:gd name="T25" fmla="*/ 641653 h 3602"/>
                <a:gd name="T26" fmla="*/ 1404560 w 4095"/>
                <a:gd name="T27" fmla="*/ 553434 h 3602"/>
                <a:gd name="T28" fmla="*/ 1264824 w 4095"/>
                <a:gd name="T29" fmla="*/ 290580 h 3602"/>
                <a:gd name="T30" fmla="*/ 1100599 w 4095"/>
                <a:gd name="T31" fmla="*/ 345671 h 3602"/>
                <a:gd name="T32" fmla="*/ 1064224 w 4095"/>
                <a:gd name="T33" fmla="*/ 342791 h 3602"/>
                <a:gd name="T34" fmla="*/ 908282 w 4095"/>
                <a:gd name="T35" fmla="*/ 234408 h 3602"/>
                <a:gd name="T36" fmla="*/ 873708 w 4095"/>
                <a:gd name="T37" fmla="*/ 65173 h 3602"/>
                <a:gd name="T38" fmla="*/ 566146 w 4095"/>
                <a:gd name="T39" fmla="*/ 99381 h 3602"/>
                <a:gd name="T40" fmla="*/ 545618 w 4095"/>
                <a:gd name="T41" fmla="*/ 264655 h 3602"/>
                <a:gd name="T42" fmla="*/ 410204 w 4095"/>
                <a:gd name="T43" fmla="*/ 342791 h 3602"/>
                <a:gd name="T44" fmla="*/ 256422 w 4095"/>
                <a:gd name="T45" fmla="*/ 277977 h 3602"/>
                <a:gd name="T46" fmla="*/ 73109 w 4095"/>
                <a:gd name="T47" fmla="*/ 527509 h 3602"/>
                <a:gd name="T48" fmla="*/ 85714 w 4095"/>
                <a:gd name="T49" fmla="*/ 573959 h 3602"/>
                <a:gd name="T50" fmla="*/ 218607 w 4095"/>
                <a:gd name="T51" fmla="*/ 674419 h 3602"/>
                <a:gd name="T52" fmla="*/ 212485 w 4095"/>
                <a:gd name="T53" fmla="*/ 752916 h 3602"/>
                <a:gd name="T54" fmla="*/ 202761 w 4095"/>
                <a:gd name="T55" fmla="*/ 864179 h 3602"/>
                <a:gd name="T56" fmla="*/ 69868 w 4095"/>
                <a:gd name="T57" fmla="*/ 952397 h 3602"/>
                <a:gd name="T58" fmla="*/ 145858 w 4095"/>
                <a:gd name="T59" fmla="*/ 1104708 h 3602"/>
                <a:gd name="T60" fmla="*/ 133973 w 4095"/>
                <a:gd name="T61" fmla="*/ 1148997 h 3602"/>
                <a:gd name="T62" fmla="*/ 16567 w 4095"/>
                <a:gd name="T63" fmla="*/ 1011089 h 3602"/>
                <a:gd name="T64" fmla="*/ 52941 w 4095"/>
                <a:gd name="T65" fmla="*/ 875341 h 3602"/>
                <a:gd name="T66" fmla="*/ 147659 w 4095"/>
                <a:gd name="T67" fmla="*/ 752916 h 3602"/>
                <a:gd name="T68" fmla="*/ 52941 w 4095"/>
                <a:gd name="T69" fmla="*/ 630490 h 3602"/>
                <a:gd name="T70" fmla="*/ 6843 w 4095"/>
                <a:gd name="T71" fmla="*/ 569998 h 3602"/>
                <a:gd name="T72" fmla="*/ 153421 w 4095"/>
                <a:gd name="T73" fmla="*/ 258173 h 3602"/>
                <a:gd name="T74" fmla="*/ 387154 w 4095"/>
                <a:gd name="T75" fmla="*/ 278338 h 3602"/>
                <a:gd name="T76" fmla="*/ 500960 w 4095"/>
                <a:gd name="T77" fmla="*/ 99381 h 3602"/>
                <a:gd name="T78" fmla="*/ 873708 w 4095"/>
                <a:gd name="T79" fmla="*/ 0 h 3602"/>
                <a:gd name="T80" fmla="*/ 973468 w 4095"/>
                <a:gd name="T81" fmla="*/ 212444 h 3602"/>
                <a:gd name="T82" fmla="*/ 1185233 w 4095"/>
                <a:gd name="T83" fmla="*/ 221806 h 3602"/>
                <a:gd name="T84" fmla="*/ 1457861 w 4095"/>
                <a:gd name="T85" fmla="*/ 494742 h 3602"/>
                <a:gd name="T86" fmla="*/ 1421487 w 4095"/>
                <a:gd name="T87" fmla="*/ 630490 h 3602"/>
                <a:gd name="T88" fmla="*/ 1326769 w 4095"/>
                <a:gd name="T89" fmla="*/ 752916 h 3602"/>
                <a:gd name="T90" fmla="*/ 1421487 w 4095"/>
                <a:gd name="T91" fmla="*/ 875341 h 3602"/>
                <a:gd name="T92" fmla="*/ 1467585 w 4095"/>
                <a:gd name="T93" fmla="*/ 935833 h 3602"/>
                <a:gd name="T94" fmla="*/ 1321007 w 4095"/>
                <a:gd name="T95" fmla="*/ 1248018 h 3602"/>
                <a:gd name="T96" fmla="*/ 1244656 w 4095"/>
                <a:gd name="T97" fmla="*/ 1296628 h 360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4095" h="3602">
                  <a:moveTo>
                    <a:pt x="2047" y="1486"/>
                  </a:moveTo>
                  <a:lnTo>
                    <a:pt x="2047" y="1486"/>
                  </a:lnTo>
                  <a:cubicBezTo>
                    <a:pt x="1713" y="1486"/>
                    <a:pt x="1442" y="1757"/>
                    <a:pt x="1442" y="2091"/>
                  </a:cubicBezTo>
                  <a:cubicBezTo>
                    <a:pt x="1442" y="2425"/>
                    <a:pt x="1713" y="2697"/>
                    <a:pt x="2047" y="2697"/>
                  </a:cubicBezTo>
                  <a:cubicBezTo>
                    <a:pt x="2381" y="2697"/>
                    <a:pt x="2653" y="2425"/>
                    <a:pt x="2653" y="2091"/>
                  </a:cubicBezTo>
                  <a:cubicBezTo>
                    <a:pt x="2653" y="1757"/>
                    <a:pt x="2381" y="1486"/>
                    <a:pt x="2047" y="1486"/>
                  </a:cubicBezTo>
                  <a:close/>
                  <a:moveTo>
                    <a:pt x="2047" y="2877"/>
                  </a:moveTo>
                  <a:lnTo>
                    <a:pt x="2047" y="2877"/>
                  </a:lnTo>
                  <a:cubicBezTo>
                    <a:pt x="1613" y="2877"/>
                    <a:pt x="1261" y="2525"/>
                    <a:pt x="1261" y="2091"/>
                  </a:cubicBezTo>
                  <a:cubicBezTo>
                    <a:pt x="1261" y="1657"/>
                    <a:pt x="1613" y="1305"/>
                    <a:pt x="2047" y="1305"/>
                  </a:cubicBezTo>
                  <a:cubicBezTo>
                    <a:pt x="2481" y="1305"/>
                    <a:pt x="2833" y="1657"/>
                    <a:pt x="2833" y="2091"/>
                  </a:cubicBezTo>
                  <a:cubicBezTo>
                    <a:pt x="2833" y="2525"/>
                    <a:pt x="2481" y="2877"/>
                    <a:pt x="2047" y="2877"/>
                  </a:cubicBezTo>
                  <a:close/>
                  <a:moveTo>
                    <a:pt x="3456" y="3601"/>
                  </a:moveTo>
                  <a:lnTo>
                    <a:pt x="3456" y="3601"/>
                  </a:lnTo>
                  <a:cubicBezTo>
                    <a:pt x="3412" y="3601"/>
                    <a:pt x="3374" y="3569"/>
                    <a:pt x="3367" y="3524"/>
                  </a:cubicBezTo>
                  <a:cubicBezTo>
                    <a:pt x="3360" y="3475"/>
                    <a:pt x="3394" y="3429"/>
                    <a:pt x="3444" y="3422"/>
                  </a:cubicBezTo>
                  <a:cubicBezTo>
                    <a:pt x="3472" y="3417"/>
                    <a:pt x="3497" y="3400"/>
                    <a:pt x="3512" y="3375"/>
                  </a:cubicBezTo>
                  <a:lnTo>
                    <a:pt x="3891" y="2717"/>
                  </a:lnTo>
                  <a:cubicBezTo>
                    <a:pt x="3904" y="2696"/>
                    <a:pt x="3908" y="2670"/>
                    <a:pt x="3900" y="2645"/>
                  </a:cubicBezTo>
                  <a:cubicBezTo>
                    <a:pt x="3894" y="2620"/>
                    <a:pt x="3879" y="2600"/>
                    <a:pt x="3856" y="2587"/>
                  </a:cubicBezTo>
                  <a:lnTo>
                    <a:pt x="3532" y="2400"/>
                  </a:lnTo>
                  <a:cubicBezTo>
                    <a:pt x="3499" y="2381"/>
                    <a:pt x="3482" y="2345"/>
                    <a:pt x="3487" y="2308"/>
                  </a:cubicBezTo>
                  <a:cubicBezTo>
                    <a:pt x="3498" y="2237"/>
                    <a:pt x="3504" y="2163"/>
                    <a:pt x="3504" y="2091"/>
                  </a:cubicBezTo>
                  <a:cubicBezTo>
                    <a:pt x="3504" y="2018"/>
                    <a:pt x="3498" y="1945"/>
                    <a:pt x="3487" y="1874"/>
                  </a:cubicBezTo>
                  <a:cubicBezTo>
                    <a:pt x="3482" y="1837"/>
                    <a:pt x="3499" y="1801"/>
                    <a:pt x="3532" y="1782"/>
                  </a:cubicBezTo>
                  <a:lnTo>
                    <a:pt x="3856" y="1594"/>
                  </a:lnTo>
                  <a:cubicBezTo>
                    <a:pt x="3879" y="1582"/>
                    <a:pt x="3894" y="1561"/>
                    <a:pt x="3900" y="1537"/>
                  </a:cubicBezTo>
                  <a:cubicBezTo>
                    <a:pt x="3908" y="1512"/>
                    <a:pt x="3904" y="1486"/>
                    <a:pt x="3892" y="1465"/>
                  </a:cubicBezTo>
                  <a:lnTo>
                    <a:pt x="3512" y="807"/>
                  </a:lnTo>
                  <a:cubicBezTo>
                    <a:pt x="3486" y="761"/>
                    <a:pt x="3427" y="746"/>
                    <a:pt x="3382" y="772"/>
                  </a:cubicBezTo>
                  <a:lnTo>
                    <a:pt x="3056" y="960"/>
                  </a:lnTo>
                  <a:cubicBezTo>
                    <a:pt x="3024" y="979"/>
                    <a:pt x="2984" y="975"/>
                    <a:pt x="2955" y="952"/>
                  </a:cubicBezTo>
                  <a:cubicBezTo>
                    <a:pt x="2841" y="861"/>
                    <a:pt x="2715" y="788"/>
                    <a:pt x="2579" y="735"/>
                  </a:cubicBezTo>
                  <a:cubicBezTo>
                    <a:pt x="2544" y="721"/>
                    <a:pt x="2522" y="688"/>
                    <a:pt x="2522" y="651"/>
                  </a:cubicBezTo>
                  <a:lnTo>
                    <a:pt x="2522" y="276"/>
                  </a:lnTo>
                  <a:cubicBezTo>
                    <a:pt x="2522" y="223"/>
                    <a:pt x="2479" y="181"/>
                    <a:pt x="2426" y="181"/>
                  </a:cubicBezTo>
                  <a:lnTo>
                    <a:pt x="1667" y="181"/>
                  </a:lnTo>
                  <a:cubicBezTo>
                    <a:pt x="1615" y="181"/>
                    <a:pt x="1572" y="223"/>
                    <a:pt x="1572" y="276"/>
                  </a:cubicBezTo>
                  <a:lnTo>
                    <a:pt x="1572" y="651"/>
                  </a:lnTo>
                  <a:cubicBezTo>
                    <a:pt x="1572" y="688"/>
                    <a:pt x="1549" y="721"/>
                    <a:pt x="1515" y="735"/>
                  </a:cubicBezTo>
                  <a:cubicBezTo>
                    <a:pt x="1380" y="788"/>
                    <a:pt x="1253" y="861"/>
                    <a:pt x="1139" y="952"/>
                  </a:cubicBezTo>
                  <a:cubicBezTo>
                    <a:pt x="1110" y="975"/>
                    <a:pt x="1069" y="979"/>
                    <a:pt x="1038" y="960"/>
                  </a:cubicBezTo>
                  <a:lnTo>
                    <a:pt x="712" y="772"/>
                  </a:lnTo>
                  <a:cubicBezTo>
                    <a:pt x="667" y="746"/>
                    <a:pt x="609" y="761"/>
                    <a:pt x="582" y="807"/>
                  </a:cubicBezTo>
                  <a:lnTo>
                    <a:pt x="203" y="1465"/>
                  </a:lnTo>
                  <a:cubicBezTo>
                    <a:pt x="190" y="1486"/>
                    <a:pt x="187" y="1511"/>
                    <a:pt x="194" y="1537"/>
                  </a:cubicBezTo>
                  <a:cubicBezTo>
                    <a:pt x="200" y="1561"/>
                    <a:pt x="216" y="1582"/>
                    <a:pt x="238" y="1594"/>
                  </a:cubicBezTo>
                  <a:lnTo>
                    <a:pt x="563" y="1782"/>
                  </a:lnTo>
                  <a:cubicBezTo>
                    <a:pt x="594" y="1801"/>
                    <a:pt x="612" y="1837"/>
                    <a:pt x="607" y="1873"/>
                  </a:cubicBezTo>
                  <a:cubicBezTo>
                    <a:pt x="596" y="1946"/>
                    <a:pt x="590" y="2018"/>
                    <a:pt x="590" y="2091"/>
                  </a:cubicBezTo>
                  <a:cubicBezTo>
                    <a:pt x="590" y="2163"/>
                    <a:pt x="596" y="2236"/>
                    <a:pt x="607" y="2309"/>
                  </a:cubicBezTo>
                  <a:cubicBezTo>
                    <a:pt x="612" y="2345"/>
                    <a:pt x="594" y="2381"/>
                    <a:pt x="563" y="2400"/>
                  </a:cubicBezTo>
                  <a:lnTo>
                    <a:pt x="238" y="2587"/>
                  </a:lnTo>
                  <a:cubicBezTo>
                    <a:pt x="216" y="2600"/>
                    <a:pt x="200" y="2620"/>
                    <a:pt x="194" y="2645"/>
                  </a:cubicBezTo>
                  <a:cubicBezTo>
                    <a:pt x="187" y="2670"/>
                    <a:pt x="190" y="2696"/>
                    <a:pt x="203" y="2717"/>
                  </a:cubicBezTo>
                  <a:lnTo>
                    <a:pt x="405" y="3068"/>
                  </a:lnTo>
                  <a:cubicBezTo>
                    <a:pt x="430" y="3111"/>
                    <a:pt x="415" y="3167"/>
                    <a:pt x="372" y="3191"/>
                  </a:cubicBezTo>
                  <a:cubicBezTo>
                    <a:pt x="329" y="3217"/>
                    <a:pt x="274" y="3202"/>
                    <a:pt x="248" y="3159"/>
                  </a:cubicBezTo>
                  <a:lnTo>
                    <a:pt x="46" y="2808"/>
                  </a:lnTo>
                  <a:cubicBezTo>
                    <a:pt x="9" y="2744"/>
                    <a:pt x="0" y="2670"/>
                    <a:pt x="19" y="2599"/>
                  </a:cubicBezTo>
                  <a:cubicBezTo>
                    <a:pt x="38" y="2527"/>
                    <a:pt x="83" y="2468"/>
                    <a:pt x="147" y="2431"/>
                  </a:cubicBezTo>
                  <a:lnTo>
                    <a:pt x="420" y="2273"/>
                  </a:lnTo>
                  <a:cubicBezTo>
                    <a:pt x="413" y="2213"/>
                    <a:pt x="410" y="2152"/>
                    <a:pt x="410" y="2091"/>
                  </a:cubicBezTo>
                  <a:cubicBezTo>
                    <a:pt x="410" y="2030"/>
                    <a:pt x="413" y="1969"/>
                    <a:pt x="420" y="1908"/>
                  </a:cubicBezTo>
                  <a:lnTo>
                    <a:pt x="147" y="1751"/>
                  </a:lnTo>
                  <a:cubicBezTo>
                    <a:pt x="84" y="1714"/>
                    <a:pt x="38" y="1655"/>
                    <a:pt x="19" y="1583"/>
                  </a:cubicBezTo>
                  <a:cubicBezTo>
                    <a:pt x="0" y="1512"/>
                    <a:pt x="9" y="1438"/>
                    <a:pt x="46" y="1374"/>
                  </a:cubicBezTo>
                  <a:lnTo>
                    <a:pt x="426" y="717"/>
                  </a:lnTo>
                  <a:cubicBezTo>
                    <a:pt x="502" y="585"/>
                    <a:pt x="671" y="539"/>
                    <a:pt x="803" y="616"/>
                  </a:cubicBezTo>
                  <a:lnTo>
                    <a:pt x="1075" y="773"/>
                  </a:lnTo>
                  <a:cubicBezTo>
                    <a:pt x="1174" y="700"/>
                    <a:pt x="1280" y="639"/>
                    <a:pt x="1391" y="590"/>
                  </a:cubicBezTo>
                  <a:lnTo>
                    <a:pt x="1391" y="276"/>
                  </a:lnTo>
                  <a:cubicBezTo>
                    <a:pt x="1391" y="124"/>
                    <a:pt x="1515" y="0"/>
                    <a:pt x="1667" y="0"/>
                  </a:cubicBezTo>
                  <a:lnTo>
                    <a:pt x="2426" y="0"/>
                  </a:lnTo>
                  <a:cubicBezTo>
                    <a:pt x="2579" y="0"/>
                    <a:pt x="2703" y="124"/>
                    <a:pt x="2703" y="276"/>
                  </a:cubicBezTo>
                  <a:lnTo>
                    <a:pt x="2703" y="590"/>
                  </a:lnTo>
                  <a:cubicBezTo>
                    <a:pt x="2815" y="639"/>
                    <a:pt x="2920" y="700"/>
                    <a:pt x="3018" y="773"/>
                  </a:cubicBezTo>
                  <a:lnTo>
                    <a:pt x="3291" y="616"/>
                  </a:lnTo>
                  <a:cubicBezTo>
                    <a:pt x="3423" y="539"/>
                    <a:pt x="3592" y="585"/>
                    <a:pt x="3668" y="717"/>
                  </a:cubicBezTo>
                  <a:lnTo>
                    <a:pt x="4048" y="1374"/>
                  </a:lnTo>
                  <a:cubicBezTo>
                    <a:pt x="4085" y="1438"/>
                    <a:pt x="4094" y="1512"/>
                    <a:pt x="4075" y="1583"/>
                  </a:cubicBezTo>
                  <a:cubicBezTo>
                    <a:pt x="4056" y="1655"/>
                    <a:pt x="4011" y="1714"/>
                    <a:pt x="3947" y="1751"/>
                  </a:cubicBezTo>
                  <a:lnTo>
                    <a:pt x="3674" y="1908"/>
                  </a:lnTo>
                  <a:cubicBezTo>
                    <a:pt x="3681" y="1969"/>
                    <a:pt x="3684" y="2030"/>
                    <a:pt x="3684" y="2091"/>
                  </a:cubicBezTo>
                  <a:cubicBezTo>
                    <a:pt x="3684" y="2152"/>
                    <a:pt x="3681" y="2213"/>
                    <a:pt x="3674" y="2273"/>
                  </a:cubicBezTo>
                  <a:lnTo>
                    <a:pt x="3947" y="2431"/>
                  </a:lnTo>
                  <a:cubicBezTo>
                    <a:pt x="4010" y="2468"/>
                    <a:pt x="4056" y="2527"/>
                    <a:pt x="4075" y="2599"/>
                  </a:cubicBezTo>
                  <a:cubicBezTo>
                    <a:pt x="4094" y="2670"/>
                    <a:pt x="4085" y="2744"/>
                    <a:pt x="4048" y="2808"/>
                  </a:cubicBezTo>
                  <a:lnTo>
                    <a:pt x="3668" y="3466"/>
                  </a:lnTo>
                  <a:cubicBezTo>
                    <a:pt x="3626" y="3538"/>
                    <a:pt x="3554" y="3587"/>
                    <a:pt x="3470" y="3600"/>
                  </a:cubicBezTo>
                  <a:cubicBezTo>
                    <a:pt x="3466" y="3601"/>
                    <a:pt x="3461" y="3601"/>
                    <a:pt x="3456" y="3601"/>
                  </a:cubicBezTo>
                  <a:close/>
                </a:path>
              </a:pathLst>
            </a:custGeom>
            <a:solidFill>
              <a:schemeClr val="accent6">
                <a:lumMod val="75000"/>
              </a:schemeClr>
            </a:solidFill>
            <a:ln>
              <a:noFill/>
            </a:ln>
            <a:effectLst/>
          </p:spPr>
          <p:txBody>
            <a:bodyPr wrap="none" anchor="ctr"/>
            <a:lstStyle/>
            <a:p>
              <a:endParaRPr lang="es-ES_tradnl" sz="1633"/>
            </a:p>
          </p:txBody>
        </p:sp>
        <p:grpSp>
          <p:nvGrpSpPr>
            <p:cNvPr id="53" name="Group 12">
              <a:extLst>
                <a:ext uri="{FF2B5EF4-FFF2-40B4-BE49-F238E27FC236}">
                  <a16:creationId xmlns:a16="http://schemas.microsoft.com/office/drawing/2014/main" id="{A450CBD6-662D-BB49-AA01-962EE0EA94D0}"/>
                </a:ext>
              </a:extLst>
            </p:cNvPr>
            <p:cNvGrpSpPr>
              <a:grpSpLocks/>
            </p:cNvGrpSpPr>
            <p:nvPr/>
          </p:nvGrpSpPr>
          <p:grpSpPr bwMode="auto">
            <a:xfrm>
              <a:off x="8450275" y="-331649"/>
              <a:ext cx="1143441" cy="885690"/>
              <a:chOff x="3065463" y="1036638"/>
              <a:chExt cx="1711325" cy="1325562"/>
            </a:xfrm>
            <a:solidFill>
              <a:schemeClr val="accent4">
                <a:lumMod val="75000"/>
              </a:schemeClr>
            </a:solidFill>
          </p:grpSpPr>
          <p:sp>
            <p:nvSpPr>
              <p:cNvPr id="54" name="Freeform 3">
                <a:extLst>
                  <a:ext uri="{FF2B5EF4-FFF2-40B4-BE49-F238E27FC236}">
                    <a16:creationId xmlns:a16="http://schemas.microsoft.com/office/drawing/2014/main" id="{D7E6CE25-40C1-AC4A-BCE4-E98575FF74BA}"/>
                  </a:ext>
                </a:extLst>
              </p:cNvPr>
              <p:cNvSpPr>
                <a:spLocks noChangeArrowheads="1"/>
              </p:cNvSpPr>
              <p:nvPr/>
            </p:nvSpPr>
            <p:spPr bwMode="auto">
              <a:xfrm>
                <a:off x="3843338" y="1706563"/>
                <a:ext cx="166687" cy="422275"/>
              </a:xfrm>
              <a:custGeom>
                <a:avLst/>
                <a:gdLst>
                  <a:gd name="T0" fmla="*/ 100518 w 461"/>
                  <a:gd name="T1" fmla="*/ 29469 h 1175"/>
                  <a:gd name="T2" fmla="*/ 100518 w 461"/>
                  <a:gd name="T3" fmla="*/ 29469 h 1175"/>
                  <a:gd name="T4" fmla="*/ 165964 w 461"/>
                  <a:gd name="T5" fmla="*/ 119675 h 1175"/>
                  <a:gd name="T6" fmla="*/ 165964 w 461"/>
                  <a:gd name="T7" fmla="*/ 129737 h 1175"/>
                  <a:gd name="T8" fmla="*/ 127275 w 461"/>
                  <a:gd name="T9" fmla="*/ 129737 h 1175"/>
                  <a:gd name="T10" fmla="*/ 127275 w 461"/>
                  <a:gd name="T11" fmla="*/ 117159 h 1175"/>
                  <a:gd name="T12" fmla="*/ 127275 w 461"/>
                  <a:gd name="T13" fmla="*/ 117159 h 1175"/>
                  <a:gd name="T14" fmla="*/ 84609 w 461"/>
                  <a:gd name="T15" fmla="*/ 64689 h 1175"/>
                  <a:gd name="T16" fmla="*/ 84609 w 461"/>
                  <a:gd name="T17" fmla="*/ 64689 h 1175"/>
                  <a:gd name="T18" fmla="*/ 42305 w 461"/>
                  <a:gd name="T19" fmla="*/ 117159 h 1175"/>
                  <a:gd name="T20" fmla="*/ 42305 w 461"/>
                  <a:gd name="T21" fmla="*/ 117159 h 1175"/>
                  <a:gd name="T22" fmla="*/ 166325 w 461"/>
                  <a:gd name="T23" fmla="*/ 303319 h 1175"/>
                  <a:gd name="T24" fmla="*/ 166325 w 461"/>
                  <a:gd name="T25" fmla="*/ 303319 h 1175"/>
                  <a:gd name="T26" fmla="*/ 100518 w 461"/>
                  <a:gd name="T27" fmla="*/ 394243 h 1175"/>
                  <a:gd name="T28" fmla="*/ 100518 w 461"/>
                  <a:gd name="T29" fmla="*/ 421916 h 1175"/>
                  <a:gd name="T30" fmla="*/ 66530 w 461"/>
                  <a:gd name="T31" fmla="*/ 421916 h 1175"/>
                  <a:gd name="T32" fmla="*/ 66530 w 461"/>
                  <a:gd name="T33" fmla="*/ 394243 h 1175"/>
                  <a:gd name="T34" fmla="*/ 66530 w 461"/>
                  <a:gd name="T35" fmla="*/ 394243 h 1175"/>
                  <a:gd name="T36" fmla="*/ 0 w 461"/>
                  <a:gd name="T37" fmla="*/ 303319 h 1175"/>
                  <a:gd name="T38" fmla="*/ 0 w 461"/>
                  <a:gd name="T39" fmla="*/ 280678 h 1175"/>
                  <a:gd name="T40" fmla="*/ 38689 w 461"/>
                  <a:gd name="T41" fmla="*/ 280678 h 1175"/>
                  <a:gd name="T42" fmla="*/ 38689 w 461"/>
                  <a:gd name="T43" fmla="*/ 306194 h 1175"/>
                  <a:gd name="T44" fmla="*/ 38689 w 461"/>
                  <a:gd name="T45" fmla="*/ 306194 h 1175"/>
                  <a:gd name="T46" fmla="*/ 82078 w 461"/>
                  <a:gd name="T47" fmla="*/ 357945 h 1175"/>
                  <a:gd name="T48" fmla="*/ 82078 w 461"/>
                  <a:gd name="T49" fmla="*/ 357945 h 1175"/>
                  <a:gd name="T50" fmla="*/ 125106 w 461"/>
                  <a:gd name="T51" fmla="*/ 306194 h 1175"/>
                  <a:gd name="T52" fmla="*/ 125106 w 461"/>
                  <a:gd name="T53" fmla="*/ 306194 h 1175"/>
                  <a:gd name="T54" fmla="*/ 1808 w 461"/>
                  <a:gd name="T55" fmla="*/ 119675 h 1175"/>
                  <a:gd name="T56" fmla="*/ 1808 w 461"/>
                  <a:gd name="T57" fmla="*/ 119675 h 1175"/>
                  <a:gd name="T58" fmla="*/ 66530 w 461"/>
                  <a:gd name="T59" fmla="*/ 29469 h 1175"/>
                  <a:gd name="T60" fmla="*/ 66530 w 461"/>
                  <a:gd name="T61" fmla="*/ 0 h 1175"/>
                  <a:gd name="T62" fmla="*/ 100518 w 461"/>
                  <a:gd name="T63" fmla="*/ 0 h 1175"/>
                  <a:gd name="T64" fmla="*/ 100518 w 461"/>
                  <a:gd name="T65" fmla="*/ 29469 h 117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61" h="1175">
                    <a:moveTo>
                      <a:pt x="278" y="82"/>
                    </a:moveTo>
                    <a:lnTo>
                      <a:pt x="278" y="82"/>
                    </a:lnTo>
                    <a:cubicBezTo>
                      <a:pt x="402" y="100"/>
                      <a:pt x="459" y="196"/>
                      <a:pt x="459" y="333"/>
                    </a:cubicBezTo>
                    <a:lnTo>
                      <a:pt x="459" y="361"/>
                    </a:lnTo>
                    <a:lnTo>
                      <a:pt x="352" y="361"/>
                    </a:lnTo>
                    <a:lnTo>
                      <a:pt x="352" y="326"/>
                    </a:lnTo>
                    <a:cubicBezTo>
                      <a:pt x="352" y="235"/>
                      <a:pt x="316" y="180"/>
                      <a:pt x="234" y="180"/>
                    </a:cubicBezTo>
                    <a:cubicBezTo>
                      <a:pt x="154" y="180"/>
                      <a:pt x="117" y="235"/>
                      <a:pt x="117" y="326"/>
                    </a:cubicBezTo>
                    <a:cubicBezTo>
                      <a:pt x="117" y="555"/>
                      <a:pt x="460" y="557"/>
                      <a:pt x="460" y="844"/>
                    </a:cubicBezTo>
                    <a:cubicBezTo>
                      <a:pt x="460" y="982"/>
                      <a:pt x="402" y="1080"/>
                      <a:pt x="278" y="1097"/>
                    </a:cubicBezTo>
                    <a:lnTo>
                      <a:pt x="278" y="1174"/>
                    </a:lnTo>
                    <a:lnTo>
                      <a:pt x="184" y="1174"/>
                    </a:lnTo>
                    <a:lnTo>
                      <a:pt x="184" y="1097"/>
                    </a:lnTo>
                    <a:cubicBezTo>
                      <a:pt x="58" y="1080"/>
                      <a:pt x="0" y="983"/>
                      <a:pt x="0" y="844"/>
                    </a:cubicBezTo>
                    <a:lnTo>
                      <a:pt x="0" y="781"/>
                    </a:lnTo>
                    <a:lnTo>
                      <a:pt x="107" y="781"/>
                    </a:lnTo>
                    <a:lnTo>
                      <a:pt x="107" y="852"/>
                    </a:lnTo>
                    <a:cubicBezTo>
                      <a:pt x="107" y="944"/>
                      <a:pt x="145" y="996"/>
                      <a:pt x="227" y="996"/>
                    </a:cubicBezTo>
                    <a:cubicBezTo>
                      <a:pt x="310" y="996"/>
                      <a:pt x="346" y="944"/>
                      <a:pt x="346" y="852"/>
                    </a:cubicBezTo>
                    <a:cubicBezTo>
                      <a:pt x="346" y="624"/>
                      <a:pt x="5" y="621"/>
                      <a:pt x="5" y="333"/>
                    </a:cubicBezTo>
                    <a:cubicBezTo>
                      <a:pt x="5" y="193"/>
                      <a:pt x="62" y="101"/>
                      <a:pt x="184" y="82"/>
                    </a:cubicBezTo>
                    <a:lnTo>
                      <a:pt x="184" y="0"/>
                    </a:lnTo>
                    <a:lnTo>
                      <a:pt x="278" y="0"/>
                    </a:lnTo>
                    <a:lnTo>
                      <a:pt x="278" y="8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55" name="Freeform 51">
                <a:extLst>
                  <a:ext uri="{FF2B5EF4-FFF2-40B4-BE49-F238E27FC236}">
                    <a16:creationId xmlns:a16="http://schemas.microsoft.com/office/drawing/2014/main" id="{D951AC95-D004-C445-890F-8DCFEED3E381}"/>
                  </a:ext>
                </a:extLst>
              </p:cNvPr>
              <p:cNvSpPr>
                <a:spLocks noChangeArrowheads="1"/>
              </p:cNvSpPr>
              <p:nvPr/>
            </p:nvSpPr>
            <p:spPr bwMode="auto">
              <a:xfrm>
                <a:off x="3409950" y="1414463"/>
                <a:ext cx="1004888" cy="947737"/>
              </a:xfrm>
              <a:custGeom>
                <a:avLst/>
                <a:gdLst>
                  <a:gd name="T0" fmla="*/ 278315 w 2791"/>
                  <a:gd name="T1" fmla="*/ 947377 h 2634"/>
                  <a:gd name="T2" fmla="*/ 278315 w 2791"/>
                  <a:gd name="T3" fmla="*/ 947377 h 2634"/>
                  <a:gd name="T4" fmla="*/ 262833 w 2791"/>
                  <a:gd name="T5" fmla="*/ 943419 h 2634"/>
                  <a:gd name="T6" fmla="*/ 262833 w 2791"/>
                  <a:gd name="T7" fmla="*/ 943419 h 2634"/>
                  <a:gd name="T8" fmla="*/ 85691 w 2791"/>
                  <a:gd name="T9" fmla="*/ 782585 h 2634"/>
                  <a:gd name="T10" fmla="*/ 85691 w 2791"/>
                  <a:gd name="T11" fmla="*/ 782585 h 2634"/>
                  <a:gd name="T12" fmla="*/ 0 w 2791"/>
                  <a:gd name="T13" fmla="*/ 501934 h 2634"/>
                  <a:gd name="T14" fmla="*/ 0 w 2791"/>
                  <a:gd name="T15" fmla="*/ 501934 h 2634"/>
                  <a:gd name="T16" fmla="*/ 502264 w 2791"/>
                  <a:gd name="T17" fmla="*/ 0 h 2634"/>
                  <a:gd name="T18" fmla="*/ 502264 w 2791"/>
                  <a:gd name="T19" fmla="*/ 0 h 2634"/>
                  <a:gd name="T20" fmla="*/ 1004528 w 2791"/>
                  <a:gd name="T21" fmla="*/ 501934 h 2634"/>
                  <a:gd name="T22" fmla="*/ 1004528 w 2791"/>
                  <a:gd name="T23" fmla="*/ 501934 h 2634"/>
                  <a:gd name="T24" fmla="*/ 964923 w 2791"/>
                  <a:gd name="T25" fmla="*/ 697310 h 2634"/>
                  <a:gd name="T26" fmla="*/ 964923 w 2791"/>
                  <a:gd name="T27" fmla="*/ 697310 h 2634"/>
                  <a:gd name="T28" fmla="*/ 922437 w 2791"/>
                  <a:gd name="T29" fmla="*/ 714581 h 2634"/>
                  <a:gd name="T30" fmla="*/ 922437 w 2791"/>
                  <a:gd name="T31" fmla="*/ 714581 h 2634"/>
                  <a:gd name="T32" fmla="*/ 905155 w 2791"/>
                  <a:gd name="T33" fmla="*/ 672123 h 2634"/>
                  <a:gd name="T34" fmla="*/ 905155 w 2791"/>
                  <a:gd name="T35" fmla="*/ 672123 h 2634"/>
                  <a:gd name="T36" fmla="*/ 939360 w 2791"/>
                  <a:gd name="T37" fmla="*/ 501934 h 2634"/>
                  <a:gd name="T38" fmla="*/ 939360 w 2791"/>
                  <a:gd name="T39" fmla="*/ 501934 h 2634"/>
                  <a:gd name="T40" fmla="*/ 502264 w 2791"/>
                  <a:gd name="T41" fmla="*/ 65125 h 2634"/>
                  <a:gd name="T42" fmla="*/ 502264 w 2791"/>
                  <a:gd name="T43" fmla="*/ 65125 h 2634"/>
                  <a:gd name="T44" fmla="*/ 65168 w 2791"/>
                  <a:gd name="T45" fmla="*/ 501934 h 2634"/>
                  <a:gd name="T46" fmla="*/ 65168 w 2791"/>
                  <a:gd name="T47" fmla="*/ 501934 h 2634"/>
                  <a:gd name="T48" fmla="*/ 139698 w 2791"/>
                  <a:gd name="T49" fmla="*/ 746244 h 2634"/>
                  <a:gd name="T50" fmla="*/ 139698 w 2791"/>
                  <a:gd name="T51" fmla="*/ 746244 h 2634"/>
                  <a:gd name="T52" fmla="*/ 293797 w 2791"/>
                  <a:gd name="T53" fmla="*/ 886210 h 2634"/>
                  <a:gd name="T54" fmla="*/ 293797 w 2791"/>
                  <a:gd name="T55" fmla="*/ 886210 h 2634"/>
                  <a:gd name="T56" fmla="*/ 307119 w 2791"/>
                  <a:gd name="T57" fmla="*/ 930466 h 2634"/>
                  <a:gd name="T58" fmla="*/ 307119 w 2791"/>
                  <a:gd name="T59" fmla="*/ 930466 h 2634"/>
                  <a:gd name="T60" fmla="*/ 278315 w 2791"/>
                  <a:gd name="T61" fmla="*/ 947377 h 263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791" h="2634">
                    <a:moveTo>
                      <a:pt x="773" y="2633"/>
                    </a:moveTo>
                    <a:lnTo>
                      <a:pt x="773" y="2633"/>
                    </a:lnTo>
                    <a:cubicBezTo>
                      <a:pt x="759" y="2633"/>
                      <a:pt x="743" y="2629"/>
                      <a:pt x="730" y="2622"/>
                    </a:cubicBezTo>
                    <a:cubicBezTo>
                      <a:pt x="534" y="2515"/>
                      <a:pt x="363" y="2361"/>
                      <a:pt x="238" y="2175"/>
                    </a:cubicBezTo>
                    <a:cubicBezTo>
                      <a:pt x="82" y="1945"/>
                      <a:pt x="0" y="1675"/>
                      <a:pt x="0" y="1395"/>
                    </a:cubicBezTo>
                    <a:cubicBezTo>
                      <a:pt x="0" y="626"/>
                      <a:pt x="626" y="0"/>
                      <a:pt x="1395" y="0"/>
                    </a:cubicBezTo>
                    <a:cubicBezTo>
                      <a:pt x="2164" y="0"/>
                      <a:pt x="2790" y="626"/>
                      <a:pt x="2790" y="1395"/>
                    </a:cubicBezTo>
                    <a:cubicBezTo>
                      <a:pt x="2790" y="1584"/>
                      <a:pt x="2753" y="1766"/>
                      <a:pt x="2680" y="1938"/>
                    </a:cubicBezTo>
                    <a:cubicBezTo>
                      <a:pt x="2660" y="1984"/>
                      <a:pt x="2608" y="2006"/>
                      <a:pt x="2562" y="1986"/>
                    </a:cubicBezTo>
                    <a:cubicBezTo>
                      <a:pt x="2515" y="1967"/>
                      <a:pt x="2494" y="1914"/>
                      <a:pt x="2514" y="1868"/>
                    </a:cubicBezTo>
                    <a:cubicBezTo>
                      <a:pt x="2577" y="1718"/>
                      <a:pt x="2609" y="1559"/>
                      <a:pt x="2609" y="1395"/>
                    </a:cubicBezTo>
                    <a:cubicBezTo>
                      <a:pt x="2609" y="726"/>
                      <a:pt x="2064" y="181"/>
                      <a:pt x="1395" y="181"/>
                    </a:cubicBezTo>
                    <a:cubicBezTo>
                      <a:pt x="725" y="181"/>
                      <a:pt x="181" y="726"/>
                      <a:pt x="181" y="1395"/>
                    </a:cubicBezTo>
                    <a:cubicBezTo>
                      <a:pt x="181" y="1638"/>
                      <a:pt x="252" y="1873"/>
                      <a:pt x="388" y="2074"/>
                    </a:cubicBezTo>
                    <a:cubicBezTo>
                      <a:pt x="497" y="2236"/>
                      <a:pt x="645" y="2370"/>
                      <a:pt x="816" y="2463"/>
                    </a:cubicBezTo>
                    <a:cubicBezTo>
                      <a:pt x="860" y="2487"/>
                      <a:pt x="876" y="2542"/>
                      <a:pt x="853" y="2586"/>
                    </a:cubicBezTo>
                    <a:cubicBezTo>
                      <a:pt x="836" y="2616"/>
                      <a:pt x="805" y="2633"/>
                      <a:pt x="773" y="263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56" name="Freeform 55">
                <a:extLst>
                  <a:ext uri="{FF2B5EF4-FFF2-40B4-BE49-F238E27FC236}">
                    <a16:creationId xmlns:a16="http://schemas.microsoft.com/office/drawing/2014/main" id="{FC2FAE85-1BD1-D448-92A2-446964F1AAFF}"/>
                  </a:ext>
                </a:extLst>
              </p:cNvPr>
              <p:cNvSpPr>
                <a:spLocks noChangeArrowheads="1"/>
              </p:cNvSpPr>
              <p:nvPr/>
            </p:nvSpPr>
            <p:spPr bwMode="auto">
              <a:xfrm>
                <a:off x="3878263" y="1036638"/>
                <a:ext cx="65087" cy="288925"/>
              </a:xfrm>
              <a:custGeom>
                <a:avLst/>
                <a:gdLst>
                  <a:gd name="T0" fmla="*/ 32544 w 182"/>
                  <a:gd name="T1" fmla="*/ 288566 h 804"/>
                  <a:gd name="T2" fmla="*/ 32544 w 182"/>
                  <a:gd name="T3" fmla="*/ 288566 h 804"/>
                  <a:gd name="T4" fmla="*/ 0 w 182"/>
                  <a:gd name="T5" fmla="*/ 256223 h 804"/>
                  <a:gd name="T6" fmla="*/ 0 w 182"/>
                  <a:gd name="T7" fmla="*/ 32342 h 804"/>
                  <a:gd name="T8" fmla="*/ 0 w 182"/>
                  <a:gd name="T9" fmla="*/ 32342 h 804"/>
                  <a:gd name="T10" fmla="*/ 32544 w 182"/>
                  <a:gd name="T11" fmla="*/ 0 h 804"/>
                  <a:gd name="T12" fmla="*/ 32544 w 182"/>
                  <a:gd name="T13" fmla="*/ 0 h 804"/>
                  <a:gd name="T14" fmla="*/ 64729 w 182"/>
                  <a:gd name="T15" fmla="*/ 32342 h 804"/>
                  <a:gd name="T16" fmla="*/ 64729 w 182"/>
                  <a:gd name="T17" fmla="*/ 256223 h 804"/>
                  <a:gd name="T18" fmla="*/ 64729 w 182"/>
                  <a:gd name="T19" fmla="*/ 256223 h 804"/>
                  <a:gd name="T20" fmla="*/ 32544 w 182"/>
                  <a:gd name="T21" fmla="*/ 288566 h 80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82" h="804">
                    <a:moveTo>
                      <a:pt x="91" y="803"/>
                    </a:moveTo>
                    <a:lnTo>
                      <a:pt x="91" y="803"/>
                    </a:lnTo>
                    <a:cubicBezTo>
                      <a:pt x="41" y="803"/>
                      <a:pt x="0" y="763"/>
                      <a:pt x="0" y="713"/>
                    </a:cubicBezTo>
                    <a:lnTo>
                      <a:pt x="0" y="90"/>
                    </a:lnTo>
                    <a:cubicBezTo>
                      <a:pt x="0" y="41"/>
                      <a:pt x="41" y="0"/>
                      <a:pt x="91" y="0"/>
                    </a:cubicBezTo>
                    <a:cubicBezTo>
                      <a:pt x="141" y="0"/>
                      <a:pt x="181" y="41"/>
                      <a:pt x="181" y="90"/>
                    </a:cubicBezTo>
                    <a:lnTo>
                      <a:pt x="181" y="713"/>
                    </a:lnTo>
                    <a:cubicBezTo>
                      <a:pt x="181" y="763"/>
                      <a:pt x="141" y="803"/>
                      <a:pt x="91" y="8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57" name="Freeform 56">
                <a:extLst>
                  <a:ext uri="{FF2B5EF4-FFF2-40B4-BE49-F238E27FC236}">
                    <a16:creationId xmlns:a16="http://schemas.microsoft.com/office/drawing/2014/main" id="{873F4CB2-E321-1843-80D5-1E7ACDA6E286}"/>
                  </a:ext>
                </a:extLst>
              </p:cNvPr>
              <p:cNvSpPr>
                <a:spLocks noChangeArrowheads="1"/>
              </p:cNvSpPr>
              <p:nvPr/>
            </p:nvSpPr>
            <p:spPr bwMode="auto">
              <a:xfrm>
                <a:off x="3370263" y="1204913"/>
                <a:ext cx="206375" cy="250825"/>
              </a:xfrm>
              <a:custGeom>
                <a:avLst/>
                <a:gdLst>
                  <a:gd name="T0" fmla="*/ 168852 w 572"/>
                  <a:gd name="T1" fmla="*/ 250465 h 697"/>
                  <a:gd name="T2" fmla="*/ 168852 w 572"/>
                  <a:gd name="T3" fmla="*/ 250465 h 697"/>
                  <a:gd name="T4" fmla="*/ 142514 w 572"/>
                  <a:gd name="T5" fmla="*/ 237150 h 697"/>
                  <a:gd name="T6" fmla="*/ 10824 w 572"/>
                  <a:gd name="T7" fmla="*/ 56139 h 697"/>
                  <a:gd name="T8" fmla="*/ 10824 w 572"/>
                  <a:gd name="T9" fmla="*/ 56139 h 697"/>
                  <a:gd name="T10" fmla="*/ 17679 w 572"/>
                  <a:gd name="T11" fmla="*/ 10796 h 697"/>
                  <a:gd name="T12" fmla="*/ 17679 w 572"/>
                  <a:gd name="T13" fmla="*/ 10796 h 697"/>
                  <a:gd name="T14" fmla="*/ 63500 w 572"/>
                  <a:gd name="T15" fmla="*/ 17993 h 697"/>
                  <a:gd name="T16" fmla="*/ 195551 w 572"/>
                  <a:gd name="T17" fmla="*/ 198645 h 697"/>
                  <a:gd name="T18" fmla="*/ 195551 w 572"/>
                  <a:gd name="T19" fmla="*/ 198645 h 697"/>
                  <a:gd name="T20" fmla="*/ 188335 w 572"/>
                  <a:gd name="T21" fmla="*/ 244347 h 697"/>
                  <a:gd name="T22" fmla="*/ 188335 w 572"/>
                  <a:gd name="T23" fmla="*/ 244347 h 697"/>
                  <a:gd name="T24" fmla="*/ 168852 w 572"/>
                  <a:gd name="T25" fmla="*/ 250465 h 69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72" h="697">
                    <a:moveTo>
                      <a:pt x="468" y="696"/>
                    </a:moveTo>
                    <a:lnTo>
                      <a:pt x="468" y="696"/>
                    </a:lnTo>
                    <a:cubicBezTo>
                      <a:pt x="441" y="696"/>
                      <a:pt x="413" y="683"/>
                      <a:pt x="395" y="659"/>
                    </a:cubicBezTo>
                    <a:lnTo>
                      <a:pt x="30" y="156"/>
                    </a:lnTo>
                    <a:cubicBezTo>
                      <a:pt x="0" y="115"/>
                      <a:pt x="10" y="59"/>
                      <a:pt x="49" y="30"/>
                    </a:cubicBezTo>
                    <a:cubicBezTo>
                      <a:pt x="90" y="0"/>
                      <a:pt x="147" y="9"/>
                      <a:pt x="176" y="50"/>
                    </a:cubicBezTo>
                    <a:lnTo>
                      <a:pt x="542" y="552"/>
                    </a:lnTo>
                    <a:cubicBezTo>
                      <a:pt x="571" y="593"/>
                      <a:pt x="562" y="649"/>
                      <a:pt x="522" y="679"/>
                    </a:cubicBezTo>
                    <a:cubicBezTo>
                      <a:pt x="505" y="690"/>
                      <a:pt x="487" y="696"/>
                      <a:pt x="468" y="696"/>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58" name="Freeform 57">
                <a:extLst>
                  <a:ext uri="{FF2B5EF4-FFF2-40B4-BE49-F238E27FC236}">
                    <a16:creationId xmlns:a16="http://schemas.microsoft.com/office/drawing/2014/main" id="{300E63A4-7830-BC40-9310-DEDB995AA0D1}"/>
                  </a:ext>
                </a:extLst>
              </p:cNvPr>
              <p:cNvSpPr>
                <a:spLocks noChangeArrowheads="1"/>
              </p:cNvSpPr>
              <p:nvPr/>
            </p:nvSpPr>
            <p:spPr bwMode="auto">
              <a:xfrm>
                <a:off x="3065463" y="1641475"/>
                <a:ext cx="285750" cy="138113"/>
              </a:xfrm>
              <a:custGeom>
                <a:avLst/>
                <a:gdLst>
                  <a:gd name="T0" fmla="*/ 248728 w 795"/>
                  <a:gd name="T1" fmla="*/ 137754 h 385"/>
                  <a:gd name="T2" fmla="*/ 248728 w 795"/>
                  <a:gd name="T3" fmla="*/ 137754 h 385"/>
                  <a:gd name="T4" fmla="*/ 239024 w 795"/>
                  <a:gd name="T5" fmla="*/ 136319 h 385"/>
                  <a:gd name="T6" fmla="*/ 26239 w 795"/>
                  <a:gd name="T7" fmla="*/ 67442 h 385"/>
                  <a:gd name="T8" fmla="*/ 26239 w 795"/>
                  <a:gd name="T9" fmla="*/ 67442 h 385"/>
                  <a:gd name="T10" fmla="*/ 5392 w 795"/>
                  <a:gd name="T11" fmla="*/ 26546 h 385"/>
                  <a:gd name="T12" fmla="*/ 5392 w 795"/>
                  <a:gd name="T13" fmla="*/ 26546 h 385"/>
                  <a:gd name="T14" fmla="*/ 46367 w 795"/>
                  <a:gd name="T15" fmla="*/ 5740 h 385"/>
                  <a:gd name="T16" fmla="*/ 258792 w 795"/>
                  <a:gd name="T17" fmla="*/ 74617 h 385"/>
                  <a:gd name="T18" fmla="*/ 258792 w 795"/>
                  <a:gd name="T19" fmla="*/ 74617 h 385"/>
                  <a:gd name="T20" fmla="*/ 279999 w 795"/>
                  <a:gd name="T21" fmla="*/ 115513 h 385"/>
                  <a:gd name="T22" fmla="*/ 279999 w 795"/>
                  <a:gd name="T23" fmla="*/ 115513 h 385"/>
                  <a:gd name="T24" fmla="*/ 248728 w 795"/>
                  <a:gd name="T25" fmla="*/ 137754 h 38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5" h="385">
                    <a:moveTo>
                      <a:pt x="692" y="384"/>
                    </a:moveTo>
                    <a:lnTo>
                      <a:pt x="692" y="384"/>
                    </a:lnTo>
                    <a:cubicBezTo>
                      <a:pt x="683" y="384"/>
                      <a:pt x="673" y="383"/>
                      <a:pt x="665" y="380"/>
                    </a:cubicBezTo>
                    <a:lnTo>
                      <a:pt x="73" y="188"/>
                    </a:lnTo>
                    <a:cubicBezTo>
                      <a:pt x="25" y="172"/>
                      <a:pt x="0" y="121"/>
                      <a:pt x="15" y="74"/>
                    </a:cubicBezTo>
                    <a:cubicBezTo>
                      <a:pt x="31" y="26"/>
                      <a:pt x="81" y="0"/>
                      <a:pt x="129" y="16"/>
                    </a:cubicBezTo>
                    <a:lnTo>
                      <a:pt x="720" y="208"/>
                    </a:lnTo>
                    <a:cubicBezTo>
                      <a:pt x="768" y="223"/>
                      <a:pt x="794" y="274"/>
                      <a:pt x="779" y="322"/>
                    </a:cubicBezTo>
                    <a:cubicBezTo>
                      <a:pt x="766" y="360"/>
                      <a:pt x="730" y="384"/>
                      <a:pt x="692" y="38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59" name="Freeform 58">
                <a:extLst>
                  <a:ext uri="{FF2B5EF4-FFF2-40B4-BE49-F238E27FC236}">
                    <a16:creationId xmlns:a16="http://schemas.microsoft.com/office/drawing/2014/main" id="{26AEB35A-CB1C-504B-86F0-AAEFCCF264F6}"/>
                  </a:ext>
                </a:extLst>
              </p:cNvPr>
              <p:cNvSpPr>
                <a:spLocks noChangeArrowheads="1"/>
              </p:cNvSpPr>
              <p:nvPr/>
            </p:nvSpPr>
            <p:spPr bwMode="auto">
              <a:xfrm>
                <a:off x="3074988" y="2103438"/>
                <a:ext cx="285750" cy="138112"/>
              </a:xfrm>
              <a:custGeom>
                <a:avLst/>
                <a:gdLst>
                  <a:gd name="T0" fmla="*/ 36303 w 795"/>
                  <a:gd name="T1" fmla="*/ 137753 h 385"/>
                  <a:gd name="T2" fmla="*/ 36303 w 795"/>
                  <a:gd name="T3" fmla="*/ 137753 h 385"/>
                  <a:gd name="T4" fmla="*/ 5751 w 795"/>
                  <a:gd name="T5" fmla="*/ 115153 h 385"/>
                  <a:gd name="T6" fmla="*/ 5751 w 795"/>
                  <a:gd name="T7" fmla="*/ 115153 h 385"/>
                  <a:gd name="T8" fmla="*/ 26598 w 795"/>
                  <a:gd name="T9" fmla="*/ 74258 h 385"/>
                  <a:gd name="T10" fmla="*/ 239024 w 795"/>
                  <a:gd name="T11" fmla="*/ 5381 h 385"/>
                  <a:gd name="T12" fmla="*/ 239024 w 795"/>
                  <a:gd name="T13" fmla="*/ 5381 h 385"/>
                  <a:gd name="T14" fmla="*/ 279640 w 795"/>
                  <a:gd name="T15" fmla="*/ 26187 h 385"/>
                  <a:gd name="T16" fmla="*/ 279640 w 795"/>
                  <a:gd name="T17" fmla="*/ 26187 h 385"/>
                  <a:gd name="T18" fmla="*/ 258792 w 795"/>
                  <a:gd name="T19" fmla="*/ 67083 h 385"/>
                  <a:gd name="T20" fmla="*/ 46726 w 795"/>
                  <a:gd name="T21" fmla="*/ 135960 h 385"/>
                  <a:gd name="T22" fmla="*/ 46726 w 795"/>
                  <a:gd name="T23" fmla="*/ 135960 h 385"/>
                  <a:gd name="T24" fmla="*/ 36303 w 795"/>
                  <a:gd name="T25" fmla="*/ 137753 h 38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5" h="385">
                    <a:moveTo>
                      <a:pt x="101" y="384"/>
                    </a:moveTo>
                    <a:lnTo>
                      <a:pt x="101" y="384"/>
                    </a:lnTo>
                    <a:cubicBezTo>
                      <a:pt x="63" y="384"/>
                      <a:pt x="28" y="359"/>
                      <a:pt x="16" y="321"/>
                    </a:cubicBezTo>
                    <a:cubicBezTo>
                      <a:pt x="0" y="274"/>
                      <a:pt x="26" y="223"/>
                      <a:pt x="74" y="207"/>
                    </a:cubicBezTo>
                    <a:lnTo>
                      <a:pt x="665" y="15"/>
                    </a:lnTo>
                    <a:cubicBezTo>
                      <a:pt x="712" y="0"/>
                      <a:pt x="763" y="26"/>
                      <a:pt x="778" y="73"/>
                    </a:cubicBezTo>
                    <a:cubicBezTo>
                      <a:pt x="794" y="121"/>
                      <a:pt x="768" y="172"/>
                      <a:pt x="720" y="187"/>
                    </a:cubicBezTo>
                    <a:lnTo>
                      <a:pt x="130" y="379"/>
                    </a:lnTo>
                    <a:cubicBezTo>
                      <a:pt x="120" y="382"/>
                      <a:pt x="111" y="384"/>
                      <a:pt x="101" y="38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60" name="Freeform 59">
                <a:extLst>
                  <a:ext uri="{FF2B5EF4-FFF2-40B4-BE49-F238E27FC236}">
                    <a16:creationId xmlns:a16="http://schemas.microsoft.com/office/drawing/2014/main" id="{574DD52F-94B0-8048-8AC4-9DF1F2BC0127}"/>
                  </a:ext>
                </a:extLst>
              </p:cNvPr>
              <p:cNvSpPr>
                <a:spLocks noChangeArrowheads="1"/>
              </p:cNvSpPr>
              <p:nvPr/>
            </p:nvSpPr>
            <p:spPr bwMode="auto">
              <a:xfrm>
                <a:off x="4491038" y="1614488"/>
                <a:ext cx="285750" cy="138112"/>
              </a:xfrm>
              <a:custGeom>
                <a:avLst/>
                <a:gdLst>
                  <a:gd name="T0" fmla="*/ 36394 w 793"/>
                  <a:gd name="T1" fmla="*/ 137753 h 385"/>
                  <a:gd name="T2" fmla="*/ 36394 w 793"/>
                  <a:gd name="T3" fmla="*/ 137753 h 385"/>
                  <a:gd name="T4" fmla="*/ 5405 w 793"/>
                  <a:gd name="T5" fmla="*/ 115153 h 385"/>
                  <a:gd name="T6" fmla="*/ 5405 w 793"/>
                  <a:gd name="T7" fmla="*/ 115153 h 385"/>
                  <a:gd name="T8" fmla="*/ 26305 w 793"/>
                  <a:gd name="T9" fmla="*/ 74258 h 385"/>
                  <a:gd name="T10" fmla="*/ 238906 w 793"/>
                  <a:gd name="T11" fmla="*/ 5381 h 385"/>
                  <a:gd name="T12" fmla="*/ 238906 w 793"/>
                  <a:gd name="T13" fmla="*/ 5381 h 385"/>
                  <a:gd name="T14" fmla="*/ 279985 w 793"/>
                  <a:gd name="T15" fmla="*/ 26546 h 385"/>
                  <a:gd name="T16" fmla="*/ 279985 w 793"/>
                  <a:gd name="T17" fmla="*/ 26546 h 385"/>
                  <a:gd name="T18" fmla="*/ 259085 w 793"/>
                  <a:gd name="T19" fmla="*/ 67083 h 385"/>
                  <a:gd name="T20" fmla="*/ 46484 w 793"/>
                  <a:gd name="T21" fmla="*/ 135960 h 385"/>
                  <a:gd name="T22" fmla="*/ 46484 w 793"/>
                  <a:gd name="T23" fmla="*/ 135960 h 385"/>
                  <a:gd name="T24" fmla="*/ 36394 w 793"/>
                  <a:gd name="T25" fmla="*/ 137753 h 38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3" h="385">
                    <a:moveTo>
                      <a:pt x="101" y="384"/>
                    </a:moveTo>
                    <a:lnTo>
                      <a:pt x="101" y="384"/>
                    </a:lnTo>
                    <a:cubicBezTo>
                      <a:pt x="63" y="384"/>
                      <a:pt x="28" y="359"/>
                      <a:pt x="15" y="321"/>
                    </a:cubicBezTo>
                    <a:cubicBezTo>
                      <a:pt x="0" y="274"/>
                      <a:pt x="26" y="223"/>
                      <a:pt x="73" y="207"/>
                    </a:cubicBezTo>
                    <a:lnTo>
                      <a:pt x="663" y="15"/>
                    </a:lnTo>
                    <a:cubicBezTo>
                      <a:pt x="711" y="0"/>
                      <a:pt x="762" y="26"/>
                      <a:pt x="777" y="74"/>
                    </a:cubicBezTo>
                    <a:cubicBezTo>
                      <a:pt x="792" y="121"/>
                      <a:pt x="767" y="172"/>
                      <a:pt x="719" y="187"/>
                    </a:cubicBezTo>
                    <a:lnTo>
                      <a:pt x="129" y="379"/>
                    </a:lnTo>
                    <a:cubicBezTo>
                      <a:pt x="120" y="382"/>
                      <a:pt x="111" y="384"/>
                      <a:pt x="101" y="38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sp>
            <p:nvSpPr>
              <p:cNvPr id="61" name="Freeform 60">
                <a:extLst>
                  <a:ext uri="{FF2B5EF4-FFF2-40B4-BE49-F238E27FC236}">
                    <a16:creationId xmlns:a16="http://schemas.microsoft.com/office/drawing/2014/main" id="{6505E8E8-EEAB-FB48-9649-8AF2D1210D99}"/>
                  </a:ext>
                </a:extLst>
              </p:cNvPr>
              <p:cNvSpPr>
                <a:spLocks noChangeArrowheads="1"/>
              </p:cNvSpPr>
              <p:nvPr/>
            </p:nvSpPr>
            <p:spPr bwMode="auto">
              <a:xfrm>
                <a:off x="4251325" y="1189038"/>
                <a:ext cx="206375" cy="250825"/>
              </a:xfrm>
              <a:custGeom>
                <a:avLst/>
                <a:gdLst>
                  <a:gd name="T0" fmla="*/ 36801 w 572"/>
                  <a:gd name="T1" fmla="*/ 250465 h 696"/>
                  <a:gd name="T2" fmla="*/ 36801 w 572"/>
                  <a:gd name="T3" fmla="*/ 250465 h 696"/>
                  <a:gd name="T4" fmla="*/ 18040 w 572"/>
                  <a:gd name="T5" fmla="*/ 244338 h 696"/>
                  <a:gd name="T6" fmla="*/ 18040 w 572"/>
                  <a:gd name="T7" fmla="*/ 244338 h 696"/>
                  <a:gd name="T8" fmla="*/ 10824 w 572"/>
                  <a:gd name="T9" fmla="*/ 198930 h 696"/>
                  <a:gd name="T10" fmla="*/ 142153 w 572"/>
                  <a:gd name="T11" fmla="*/ 17659 h 696"/>
                  <a:gd name="T12" fmla="*/ 142153 w 572"/>
                  <a:gd name="T13" fmla="*/ 17659 h 696"/>
                  <a:gd name="T14" fmla="*/ 187974 w 572"/>
                  <a:gd name="T15" fmla="*/ 10451 h 696"/>
                  <a:gd name="T16" fmla="*/ 187974 w 572"/>
                  <a:gd name="T17" fmla="*/ 10451 h 696"/>
                  <a:gd name="T18" fmla="*/ 195190 w 572"/>
                  <a:gd name="T19" fmla="*/ 55859 h 696"/>
                  <a:gd name="T20" fmla="*/ 63500 w 572"/>
                  <a:gd name="T21" fmla="*/ 237131 h 696"/>
                  <a:gd name="T22" fmla="*/ 63500 w 572"/>
                  <a:gd name="T23" fmla="*/ 237131 h 696"/>
                  <a:gd name="T24" fmla="*/ 36801 w 572"/>
                  <a:gd name="T25" fmla="*/ 250465 h 69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72" h="696">
                    <a:moveTo>
                      <a:pt x="102" y="695"/>
                    </a:moveTo>
                    <a:lnTo>
                      <a:pt x="102" y="695"/>
                    </a:lnTo>
                    <a:cubicBezTo>
                      <a:pt x="84" y="695"/>
                      <a:pt x="66" y="690"/>
                      <a:pt x="50" y="678"/>
                    </a:cubicBezTo>
                    <a:cubicBezTo>
                      <a:pt x="9" y="649"/>
                      <a:pt x="0" y="592"/>
                      <a:pt x="30" y="552"/>
                    </a:cubicBezTo>
                    <a:lnTo>
                      <a:pt x="394" y="49"/>
                    </a:lnTo>
                    <a:cubicBezTo>
                      <a:pt x="424" y="9"/>
                      <a:pt x="481" y="0"/>
                      <a:pt x="521" y="29"/>
                    </a:cubicBezTo>
                    <a:cubicBezTo>
                      <a:pt x="561" y="59"/>
                      <a:pt x="571" y="115"/>
                      <a:pt x="541" y="155"/>
                    </a:cubicBezTo>
                    <a:lnTo>
                      <a:pt x="176" y="658"/>
                    </a:lnTo>
                    <a:cubicBezTo>
                      <a:pt x="158" y="682"/>
                      <a:pt x="131" y="695"/>
                      <a:pt x="102" y="695"/>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1633"/>
              </a:p>
            </p:txBody>
          </p:sp>
        </p:grpSp>
      </p:grpSp>
      <p:sp>
        <p:nvSpPr>
          <p:cNvPr id="108" name="TextBox 107">
            <a:extLst>
              <a:ext uri="{FF2B5EF4-FFF2-40B4-BE49-F238E27FC236}">
                <a16:creationId xmlns:a16="http://schemas.microsoft.com/office/drawing/2014/main" id="{BC3B78FD-86D3-A045-9093-3113BA653152}"/>
              </a:ext>
            </a:extLst>
          </p:cNvPr>
          <p:cNvSpPr txBox="1"/>
          <p:nvPr/>
        </p:nvSpPr>
        <p:spPr>
          <a:xfrm>
            <a:off x="7315480" y="2567275"/>
            <a:ext cx="2007629" cy="1554656"/>
          </a:xfrm>
          <a:prstGeom prst="rect">
            <a:avLst/>
          </a:prstGeom>
          <a:noFill/>
        </p:spPr>
        <p:txBody>
          <a:bodyPr wrap="square" rtlCol="0">
            <a:spAutoFit/>
          </a:bodyPr>
          <a:lstStyle/>
          <a:p>
            <a:pPr>
              <a:lnSpc>
                <a:spcPts val="2933"/>
              </a:lnSpc>
            </a:pPr>
            <a:r>
              <a:rPr lang="en-US" sz="2000" dirty="0">
                <a:latin typeface="Quicksand" panose="02070303000000060000" pitchFamily="18" charset="77"/>
                <a:ea typeface="Lato Light" panose="020F0502020204030203" pitchFamily="34" charset="0"/>
                <a:cs typeface="Lato Light" panose="020F0502020204030203" pitchFamily="34" charset="0"/>
              </a:rPr>
              <a:t>- The Graph</a:t>
            </a:r>
          </a:p>
          <a:p>
            <a:pPr>
              <a:lnSpc>
                <a:spcPts val="2933"/>
              </a:lnSpc>
            </a:pPr>
            <a:r>
              <a:rPr lang="en-US" sz="2000" dirty="0">
                <a:latin typeface="Quicksand" panose="02070303000000060000" pitchFamily="18" charset="77"/>
                <a:ea typeface="Lato Light" panose="020F0502020204030203" pitchFamily="34" charset="0"/>
                <a:cs typeface="Lato Light" panose="020F0502020204030203" pitchFamily="34" charset="0"/>
              </a:rPr>
              <a:t>- Akash</a:t>
            </a:r>
          </a:p>
          <a:p>
            <a:pPr>
              <a:lnSpc>
                <a:spcPts val="2933"/>
              </a:lnSpc>
            </a:pPr>
            <a:r>
              <a:rPr lang="en-US" sz="2000" dirty="0">
                <a:latin typeface="Quicksand" panose="02070303000000060000" pitchFamily="18" charset="77"/>
                <a:ea typeface="Lato Light" panose="020F0502020204030203" pitchFamily="34" charset="0"/>
                <a:cs typeface="Lato Light" panose="020F0502020204030203" pitchFamily="34" charset="0"/>
              </a:rPr>
              <a:t>- </a:t>
            </a:r>
            <a:r>
              <a:rPr lang="en-US" sz="2000" dirty="0" err="1">
                <a:latin typeface="Quicksand" panose="02070303000000060000" pitchFamily="18" charset="77"/>
                <a:ea typeface="Lato Light" panose="020F0502020204030203" pitchFamily="34" charset="0"/>
                <a:cs typeface="Lato Light" panose="020F0502020204030203" pitchFamily="34" charset="0"/>
              </a:rPr>
              <a:t>Velas</a:t>
            </a:r>
            <a:br>
              <a:rPr lang="en-US" sz="2000" dirty="0">
                <a:latin typeface="Quicksand" panose="02070303000000060000" pitchFamily="18" charset="77"/>
                <a:ea typeface="Lato Light" panose="020F0502020204030203" pitchFamily="34" charset="0"/>
                <a:cs typeface="Lato Light" panose="020F0502020204030203" pitchFamily="34" charset="0"/>
              </a:rPr>
            </a:br>
            <a:r>
              <a:rPr lang="en-US" sz="2000" dirty="0">
                <a:latin typeface="Quicksand" panose="02070303000000060000" pitchFamily="18" charset="77"/>
                <a:ea typeface="Lato Light" panose="020F0502020204030203" pitchFamily="34" charset="0"/>
                <a:cs typeface="Lato Light" panose="020F0502020204030203" pitchFamily="34" charset="0"/>
              </a:rPr>
              <a:t>- </a:t>
            </a:r>
            <a:r>
              <a:rPr lang="en-US" sz="2000" dirty="0" err="1">
                <a:latin typeface="Quicksand" panose="02070303000000060000" pitchFamily="18" charset="77"/>
                <a:ea typeface="Lato Light" panose="020F0502020204030203" pitchFamily="34" charset="0"/>
                <a:cs typeface="Lato Light" panose="020F0502020204030203" pitchFamily="34" charset="0"/>
              </a:rPr>
              <a:t>Hummingbot</a:t>
            </a:r>
            <a:endParaRPr lang="en-US" sz="2000" dirty="0">
              <a:latin typeface="Quicksand" panose="02070303000000060000" pitchFamily="18" charset="77"/>
              <a:ea typeface="Lato Light" panose="020F0502020204030203" pitchFamily="34" charset="0"/>
              <a:cs typeface="Lato Light" panose="020F0502020204030203" pitchFamily="34" charset="0"/>
            </a:endParaRPr>
          </a:p>
        </p:txBody>
      </p:sp>
      <p:sp>
        <p:nvSpPr>
          <p:cNvPr id="109" name="TextBox 108">
            <a:extLst>
              <a:ext uri="{FF2B5EF4-FFF2-40B4-BE49-F238E27FC236}">
                <a16:creationId xmlns:a16="http://schemas.microsoft.com/office/drawing/2014/main" id="{9DB4695A-34F3-7F48-A8BD-B87ED190C81B}"/>
              </a:ext>
            </a:extLst>
          </p:cNvPr>
          <p:cNvSpPr txBox="1"/>
          <p:nvPr/>
        </p:nvSpPr>
        <p:spPr>
          <a:xfrm>
            <a:off x="7314316" y="1910226"/>
            <a:ext cx="2190984" cy="523220"/>
          </a:xfrm>
          <a:prstGeom prst="rect">
            <a:avLst/>
          </a:prstGeom>
          <a:noFill/>
        </p:spPr>
        <p:txBody>
          <a:bodyPr wrap="none" rtlCol="0">
            <a:spAutoFit/>
          </a:bodyPr>
          <a:lstStyle/>
          <a:p>
            <a:r>
              <a:rPr lang="en-US" sz="2800" dirty="0">
                <a:solidFill>
                  <a:schemeClr val="accent1"/>
                </a:solidFill>
                <a:latin typeface="Quicksand" panose="02070303000000060000" pitchFamily="18" charset="77"/>
                <a:ea typeface="Nunito Bold" charset="0"/>
                <a:cs typeface="Nunito Bold" charset="0"/>
              </a:rPr>
              <a:t>Infrastructure</a:t>
            </a:r>
          </a:p>
        </p:txBody>
      </p:sp>
      <p:sp>
        <p:nvSpPr>
          <p:cNvPr id="110" name="TextBox 109">
            <a:extLst>
              <a:ext uri="{FF2B5EF4-FFF2-40B4-BE49-F238E27FC236}">
                <a16:creationId xmlns:a16="http://schemas.microsoft.com/office/drawing/2014/main" id="{7C4A6D26-A376-944E-94E0-16191945A2A7}"/>
              </a:ext>
            </a:extLst>
          </p:cNvPr>
          <p:cNvSpPr txBox="1"/>
          <p:nvPr/>
        </p:nvSpPr>
        <p:spPr>
          <a:xfrm>
            <a:off x="9814252" y="2573773"/>
            <a:ext cx="3244361" cy="1554656"/>
          </a:xfrm>
          <a:prstGeom prst="rect">
            <a:avLst/>
          </a:prstGeom>
          <a:noFill/>
        </p:spPr>
        <p:txBody>
          <a:bodyPr wrap="square" rtlCol="0">
            <a:spAutoFit/>
          </a:bodyPr>
          <a:lstStyle/>
          <a:p>
            <a:pPr>
              <a:lnSpc>
                <a:spcPts val="2933"/>
              </a:lnSpc>
            </a:pPr>
            <a:r>
              <a:rPr lang="en-US" sz="2000" dirty="0">
                <a:latin typeface="Quicksand" panose="02070303000000060000" pitchFamily="18" charset="77"/>
                <a:ea typeface="Lato Light" panose="020F0502020204030203" pitchFamily="34" charset="0"/>
                <a:cs typeface="Lato Light" panose="020F0502020204030203" pitchFamily="34" charset="0"/>
              </a:rPr>
              <a:t>- Serum</a:t>
            </a:r>
          </a:p>
          <a:p>
            <a:pPr>
              <a:lnSpc>
                <a:spcPts val="2933"/>
              </a:lnSpc>
            </a:pPr>
            <a:r>
              <a:rPr lang="en-US" sz="2000" dirty="0">
                <a:latin typeface="Quicksand" panose="02070303000000060000" pitchFamily="18" charset="77"/>
                <a:ea typeface="Lato Light" panose="020F0502020204030203" pitchFamily="34" charset="0"/>
                <a:cs typeface="Lato Light" panose="020F0502020204030203" pitchFamily="34" charset="0"/>
              </a:rPr>
              <a:t>- </a:t>
            </a:r>
            <a:r>
              <a:rPr lang="en-US" sz="2000" dirty="0" err="1">
                <a:latin typeface="Quicksand" panose="02070303000000060000" pitchFamily="18" charset="77"/>
                <a:ea typeface="Lato Light" panose="020F0502020204030203" pitchFamily="34" charset="0"/>
                <a:cs typeface="Lato Light" panose="020F0502020204030203" pitchFamily="34" charset="0"/>
              </a:rPr>
              <a:t>Raydium</a:t>
            </a:r>
            <a:endParaRPr lang="en-US" sz="2000" dirty="0">
              <a:latin typeface="Quicksand" panose="02070303000000060000" pitchFamily="18" charset="77"/>
              <a:ea typeface="Lato Light" panose="020F0502020204030203" pitchFamily="34" charset="0"/>
              <a:cs typeface="Lato Light" panose="020F0502020204030203" pitchFamily="34" charset="0"/>
            </a:endParaRPr>
          </a:p>
          <a:p>
            <a:pPr>
              <a:lnSpc>
                <a:spcPts val="2933"/>
              </a:lnSpc>
            </a:pPr>
            <a:r>
              <a:rPr lang="en-US" sz="2000" dirty="0">
                <a:latin typeface="Quicksand" panose="02070303000000060000" pitchFamily="18" charset="77"/>
                <a:ea typeface="Lato Light" panose="020F0502020204030203" pitchFamily="34" charset="0"/>
                <a:cs typeface="Lato Light" panose="020F0502020204030203" pitchFamily="34" charset="0"/>
              </a:rPr>
              <a:t>- </a:t>
            </a:r>
            <a:r>
              <a:rPr lang="en-US" sz="2000" dirty="0" err="1">
                <a:latin typeface="Quicksand" panose="02070303000000060000" pitchFamily="18" charset="77"/>
                <a:ea typeface="Lato Light" panose="020F0502020204030203" pitchFamily="34" charset="0"/>
                <a:cs typeface="Lato Light" panose="020F0502020204030203" pitchFamily="34" charset="0"/>
              </a:rPr>
              <a:t>Chainlink</a:t>
            </a:r>
            <a:endParaRPr lang="en-US" sz="2000" dirty="0">
              <a:latin typeface="Quicksand" panose="02070303000000060000" pitchFamily="18" charset="77"/>
              <a:ea typeface="Lato Light" panose="020F0502020204030203" pitchFamily="34" charset="0"/>
              <a:cs typeface="Lato Light" panose="020F0502020204030203" pitchFamily="34" charset="0"/>
            </a:endParaRPr>
          </a:p>
          <a:p>
            <a:pPr>
              <a:lnSpc>
                <a:spcPts val="2933"/>
              </a:lnSpc>
            </a:pPr>
            <a:r>
              <a:rPr lang="en-US" sz="2000" dirty="0">
                <a:latin typeface="Quicksand" panose="02070303000000060000" pitchFamily="18" charset="77"/>
                <a:ea typeface="Lato Light" panose="020F0502020204030203" pitchFamily="34" charset="0"/>
                <a:cs typeface="Lato Light" panose="020F0502020204030203" pitchFamily="34" charset="0"/>
              </a:rPr>
              <a:t>- Terra</a:t>
            </a:r>
          </a:p>
        </p:txBody>
      </p:sp>
      <p:sp>
        <p:nvSpPr>
          <p:cNvPr id="111" name="TextBox 110">
            <a:extLst>
              <a:ext uri="{FF2B5EF4-FFF2-40B4-BE49-F238E27FC236}">
                <a16:creationId xmlns:a16="http://schemas.microsoft.com/office/drawing/2014/main" id="{84012FB6-EB22-0B4C-AB33-D784820DBC0A}"/>
              </a:ext>
            </a:extLst>
          </p:cNvPr>
          <p:cNvSpPr txBox="1"/>
          <p:nvPr/>
        </p:nvSpPr>
        <p:spPr>
          <a:xfrm>
            <a:off x="9813088" y="1916724"/>
            <a:ext cx="771430" cy="523220"/>
          </a:xfrm>
          <a:prstGeom prst="rect">
            <a:avLst/>
          </a:prstGeom>
          <a:noFill/>
        </p:spPr>
        <p:txBody>
          <a:bodyPr wrap="none" rtlCol="0">
            <a:spAutoFit/>
          </a:bodyPr>
          <a:lstStyle/>
          <a:p>
            <a:r>
              <a:rPr lang="en-US" sz="2800" dirty="0">
                <a:solidFill>
                  <a:schemeClr val="accent1"/>
                </a:solidFill>
                <a:latin typeface="Quicksand" panose="02070303000000060000" pitchFamily="18" charset="77"/>
                <a:ea typeface="Nunito Bold" charset="0"/>
                <a:cs typeface="Nunito Bold" charset="0"/>
              </a:rPr>
              <a:t>Defi</a:t>
            </a:r>
          </a:p>
        </p:txBody>
      </p:sp>
    </p:spTree>
    <p:extLst>
      <p:ext uri="{BB962C8B-B14F-4D97-AF65-F5344CB8AC3E}">
        <p14:creationId xmlns:p14="http://schemas.microsoft.com/office/powerpoint/2010/main" val="140623121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PTIFY - Financial - Light">
      <a:dk1>
        <a:srgbClr val="10132B"/>
      </a:dk1>
      <a:lt1>
        <a:srgbClr val="FFFFFF"/>
      </a:lt1>
      <a:dk2>
        <a:srgbClr val="212459"/>
      </a:dk2>
      <a:lt2>
        <a:srgbClr val="EAF6FF"/>
      </a:lt2>
      <a:accent1>
        <a:srgbClr val="29A3F7"/>
      </a:accent1>
      <a:accent2>
        <a:srgbClr val="2B2E6E"/>
      </a:accent2>
      <a:accent3>
        <a:srgbClr val="CCB796"/>
      </a:accent3>
      <a:accent4>
        <a:srgbClr val="FBA239"/>
      </a:accent4>
      <a:accent5>
        <a:srgbClr val="F53C4B"/>
      </a:accent5>
      <a:accent6>
        <a:srgbClr val="555B6C"/>
      </a:accent6>
      <a:hlink>
        <a:srgbClr val="F9A145"/>
      </a:hlink>
      <a:folHlink>
        <a:srgbClr val="F2404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1000</TotalTime>
  <Words>690</Words>
  <Application>Microsoft Macintosh PowerPoint</Application>
  <PresentationFormat>Widescreen</PresentationFormat>
  <Paragraphs>112</Paragraphs>
  <Slides>19</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Calibri</vt:lpstr>
      <vt:lpstr>Calibri Light</vt:lpstr>
      <vt:lpstr>Gill Sans</vt:lpstr>
      <vt:lpstr>Quicksand</vt:lpstr>
      <vt:lpstr>Roboto Regular</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Jetfabrik Design</dc:creator>
  <cp:lastModifiedBy>Microsoft Office User</cp:lastModifiedBy>
  <cp:revision>61</cp:revision>
  <dcterms:created xsi:type="dcterms:W3CDTF">2018-12-21T22:04:22Z</dcterms:created>
  <dcterms:modified xsi:type="dcterms:W3CDTF">2021-11-05T02:32:37Z</dcterms:modified>
</cp:coreProperties>
</file>