
<file path=[Content_Types].xml><?xml version="1.0" encoding="utf-8"?>
<Types xmlns="http://schemas.openxmlformats.org/package/2006/content-types">
  <Override PartName="/_rels/.rels" ContentType="application/vnd.openxmlformats-package.relationships+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notesSlide8.xml" ContentType="application/vnd.openxmlformats-officedocument.presentationml.notes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8.wmf" ContentType="image/x-wmf"/>
  <Override PartName="/ppt/media/image17.wmf" ContentType="image/x-wmf"/>
  <Override PartName="/ppt/media/image16.png" ContentType="image/png"/>
  <Override PartName="/ppt/media/image15.png" ContentType="image/png"/>
  <Override PartName="/ppt/media/image14.png" ContentType="image/png"/>
  <Override PartName="/ppt/media/image13.wmf" ContentType="image/x-wmf"/>
  <Override PartName="/ppt/media/image12.png" ContentType="image/png"/>
  <Override PartName="/ppt/media/image4.png" ContentType="image/png"/>
  <Override PartName="/ppt/media/image2.png" ContentType="image/png"/>
  <Override PartName="/ppt/media/image3.png" ContentType="image/png"/>
  <Override PartName="/ppt/media/image11.png" ContentType="image/png"/>
  <Override PartName="/ppt/media/image1.jpeg" ContentType="image/jpeg"/>
  <Override PartName="/ppt/media/image6.png" ContentType="image/png"/>
  <Override PartName="/ppt/media/image5.jpeg" ContentType="image/jpeg"/>
  <Override PartName="/ppt/media/image7.png" ContentType="image/png"/>
  <Override PartName="/ppt/media/image8.png" ContentType="image/png"/>
  <Override PartName="/ppt/media/image9.png" ContentType="image/png"/>
  <Override PartName="/ppt/media/image10.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88"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89"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90"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91" name="PlaceHolder 5"/>
          <p:cNvSpPr>
            <a:spLocks noGrp="1"/>
          </p:cNvSpPr>
          <p:nvPr>
            <p:ph type="sldNum"/>
          </p:nvPr>
        </p:nvSpPr>
        <p:spPr>
          <a:xfrm>
            <a:off x="4278960" y="10157400"/>
            <a:ext cx="3280680" cy="534240"/>
          </a:xfrm>
          <a:prstGeom prst="rect">
            <a:avLst/>
          </a:prstGeom>
        </p:spPr>
        <p:txBody>
          <a:bodyPr lIns="0" rIns="0" tIns="0" bIns="0" anchor="b"/>
          <a:p>
            <a:pPr algn="r"/>
            <a:fld id="{A081DE85-FED2-4DAF-9771-478045D91364}"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50" name="TextShape 2"/>
          <p:cNvSpPr txBox="1"/>
          <p:nvPr/>
        </p:nvSpPr>
        <p:spPr>
          <a:xfrm>
            <a:off x="3884760" y="8685360"/>
            <a:ext cx="2971440" cy="456840"/>
          </a:xfrm>
          <a:prstGeom prst="rect">
            <a:avLst/>
          </a:prstGeom>
          <a:noFill/>
          <a:ln>
            <a:noFill/>
          </a:ln>
        </p:spPr>
        <p:txBody>
          <a:bodyPr anchor="b"/>
          <a:p>
            <a:pPr algn="r">
              <a:lnSpc>
                <a:spcPct val="100000"/>
              </a:lnSpc>
            </a:pPr>
            <a:fld id="{97AB453A-83AD-4550-8762-12B228C3A76B}" type="slidenum">
              <a:rPr b="0" lang="en-US" sz="1200" spc="-1" strike="noStrike">
                <a:solidFill>
                  <a:srgbClr val="000000"/>
                </a:solidFill>
                <a:uFill>
                  <a:solidFill>
                    <a:srgbClr val="ffffff"/>
                  </a:solidFill>
                </a:uFill>
                <a:latin typeface="Times New Roman"/>
                <a:ea typeface="ＭＳ Ｐゴシック"/>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46" name="TextShape 2"/>
          <p:cNvSpPr txBox="1"/>
          <p:nvPr/>
        </p:nvSpPr>
        <p:spPr>
          <a:xfrm>
            <a:off x="3884760" y="8685360"/>
            <a:ext cx="2971440" cy="456840"/>
          </a:xfrm>
          <a:prstGeom prst="rect">
            <a:avLst/>
          </a:prstGeom>
          <a:noFill/>
          <a:ln>
            <a:noFill/>
          </a:ln>
        </p:spPr>
        <p:txBody>
          <a:bodyPr anchor="b"/>
          <a:p>
            <a:pPr algn="r">
              <a:lnSpc>
                <a:spcPct val="100000"/>
              </a:lnSpc>
            </a:pPr>
            <a:fld id="{95F2B907-3FE4-415F-B860-0AD8F61E6BBF}" type="slidenum">
              <a:rPr b="0" lang="en-US" sz="1200" spc="-1" strike="noStrike">
                <a:solidFill>
                  <a:srgbClr val="000000"/>
                </a:solidFill>
                <a:uFill>
                  <a:solidFill>
                    <a:srgbClr val="ffffff"/>
                  </a:solidFill>
                </a:uFill>
                <a:latin typeface="Times New Roman"/>
                <a:ea typeface="ＭＳ Ｐゴシック"/>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48" name="TextShape 2"/>
          <p:cNvSpPr txBox="1"/>
          <p:nvPr/>
        </p:nvSpPr>
        <p:spPr>
          <a:xfrm>
            <a:off x="3884760" y="8685360"/>
            <a:ext cx="2971440" cy="456840"/>
          </a:xfrm>
          <a:prstGeom prst="rect">
            <a:avLst/>
          </a:prstGeom>
          <a:noFill/>
          <a:ln>
            <a:noFill/>
          </a:ln>
        </p:spPr>
        <p:txBody>
          <a:bodyPr anchor="b"/>
          <a:p>
            <a:pPr algn="r">
              <a:lnSpc>
                <a:spcPct val="100000"/>
              </a:lnSpc>
            </a:pPr>
            <a:fld id="{99C57C4A-43BE-49AC-AFF7-CFB1F4B74ED3}" type="slidenum">
              <a:rPr b="0" lang="en-US" sz="1200" spc="-1" strike="noStrike">
                <a:solidFill>
                  <a:srgbClr val="000000"/>
                </a:solidFill>
                <a:uFill>
                  <a:solidFill>
                    <a:srgbClr val="ffffff"/>
                  </a:solidFill>
                </a:uFill>
                <a:latin typeface="Times New Roman"/>
                <a:ea typeface="ＭＳ Ｐゴシック"/>
              </a:rPr>
              <a:t>&lt;number&gt;</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5429160"/>
            <a:ext cx="7145640" cy="507600"/>
          </a:xfrm>
          <a:prstGeom prst="rect">
            <a:avLst/>
          </a:prstGeom>
        </p:spPr>
        <p:txBody>
          <a:bodyPr lIns="0" rIns="0" tIns="0" bIns="0" anchor="ctr"/>
          <a:p>
            <a:endParaRPr b="0" lang="en-US" sz="1800" spc="-1" strike="noStrike">
              <a:solidFill>
                <a:srgbClr val="272727"/>
              </a:solidFill>
              <a:uFill>
                <a:solidFill>
                  <a:srgbClr val="ffffff"/>
                </a:solidFill>
              </a:uFill>
              <a:latin typeface="Verdana"/>
            </a:endParaRPr>
          </a:p>
        </p:txBody>
      </p:sp>
      <p:sp>
        <p:nvSpPr>
          <p:cNvPr id="29" name="PlaceHolder 2"/>
          <p:cNvSpPr>
            <a:spLocks noGrp="1"/>
          </p:cNvSpPr>
          <p:nvPr>
            <p:ph type="body"/>
          </p:nvPr>
        </p:nvSpPr>
        <p:spPr>
          <a:xfrm>
            <a:off x="0" y="6143760"/>
            <a:ext cx="7145640" cy="19008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
        <p:nvSpPr>
          <p:cNvPr id="30" name="PlaceHolder 3"/>
          <p:cNvSpPr>
            <a:spLocks noGrp="1"/>
          </p:cNvSpPr>
          <p:nvPr>
            <p:ph type="body"/>
          </p:nvPr>
        </p:nvSpPr>
        <p:spPr>
          <a:xfrm>
            <a:off x="0" y="6352200"/>
            <a:ext cx="7145640" cy="19008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5429160"/>
            <a:ext cx="7145640" cy="507600"/>
          </a:xfrm>
          <a:prstGeom prst="rect">
            <a:avLst/>
          </a:prstGeom>
        </p:spPr>
        <p:txBody>
          <a:bodyPr lIns="0" rIns="0" tIns="0" bIns="0" anchor="ctr"/>
          <a:p>
            <a:endParaRPr b="0" lang="en-US" sz="1800" spc="-1" strike="noStrike">
              <a:solidFill>
                <a:srgbClr val="272727"/>
              </a:solidFill>
              <a:uFill>
                <a:solidFill>
                  <a:srgbClr val="ffffff"/>
                </a:solidFill>
              </a:uFill>
              <a:latin typeface="Verdana"/>
            </a:endParaRPr>
          </a:p>
        </p:txBody>
      </p:sp>
      <p:sp>
        <p:nvSpPr>
          <p:cNvPr id="32" name="PlaceHolder 2"/>
          <p:cNvSpPr>
            <a:spLocks noGrp="1"/>
          </p:cNvSpPr>
          <p:nvPr>
            <p:ph type="body"/>
          </p:nvPr>
        </p:nvSpPr>
        <p:spPr>
          <a:xfrm>
            <a:off x="0" y="6143760"/>
            <a:ext cx="3486960" cy="19008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
        <p:nvSpPr>
          <p:cNvPr id="33" name="PlaceHolder 3"/>
          <p:cNvSpPr>
            <a:spLocks noGrp="1"/>
          </p:cNvSpPr>
          <p:nvPr>
            <p:ph type="body"/>
          </p:nvPr>
        </p:nvSpPr>
        <p:spPr>
          <a:xfrm>
            <a:off x="3661560" y="6143760"/>
            <a:ext cx="3486960" cy="19008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
        <p:nvSpPr>
          <p:cNvPr id="34" name="PlaceHolder 4"/>
          <p:cNvSpPr>
            <a:spLocks noGrp="1"/>
          </p:cNvSpPr>
          <p:nvPr>
            <p:ph type="body"/>
          </p:nvPr>
        </p:nvSpPr>
        <p:spPr>
          <a:xfrm>
            <a:off x="3661560" y="6352200"/>
            <a:ext cx="3486960" cy="19008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
        <p:nvSpPr>
          <p:cNvPr id="35" name="PlaceHolder 5"/>
          <p:cNvSpPr>
            <a:spLocks noGrp="1"/>
          </p:cNvSpPr>
          <p:nvPr>
            <p:ph type="body"/>
          </p:nvPr>
        </p:nvSpPr>
        <p:spPr>
          <a:xfrm>
            <a:off x="0" y="6352200"/>
            <a:ext cx="3486960" cy="19008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5429160"/>
            <a:ext cx="7145640" cy="507600"/>
          </a:xfrm>
          <a:prstGeom prst="rect">
            <a:avLst/>
          </a:prstGeom>
        </p:spPr>
        <p:txBody>
          <a:bodyPr lIns="0" rIns="0" tIns="0" bIns="0" anchor="ctr"/>
          <a:p>
            <a:endParaRPr b="0" lang="en-US" sz="1800" spc="-1" strike="noStrike">
              <a:solidFill>
                <a:srgbClr val="272727"/>
              </a:solidFill>
              <a:uFill>
                <a:solidFill>
                  <a:srgbClr val="ffffff"/>
                </a:solidFill>
              </a:uFill>
              <a:latin typeface="Verdana"/>
            </a:endParaRPr>
          </a:p>
        </p:txBody>
      </p:sp>
      <p:sp>
        <p:nvSpPr>
          <p:cNvPr id="37" name="PlaceHolder 2"/>
          <p:cNvSpPr>
            <a:spLocks noGrp="1"/>
          </p:cNvSpPr>
          <p:nvPr>
            <p:ph type="body"/>
          </p:nvPr>
        </p:nvSpPr>
        <p:spPr>
          <a:xfrm>
            <a:off x="0" y="6143760"/>
            <a:ext cx="7145640" cy="39924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
        <p:nvSpPr>
          <p:cNvPr id="38" name="PlaceHolder 3"/>
          <p:cNvSpPr>
            <a:spLocks noGrp="1"/>
          </p:cNvSpPr>
          <p:nvPr>
            <p:ph type="body"/>
          </p:nvPr>
        </p:nvSpPr>
        <p:spPr>
          <a:xfrm>
            <a:off x="0" y="6143760"/>
            <a:ext cx="7145640" cy="39924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pic>
        <p:nvPicPr>
          <p:cNvPr id="39" name="" descr=""/>
          <p:cNvPicPr/>
          <p:nvPr/>
        </p:nvPicPr>
        <p:blipFill>
          <a:blip r:embed="rId2"/>
          <a:stretch/>
        </p:blipFill>
        <p:spPr>
          <a:xfrm>
            <a:off x="3322440" y="6143400"/>
            <a:ext cx="500400" cy="399240"/>
          </a:xfrm>
          <a:prstGeom prst="rect">
            <a:avLst/>
          </a:prstGeom>
          <a:ln>
            <a:noFill/>
          </a:ln>
        </p:spPr>
      </p:pic>
      <p:pic>
        <p:nvPicPr>
          <p:cNvPr id="40" name="" descr=""/>
          <p:cNvPicPr/>
          <p:nvPr/>
        </p:nvPicPr>
        <p:blipFill>
          <a:blip r:embed="rId3"/>
          <a:stretch/>
        </p:blipFill>
        <p:spPr>
          <a:xfrm>
            <a:off x="3322440" y="6143400"/>
            <a:ext cx="500400" cy="3992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0" y="5429160"/>
            <a:ext cx="7145640" cy="507600"/>
          </a:xfrm>
          <a:prstGeom prst="rect">
            <a:avLst/>
          </a:prstGeom>
        </p:spPr>
        <p:txBody>
          <a:bodyPr lIns="0" rIns="0" tIns="0" bIns="0" anchor="ctr"/>
          <a:p>
            <a:endParaRPr b="0" lang="en-US" sz="1800" spc="-1" strike="noStrike">
              <a:solidFill>
                <a:srgbClr val="272727"/>
              </a:solidFill>
              <a:uFill>
                <a:solidFill>
                  <a:srgbClr val="ffffff"/>
                </a:solidFill>
              </a:uFill>
              <a:latin typeface="Verdana"/>
            </a:endParaRPr>
          </a:p>
        </p:txBody>
      </p:sp>
      <p:sp>
        <p:nvSpPr>
          <p:cNvPr id="54" name="PlaceHolder 2"/>
          <p:cNvSpPr>
            <a:spLocks noGrp="1"/>
          </p:cNvSpPr>
          <p:nvPr>
            <p:ph type="subTitle"/>
          </p:nvPr>
        </p:nvSpPr>
        <p:spPr>
          <a:xfrm>
            <a:off x="0" y="6115320"/>
            <a:ext cx="7145640" cy="456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5429160"/>
            <a:ext cx="7145640" cy="507600"/>
          </a:xfrm>
          <a:prstGeom prst="rect">
            <a:avLst/>
          </a:prstGeom>
        </p:spPr>
        <p:txBody>
          <a:bodyPr lIns="0" rIns="0" tIns="0" bIns="0" anchor="ctr"/>
          <a:p>
            <a:endParaRPr b="0" lang="en-US" sz="1800" spc="-1" strike="noStrike">
              <a:solidFill>
                <a:srgbClr val="272727"/>
              </a:solidFill>
              <a:uFill>
                <a:solidFill>
                  <a:srgbClr val="ffffff"/>
                </a:solidFill>
              </a:uFill>
              <a:latin typeface="Verdana"/>
            </a:endParaRPr>
          </a:p>
        </p:txBody>
      </p:sp>
      <p:sp>
        <p:nvSpPr>
          <p:cNvPr id="56" name="PlaceHolder 2"/>
          <p:cNvSpPr>
            <a:spLocks noGrp="1"/>
          </p:cNvSpPr>
          <p:nvPr>
            <p:ph type="body"/>
          </p:nvPr>
        </p:nvSpPr>
        <p:spPr>
          <a:xfrm>
            <a:off x="0" y="6143760"/>
            <a:ext cx="7145640" cy="39924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0" y="5429160"/>
            <a:ext cx="7145640" cy="507600"/>
          </a:xfrm>
          <a:prstGeom prst="rect">
            <a:avLst/>
          </a:prstGeom>
        </p:spPr>
        <p:txBody>
          <a:bodyPr lIns="0" rIns="0" tIns="0" bIns="0" anchor="ctr"/>
          <a:p>
            <a:endParaRPr b="0" lang="en-US" sz="1800" spc="-1" strike="noStrike">
              <a:solidFill>
                <a:srgbClr val="272727"/>
              </a:solidFill>
              <a:uFill>
                <a:solidFill>
                  <a:srgbClr val="ffffff"/>
                </a:solidFill>
              </a:uFill>
              <a:latin typeface="Verdana"/>
            </a:endParaRPr>
          </a:p>
        </p:txBody>
      </p:sp>
      <p:sp>
        <p:nvSpPr>
          <p:cNvPr id="58" name="PlaceHolder 2"/>
          <p:cNvSpPr>
            <a:spLocks noGrp="1"/>
          </p:cNvSpPr>
          <p:nvPr>
            <p:ph type="body"/>
          </p:nvPr>
        </p:nvSpPr>
        <p:spPr>
          <a:xfrm>
            <a:off x="0" y="6143760"/>
            <a:ext cx="3486960" cy="39924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
        <p:nvSpPr>
          <p:cNvPr id="59" name="PlaceHolder 3"/>
          <p:cNvSpPr>
            <a:spLocks noGrp="1"/>
          </p:cNvSpPr>
          <p:nvPr>
            <p:ph type="body"/>
          </p:nvPr>
        </p:nvSpPr>
        <p:spPr>
          <a:xfrm>
            <a:off x="3661560" y="6143760"/>
            <a:ext cx="3486960" cy="39924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0" y="5429160"/>
            <a:ext cx="7145640" cy="507600"/>
          </a:xfrm>
          <a:prstGeom prst="rect">
            <a:avLst/>
          </a:prstGeom>
        </p:spPr>
        <p:txBody>
          <a:bodyPr lIns="0" rIns="0" tIns="0" bIns="0" anchor="ctr"/>
          <a:p>
            <a:endParaRPr b="0" lang="en-US" sz="1800" spc="-1" strike="noStrike">
              <a:solidFill>
                <a:srgbClr val="272727"/>
              </a:solidFill>
              <a:uFill>
                <a:solidFill>
                  <a:srgbClr val="ffffff"/>
                </a:solidFill>
              </a:uFill>
              <a:latin typeface="Verdan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0" y="5429160"/>
            <a:ext cx="7145640" cy="23544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0" y="5429160"/>
            <a:ext cx="7145640" cy="507600"/>
          </a:xfrm>
          <a:prstGeom prst="rect">
            <a:avLst/>
          </a:prstGeom>
        </p:spPr>
        <p:txBody>
          <a:bodyPr lIns="0" rIns="0" tIns="0" bIns="0" anchor="ctr"/>
          <a:p>
            <a:endParaRPr b="0" lang="en-US" sz="1800" spc="-1" strike="noStrike">
              <a:solidFill>
                <a:srgbClr val="272727"/>
              </a:solidFill>
              <a:uFill>
                <a:solidFill>
                  <a:srgbClr val="ffffff"/>
                </a:solidFill>
              </a:uFill>
              <a:latin typeface="Verdana"/>
            </a:endParaRPr>
          </a:p>
        </p:txBody>
      </p:sp>
      <p:sp>
        <p:nvSpPr>
          <p:cNvPr id="63" name="PlaceHolder 2"/>
          <p:cNvSpPr>
            <a:spLocks noGrp="1"/>
          </p:cNvSpPr>
          <p:nvPr>
            <p:ph type="body"/>
          </p:nvPr>
        </p:nvSpPr>
        <p:spPr>
          <a:xfrm>
            <a:off x="0" y="6143760"/>
            <a:ext cx="3486960" cy="19008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
        <p:nvSpPr>
          <p:cNvPr id="64" name="PlaceHolder 3"/>
          <p:cNvSpPr>
            <a:spLocks noGrp="1"/>
          </p:cNvSpPr>
          <p:nvPr>
            <p:ph type="body"/>
          </p:nvPr>
        </p:nvSpPr>
        <p:spPr>
          <a:xfrm>
            <a:off x="0" y="6352200"/>
            <a:ext cx="3486960" cy="19008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
        <p:nvSpPr>
          <p:cNvPr id="65" name="PlaceHolder 4"/>
          <p:cNvSpPr>
            <a:spLocks noGrp="1"/>
          </p:cNvSpPr>
          <p:nvPr>
            <p:ph type="body"/>
          </p:nvPr>
        </p:nvSpPr>
        <p:spPr>
          <a:xfrm>
            <a:off x="3661560" y="6143760"/>
            <a:ext cx="3486960" cy="39924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5429160"/>
            <a:ext cx="7145640" cy="507600"/>
          </a:xfrm>
          <a:prstGeom prst="rect">
            <a:avLst/>
          </a:prstGeom>
        </p:spPr>
        <p:txBody>
          <a:bodyPr lIns="0" rIns="0" tIns="0" bIns="0" anchor="ctr"/>
          <a:p>
            <a:endParaRPr b="0" lang="en-US" sz="1800" spc="-1" strike="noStrike">
              <a:solidFill>
                <a:srgbClr val="272727"/>
              </a:solidFill>
              <a:uFill>
                <a:solidFill>
                  <a:srgbClr val="ffffff"/>
                </a:solidFill>
              </a:uFill>
              <a:latin typeface="Verdana"/>
            </a:endParaRPr>
          </a:p>
        </p:txBody>
      </p:sp>
      <p:sp>
        <p:nvSpPr>
          <p:cNvPr id="8" name="PlaceHolder 2"/>
          <p:cNvSpPr>
            <a:spLocks noGrp="1"/>
          </p:cNvSpPr>
          <p:nvPr>
            <p:ph type="subTitle"/>
          </p:nvPr>
        </p:nvSpPr>
        <p:spPr>
          <a:xfrm>
            <a:off x="0" y="6115320"/>
            <a:ext cx="7145640" cy="456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0" y="5429160"/>
            <a:ext cx="7145640" cy="507600"/>
          </a:xfrm>
          <a:prstGeom prst="rect">
            <a:avLst/>
          </a:prstGeom>
        </p:spPr>
        <p:txBody>
          <a:bodyPr lIns="0" rIns="0" tIns="0" bIns="0" anchor="ctr"/>
          <a:p>
            <a:endParaRPr b="0" lang="en-US" sz="1800" spc="-1" strike="noStrike">
              <a:solidFill>
                <a:srgbClr val="272727"/>
              </a:solidFill>
              <a:uFill>
                <a:solidFill>
                  <a:srgbClr val="ffffff"/>
                </a:solidFill>
              </a:uFill>
              <a:latin typeface="Verdana"/>
            </a:endParaRPr>
          </a:p>
        </p:txBody>
      </p:sp>
      <p:sp>
        <p:nvSpPr>
          <p:cNvPr id="67" name="PlaceHolder 2"/>
          <p:cNvSpPr>
            <a:spLocks noGrp="1"/>
          </p:cNvSpPr>
          <p:nvPr>
            <p:ph type="body"/>
          </p:nvPr>
        </p:nvSpPr>
        <p:spPr>
          <a:xfrm>
            <a:off x="0" y="6143760"/>
            <a:ext cx="3486960" cy="39924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
        <p:nvSpPr>
          <p:cNvPr id="68" name="PlaceHolder 3"/>
          <p:cNvSpPr>
            <a:spLocks noGrp="1"/>
          </p:cNvSpPr>
          <p:nvPr>
            <p:ph type="body"/>
          </p:nvPr>
        </p:nvSpPr>
        <p:spPr>
          <a:xfrm>
            <a:off x="3661560" y="6143760"/>
            <a:ext cx="3486960" cy="19008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
        <p:nvSpPr>
          <p:cNvPr id="69" name="PlaceHolder 4"/>
          <p:cNvSpPr>
            <a:spLocks noGrp="1"/>
          </p:cNvSpPr>
          <p:nvPr>
            <p:ph type="body"/>
          </p:nvPr>
        </p:nvSpPr>
        <p:spPr>
          <a:xfrm>
            <a:off x="3661560" y="6352200"/>
            <a:ext cx="3486960" cy="19008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0" y="5429160"/>
            <a:ext cx="7145640" cy="507600"/>
          </a:xfrm>
          <a:prstGeom prst="rect">
            <a:avLst/>
          </a:prstGeom>
        </p:spPr>
        <p:txBody>
          <a:bodyPr lIns="0" rIns="0" tIns="0" bIns="0" anchor="ctr"/>
          <a:p>
            <a:endParaRPr b="0" lang="en-US" sz="1800" spc="-1" strike="noStrike">
              <a:solidFill>
                <a:srgbClr val="272727"/>
              </a:solidFill>
              <a:uFill>
                <a:solidFill>
                  <a:srgbClr val="ffffff"/>
                </a:solidFill>
              </a:uFill>
              <a:latin typeface="Verdana"/>
            </a:endParaRPr>
          </a:p>
        </p:txBody>
      </p:sp>
      <p:sp>
        <p:nvSpPr>
          <p:cNvPr id="71" name="PlaceHolder 2"/>
          <p:cNvSpPr>
            <a:spLocks noGrp="1"/>
          </p:cNvSpPr>
          <p:nvPr>
            <p:ph type="body"/>
          </p:nvPr>
        </p:nvSpPr>
        <p:spPr>
          <a:xfrm>
            <a:off x="0" y="6143760"/>
            <a:ext cx="3486960" cy="19008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
        <p:nvSpPr>
          <p:cNvPr id="72" name="PlaceHolder 3"/>
          <p:cNvSpPr>
            <a:spLocks noGrp="1"/>
          </p:cNvSpPr>
          <p:nvPr>
            <p:ph type="body"/>
          </p:nvPr>
        </p:nvSpPr>
        <p:spPr>
          <a:xfrm>
            <a:off x="3661560" y="6143760"/>
            <a:ext cx="3486960" cy="19008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
        <p:nvSpPr>
          <p:cNvPr id="73" name="PlaceHolder 4"/>
          <p:cNvSpPr>
            <a:spLocks noGrp="1"/>
          </p:cNvSpPr>
          <p:nvPr>
            <p:ph type="body"/>
          </p:nvPr>
        </p:nvSpPr>
        <p:spPr>
          <a:xfrm>
            <a:off x="0" y="6352200"/>
            <a:ext cx="7145640" cy="19008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0" y="5429160"/>
            <a:ext cx="7145640" cy="507600"/>
          </a:xfrm>
          <a:prstGeom prst="rect">
            <a:avLst/>
          </a:prstGeom>
        </p:spPr>
        <p:txBody>
          <a:bodyPr lIns="0" rIns="0" tIns="0" bIns="0" anchor="ctr"/>
          <a:p>
            <a:endParaRPr b="0" lang="en-US" sz="1800" spc="-1" strike="noStrike">
              <a:solidFill>
                <a:srgbClr val="272727"/>
              </a:solidFill>
              <a:uFill>
                <a:solidFill>
                  <a:srgbClr val="ffffff"/>
                </a:solidFill>
              </a:uFill>
              <a:latin typeface="Verdana"/>
            </a:endParaRPr>
          </a:p>
        </p:txBody>
      </p:sp>
      <p:sp>
        <p:nvSpPr>
          <p:cNvPr id="75" name="PlaceHolder 2"/>
          <p:cNvSpPr>
            <a:spLocks noGrp="1"/>
          </p:cNvSpPr>
          <p:nvPr>
            <p:ph type="body"/>
          </p:nvPr>
        </p:nvSpPr>
        <p:spPr>
          <a:xfrm>
            <a:off x="0" y="6143760"/>
            <a:ext cx="7145640" cy="19008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
        <p:nvSpPr>
          <p:cNvPr id="76" name="PlaceHolder 3"/>
          <p:cNvSpPr>
            <a:spLocks noGrp="1"/>
          </p:cNvSpPr>
          <p:nvPr>
            <p:ph type="body"/>
          </p:nvPr>
        </p:nvSpPr>
        <p:spPr>
          <a:xfrm>
            <a:off x="0" y="6352200"/>
            <a:ext cx="7145640" cy="19008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0" y="5429160"/>
            <a:ext cx="7145640" cy="507600"/>
          </a:xfrm>
          <a:prstGeom prst="rect">
            <a:avLst/>
          </a:prstGeom>
        </p:spPr>
        <p:txBody>
          <a:bodyPr lIns="0" rIns="0" tIns="0" bIns="0" anchor="ctr"/>
          <a:p>
            <a:endParaRPr b="0" lang="en-US" sz="1800" spc="-1" strike="noStrike">
              <a:solidFill>
                <a:srgbClr val="272727"/>
              </a:solidFill>
              <a:uFill>
                <a:solidFill>
                  <a:srgbClr val="ffffff"/>
                </a:solidFill>
              </a:uFill>
              <a:latin typeface="Verdana"/>
            </a:endParaRPr>
          </a:p>
        </p:txBody>
      </p:sp>
      <p:sp>
        <p:nvSpPr>
          <p:cNvPr id="78" name="PlaceHolder 2"/>
          <p:cNvSpPr>
            <a:spLocks noGrp="1"/>
          </p:cNvSpPr>
          <p:nvPr>
            <p:ph type="body"/>
          </p:nvPr>
        </p:nvSpPr>
        <p:spPr>
          <a:xfrm>
            <a:off x="0" y="6143760"/>
            <a:ext cx="3486960" cy="19008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
        <p:nvSpPr>
          <p:cNvPr id="79" name="PlaceHolder 3"/>
          <p:cNvSpPr>
            <a:spLocks noGrp="1"/>
          </p:cNvSpPr>
          <p:nvPr>
            <p:ph type="body"/>
          </p:nvPr>
        </p:nvSpPr>
        <p:spPr>
          <a:xfrm>
            <a:off x="3661560" y="6143760"/>
            <a:ext cx="3486960" cy="19008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
        <p:nvSpPr>
          <p:cNvPr id="80" name="PlaceHolder 4"/>
          <p:cNvSpPr>
            <a:spLocks noGrp="1"/>
          </p:cNvSpPr>
          <p:nvPr>
            <p:ph type="body"/>
          </p:nvPr>
        </p:nvSpPr>
        <p:spPr>
          <a:xfrm>
            <a:off x="3661560" y="6352200"/>
            <a:ext cx="3486960" cy="19008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
        <p:nvSpPr>
          <p:cNvPr id="81" name="PlaceHolder 5"/>
          <p:cNvSpPr>
            <a:spLocks noGrp="1"/>
          </p:cNvSpPr>
          <p:nvPr>
            <p:ph type="body"/>
          </p:nvPr>
        </p:nvSpPr>
        <p:spPr>
          <a:xfrm>
            <a:off x="0" y="6352200"/>
            <a:ext cx="3486960" cy="19008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0" y="5429160"/>
            <a:ext cx="7145640" cy="507600"/>
          </a:xfrm>
          <a:prstGeom prst="rect">
            <a:avLst/>
          </a:prstGeom>
        </p:spPr>
        <p:txBody>
          <a:bodyPr lIns="0" rIns="0" tIns="0" bIns="0" anchor="ctr"/>
          <a:p>
            <a:endParaRPr b="0" lang="en-US" sz="1800" spc="-1" strike="noStrike">
              <a:solidFill>
                <a:srgbClr val="272727"/>
              </a:solidFill>
              <a:uFill>
                <a:solidFill>
                  <a:srgbClr val="ffffff"/>
                </a:solidFill>
              </a:uFill>
              <a:latin typeface="Verdana"/>
            </a:endParaRPr>
          </a:p>
        </p:txBody>
      </p:sp>
      <p:sp>
        <p:nvSpPr>
          <p:cNvPr id="83" name="PlaceHolder 2"/>
          <p:cNvSpPr>
            <a:spLocks noGrp="1"/>
          </p:cNvSpPr>
          <p:nvPr>
            <p:ph type="body"/>
          </p:nvPr>
        </p:nvSpPr>
        <p:spPr>
          <a:xfrm>
            <a:off x="0" y="6143760"/>
            <a:ext cx="7145640" cy="39924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
        <p:nvSpPr>
          <p:cNvPr id="84" name="PlaceHolder 3"/>
          <p:cNvSpPr>
            <a:spLocks noGrp="1"/>
          </p:cNvSpPr>
          <p:nvPr>
            <p:ph type="body"/>
          </p:nvPr>
        </p:nvSpPr>
        <p:spPr>
          <a:xfrm>
            <a:off x="0" y="6143760"/>
            <a:ext cx="7145640" cy="39924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pic>
        <p:nvPicPr>
          <p:cNvPr id="85" name="" descr=""/>
          <p:cNvPicPr/>
          <p:nvPr/>
        </p:nvPicPr>
        <p:blipFill>
          <a:blip r:embed="rId2"/>
          <a:stretch/>
        </p:blipFill>
        <p:spPr>
          <a:xfrm>
            <a:off x="3322440" y="6143400"/>
            <a:ext cx="500400" cy="399240"/>
          </a:xfrm>
          <a:prstGeom prst="rect">
            <a:avLst/>
          </a:prstGeom>
          <a:ln>
            <a:noFill/>
          </a:ln>
        </p:spPr>
      </p:pic>
      <p:pic>
        <p:nvPicPr>
          <p:cNvPr id="86" name="" descr=""/>
          <p:cNvPicPr/>
          <p:nvPr/>
        </p:nvPicPr>
        <p:blipFill>
          <a:blip r:embed="rId3"/>
          <a:stretch/>
        </p:blipFill>
        <p:spPr>
          <a:xfrm>
            <a:off x="3322440" y="6143400"/>
            <a:ext cx="500400" cy="3992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5429160"/>
            <a:ext cx="7145640" cy="507600"/>
          </a:xfrm>
          <a:prstGeom prst="rect">
            <a:avLst/>
          </a:prstGeom>
        </p:spPr>
        <p:txBody>
          <a:bodyPr lIns="0" rIns="0" tIns="0" bIns="0" anchor="ctr"/>
          <a:p>
            <a:endParaRPr b="0" lang="en-US" sz="1800" spc="-1" strike="noStrike">
              <a:solidFill>
                <a:srgbClr val="272727"/>
              </a:solidFill>
              <a:uFill>
                <a:solidFill>
                  <a:srgbClr val="ffffff"/>
                </a:solidFill>
              </a:uFill>
              <a:latin typeface="Verdana"/>
            </a:endParaRPr>
          </a:p>
        </p:txBody>
      </p:sp>
      <p:sp>
        <p:nvSpPr>
          <p:cNvPr id="10" name="PlaceHolder 2"/>
          <p:cNvSpPr>
            <a:spLocks noGrp="1"/>
          </p:cNvSpPr>
          <p:nvPr>
            <p:ph type="body"/>
          </p:nvPr>
        </p:nvSpPr>
        <p:spPr>
          <a:xfrm>
            <a:off x="0" y="6143760"/>
            <a:ext cx="7145640" cy="39924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5429160"/>
            <a:ext cx="7145640" cy="507600"/>
          </a:xfrm>
          <a:prstGeom prst="rect">
            <a:avLst/>
          </a:prstGeom>
        </p:spPr>
        <p:txBody>
          <a:bodyPr lIns="0" rIns="0" tIns="0" bIns="0" anchor="ctr"/>
          <a:p>
            <a:endParaRPr b="0" lang="en-US" sz="1800" spc="-1" strike="noStrike">
              <a:solidFill>
                <a:srgbClr val="272727"/>
              </a:solidFill>
              <a:uFill>
                <a:solidFill>
                  <a:srgbClr val="ffffff"/>
                </a:solidFill>
              </a:uFill>
              <a:latin typeface="Verdana"/>
            </a:endParaRPr>
          </a:p>
        </p:txBody>
      </p:sp>
      <p:sp>
        <p:nvSpPr>
          <p:cNvPr id="12" name="PlaceHolder 2"/>
          <p:cNvSpPr>
            <a:spLocks noGrp="1"/>
          </p:cNvSpPr>
          <p:nvPr>
            <p:ph type="body"/>
          </p:nvPr>
        </p:nvSpPr>
        <p:spPr>
          <a:xfrm>
            <a:off x="0" y="6143760"/>
            <a:ext cx="3486960" cy="39924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
        <p:nvSpPr>
          <p:cNvPr id="13" name="PlaceHolder 3"/>
          <p:cNvSpPr>
            <a:spLocks noGrp="1"/>
          </p:cNvSpPr>
          <p:nvPr>
            <p:ph type="body"/>
          </p:nvPr>
        </p:nvSpPr>
        <p:spPr>
          <a:xfrm>
            <a:off x="3661560" y="6143760"/>
            <a:ext cx="3486960" cy="39924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5429160"/>
            <a:ext cx="7145640" cy="507600"/>
          </a:xfrm>
          <a:prstGeom prst="rect">
            <a:avLst/>
          </a:prstGeom>
        </p:spPr>
        <p:txBody>
          <a:bodyPr lIns="0" rIns="0" tIns="0" bIns="0" anchor="ctr"/>
          <a:p>
            <a:endParaRPr b="0" lang="en-US" sz="1800" spc="-1" strike="noStrike">
              <a:solidFill>
                <a:srgbClr val="272727"/>
              </a:solidFill>
              <a:uFill>
                <a:solidFill>
                  <a:srgbClr val="ffffff"/>
                </a:solidFill>
              </a:uFill>
              <a:latin typeface="Verdan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5429160"/>
            <a:ext cx="7145640" cy="23544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5429160"/>
            <a:ext cx="7145640" cy="507600"/>
          </a:xfrm>
          <a:prstGeom prst="rect">
            <a:avLst/>
          </a:prstGeom>
        </p:spPr>
        <p:txBody>
          <a:bodyPr lIns="0" rIns="0" tIns="0" bIns="0" anchor="ctr"/>
          <a:p>
            <a:endParaRPr b="0" lang="en-US" sz="1800" spc="-1" strike="noStrike">
              <a:solidFill>
                <a:srgbClr val="272727"/>
              </a:solidFill>
              <a:uFill>
                <a:solidFill>
                  <a:srgbClr val="ffffff"/>
                </a:solidFill>
              </a:uFill>
              <a:latin typeface="Verdana"/>
            </a:endParaRPr>
          </a:p>
        </p:txBody>
      </p:sp>
      <p:sp>
        <p:nvSpPr>
          <p:cNvPr id="17" name="PlaceHolder 2"/>
          <p:cNvSpPr>
            <a:spLocks noGrp="1"/>
          </p:cNvSpPr>
          <p:nvPr>
            <p:ph type="body"/>
          </p:nvPr>
        </p:nvSpPr>
        <p:spPr>
          <a:xfrm>
            <a:off x="0" y="6143760"/>
            <a:ext cx="3486960" cy="19008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
        <p:nvSpPr>
          <p:cNvPr id="18" name="PlaceHolder 3"/>
          <p:cNvSpPr>
            <a:spLocks noGrp="1"/>
          </p:cNvSpPr>
          <p:nvPr>
            <p:ph type="body"/>
          </p:nvPr>
        </p:nvSpPr>
        <p:spPr>
          <a:xfrm>
            <a:off x="0" y="6352200"/>
            <a:ext cx="3486960" cy="19008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
        <p:nvSpPr>
          <p:cNvPr id="19" name="PlaceHolder 4"/>
          <p:cNvSpPr>
            <a:spLocks noGrp="1"/>
          </p:cNvSpPr>
          <p:nvPr>
            <p:ph type="body"/>
          </p:nvPr>
        </p:nvSpPr>
        <p:spPr>
          <a:xfrm>
            <a:off x="3661560" y="6143760"/>
            <a:ext cx="3486960" cy="39924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5429160"/>
            <a:ext cx="7145640" cy="507600"/>
          </a:xfrm>
          <a:prstGeom prst="rect">
            <a:avLst/>
          </a:prstGeom>
        </p:spPr>
        <p:txBody>
          <a:bodyPr lIns="0" rIns="0" tIns="0" bIns="0" anchor="ctr"/>
          <a:p>
            <a:endParaRPr b="0" lang="en-US" sz="1800" spc="-1" strike="noStrike">
              <a:solidFill>
                <a:srgbClr val="272727"/>
              </a:solidFill>
              <a:uFill>
                <a:solidFill>
                  <a:srgbClr val="ffffff"/>
                </a:solidFill>
              </a:uFill>
              <a:latin typeface="Verdana"/>
            </a:endParaRPr>
          </a:p>
        </p:txBody>
      </p:sp>
      <p:sp>
        <p:nvSpPr>
          <p:cNvPr id="21" name="PlaceHolder 2"/>
          <p:cNvSpPr>
            <a:spLocks noGrp="1"/>
          </p:cNvSpPr>
          <p:nvPr>
            <p:ph type="body"/>
          </p:nvPr>
        </p:nvSpPr>
        <p:spPr>
          <a:xfrm>
            <a:off x="0" y="6143760"/>
            <a:ext cx="3486960" cy="39924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
        <p:nvSpPr>
          <p:cNvPr id="22" name="PlaceHolder 3"/>
          <p:cNvSpPr>
            <a:spLocks noGrp="1"/>
          </p:cNvSpPr>
          <p:nvPr>
            <p:ph type="body"/>
          </p:nvPr>
        </p:nvSpPr>
        <p:spPr>
          <a:xfrm>
            <a:off x="3661560" y="6143760"/>
            <a:ext cx="3486960" cy="19008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
        <p:nvSpPr>
          <p:cNvPr id="23" name="PlaceHolder 4"/>
          <p:cNvSpPr>
            <a:spLocks noGrp="1"/>
          </p:cNvSpPr>
          <p:nvPr>
            <p:ph type="body"/>
          </p:nvPr>
        </p:nvSpPr>
        <p:spPr>
          <a:xfrm>
            <a:off x="3661560" y="6352200"/>
            <a:ext cx="3486960" cy="19008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5429160"/>
            <a:ext cx="7145640" cy="507600"/>
          </a:xfrm>
          <a:prstGeom prst="rect">
            <a:avLst/>
          </a:prstGeom>
        </p:spPr>
        <p:txBody>
          <a:bodyPr lIns="0" rIns="0" tIns="0" bIns="0" anchor="ctr"/>
          <a:p>
            <a:endParaRPr b="0" lang="en-US" sz="1800" spc="-1" strike="noStrike">
              <a:solidFill>
                <a:srgbClr val="272727"/>
              </a:solidFill>
              <a:uFill>
                <a:solidFill>
                  <a:srgbClr val="ffffff"/>
                </a:solidFill>
              </a:uFill>
              <a:latin typeface="Verdana"/>
            </a:endParaRPr>
          </a:p>
        </p:txBody>
      </p:sp>
      <p:sp>
        <p:nvSpPr>
          <p:cNvPr id="25" name="PlaceHolder 2"/>
          <p:cNvSpPr>
            <a:spLocks noGrp="1"/>
          </p:cNvSpPr>
          <p:nvPr>
            <p:ph type="body"/>
          </p:nvPr>
        </p:nvSpPr>
        <p:spPr>
          <a:xfrm>
            <a:off x="0" y="6143760"/>
            <a:ext cx="3486960" cy="19008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
        <p:nvSpPr>
          <p:cNvPr id="26" name="PlaceHolder 3"/>
          <p:cNvSpPr>
            <a:spLocks noGrp="1"/>
          </p:cNvSpPr>
          <p:nvPr>
            <p:ph type="body"/>
          </p:nvPr>
        </p:nvSpPr>
        <p:spPr>
          <a:xfrm>
            <a:off x="3661560" y="6143760"/>
            <a:ext cx="3486960" cy="19008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
        <p:nvSpPr>
          <p:cNvPr id="27" name="PlaceHolder 4"/>
          <p:cNvSpPr>
            <a:spLocks noGrp="1"/>
          </p:cNvSpPr>
          <p:nvPr>
            <p:ph type="body"/>
          </p:nvPr>
        </p:nvSpPr>
        <p:spPr>
          <a:xfrm>
            <a:off x="0" y="6352200"/>
            <a:ext cx="7145640" cy="190080"/>
          </a:xfrm>
          <a:prstGeom prst="rect">
            <a:avLst/>
          </a:prstGeom>
        </p:spPr>
        <p:txBody>
          <a:bodyPr lIns="0" rIns="0" tIns="0" bIns="0"/>
          <a:p>
            <a:endParaRPr b="0" lang="en-US" sz="2000" spc="-1" strike="noStrike">
              <a:solidFill>
                <a:srgbClr val="272727"/>
              </a:solidFill>
              <a:uFill>
                <a:solidFill>
                  <a:srgbClr val="ffffff"/>
                </a:solidFill>
              </a:uFill>
              <a:latin typeface="Verdan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12" descr=""/>
          <p:cNvPicPr/>
          <p:nvPr/>
        </p:nvPicPr>
        <p:blipFill>
          <a:blip r:embed="rId2"/>
          <a:stretch/>
        </p:blipFill>
        <p:spPr>
          <a:xfrm>
            <a:off x="0" y="0"/>
            <a:ext cx="9143640" cy="6876000"/>
          </a:xfrm>
          <a:prstGeom prst="rect">
            <a:avLst/>
          </a:prstGeom>
          <a:ln>
            <a:noFill/>
          </a:ln>
        </p:spPr>
      </p:pic>
      <p:sp>
        <p:nvSpPr>
          <p:cNvPr id="1" name="CustomShape 1"/>
          <p:cNvSpPr/>
          <p:nvPr/>
        </p:nvSpPr>
        <p:spPr>
          <a:xfrm>
            <a:off x="9720" y="721440"/>
            <a:ext cx="9134280" cy="460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9720" y="134640"/>
            <a:ext cx="9134280" cy="66348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3" name="Picture 2" descr=""/>
          <p:cNvPicPr/>
          <p:nvPr/>
        </p:nvPicPr>
        <p:blipFill>
          <a:blip r:embed="rId3"/>
          <a:stretch/>
        </p:blipFill>
        <p:spPr>
          <a:xfrm>
            <a:off x="-6840" y="6087600"/>
            <a:ext cx="9150480" cy="822600"/>
          </a:xfrm>
          <a:prstGeom prst="rect">
            <a:avLst/>
          </a:prstGeom>
          <a:ln>
            <a:noFill/>
          </a:ln>
        </p:spPr>
      </p:pic>
      <p:sp>
        <p:nvSpPr>
          <p:cNvPr id="4" name="PlaceHolder 3"/>
          <p:cNvSpPr>
            <a:spLocks noGrp="1"/>
          </p:cNvSpPr>
          <p:nvPr>
            <p:ph type="title"/>
          </p:nvPr>
        </p:nvSpPr>
        <p:spPr>
          <a:xfrm>
            <a:off x="473040" y="197280"/>
            <a:ext cx="7594200" cy="764640"/>
          </a:xfrm>
          <a:prstGeom prst="rect">
            <a:avLst/>
          </a:prstGeom>
        </p:spPr>
        <p:txBody>
          <a:bodyPr anchor="ctr"/>
          <a:p>
            <a:pPr>
              <a:lnSpc>
                <a:spcPct val="100000"/>
              </a:lnSpc>
            </a:pPr>
            <a:r>
              <a:rPr b="0" lang="en-US" sz="2600" spc="-1" strike="noStrike">
                <a:solidFill>
                  <a:srgbClr val="272727"/>
                </a:solidFill>
                <a:uFill>
                  <a:solidFill>
                    <a:srgbClr val="ffffff"/>
                  </a:solidFill>
                </a:uFill>
                <a:latin typeface="Verdana"/>
                <a:ea typeface="MS PGothic"/>
              </a:rPr>
              <a:t>Click to </a:t>
            </a:r>
            <a:r>
              <a:rPr b="0" lang="en-US" sz="2600" spc="-1" strike="noStrike">
                <a:solidFill>
                  <a:srgbClr val="272727"/>
                </a:solidFill>
                <a:uFill>
                  <a:solidFill>
                    <a:srgbClr val="ffffff"/>
                  </a:solidFill>
                </a:uFill>
                <a:latin typeface="Verdana"/>
                <a:ea typeface="MS PGothic"/>
              </a:rPr>
              <a:t>edit </a:t>
            </a:r>
            <a:r>
              <a:rPr b="0" lang="en-US" sz="2600" spc="-1" strike="noStrike">
                <a:solidFill>
                  <a:srgbClr val="272727"/>
                </a:solidFill>
                <a:uFill>
                  <a:solidFill>
                    <a:srgbClr val="ffffff"/>
                  </a:solidFill>
                </a:uFill>
                <a:latin typeface="Verdana"/>
                <a:ea typeface="MS PGothic"/>
              </a:rPr>
              <a:t>Master </a:t>
            </a:r>
            <a:r>
              <a:rPr b="0" lang="en-US" sz="2600" spc="-1" strike="noStrike">
                <a:solidFill>
                  <a:srgbClr val="272727"/>
                </a:solidFill>
                <a:uFill>
                  <a:solidFill>
                    <a:srgbClr val="ffffff"/>
                  </a:solidFill>
                </a:uFill>
                <a:latin typeface="Verdana"/>
                <a:ea typeface="MS PGothic"/>
              </a:rPr>
              <a:t>title </a:t>
            </a:r>
            <a:r>
              <a:rPr b="0" lang="en-US" sz="2600" spc="-1" strike="noStrike">
                <a:solidFill>
                  <a:srgbClr val="272727"/>
                </a:solidFill>
                <a:uFill>
                  <a:solidFill>
                    <a:srgbClr val="ffffff"/>
                  </a:solidFill>
                </a:uFill>
                <a:latin typeface="Verdana"/>
                <a:ea typeface="MS PGothic"/>
              </a:rPr>
              <a:t>style</a:t>
            </a:r>
            <a:endParaRPr b="0" lang="en-US" sz="1800" spc="-1" strike="noStrike">
              <a:solidFill>
                <a:srgbClr val="272727"/>
              </a:solidFill>
              <a:uFill>
                <a:solidFill>
                  <a:srgbClr val="ffffff"/>
                </a:solidFill>
              </a:uFill>
              <a:latin typeface="Verdana"/>
            </a:endParaRPr>
          </a:p>
        </p:txBody>
      </p:sp>
      <p:sp>
        <p:nvSpPr>
          <p:cNvPr id="5" name="PlaceHolder 4"/>
          <p:cNvSpPr>
            <a:spLocks noGrp="1"/>
          </p:cNvSpPr>
          <p:nvPr>
            <p:ph type="body"/>
          </p:nvPr>
        </p:nvSpPr>
        <p:spPr>
          <a:xfrm>
            <a:off x="473040" y="1410480"/>
            <a:ext cx="8464320" cy="4435200"/>
          </a:xfrm>
          <a:prstGeom prst="rect">
            <a:avLst/>
          </a:prstGeom>
        </p:spPr>
        <p:txBody>
          <a:bodyPr/>
          <a:p>
            <a:pPr marL="432000" indent="-324000">
              <a:buClr>
                <a:srgbClr val="000000"/>
              </a:buClr>
              <a:buSzPct val="45000"/>
              <a:buFont typeface="Wingdings" charset="2"/>
              <a:buChar char=""/>
            </a:pPr>
            <a:r>
              <a:rPr b="0" lang="en-US" sz="2000" spc="-1" strike="noStrike">
                <a:solidFill>
                  <a:srgbClr val="272727"/>
                </a:solidFill>
                <a:uFill>
                  <a:solidFill>
                    <a:srgbClr val="ffffff"/>
                  </a:solidFill>
                </a:uFill>
                <a:latin typeface="Verdana"/>
                <a:ea typeface="MS PGothic"/>
              </a:rPr>
              <a:t>Click to edit the outline text format</a:t>
            </a:r>
            <a:endParaRPr b="0" lang="en-US" sz="2000" spc="-1" strike="noStrike">
              <a:solidFill>
                <a:srgbClr val="272727"/>
              </a:solidFill>
              <a:uFill>
                <a:solidFill>
                  <a:srgbClr val="ffffff"/>
                </a:solidFill>
              </a:uFill>
              <a:latin typeface="Verdana"/>
            </a:endParaRPr>
          </a:p>
          <a:p>
            <a:pPr lvl="1" marL="864000" indent="-324000">
              <a:buClr>
                <a:srgbClr val="000000"/>
              </a:buClr>
              <a:buSzPct val="75000"/>
              <a:buFont typeface="Symbol" charset="2"/>
              <a:buChar char=""/>
            </a:pPr>
            <a:r>
              <a:rPr b="0" lang="en-US" sz="2000" spc="-1" strike="noStrike">
                <a:solidFill>
                  <a:srgbClr val="272727"/>
                </a:solidFill>
                <a:uFill>
                  <a:solidFill>
                    <a:srgbClr val="ffffff"/>
                  </a:solidFill>
                </a:uFill>
                <a:latin typeface="Verdana"/>
                <a:ea typeface="MS PGothic"/>
              </a:rPr>
              <a:t>Second Outline Level</a:t>
            </a:r>
            <a:endParaRPr b="0" lang="en-US" sz="2000" spc="-1" strike="noStrike">
              <a:solidFill>
                <a:srgbClr val="272727"/>
              </a:solidFill>
              <a:uFill>
                <a:solidFill>
                  <a:srgbClr val="ffffff"/>
                </a:solidFill>
              </a:uFill>
              <a:latin typeface="Verdana"/>
            </a:endParaRPr>
          </a:p>
          <a:p>
            <a:pPr lvl="2" marL="1296000" indent="-288000">
              <a:buClr>
                <a:srgbClr val="000000"/>
              </a:buClr>
              <a:buSzPct val="45000"/>
              <a:buFont typeface="Wingdings" charset="2"/>
              <a:buChar char=""/>
            </a:pPr>
            <a:r>
              <a:rPr b="0" lang="en-US" sz="2000" spc="-1" strike="noStrike">
                <a:solidFill>
                  <a:srgbClr val="272727"/>
                </a:solidFill>
                <a:uFill>
                  <a:solidFill>
                    <a:srgbClr val="ffffff"/>
                  </a:solidFill>
                </a:uFill>
                <a:latin typeface="Verdana"/>
                <a:ea typeface="MS PGothic"/>
              </a:rPr>
              <a:t>Third Outline Level</a:t>
            </a:r>
            <a:endParaRPr b="0" lang="en-US" sz="2000" spc="-1" strike="noStrike">
              <a:solidFill>
                <a:srgbClr val="272727"/>
              </a:solidFill>
              <a:uFill>
                <a:solidFill>
                  <a:srgbClr val="ffffff"/>
                </a:solidFill>
              </a:uFill>
              <a:latin typeface="Verdana"/>
            </a:endParaRPr>
          </a:p>
          <a:p>
            <a:pPr lvl="3" marL="1728000" indent="-216000">
              <a:buClr>
                <a:srgbClr val="000000"/>
              </a:buClr>
              <a:buSzPct val="75000"/>
              <a:buFont typeface="Symbol" charset="2"/>
              <a:buChar char=""/>
            </a:pPr>
            <a:r>
              <a:rPr b="0" lang="en-US" sz="2000" spc="-1" strike="noStrike">
                <a:solidFill>
                  <a:srgbClr val="272727"/>
                </a:solidFill>
                <a:uFill>
                  <a:solidFill>
                    <a:srgbClr val="ffffff"/>
                  </a:solidFill>
                </a:uFill>
                <a:latin typeface="Verdana"/>
                <a:ea typeface="MS PGothic"/>
              </a:rPr>
              <a:t>Fourth Outline Level</a:t>
            </a:r>
            <a:endParaRPr b="0" lang="en-US" sz="2000" spc="-1" strike="noStrike">
              <a:solidFill>
                <a:srgbClr val="272727"/>
              </a:solidFill>
              <a:uFill>
                <a:solidFill>
                  <a:srgbClr val="ffffff"/>
                </a:solidFill>
              </a:uFill>
              <a:latin typeface="Verdana"/>
            </a:endParaRPr>
          </a:p>
          <a:p>
            <a:pPr lvl="4" marL="2160000" indent="-216000">
              <a:buClr>
                <a:srgbClr val="000000"/>
              </a:buClr>
              <a:buSzPct val="45000"/>
              <a:buFont typeface="Wingdings" charset="2"/>
              <a:buChar char=""/>
            </a:pPr>
            <a:r>
              <a:rPr b="0" lang="en-US" sz="2000" spc="-1" strike="noStrike">
                <a:solidFill>
                  <a:srgbClr val="272727"/>
                </a:solidFill>
                <a:uFill>
                  <a:solidFill>
                    <a:srgbClr val="ffffff"/>
                  </a:solidFill>
                </a:uFill>
                <a:latin typeface="Verdana"/>
                <a:ea typeface="MS PGothic"/>
              </a:rPr>
              <a:t>Fifth Outline Level</a:t>
            </a:r>
            <a:endParaRPr b="0" lang="en-US" sz="2000" spc="-1" strike="noStrike">
              <a:solidFill>
                <a:srgbClr val="272727"/>
              </a:solidFill>
              <a:uFill>
                <a:solidFill>
                  <a:srgbClr val="ffffff"/>
                </a:solidFill>
              </a:uFill>
              <a:latin typeface="Verdana"/>
            </a:endParaRPr>
          </a:p>
          <a:p>
            <a:pPr lvl="5" marL="2592000" indent="-216000">
              <a:buClr>
                <a:srgbClr val="000000"/>
              </a:buClr>
              <a:buSzPct val="45000"/>
              <a:buFont typeface="Wingdings" charset="2"/>
              <a:buChar char=""/>
            </a:pPr>
            <a:r>
              <a:rPr b="0" lang="en-US" sz="2000" spc="-1" strike="noStrike">
                <a:solidFill>
                  <a:srgbClr val="272727"/>
                </a:solidFill>
                <a:uFill>
                  <a:solidFill>
                    <a:srgbClr val="ffffff"/>
                  </a:solidFill>
                </a:uFill>
                <a:latin typeface="Verdana"/>
                <a:ea typeface="MS PGothic"/>
              </a:rPr>
              <a:t>Sixth Outline Level</a:t>
            </a:r>
            <a:endParaRPr b="0" lang="en-US" sz="2000" spc="-1" strike="noStrike">
              <a:solidFill>
                <a:srgbClr val="272727"/>
              </a:solidFill>
              <a:uFill>
                <a:solidFill>
                  <a:srgbClr val="ffffff"/>
                </a:solidFill>
              </a:uFill>
              <a:latin typeface="Verdana"/>
            </a:endParaRPr>
          </a:p>
          <a:p>
            <a:pPr marL="228600" indent="-228240">
              <a:lnSpc>
                <a:spcPct val="100000"/>
              </a:lnSpc>
              <a:buClr>
                <a:srgbClr val="ffbe00"/>
              </a:buClr>
              <a:buSzPct val="120000"/>
              <a:buFont typeface="Symbol" charset="2"/>
              <a:buChar char=""/>
            </a:pPr>
            <a:r>
              <a:rPr b="0" lang="en-US" sz="2000" spc="-1" strike="noStrike">
                <a:solidFill>
                  <a:srgbClr val="272727"/>
                </a:solidFill>
                <a:uFill>
                  <a:solidFill>
                    <a:srgbClr val="ffffff"/>
                  </a:solidFill>
                </a:uFill>
                <a:latin typeface="Verdana"/>
                <a:ea typeface="MS PGothic"/>
              </a:rPr>
              <a:t>Seventh Outline LevelClick to edit Master text styles</a:t>
            </a:r>
            <a:endParaRPr b="0" lang="en-US" sz="2000" spc="-1" strike="noStrike">
              <a:solidFill>
                <a:srgbClr val="272727"/>
              </a:solidFill>
              <a:uFill>
                <a:solidFill>
                  <a:srgbClr val="ffffff"/>
                </a:solidFill>
              </a:uFill>
              <a:latin typeface="Verdana"/>
            </a:endParaRPr>
          </a:p>
          <a:p>
            <a:pPr lvl="1" marL="520560" indent="-177480">
              <a:lnSpc>
                <a:spcPct val="100000"/>
              </a:lnSpc>
              <a:buClr>
                <a:srgbClr val="808080"/>
              </a:buClr>
              <a:buSzPct val="120000"/>
              <a:buFont typeface="Symbol" charset="2"/>
              <a:buChar char=""/>
            </a:pPr>
            <a:r>
              <a:rPr b="0" lang="en-US" sz="2800" spc="-1" strike="noStrike">
                <a:solidFill>
                  <a:srgbClr val="272727"/>
                </a:solidFill>
                <a:uFill>
                  <a:solidFill>
                    <a:srgbClr val="ffffff"/>
                  </a:solidFill>
                </a:uFill>
                <a:latin typeface="Verdana"/>
                <a:ea typeface="MS PGothic"/>
              </a:rPr>
              <a:t>Second level</a:t>
            </a:r>
            <a:endParaRPr b="0" lang="en-US" sz="2000" spc="-1" strike="noStrike">
              <a:solidFill>
                <a:srgbClr val="272727"/>
              </a:solidFill>
              <a:uFill>
                <a:solidFill>
                  <a:srgbClr val="ffffff"/>
                </a:solidFill>
              </a:uFill>
              <a:latin typeface="Verdana"/>
            </a:endParaRPr>
          </a:p>
          <a:p>
            <a:pPr lvl="2" marL="914400" indent="-228240">
              <a:lnSpc>
                <a:spcPct val="100000"/>
              </a:lnSpc>
              <a:buClr>
                <a:srgbClr val="808080"/>
              </a:buClr>
              <a:buSzPct val="120000"/>
              <a:buFont typeface="Symbol" charset="2"/>
              <a:buChar char=""/>
            </a:pPr>
            <a:r>
              <a:rPr b="0" lang="en-US" sz="2400" spc="-1" strike="noStrike">
                <a:solidFill>
                  <a:srgbClr val="272727"/>
                </a:solidFill>
                <a:uFill>
                  <a:solidFill>
                    <a:srgbClr val="ffffff"/>
                  </a:solidFill>
                </a:uFill>
                <a:latin typeface="Verdana"/>
                <a:ea typeface="MS PGothic"/>
              </a:rPr>
              <a:t>Third level</a:t>
            </a:r>
            <a:endParaRPr b="0" lang="en-US" sz="2000" spc="-1" strike="noStrike">
              <a:solidFill>
                <a:srgbClr val="272727"/>
              </a:solidFill>
              <a:uFill>
                <a:solidFill>
                  <a:srgbClr val="ffffff"/>
                </a:solidFill>
              </a:uFill>
              <a:latin typeface="Verdana"/>
            </a:endParaRPr>
          </a:p>
          <a:p>
            <a:pPr lvl="3" marL="1206360" indent="-177480">
              <a:lnSpc>
                <a:spcPct val="100000"/>
              </a:lnSpc>
              <a:buClr>
                <a:srgbClr val="808080"/>
              </a:buClr>
              <a:buSzPct val="120000"/>
              <a:buFont typeface="Symbol" charset="2"/>
              <a:buChar char=""/>
            </a:pPr>
            <a:r>
              <a:rPr b="0" lang="en-US" sz="2000" spc="-1" strike="noStrike">
                <a:solidFill>
                  <a:srgbClr val="272727"/>
                </a:solidFill>
                <a:uFill>
                  <a:solidFill>
                    <a:srgbClr val="ffffff"/>
                  </a:solidFill>
                </a:uFill>
                <a:latin typeface="Verdana"/>
                <a:ea typeface="MS PGothic"/>
              </a:rPr>
              <a:t>Fourth level</a:t>
            </a:r>
            <a:endParaRPr b="0" lang="en-US" sz="2000" spc="-1" strike="noStrike">
              <a:solidFill>
                <a:srgbClr val="272727"/>
              </a:solidFill>
              <a:uFill>
                <a:solidFill>
                  <a:srgbClr val="ffffff"/>
                </a:solidFill>
              </a:uFill>
              <a:latin typeface="Verdana"/>
            </a:endParaRPr>
          </a:p>
          <a:p>
            <a:pPr lvl="4" marL="1549440" indent="-177480">
              <a:lnSpc>
                <a:spcPct val="100000"/>
              </a:lnSpc>
              <a:buClr>
                <a:srgbClr val="808080"/>
              </a:buClr>
              <a:buSzPct val="120000"/>
              <a:buFont typeface="Symbol" charset="2"/>
              <a:buChar char=""/>
            </a:pPr>
            <a:r>
              <a:rPr b="0" lang="en-US" sz="2000" spc="-1" strike="noStrike">
                <a:solidFill>
                  <a:srgbClr val="272727"/>
                </a:solidFill>
                <a:uFill>
                  <a:solidFill>
                    <a:srgbClr val="ffffff"/>
                  </a:solidFill>
                </a:uFill>
                <a:latin typeface="Verdana"/>
                <a:ea typeface="MS PGothic"/>
              </a:rPr>
              <a:t>Fifth level</a:t>
            </a:r>
            <a:endParaRPr b="0" lang="en-US" sz="2000" spc="-1" strike="noStrike">
              <a:solidFill>
                <a:srgbClr val="272727"/>
              </a:solidFill>
              <a:uFill>
                <a:solidFill>
                  <a:srgbClr val="ffffff"/>
                </a:solidFill>
              </a:uFill>
              <a:latin typeface="Verdana"/>
            </a:endParaRPr>
          </a:p>
        </p:txBody>
      </p:sp>
      <p:sp>
        <p:nvSpPr>
          <p:cNvPr id="6" name="PlaceHolder 5"/>
          <p:cNvSpPr>
            <a:spLocks noGrp="1"/>
          </p:cNvSpPr>
          <p:nvPr>
            <p:ph type="sldNum"/>
          </p:nvPr>
        </p:nvSpPr>
        <p:spPr>
          <a:xfrm>
            <a:off x="8370720" y="6582960"/>
            <a:ext cx="772920" cy="230040"/>
          </a:xfrm>
          <a:prstGeom prst="rect">
            <a:avLst/>
          </a:prstGeom>
        </p:spPr>
        <p:txBody>
          <a:bodyPr/>
          <a:p>
            <a:pPr algn="r">
              <a:lnSpc>
                <a:spcPct val="100000"/>
              </a:lnSpc>
            </a:pPr>
            <a:fld id="{D4F41EE1-7688-4848-9F81-07E10E1DBCBE}" type="slidenum">
              <a:rPr b="1" lang="en-US" sz="700" spc="-1" strike="noStrike">
                <a:solidFill>
                  <a:srgbClr val="00678f"/>
                </a:solidFill>
                <a:uFill>
                  <a:solidFill>
                    <a:srgbClr val="ffffff"/>
                  </a:solidFill>
                </a:uFill>
                <a:latin typeface="Verdana"/>
                <a:ea typeface="MS PGothic"/>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1" name="Picture 12" descr=""/>
          <p:cNvPicPr/>
          <p:nvPr/>
        </p:nvPicPr>
        <p:blipFill>
          <a:blip r:embed="rId2"/>
          <a:stretch/>
        </p:blipFill>
        <p:spPr>
          <a:xfrm>
            <a:off x="0" y="0"/>
            <a:ext cx="9143640" cy="6876000"/>
          </a:xfrm>
          <a:prstGeom prst="rect">
            <a:avLst/>
          </a:prstGeom>
          <a:ln>
            <a:noFill/>
          </a:ln>
        </p:spPr>
      </p:pic>
      <p:sp>
        <p:nvSpPr>
          <p:cNvPr id="42" name="CustomShape 1"/>
          <p:cNvSpPr/>
          <p:nvPr/>
        </p:nvSpPr>
        <p:spPr>
          <a:xfrm>
            <a:off x="9720" y="721440"/>
            <a:ext cx="9134280" cy="460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3" name="CustomShape 2"/>
          <p:cNvSpPr/>
          <p:nvPr/>
        </p:nvSpPr>
        <p:spPr>
          <a:xfrm>
            <a:off x="9720" y="134640"/>
            <a:ext cx="9134280" cy="66348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44" name="Picture 2" descr=""/>
          <p:cNvPicPr/>
          <p:nvPr/>
        </p:nvPicPr>
        <p:blipFill>
          <a:blip r:embed="rId3"/>
          <a:stretch/>
        </p:blipFill>
        <p:spPr>
          <a:xfrm>
            <a:off x="-6840" y="6087600"/>
            <a:ext cx="9150480" cy="822600"/>
          </a:xfrm>
          <a:prstGeom prst="rect">
            <a:avLst/>
          </a:prstGeom>
          <a:ln>
            <a:noFill/>
          </a:ln>
        </p:spPr>
      </p:pic>
      <p:sp>
        <p:nvSpPr>
          <p:cNvPr id="45" name="PlaceHolder 3"/>
          <p:cNvSpPr>
            <a:spLocks noGrp="1"/>
          </p:cNvSpPr>
          <p:nvPr>
            <p:ph type="dt"/>
          </p:nvPr>
        </p:nvSpPr>
        <p:spPr>
          <a:xfrm>
            <a:off x="457200" y="6356520"/>
            <a:ext cx="2133360" cy="364680"/>
          </a:xfrm>
          <a:prstGeom prst="rect">
            <a:avLst/>
          </a:prstGeom>
        </p:spPr>
        <p:txBody>
          <a:bodyPr lIns="90000" rIns="90000" tIns="45000" bIns="45000"/>
          <a:p>
            <a:pPr>
              <a:lnSpc>
                <a:spcPct val="100000"/>
              </a:lnSpc>
            </a:pPr>
            <a:r>
              <a:rPr b="0" lang="en-US" sz="1800" spc="-1" strike="noStrike">
                <a:solidFill>
                  <a:srgbClr val="272727"/>
                </a:solidFill>
                <a:uFill>
                  <a:solidFill>
                    <a:srgbClr val="ffffff"/>
                  </a:solidFill>
                </a:uFill>
                <a:latin typeface="Verdana"/>
              </a:rPr>
              <a:t>12/30/16</a:t>
            </a:r>
            <a:endParaRPr b="0" lang="en-US" sz="1400" spc="-1" strike="noStrike">
              <a:solidFill>
                <a:srgbClr val="000000"/>
              </a:solidFill>
              <a:uFill>
                <a:solidFill>
                  <a:srgbClr val="ffffff"/>
                </a:solidFill>
              </a:uFill>
              <a:latin typeface="Times New Roman"/>
            </a:endParaRPr>
          </a:p>
        </p:txBody>
      </p:sp>
      <p:sp>
        <p:nvSpPr>
          <p:cNvPr id="46" name="PlaceHolder 4"/>
          <p:cNvSpPr>
            <a:spLocks noGrp="1"/>
          </p:cNvSpPr>
          <p:nvPr>
            <p:ph type="ftr"/>
          </p:nvPr>
        </p:nvSpPr>
        <p:spPr>
          <a:xfrm>
            <a:off x="3124080" y="6356520"/>
            <a:ext cx="2895120" cy="364680"/>
          </a:xfrm>
          <a:prstGeom prst="rect">
            <a:avLst/>
          </a:prstGeom>
        </p:spPr>
        <p:txBody>
          <a:bodyPr lIns="90000" rIns="90000" tIns="45000" bIns="45000"/>
          <a:p>
            <a:endParaRPr b="0" lang="en-US" sz="2400" spc="-1" strike="noStrike">
              <a:solidFill>
                <a:srgbClr val="000000"/>
              </a:solidFill>
              <a:uFill>
                <a:solidFill>
                  <a:srgbClr val="ffffff"/>
                </a:solidFill>
              </a:uFill>
              <a:latin typeface="Times New Roman"/>
            </a:endParaRPr>
          </a:p>
        </p:txBody>
      </p:sp>
      <p:sp>
        <p:nvSpPr>
          <p:cNvPr id="47" name="PlaceHolder 5"/>
          <p:cNvSpPr>
            <a:spLocks noGrp="1"/>
          </p:cNvSpPr>
          <p:nvPr>
            <p:ph type="sldNum"/>
          </p:nvPr>
        </p:nvSpPr>
        <p:spPr>
          <a:xfrm>
            <a:off x="8335440" y="6645960"/>
            <a:ext cx="772920" cy="230040"/>
          </a:xfrm>
          <a:prstGeom prst="rect">
            <a:avLst/>
          </a:prstGeom>
        </p:spPr>
        <p:txBody>
          <a:bodyPr/>
          <a:p>
            <a:pPr algn="r">
              <a:lnSpc>
                <a:spcPct val="100000"/>
              </a:lnSpc>
            </a:pPr>
            <a:fld id="{D164C76B-2A4D-4F14-B859-1A9D88D6037E}" type="slidenum">
              <a:rPr b="1" lang="en-US" sz="700" spc="-1" strike="noStrike">
                <a:solidFill>
                  <a:srgbClr val="00678f"/>
                </a:solidFill>
                <a:uFill>
                  <a:solidFill>
                    <a:srgbClr val="ffffff"/>
                  </a:solidFill>
                </a:uFill>
                <a:latin typeface="Verdana"/>
                <a:ea typeface="MS PGothic"/>
              </a:rPr>
              <a:t>&lt;number&gt;</a:t>
            </a:fld>
            <a:endParaRPr b="0" lang="en-US" sz="1400" spc="-1" strike="noStrike">
              <a:solidFill>
                <a:srgbClr val="000000"/>
              </a:solidFill>
              <a:uFill>
                <a:solidFill>
                  <a:srgbClr val="ffffff"/>
                </a:solidFill>
              </a:uFill>
              <a:latin typeface="Times New Roman"/>
            </a:endParaRPr>
          </a:p>
        </p:txBody>
      </p:sp>
      <p:pic>
        <p:nvPicPr>
          <p:cNvPr id="48" name="Picture 2" descr=""/>
          <p:cNvPicPr/>
          <p:nvPr/>
        </p:nvPicPr>
        <p:blipFill>
          <a:blip r:embed="rId4"/>
          <a:stretch/>
        </p:blipFill>
        <p:spPr>
          <a:xfrm>
            <a:off x="0" y="0"/>
            <a:ext cx="9143640" cy="6857640"/>
          </a:xfrm>
          <a:prstGeom prst="rect">
            <a:avLst/>
          </a:prstGeom>
          <a:ln w="9360">
            <a:noFill/>
          </a:ln>
        </p:spPr>
      </p:pic>
      <p:sp>
        <p:nvSpPr>
          <p:cNvPr id="49" name="CustomShape 6"/>
          <p:cNvSpPr/>
          <p:nvPr/>
        </p:nvSpPr>
        <p:spPr>
          <a:xfrm>
            <a:off x="0" y="5332320"/>
            <a:ext cx="9143640" cy="1525320"/>
          </a:xfrm>
          <a:prstGeom prst="rect">
            <a:avLst/>
          </a:prstGeom>
          <a:solidFill>
            <a:srgbClr val="ffb300"/>
          </a:solidFill>
          <a:ln>
            <a:noFill/>
          </a:ln>
        </p:spPr>
        <p:style>
          <a:lnRef idx="0"/>
          <a:fillRef idx="0"/>
          <a:effectRef idx="0"/>
          <a:fontRef idx="minor"/>
        </p:style>
      </p:sp>
      <p:pic>
        <p:nvPicPr>
          <p:cNvPr id="50" name="Picture 2" descr=""/>
          <p:cNvPicPr/>
          <p:nvPr/>
        </p:nvPicPr>
        <p:blipFill>
          <a:blip r:embed="rId5"/>
          <a:stretch/>
        </p:blipFill>
        <p:spPr>
          <a:xfrm>
            <a:off x="7500960" y="5433840"/>
            <a:ext cx="1356840" cy="1263240"/>
          </a:xfrm>
          <a:prstGeom prst="rect">
            <a:avLst/>
          </a:prstGeom>
          <a:ln w="9360">
            <a:noFill/>
          </a:ln>
        </p:spPr>
      </p:pic>
      <p:sp>
        <p:nvSpPr>
          <p:cNvPr id="51" name="PlaceHolder 7"/>
          <p:cNvSpPr>
            <a:spLocks noGrp="1"/>
          </p:cNvSpPr>
          <p:nvPr>
            <p:ph type="title"/>
          </p:nvPr>
        </p:nvSpPr>
        <p:spPr>
          <a:xfrm>
            <a:off x="0" y="5429160"/>
            <a:ext cx="7145640" cy="507600"/>
          </a:xfrm>
          <a:prstGeom prst="rect">
            <a:avLst/>
          </a:prstGeom>
        </p:spPr>
        <p:txBody>
          <a:bodyPr lIns="450000" anchor="ctr"/>
          <a:p>
            <a:pPr>
              <a:lnSpc>
                <a:spcPct val="100000"/>
              </a:lnSpc>
            </a:pPr>
            <a:r>
              <a:rPr b="1" lang="en-US" sz="2800" spc="-1" strike="noStrike">
                <a:solidFill>
                  <a:srgbClr val="272727"/>
                </a:solidFill>
                <a:uFill>
                  <a:solidFill>
                    <a:srgbClr val="ffffff"/>
                  </a:solidFill>
                </a:uFill>
                <a:latin typeface="Verdana"/>
                <a:ea typeface="MS PGothic"/>
              </a:rPr>
              <a:t>Click to edit Master title style</a:t>
            </a:r>
            <a:endParaRPr b="0" lang="en-US" sz="1800" spc="-1" strike="noStrike">
              <a:solidFill>
                <a:srgbClr val="272727"/>
              </a:solidFill>
              <a:uFill>
                <a:solidFill>
                  <a:srgbClr val="ffffff"/>
                </a:solidFill>
              </a:uFill>
              <a:latin typeface="Verdana"/>
            </a:endParaRPr>
          </a:p>
        </p:txBody>
      </p:sp>
      <p:sp>
        <p:nvSpPr>
          <p:cNvPr id="52" name="PlaceHolder 8"/>
          <p:cNvSpPr>
            <a:spLocks noGrp="1"/>
          </p:cNvSpPr>
          <p:nvPr>
            <p:ph type="body"/>
          </p:nvPr>
        </p:nvSpPr>
        <p:spPr>
          <a:xfrm>
            <a:off x="0" y="6143760"/>
            <a:ext cx="7145640" cy="399240"/>
          </a:xfrm>
          <a:prstGeom prst="rect">
            <a:avLst/>
          </a:prstGeom>
        </p:spPr>
        <p:txBody>
          <a:bodyPr lIns="450000"/>
          <a:p>
            <a:pPr marL="432000" indent="-324000">
              <a:buClr>
                <a:srgbClr val="000000"/>
              </a:buClr>
              <a:buSzPct val="45000"/>
              <a:buFont typeface="Wingdings" charset="2"/>
              <a:buChar char=""/>
            </a:pPr>
            <a:r>
              <a:rPr b="0" lang="en-US" sz="2000" spc="-1" strike="noStrike">
                <a:solidFill>
                  <a:srgbClr val="272727"/>
                </a:solidFill>
                <a:uFill>
                  <a:solidFill>
                    <a:srgbClr val="ffffff"/>
                  </a:solidFill>
                </a:uFill>
                <a:latin typeface="Verdana"/>
                <a:ea typeface="MS PGothic"/>
              </a:rPr>
              <a:t>Click to edit the outline text format</a:t>
            </a:r>
            <a:endParaRPr b="0" lang="en-US" sz="2000" spc="-1" strike="noStrike">
              <a:solidFill>
                <a:srgbClr val="272727"/>
              </a:solidFill>
              <a:uFill>
                <a:solidFill>
                  <a:srgbClr val="ffffff"/>
                </a:solidFill>
              </a:uFill>
              <a:latin typeface="Verdana"/>
            </a:endParaRPr>
          </a:p>
          <a:p>
            <a:pPr lvl="1" marL="864000" indent="-324000">
              <a:buClr>
                <a:srgbClr val="000000"/>
              </a:buClr>
              <a:buSzPct val="75000"/>
              <a:buFont typeface="Symbol" charset="2"/>
              <a:buChar char=""/>
            </a:pPr>
            <a:r>
              <a:rPr b="0" lang="en-US" sz="2000" spc="-1" strike="noStrike">
                <a:solidFill>
                  <a:srgbClr val="272727"/>
                </a:solidFill>
                <a:uFill>
                  <a:solidFill>
                    <a:srgbClr val="ffffff"/>
                  </a:solidFill>
                </a:uFill>
                <a:latin typeface="Verdana"/>
                <a:ea typeface="MS PGothic"/>
              </a:rPr>
              <a:t>Second Outline Level</a:t>
            </a:r>
            <a:endParaRPr b="0" lang="en-US" sz="2000" spc="-1" strike="noStrike">
              <a:solidFill>
                <a:srgbClr val="272727"/>
              </a:solidFill>
              <a:uFill>
                <a:solidFill>
                  <a:srgbClr val="ffffff"/>
                </a:solidFill>
              </a:uFill>
              <a:latin typeface="Verdana"/>
            </a:endParaRPr>
          </a:p>
          <a:p>
            <a:pPr lvl="2" marL="1296000" indent="-288000">
              <a:buClr>
                <a:srgbClr val="000000"/>
              </a:buClr>
              <a:buSzPct val="45000"/>
              <a:buFont typeface="Wingdings" charset="2"/>
              <a:buChar char=""/>
            </a:pPr>
            <a:r>
              <a:rPr b="0" lang="en-US" sz="2000" spc="-1" strike="noStrike">
                <a:solidFill>
                  <a:srgbClr val="272727"/>
                </a:solidFill>
                <a:uFill>
                  <a:solidFill>
                    <a:srgbClr val="ffffff"/>
                  </a:solidFill>
                </a:uFill>
                <a:latin typeface="Verdana"/>
                <a:ea typeface="MS PGothic"/>
              </a:rPr>
              <a:t>Third Outline Level</a:t>
            </a:r>
            <a:endParaRPr b="0" lang="en-US" sz="2000" spc="-1" strike="noStrike">
              <a:solidFill>
                <a:srgbClr val="272727"/>
              </a:solidFill>
              <a:uFill>
                <a:solidFill>
                  <a:srgbClr val="ffffff"/>
                </a:solidFill>
              </a:uFill>
              <a:latin typeface="Verdana"/>
            </a:endParaRPr>
          </a:p>
          <a:p>
            <a:pPr lvl="3" marL="1728000" indent="-216000">
              <a:buClr>
                <a:srgbClr val="000000"/>
              </a:buClr>
              <a:buSzPct val="75000"/>
              <a:buFont typeface="Symbol" charset="2"/>
              <a:buChar char=""/>
            </a:pPr>
            <a:r>
              <a:rPr b="0" lang="en-US" sz="2000" spc="-1" strike="noStrike">
                <a:solidFill>
                  <a:srgbClr val="272727"/>
                </a:solidFill>
                <a:uFill>
                  <a:solidFill>
                    <a:srgbClr val="ffffff"/>
                  </a:solidFill>
                </a:uFill>
                <a:latin typeface="Verdana"/>
                <a:ea typeface="MS PGothic"/>
              </a:rPr>
              <a:t>Fourth Outline Level</a:t>
            </a:r>
            <a:endParaRPr b="0" lang="en-US" sz="2000" spc="-1" strike="noStrike">
              <a:solidFill>
                <a:srgbClr val="272727"/>
              </a:solidFill>
              <a:uFill>
                <a:solidFill>
                  <a:srgbClr val="ffffff"/>
                </a:solidFill>
              </a:uFill>
              <a:latin typeface="Verdana"/>
            </a:endParaRPr>
          </a:p>
          <a:p>
            <a:pPr lvl="4" marL="2160000" indent="-216000">
              <a:buClr>
                <a:srgbClr val="000000"/>
              </a:buClr>
              <a:buSzPct val="45000"/>
              <a:buFont typeface="Wingdings" charset="2"/>
              <a:buChar char=""/>
            </a:pPr>
            <a:r>
              <a:rPr b="0" lang="en-US" sz="2000" spc="-1" strike="noStrike">
                <a:solidFill>
                  <a:srgbClr val="272727"/>
                </a:solidFill>
                <a:uFill>
                  <a:solidFill>
                    <a:srgbClr val="ffffff"/>
                  </a:solidFill>
                </a:uFill>
                <a:latin typeface="Verdana"/>
                <a:ea typeface="MS PGothic"/>
              </a:rPr>
              <a:t>Fifth Outline Level</a:t>
            </a:r>
            <a:endParaRPr b="0" lang="en-US" sz="2000" spc="-1" strike="noStrike">
              <a:solidFill>
                <a:srgbClr val="272727"/>
              </a:solidFill>
              <a:uFill>
                <a:solidFill>
                  <a:srgbClr val="ffffff"/>
                </a:solidFill>
              </a:uFill>
              <a:latin typeface="Verdana"/>
            </a:endParaRPr>
          </a:p>
          <a:p>
            <a:pPr lvl="5" marL="2592000" indent="-216000">
              <a:buClr>
                <a:srgbClr val="000000"/>
              </a:buClr>
              <a:buSzPct val="45000"/>
              <a:buFont typeface="Wingdings" charset="2"/>
              <a:buChar char=""/>
            </a:pPr>
            <a:r>
              <a:rPr b="0" lang="en-US" sz="2000" spc="-1" strike="noStrike">
                <a:solidFill>
                  <a:srgbClr val="272727"/>
                </a:solidFill>
                <a:uFill>
                  <a:solidFill>
                    <a:srgbClr val="ffffff"/>
                  </a:solidFill>
                </a:uFill>
                <a:latin typeface="Verdana"/>
                <a:ea typeface="MS PGothic"/>
              </a:rPr>
              <a:t>Sixth Outline Level</a:t>
            </a:r>
            <a:endParaRPr b="0" lang="en-US" sz="2000" spc="-1" strike="noStrike">
              <a:solidFill>
                <a:srgbClr val="272727"/>
              </a:solidFill>
              <a:uFill>
                <a:solidFill>
                  <a:srgbClr val="ffffff"/>
                </a:solidFill>
              </a:uFill>
              <a:latin typeface="Verdana"/>
            </a:endParaRPr>
          </a:p>
          <a:p>
            <a:pPr marL="228600" indent="-228240">
              <a:lnSpc>
                <a:spcPct val="100000"/>
              </a:lnSpc>
            </a:pPr>
            <a:r>
              <a:rPr b="0" lang="en-US" sz="2000" spc="-1" strike="noStrike">
                <a:solidFill>
                  <a:srgbClr val="272727"/>
                </a:solidFill>
                <a:uFill>
                  <a:solidFill>
                    <a:srgbClr val="ffffff"/>
                  </a:solidFill>
                </a:uFill>
                <a:latin typeface="Verdana"/>
                <a:ea typeface="MS PGothic"/>
              </a:rPr>
              <a:t>Seventh Outline LevelClick to edit Master text styles</a:t>
            </a:r>
            <a:endParaRPr b="0" lang="en-US" sz="2000" spc="-1" strike="noStrike">
              <a:solidFill>
                <a:srgbClr val="272727"/>
              </a:solidFill>
              <a:uFill>
                <a:solidFill>
                  <a:srgbClr val="ffffff"/>
                </a:solidFill>
              </a:uFill>
              <a:latin typeface="Verdana"/>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s/_rels/slide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8.wmf"/><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xml"/><Relationship Id="rId6"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7.wmf"/><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70720" y="6582960"/>
            <a:ext cx="772920" cy="230040"/>
          </a:xfrm>
          <a:prstGeom prst="rect">
            <a:avLst/>
          </a:prstGeom>
          <a:noFill/>
          <a:ln>
            <a:noFill/>
          </a:ln>
        </p:spPr>
        <p:txBody>
          <a:bodyPr/>
          <a:p>
            <a:pPr algn="r">
              <a:lnSpc>
                <a:spcPct val="100000"/>
              </a:lnSpc>
            </a:pPr>
            <a:fld id="{02BFDDEC-FE86-47D8-A247-4B8A54C83476}" type="slidenum">
              <a:rPr b="1" lang="en-US" sz="700" spc="-1" strike="noStrike">
                <a:solidFill>
                  <a:srgbClr val="00678f"/>
                </a:solidFill>
                <a:uFill>
                  <a:solidFill>
                    <a:srgbClr val="ffffff"/>
                  </a:solidFill>
                </a:uFill>
                <a:latin typeface="Verdana"/>
                <a:ea typeface="MS PGothic"/>
              </a:rPr>
              <a:t>&lt;number&gt;</a:t>
            </a:fld>
            <a:endParaRPr b="0" lang="en-US" sz="1400" spc="-1" strike="noStrike">
              <a:solidFill>
                <a:srgbClr val="000000"/>
              </a:solidFill>
              <a:uFill>
                <a:solidFill>
                  <a:srgbClr val="ffffff"/>
                </a:solidFill>
              </a:uFill>
              <a:latin typeface="Times New Roman"/>
            </a:endParaRPr>
          </a:p>
        </p:txBody>
      </p:sp>
      <p:pic>
        <p:nvPicPr>
          <p:cNvPr id="93" name="Picture 1" descr=""/>
          <p:cNvPicPr/>
          <p:nvPr/>
        </p:nvPicPr>
        <p:blipFill>
          <a:blip r:embed="rId1"/>
          <a:stretch/>
        </p:blipFill>
        <p:spPr>
          <a:xfrm>
            <a:off x="0" y="0"/>
            <a:ext cx="9143640" cy="6857640"/>
          </a:xfrm>
          <a:prstGeom prst="rect">
            <a:avLst/>
          </a:prstGeom>
          <a:ln>
            <a:noFill/>
          </a:ln>
        </p:spPr>
      </p:pic>
      <p:sp>
        <p:nvSpPr>
          <p:cNvPr id="94" name="CustomShape 2"/>
          <p:cNvSpPr/>
          <p:nvPr/>
        </p:nvSpPr>
        <p:spPr>
          <a:xfrm>
            <a:off x="5240880" y="618480"/>
            <a:ext cx="2442600" cy="555120"/>
          </a:xfrm>
          <a:prstGeom prst="rect">
            <a:avLst/>
          </a:prstGeom>
          <a:noFill/>
          <a:ln w="9360">
            <a:noFill/>
          </a:ln>
        </p:spPr>
        <p:style>
          <a:lnRef idx="0"/>
          <a:fillRef idx="0"/>
          <a:effectRef idx="0"/>
          <a:fontRef idx="minor"/>
        </p:style>
      </p:sp>
      <p:sp>
        <p:nvSpPr>
          <p:cNvPr id="95" name="CustomShape 3"/>
          <p:cNvSpPr/>
          <p:nvPr/>
        </p:nvSpPr>
        <p:spPr>
          <a:xfrm>
            <a:off x="428040" y="5850360"/>
            <a:ext cx="7942680" cy="555120"/>
          </a:xfrm>
          <a:prstGeom prst="rect">
            <a:avLst/>
          </a:prstGeom>
          <a:noFill/>
          <a:ln w="9360">
            <a:noFill/>
          </a:ln>
        </p:spPr>
        <p:style>
          <a:lnRef idx="0"/>
          <a:fillRef idx="0"/>
          <a:effectRef idx="0"/>
          <a:fontRef idx="minor"/>
        </p:style>
        <p:txBody>
          <a:bodyPr/>
          <a:p>
            <a:pPr>
              <a:lnSpc>
                <a:spcPct val="100000"/>
              </a:lnSpc>
            </a:pPr>
            <a:r>
              <a:rPr b="0" lang="en-US" sz="2000" spc="-1" strike="noStrike">
                <a:solidFill>
                  <a:srgbClr val="272727"/>
                </a:solidFill>
                <a:uFill>
                  <a:solidFill>
                    <a:srgbClr val="ffffff"/>
                  </a:solidFill>
                </a:uFill>
                <a:latin typeface="Verdana"/>
                <a:ea typeface="MS PGothic"/>
              </a:rPr>
              <a:t>App Name: Yennkasa</a:t>
            </a:r>
            <a:endParaRPr b="0" lang="en-US" sz="2000" spc="-1" strike="noStrike">
              <a:solidFill>
                <a:srgbClr val="000000"/>
              </a:solidFill>
              <a:uFill>
                <a:solidFill>
                  <a:srgbClr val="ffffff"/>
                </a:solidFill>
              </a:uFill>
              <a:latin typeface="Arial"/>
            </a:endParaRPr>
          </a:p>
        </p:txBody>
      </p:sp>
      <p:sp>
        <p:nvSpPr>
          <p:cNvPr id="96" name="CustomShape 4"/>
          <p:cNvSpPr/>
          <p:nvPr/>
        </p:nvSpPr>
        <p:spPr>
          <a:xfrm>
            <a:off x="422640" y="6298560"/>
            <a:ext cx="4875840" cy="555120"/>
          </a:xfrm>
          <a:prstGeom prst="rect">
            <a:avLst/>
          </a:prstGeom>
          <a:noFill/>
          <a:ln w="9360">
            <a:noFill/>
          </a:ln>
        </p:spPr>
        <p:style>
          <a:lnRef idx="0"/>
          <a:fillRef idx="0"/>
          <a:effectRef idx="0"/>
          <a:fontRef idx="minor"/>
        </p:style>
        <p:txBody>
          <a:bodyPr/>
          <a:p>
            <a:pPr>
              <a:lnSpc>
                <a:spcPct val="100000"/>
              </a:lnSpc>
            </a:pPr>
            <a:r>
              <a:rPr b="0" lang="en-US" sz="2000" spc="-1" strike="noStrike">
                <a:solidFill>
                  <a:srgbClr val="272727"/>
                </a:solidFill>
                <a:uFill>
                  <a:solidFill>
                    <a:srgbClr val="ffffff"/>
                  </a:solidFill>
                </a:uFill>
                <a:latin typeface="Verdana"/>
                <a:ea typeface="MS PGothic"/>
              </a:rPr>
              <a:t>Category: </a:t>
            </a:r>
            <a:r>
              <a:rPr b="0" i="1" lang="en-US" sz="1600" spc="-1" strike="noStrike">
                <a:solidFill>
                  <a:srgbClr val="272727"/>
                </a:solidFill>
                <a:uFill>
                  <a:solidFill>
                    <a:srgbClr val="ffffff"/>
                  </a:solidFill>
                </a:uFill>
                <a:latin typeface="Verdana"/>
                <a:ea typeface="MS PGothic"/>
              </a:rPr>
              <a:t>Freelance</a:t>
            </a:r>
            <a:endParaRPr b="0" lang="en-US" sz="2000" spc="-1" strike="noStrike">
              <a:solidFill>
                <a:srgbClr val="000000"/>
              </a:solidFill>
              <a:uFill>
                <a:solidFill>
                  <a:srgbClr val="ffffff"/>
                </a:solidFill>
              </a:uFill>
              <a:latin typeface="Arial"/>
            </a:endParaRPr>
          </a:p>
        </p:txBody>
      </p:sp>
      <p:pic>
        <p:nvPicPr>
          <p:cNvPr id="97" name="" descr=""/>
          <p:cNvPicPr/>
          <p:nvPr/>
        </p:nvPicPr>
        <p:blipFill>
          <a:blip r:embed="rId2"/>
          <a:stretch/>
        </p:blipFill>
        <p:spPr>
          <a:xfrm>
            <a:off x="7040880" y="-91440"/>
            <a:ext cx="2194560" cy="2194200"/>
          </a:xfrm>
          <a:prstGeom prst="rect">
            <a:avLst/>
          </a:prstGeom>
          <a:ln>
            <a:noFill/>
          </a:ln>
        </p:spPr>
      </p:pic>
    </p:spTree>
  </p:cSld>
  <p:transition>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3" name="Picture 98" descr=""/>
          <p:cNvPicPr/>
          <p:nvPr/>
        </p:nvPicPr>
        <p:blipFill>
          <a:blip r:embed="rId1"/>
          <a:srcRect l="15963" t="0" r="14772" b="25878"/>
          <a:stretch/>
        </p:blipFill>
        <p:spPr>
          <a:xfrm>
            <a:off x="8451000" y="126720"/>
            <a:ext cx="563040" cy="555120"/>
          </a:xfrm>
          <a:prstGeom prst="rect">
            <a:avLst/>
          </a:prstGeom>
          <a:ln w="9360">
            <a:noFill/>
          </a:ln>
        </p:spPr>
      </p:pic>
      <p:sp>
        <p:nvSpPr>
          <p:cNvPr id="134" name="CustomShape 1"/>
          <p:cNvSpPr/>
          <p:nvPr/>
        </p:nvSpPr>
        <p:spPr>
          <a:xfrm>
            <a:off x="3546000" y="6257880"/>
            <a:ext cx="207720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ff0000"/>
                </a:solidFill>
                <a:uFill>
                  <a:solidFill>
                    <a:srgbClr val="ffffff"/>
                  </a:solidFill>
                </a:uFill>
                <a:latin typeface="Myriad Pro"/>
                <a:ea typeface="MS PGothic"/>
              </a:rPr>
              <a:t>CONFIDENTIAL</a:t>
            </a:r>
            <a:endParaRPr b="0" lang="en-US" sz="1800" spc="-1" strike="noStrike">
              <a:solidFill>
                <a:srgbClr val="000000"/>
              </a:solidFill>
              <a:uFill>
                <a:solidFill>
                  <a:srgbClr val="ffffff"/>
                </a:solidFill>
              </a:uFill>
              <a:latin typeface="Arial"/>
            </a:endParaRPr>
          </a:p>
        </p:txBody>
      </p:sp>
      <p:sp>
        <p:nvSpPr>
          <p:cNvPr id="135" name="TextShape 2"/>
          <p:cNvSpPr txBox="1"/>
          <p:nvPr/>
        </p:nvSpPr>
        <p:spPr>
          <a:xfrm>
            <a:off x="144360" y="197280"/>
            <a:ext cx="7922880" cy="571320"/>
          </a:xfrm>
          <a:prstGeom prst="rect">
            <a:avLst/>
          </a:prstGeom>
          <a:noFill/>
          <a:ln>
            <a:noFill/>
          </a:ln>
        </p:spPr>
        <p:txBody>
          <a:bodyPr anchor="ctr"/>
          <a:p>
            <a:pPr>
              <a:lnSpc>
                <a:spcPct val="100000"/>
              </a:lnSpc>
            </a:pPr>
            <a:r>
              <a:rPr b="0" lang="en-US" sz="2600" spc="-1" strike="noStrike">
                <a:solidFill>
                  <a:srgbClr val="272727"/>
                </a:solidFill>
                <a:uFill>
                  <a:solidFill>
                    <a:srgbClr val="ffffff"/>
                  </a:solidFill>
                </a:uFill>
                <a:latin typeface="Verdana"/>
                <a:ea typeface="MS PGothic"/>
              </a:rPr>
              <a:t>Target Customers</a:t>
            </a:r>
            <a:endParaRPr b="0" lang="en-US" sz="1800" spc="-1" strike="noStrike">
              <a:solidFill>
                <a:srgbClr val="272727"/>
              </a:solidFill>
              <a:uFill>
                <a:solidFill>
                  <a:srgbClr val="ffffff"/>
                </a:solidFill>
              </a:uFill>
              <a:latin typeface="Verdana"/>
            </a:endParaRPr>
          </a:p>
        </p:txBody>
      </p:sp>
      <p:sp>
        <p:nvSpPr>
          <p:cNvPr id="136" name="TextShape 3"/>
          <p:cNvSpPr txBox="1"/>
          <p:nvPr/>
        </p:nvSpPr>
        <p:spPr>
          <a:xfrm>
            <a:off x="144360" y="950400"/>
            <a:ext cx="8869680" cy="5052960"/>
          </a:xfrm>
          <a:prstGeom prst="rect">
            <a:avLst/>
          </a:prstGeom>
          <a:noFill/>
          <a:ln>
            <a:noFill/>
          </a:ln>
        </p:spPr>
        <p:txBody>
          <a:bodyPr/>
          <a:p>
            <a:pPr algn="ctr">
              <a:lnSpc>
                <a:spcPct val="100000"/>
              </a:lnSpc>
            </a:pPr>
            <a:endParaRPr b="0" lang="en-US" sz="2000" spc="-1" strike="noStrike">
              <a:solidFill>
                <a:srgbClr val="272727"/>
              </a:solidFill>
              <a:uFill>
                <a:solidFill>
                  <a:srgbClr val="ffffff"/>
                </a:solidFill>
              </a:uFill>
              <a:latin typeface="Verdana"/>
            </a:endParaRPr>
          </a:p>
          <a:p>
            <a:pPr algn="ctr">
              <a:lnSpc>
                <a:spcPct val="100000"/>
              </a:lnSpc>
            </a:pPr>
            <a:endParaRPr b="0" lang="en-US" sz="2000" spc="-1" strike="noStrike">
              <a:solidFill>
                <a:srgbClr val="272727"/>
              </a:solidFill>
              <a:uFill>
                <a:solidFill>
                  <a:srgbClr val="ffffff"/>
                </a:solidFill>
              </a:uFill>
              <a:latin typeface="Verdana"/>
            </a:endParaRPr>
          </a:p>
          <a:p>
            <a:pPr algn="ctr">
              <a:lnSpc>
                <a:spcPct val="100000"/>
              </a:lnSpc>
            </a:pPr>
            <a:r>
              <a:rPr b="0" lang="en-US" sz="2400" spc="-1" strike="noStrike">
                <a:solidFill>
                  <a:srgbClr val="272727"/>
                </a:solidFill>
                <a:uFill>
                  <a:solidFill>
                    <a:srgbClr val="ffffff"/>
                  </a:solidFill>
                </a:uFill>
                <a:latin typeface="Verdana"/>
                <a:ea typeface="MS PGothic"/>
              </a:rPr>
              <a:t>All human beings who want to get in touch with their loved ones or meet new friends around the world.</a:t>
            </a:r>
            <a:endParaRPr b="0" lang="en-US" sz="2000" spc="-1" strike="noStrike">
              <a:solidFill>
                <a:srgbClr val="272727"/>
              </a:solidFill>
              <a:uFill>
                <a:solidFill>
                  <a:srgbClr val="ffffff"/>
                </a:solidFill>
              </a:uFill>
              <a:latin typeface="Verdana"/>
            </a:endParaRPr>
          </a:p>
          <a:p>
            <a:pPr>
              <a:lnSpc>
                <a:spcPct val="100000"/>
              </a:lnSpc>
            </a:pPr>
            <a:endParaRPr b="0" lang="en-US" sz="2000" spc="-1" strike="noStrike">
              <a:solidFill>
                <a:srgbClr val="272727"/>
              </a:solidFill>
              <a:uFill>
                <a:solidFill>
                  <a:srgbClr val="ffffff"/>
                </a:solidFill>
              </a:uFill>
              <a:latin typeface="Verdana"/>
            </a:endParaRPr>
          </a:p>
          <a:p>
            <a:pPr>
              <a:lnSpc>
                <a:spcPct val="100000"/>
              </a:lnSpc>
            </a:pPr>
            <a:endParaRPr b="0" lang="en-US" sz="2000" spc="-1" strike="noStrike">
              <a:solidFill>
                <a:srgbClr val="272727"/>
              </a:solidFill>
              <a:uFill>
                <a:solidFill>
                  <a:srgbClr val="ffffff"/>
                </a:solidFill>
              </a:uFill>
              <a:latin typeface="Verdana"/>
            </a:endParaRPr>
          </a:p>
          <a:p>
            <a:pPr>
              <a:lnSpc>
                <a:spcPct val="100000"/>
              </a:lnSpc>
            </a:pPr>
            <a:endParaRPr b="0" lang="en-US" sz="2000" spc="-1" strike="noStrike">
              <a:solidFill>
                <a:srgbClr val="272727"/>
              </a:solidFill>
              <a:uFill>
                <a:solidFill>
                  <a:srgbClr val="ffffff"/>
                </a:solidFill>
              </a:uFill>
              <a:latin typeface="Verdana"/>
            </a:endParaRPr>
          </a:p>
          <a:p>
            <a:pPr>
              <a:lnSpc>
                <a:spcPct val="100000"/>
              </a:lnSpc>
            </a:pPr>
            <a:endParaRPr b="0" lang="en-US" sz="2000" spc="-1" strike="noStrike">
              <a:solidFill>
                <a:srgbClr val="272727"/>
              </a:solidFill>
              <a:uFill>
                <a:solidFill>
                  <a:srgbClr val="ffffff"/>
                </a:solidFill>
              </a:uFill>
              <a:latin typeface="Verdana"/>
            </a:endParaRPr>
          </a:p>
          <a:p>
            <a:pPr algn="ctr">
              <a:lnSpc>
                <a:spcPct val="100000"/>
              </a:lnSpc>
            </a:pPr>
            <a:r>
              <a:rPr b="1" lang="en-US" sz="2000" spc="-1" strike="noStrike">
                <a:solidFill>
                  <a:srgbClr val="272727"/>
                </a:solidFill>
                <a:uFill>
                  <a:solidFill>
                    <a:srgbClr val="ffffff"/>
                  </a:solidFill>
                </a:uFill>
                <a:latin typeface="Verdana"/>
                <a:ea typeface="MS PGothic"/>
              </a:rPr>
              <a:t>“</a:t>
            </a:r>
            <a:r>
              <a:rPr b="1" lang="en-US" sz="2000" spc="-1" strike="noStrike">
                <a:solidFill>
                  <a:srgbClr val="272727"/>
                </a:solidFill>
                <a:uFill>
                  <a:solidFill>
                    <a:srgbClr val="ffffff"/>
                  </a:solidFill>
                </a:uFill>
                <a:latin typeface="Verdana"/>
                <a:ea typeface="MS PGothic"/>
              </a:rPr>
              <a:t>BRINGING CONVERSATIONS TO LIFE</a:t>
            </a:r>
            <a:r>
              <a:rPr b="0" lang="en-US" sz="2000" spc="-1" strike="noStrike">
                <a:solidFill>
                  <a:srgbClr val="272727"/>
                </a:solidFill>
                <a:uFill>
                  <a:solidFill>
                    <a:srgbClr val="ffffff"/>
                  </a:solidFill>
                </a:uFill>
                <a:latin typeface="Verdana"/>
                <a:ea typeface="MS PGothic"/>
              </a:rPr>
              <a:t>”</a:t>
            </a:r>
            <a:endParaRPr b="0" lang="en-US" sz="2000" spc="-1" strike="noStrike">
              <a:solidFill>
                <a:srgbClr val="272727"/>
              </a:solidFill>
              <a:uFill>
                <a:solidFill>
                  <a:srgbClr val="ffffff"/>
                </a:solidFill>
              </a:uFill>
              <a:latin typeface="Verdana"/>
            </a:endParaRPr>
          </a:p>
        </p:txBody>
      </p:sp>
    </p:spTree>
  </p:cSld>
  <p:transition>
    <p:fade/>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427680" y="197280"/>
            <a:ext cx="7594200" cy="477720"/>
          </a:xfrm>
          <a:prstGeom prst="rect">
            <a:avLst/>
          </a:prstGeom>
          <a:noFill/>
          <a:ln>
            <a:noFill/>
          </a:ln>
        </p:spPr>
        <p:txBody>
          <a:bodyPr anchor="ctr"/>
          <a:p>
            <a:pPr>
              <a:lnSpc>
                <a:spcPct val="100000"/>
              </a:lnSpc>
            </a:pPr>
            <a:r>
              <a:rPr b="0" lang="en-US" sz="2600" spc="-1" strike="noStrike">
                <a:solidFill>
                  <a:srgbClr val="272727"/>
                </a:solidFill>
                <a:uFill>
                  <a:solidFill>
                    <a:srgbClr val="ffffff"/>
                  </a:solidFill>
                </a:uFill>
                <a:latin typeface="Verdana"/>
                <a:ea typeface="MS PGothic"/>
              </a:rPr>
              <a:t>Business Case</a:t>
            </a:r>
            <a:endParaRPr b="0" lang="en-US" sz="1800" spc="-1" strike="noStrike">
              <a:solidFill>
                <a:srgbClr val="272727"/>
              </a:solidFill>
              <a:uFill>
                <a:solidFill>
                  <a:srgbClr val="ffffff"/>
                </a:solidFill>
              </a:uFill>
              <a:latin typeface="Verdana"/>
            </a:endParaRPr>
          </a:p>
        </p:txBody>
      </p:sp>
      <p:sp>
        <p:nvSpPr>
          <p:cNvPr id="138" name="TextShape 2"/>
          <p:cNvSpPr txBox="1"/>
          <p:nvPr/>
        </p:nvSpPr>
        <p:spPr>
          <a:xfrm>
            <a:off x="231840" y="924840"/>
            <a:ext cx="8474760" cy="5047200"/>
          </a:xfrm>
          <a:prstGeom prst="rect">
            <a:avLst/>
          </a:prstGeom>
          <a:noFill/>
          <a:ln>
            <a:noFill/>
          </a:ln>
        </p:spPr>
        <p:txBody>
          <a:bodyPr/>
          <a:p>
            <a:pPr>
              <a:lnSpc>
                <a:spcPct val="100000"/>
              </a:lnSpc>
            </a:pPr>
            <a:r>
              <a:rPr b="0" lang="en-US" sz="2000" spc="-1" strike="noStrike">
                <a:solidFill>
                  <a:srgbClr val="272727"/>
                </a:solidFill>
                <a:uFill>
                  <a:solidFill>
                    <a:srgbClr val="ffffff"/>
                  </a:solidFill>
                </a:uFill>
                <a:latin typeface="Verdana"/>
                <a:ea typeface="MS PGothic"/>
              </a:rPr>
              <a:t>The application is a freemium.</a:t>
            </a:r>
            <a:endParaRPr b="0" lang="en-US" sz="2000" spc="-1" strike="noStrike">
              <a:solidFill>
                <a:srgbClr val="272727"/>
              </a:solidFill>
              <a:uFill>
                <a:solidFill>
                  <a:srgbClr val="ffffff"/>
                </a:solidFill>
              </a:uFill>
              <a:latin typeface="Verdana"/>
            </a:endParaRPr>
          </a:p>
          <a:p>
            <a:pPr>
              <a:lnSpc>
                <a:spcPct val="100000"/>
              </a:lnSpc>
            </a:pPr>
            <a:endParaRPr b="0" lang="en-US" sz="2000" spc="-1" strike="noStrike">
              <a:solidFill>
                <a:srgbClr val="272727"/>
              </a:solidFill>
              <a:uFill>
                <a:solidFill>
                  <a:srgbClr val="ffffff"/>
                </a:solidFill>
              </a:uFill>
              <a:latin typeface="Verdana"/>
            </a:endParaRPr>
          </a:p>
          <a:p>
            <a:pPr>
              <a:lnSpc>
                <a:spcPct val="100000"/>
              </a:lnSpc>
            </a:pPr>
            <a:r>
              <a:rPr b="0" lang="en-US" sz="1800" spc="-1" strike="noStrike">
                <a:solidFill>
                  <a:srgbClr val="272727"/>
                </a:solidFill>
                <a:uFill>
                  <a:solidFill>
                    <a:srgbClr val="ffffff"/>
                  </a:solidFill>
                </a:uFill>
                <a:latin typeface="Verdana"/>
                <a:ea typeface="MS PGothic"/>
              </a:rPr>
              <a:t>Currently we plan on generating income through:</a:t>
            </a:r>
            <a:endParaRPr b="0" lang="en-US" sz="2000" spc="-1" strike="noStrike">
              <a:solidFill>
                <a:srgbClr val="272727"/>
              </a:solidFill>
              <a:uFill>
                <a:solidFill>
                  <a:srgbClr val="ffffff"/>
                </a:solidFill>
              </a:uFill>
              <a:latin typeface="Verdana"/>
            </a:endParaRPr>
          </a:p>
          <a:p>
            <a:pPr marL="457200" indent="-456840">
              <a:lnSpc>
                <a:spcPct val="100000"/>
              </a:lnSpc>
              <a:buClr>
                <a:srgbClr val="ffbe00"/>
              </a:buClr>
              <a:buSzPct val="120000"/>
              <a:buFont typeface="Verdana"/>
              <a:buAutoNum type="arabicPeriod"/>
            </a:pPr>
            <a:r>
              <a:rPr b="0" lang="en-US" sz="1800" spc="-1" strike="noStrike">
                <a:solidFill>
                  <a:srgbClr val="272727"/>
                </a:solidFill>
                <a:uFill>
                  <a:solidFill>
                    <a:srgbClr val="ffffff"/>
                  </a:solidFill>
                </a:uFill>
                <a:latin typeface="Verdana"/>
                <a:ea typeface="MS PGothic"/>
              </a:rPr>
              <a:t>Sane advertisement.</a:t>
            </a:r>
            <a:endParaRPr b="0" lang="en-US" sz="2000" spc="-1" strike="noStrike">
              <a:solidFill>
                <a:srgbClr val="272727"/>
              </a:solidFill>
              <a:uFill>
                <a:solidFill>
                  <a:srgbClr val="ffffff"/>
                </a:solidFill>
              </a:uFill>
              <a:latin typeface="Verdana"/>
            </a:endParaRPr>
          </a:p>
          <a:p>
            <a:pPr marL="457200" indent="-456840">
              <a:lnSpc>
                <a:spcPct val="100000"/>
              </a:lnSpc>
              <a:buClr>
                <a:srgbClr val="ffbe00"/>
              </a:buClr>
              <a:buSzPct val="120000"/>
              <a:buFont typeface="Verdana"/>
              <a:buAutoNum type="arabicPeriod"/>
            </a:pPr>
            <a:r>
              <a:rPr b="0" lang="en-US" sz="1800" spc="-1" strike="noStrike">
                <a:solidFill>
                  <a:srgbClr val="272727"/>
                </a:solidFill>
                <a:uFill>
                  <a:solidFill>
                    <a:srgbClr val="ffffff"/>
                  </a:solidFill>
                </a:uFill>
                <a:latin typeface="Verdana"/>
                <a:ea typeface="MS PGothic"/>
              </a:rPr>
              <a:t>Premium features like sending larger files (over 32MB).</a:t>
            </a:r>
            <a:endParaRPr b="0" lang="en-US" sz="2000" spc="-1" strike="noStrike">
              <a:solidFill>
                <a:srgbClr val="272727"/>
              </a:solidFill>
              <a:uFill>
                <a:solidFill>
                  <a:srgbClr val="ffffff"/>
                </a:solidFill>
              </a:uFill>
              <a:latin typeface="Verdana"/>
            </a:endParaRPr>
          </a:p>
          <a:p>
            <a:pPr marL="457200" indent="-456840">
              <a:lnSpc>
                <a:spcPct val="100000"/>
              </a:lnSpc>
              <a:buClr>
                <a:srgbClr val="ffbe00"/>
              </a:buClr>
              <a:buSzPct val="120000"/>
              <a:buFont typeface="Verdana"/>
              <a:buAutoNum type="arabicPeriod"/>
            </a:pPr>
            <a:r>
              <a:rPr b="0" lang="en-US" sz="1800" spc="-1" strike="noStrike">
                <a:solidFill>
                  <a:srgbClr val="272727"/>
                </a:solidFill>
                <a:uFill>
                  <a:solidFill>
                    <a:srgbClr val="ffffff"/>
                  </a:solidFill>
                </a:uFill>
                <a:latin typeface="Verdana"/>
                <a:ea typeface="MS PGothic"/>
              </a:rPr>
              <a:t>Providing a high traffic and automated(with bots)</a:t>
            </a:r>
            <a:r>
              <a:rPr b="1" lang="en-US" sz="1800" spc="-1" strike="noStrike">
                <a:solidFill>
                  <a:srgbClr val="272727"/>
                </a:solidFill>
                <a:uFill>
                  <a:solidFill>
                    <a:srgbClr val="ffffff"/>
                  </a:solidFill>
                </a:uFill>
                <a:latin typeface="Verdana"/>
                <a:ea typeface="MS PGothic"/>
              </a:rPr>
              <a:t> </a:t>
            </a:r>
            <a:r>
              <a:rPr b="0" lang="en-US" sz="1800" spc="-1" strike="noStrike">
                <a:solidFill>
                  <a:srgbClr val="272727"/>
                </a:solidFill>
                <a:uFill>
                  <a:solidFill>
                    <a:srgbClr val="ffffff"/>
                  </a:solidFill>
                </a:uFill>
                <a:latin typeface="Verdana"/>
                <a:ea typeface="MS PGothic"/>
              </a:rPr>
              <a:t>customer support solutions for larger enterprises.</a:t>
            </a:r>
            <a:endParaRPr b="0" lang="en-US" sz="2000" spc="-1" strike="noStrike">
              <a:solidFill>
                <a:srgbClr val="272727"/>
              </a:solidFill>
              <a:uFill>
                <a:solidFill>
                  <a:srgbClr val="ffffff"/>
                </a:solidFill>
              </a:uFill>
              <a:latin typeface="Verdana"/>
            </a:endParaRPr>
          </a:p>
          <a:p>
            <a:pPr>
              <a:lnSpc>
                <a:spcPct val="100000"/>
              </a:lnSpc>
            </a:pPr>
            <a:endParaRPr b="0" lang="en-US" sz="2000" spc="-1" strike="noStrike">
              <a:solidFill>
                <a:srgbClr val="272727"/>
              </a:solidFill>
              <a:uFill>
                <a:solidFill>
                  <a:srgbClr val="ffffff"/>
                </a:solidFill>
              </a:uFill>
              <a:latin typeface="Verdana"/>
            </a:endParaRPr>
          </a:p>
          <a:p>
            <a:pPr>
              <a:lnSpc>
                <a:spcPct val="100000"/>
              </a:lnSpc>
            </a:pPr>
            <a:r>
              <a:rPr b="0" lang="en-US" sz="1800" spc="-1" strike="noStrike">
                <a:solidFill>
                  <a:srgbClr val="272727"/>
                </a:solidFill>
                <a:uFill>
                  <a:solidFill>
                    <a:srgbClr val="ffffff"/>
                  </a:solidFill>
                </a:uFill>
                <a:latin typeface="Verdana"/>
                <a:ea typeface="MS PGothic"/>
              </a:rPr>
              <a:t>We hope we are able to come up with  more income generating ideas. </a:t>
            </a:r>
            <a:endParaRPr b="0" lang="en-US" sz="2000" spc="-1" strike="noStrike">
              <a:solidFill>
                <a:srgbClr val="272727"/>
              </a:solidFill>
              <a:uFill>
                <a:solidFill>
                  <a:srgbClr val="ffffff"/>
                </a:solidFill>
              </a:uFill>
              <a:latin typeface="Verdana"/>
            </a:endParaRPr>
          </a:p>
          <a:p>
            <a:pPr>
              <a:lnSpc>
                <a:spcPct val="100000"/>
              </a:lnSpc>
            </a:pPr>
            <a:r>
              <a:rPr b="0" lang="en-US" sz="1800" spc="-1" strike="noStrike">
                <a:solidFill>
                  <a:srgbClr val="272727"/>
                </a:solidFill>
                <a:uFill>
                  <a:solidFill>
                    <a:srgbClr val="ffffff"/>
                  </a:solidFill>
                </a:uFill>
                <a:latin typeface="Verdana"/>
                <a:ea typeface="MS PGothic"/>
              </a:rPr>
              <a:t>Our prime aim is to introduce a new trend in instant messaging that meets today’s and the future’s requirement.</a:t>
            </a:r>
            <a:endParaRPr b="0" lang="en-US" sz="2000" spc="-1" strike="noStrike">
              <a:solidFill>
                <a:srgbClr val="272727"/>
              </a:solidFill>
              <a:uFill>
                <a:solidFill>
                  <a:srgbClr val="ffffff"/>
                </a:solidFill>
              </a:uFill>
              <a:latin typeface="Verdana"/>
            </a:endParaRPr>
          </a:p>
          <a:p>
            <a:pPr>
              <a:lnSpc>
                <a:spcPct val="100000"/>
              </a:lnSpc>
            </a:pPr>
            <a:endParaRPr b="0" lang="en-US" sz="2000" spc="-1" strike="noStrike">
              <a:solidFill>
                <a:srgbClr val="272727"/>
              </a:solidFill>
              <a:uFill>
                <a:solidFill>
                  <a:srgbClr val="ffffff"/>
                </a:solidFill>
              </a:uFill>
              <a:latin typeface="Verdana"/>
            </a:endParaRPr>
          </a:p>
          <a:p>
            <a:pPr algn="ctr">
              <a:lnSpc>
                <a:spcPct val="100000"/>
              </a:lnSpc>
            </a:pPr>
            <a:r>
              <a:rPr b="1" lang="en-US" sz="1800" spc="-1" strike="noStrike">
                <a:solidFill>
                  <a:srgbClr val="272727"/>
                </a:solidFill>
                <a:uFill>
                  <a:solidFill>
                    <a:srgbClr val="ffffff"/>
                  </a:solidFill>
                </a:uFill>
                <a:latin typeface="Verdana"/>
                <a:ea typeface="MS PGothic"/>
              </a:rPr>
              <a:t>“</a:t>
            </a:r>
            <a:r>
              <a:rPr b="1" lang="en-US" sz="1800" spc="-1" strike="noStrike">
                <a:solidFill>
                  <a:srgbClr val="272727"/>
                </a:solidFill>
                <a:uFill>
                  <a:solidFill>
                    <a:srgbClr val="ffffff"/>
                  </a:solidFill>
                </a:uFill>
                <a:latin typeface="Verdana"/>
                <a:ea typeface="MS PGothic"/>
              </a:rPr>
              <a:t>BRINGING CONVERSATIONS TO LIFE</a:t>
            </a:r>
            <a:r>
              <a:rPr b="0" lang="en-US" sz="1800" spc="-1" strike="noStrike">
                <a:solidFill>
                  <a:srgbClr val="272727"/>
                </a:solidFill>
                <a:uFill>
                  <a:solidFill>
                    <a:srgbClr val="ffffff"/>
                  </a:solidFill>
                </a:uFill>
                <a:latin typeface="Verdana"/>
                <a:ea typeface="MS PGothic"/>
              </a:rPr>
              <a:t>”</a:t>
            </a:r>
            <a:endParaRPr b="0" lang="en-US" sz="2000" spc="-1" strike="noStrike">
              <a:solidFill>
                <a:srgbClr val="272727"/>
              </a:solidFill>
              <a:uFill>
                <a:solidFill>
                  <a:srgbClr val="ffffff"/>
                </a:solidFill>
              </a:uFill>
              <a:latin typeface="Verdana"/>
            </a:endParaRPr>
          </a:p>
          <a:p>
            <a:pPr>
              <a:lnSpc>
                <a:spcPct val="100000"/>
              </a:lnSpc>
            </a:pPr>
            <a:endParaRPr b="0" lang="en-US" sz="2000" spc="-1" strike="noStrike">
              <a:solidFill>
                <a:srgbClr val="272727"/>
              </a:solidFill>
              <a:uFill>
                <a:solidFill>
                  <a:srgbClr val="ffffff"/>
                </a:solidFill>
              </a:uFill>
              <a:latin typeface="Verdana"/>
            </a:endParaRPr>
          </a:p>
          <a:p>
            <a:pPr>
              <a:lnSpc>
                <a:spcPct val="100000"/>
              </a:lnSpc>
            </a:pPr>
            <a:endParaRPr b="0" lang="en-US" sz="2000" spc="-1" strike="noStrike">
              <a:solidFill>
                <a:srgbClr val="272727"/>
              </a:solidFill>
              <a:uFill>
                <a:solidFill>
                  <a:srgbClr val="ffffff"/>
                </a:solidFill>
              </a:uFill>
              <a:latin typeface="Verdana"/>
            </a:endParaRPr>
          </a:p>
        </p:txBody>
      </p:sp>
      <p:sp>
        <p:nvSpPr>
          <p:cNvPr id="139" name="TextShape 3"/>
          <p:cNvSpPr txBox="1"/>
          <p:nvPr/>
        </p:nvSpPr>
        <p:spPr>
          <a:xfrm>
            <a:off x="8370720" y="6582960"/>
            <a:ext cx="772920" cy="230040"/>
          </a:xfrm>
          <a:prstGeom prst="rect">
            <a:avLst/>
          </a:prstGeom>
          <a:noFill/>
          <a:ln>
            <a:noFill/>
          </a:ln>
        </p:spPr>
        <p:txBody>
          <a:bodyPr/>
          <a:p>
            <a:pPr algn="r">
              <a:lnSpc>
                <a:spcPct val="100000"/>
              </a:lnSpc>
            </a:pPr>
            <a:fld id="{A206CA8D-8FDE-457C-85D1-D5C426EC7763}" type="slidenum">
              <a:rPr b="1" lang="en-US" sz="700" spc="-1" strike="noStrike">
                <a:solidFill>
                  <a:srgbClr val="00678f"/>
                </a:solidFill>
                <a:uFill>
                  <a:solidFill>
                    <a:srgbClr val="ffffff"/>
                  </a:solidFill>
                </a:uFill>
                <a:latin typeface="Verdana"/>
                <a:ea typeface="MS PGothic"/>
              </a:rPr>
              <a:t>&lt;number&gt;</a:t>
            </a:fld>
            <a:endParaRPr b="0" lang="en-US" sz="1400" spc="-1" strike="noStrike">
              <a:solidFill>
                <a:srgbClr val="000000"/>
              </a:solidFill>
              <a:uFill>
                <a:solidFill>
                  <a:srgbClr val="ffffff"/>
                </a:solidFill>
              </a:uFill>
              <a:latin typeface="Times New Roman"/>
            </a:endParaRPr>
          </a:p>
        </p:txBody>
      </p:sp>
    </p:spTree>
  </p:cSld>
  <p:transition>
    <p:fade/>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473040" y="197280"/>
            <a:ext cx="7594200" cy="456840"/>
          </a:xfrm>
          <a:prstGeom prst="rect">
            <a:avLst/>
          </a:prstGeom>
          <a:noFill/>
          <a:ln>
            <a:noFill/>
          </a:ln>
        </p:spPr>
        <p:txBody>
          <a:bodyPr anchor="ctr"/>
          <a:p>
            <a:pPr>
              <a:lnSpc>
                <a:spcPct val="100000"/>
              </a:lnSpc>
            </a:pPr>
            <a:r>
              <a:rPr b="0" lang="en-US" sz="2600" spc="-1" strike="noStrike">
                <a:solidFill>
                  <a:srgbClr val="272727"/>
                </a:solidFill>
                <a:uFill>
                  <a:solidFill>
                    <a:srgbClr val="ffffff"/>
                  </a:solidFill>
                </a:uFill>
                <a:latin typeface="Verdana"/>
                <a:ea typeface="MS PGothic"/>
              </a:rPr>
              <a:t>Conclusion</a:t>
            </a:r>
            <a:endParaRPr b="0" lang="en-US" sz="1800" spc="-1" strike="noStrike">
              <a:solidFill>
                <a:srgbClr val="272727"/>
              </a:solidFill>
              <a:uFill>
                <a:solidFill>
                  <a:srgbClr val="ffffff"/>
                </a:solidFill>
              </a:uFill>
              <a:latin typeface="Verdana"/>
            </a:endParaRPr>
          </a:p>
        </p:txBody>
      </p:sp>
      <p:sp>
        <p:nvSpPr>
          <p:cNvPr id="141" name="TextShape 2"/>
          <p:cNvSpPr txBox="1"/>
          <p:nvPr/>
        </p:nvSpPr>
        <p:spPr>
          <a:xfrm>
            <a:off x="473040" y="976680"/>
            <a:ext cx="8464320" cy="4868640"/>
          </a:xfrm>
          <a:prstGeom prst="rect">
            <a:avLst/>
          </a:prstGeom>
          <a:noFill/>
          <a:ln>
            <a:noFill/>
          </a:ln>
        </p:spPr>
        <p:txBody>
          <a:bodyPr/>
          <a:p>
            <a:pPr>
              <a:lnSpc>
                <a:spcPct val="100000"/>
              </a:lnSpc>
            </a:pPr>
            <a:endParaRPr b="0" lang="en-US" sz="2000" spc="-1" strike="noStrike">
              <a:solidFill>
                <a:srgbClr val="272727"/>
              </a:solidFill>
              <a:uFill>
                <a:solidFill>
                  <a:srgbClr val="ffffff"/>
                </a:solidFill>
              </a:uFill>
              <a:latin typeface="Verdana"/>
            </a:endParaRPr>
          </a:p>
          <a:p>
            <a:pPr>
              <a:lnSpc>
                <a:spcPct val="100000"/>
              </a:lnSpc>
            </a:pPr>
            <a:endParaRPr b="0" lang="en-US" sz="2000" spc="-1" strike="noStrike">
              <a:solidFill>
                <a:srgbClr val="272727"/>
              </a:solidFill>
              <a:uFill>
                <a:solidFill>
                  <a:srgbClr val="ffffff"/>
                </a:solidFill>
              </a:uFill>
              <a:latin typeface="Verdana"/>
            </a:endParaRPr>
          </a:p>
          <a:p>
            <a:pPr>
              <a:lnSpc>
                <a:spcPct val="100000"/>
              </a:lnSpc>
            </a:pPr>
            <a:endParaRPr b="0" lang="en-US" sz="2000" spc="-1" strike="noStrike">
              <a:solidFill>
                <a:srgbClr val="272727"/>
              </a:solidFill>
              <a:uFill>
                <a:solidFill>
                  <a:srgbClr val="ffffff"/>
                </a:solidFill>
              </a:uFill>
              <a:latin typeface="Verdana"/>
            </a:endParaRPr>
          </a:p>
          <a:p>
            <a:pPr>
              <a:lnSpc>
                <a:spcPct val="100000"/>
              </a:lnSpc>
            </a:pPr>
            <a:endParaRPr b="0" lang="en-US" sz="2000" spc="-1" strike="noStrike">
              <a:solidFill>
                <a:srgbClr val="272727"/>
              </a:solidFill>
              <a:uFill>
                <a:solidFill>
                  <a:srgbClr val="ffffff"/>
                </a:solidFill>
              </a:uFill>
              <a:latin typeface="Verdana"/>
            </a:endParaRPr>
          </a:p>
          <a:p>
            <a:pPr>
              <a:lnSpc>
                <a:spcPct val="100000"/>
              </a:lnSpc>
            </a:pPr>
            <a:r>
              <a:rPr b="0" lang="en-US" sz="1600" spc="-1" strike="noStrike">
                <a:solidFill>
                  <a:srgbClr val="272727"/>
                </a:solidFill>
                <a:uFill>
                  <a:solidFill>
                    <a:srgbClr val="ffffff"/>
                  </a:solidFill>
                </a:uFill>
                <a:latin typeface="Verdana"/>
                <a:ea typeface="MS PGothic"/>
              </a:rPr>
              <a:t>With networking becoming faster, smartphones getting smarter and more powerful and people daring more to connect to their loved ones and new people like never before, we jump into the old and saturated instant messaging market to provide them the solution they really need to make this dream easier to realize without a single unreasonable restriction. We make it FUN and keep these conversations and moments safe so that they may never lose them when they don’t want to. </a:t>
            </a:r>
            <a:endParaRPr b="0" lang="en-US" sz="2000" spc="-1" strike="noStrike">
              <a:solidFill>
                <a:srgbClr val="272727"/>
              </a:solidFill>
              <a:uFill>
                <a:solidFill>
                  <a:srgbClr val="ffffff"/>
                </a:solidFill>
              </a:uFill>
              <a:latin typeface="Verdana"/>
            </a:endParaRPr>
          </a:p>
          <a:p>
            <a:pPr>
              <a:lnSpc>
                <a:spcPct val="100000"/>
              </a:lnSpc>
            </a:pPr>
            <a:endParaRPr b="0" lang="en-US" sz="2000" spc="-1" strike="noStrike">
              <a:solidFill>
                <a:srgbClr val="272727"/>
              </a:solidFill>
              <a:uFill>
                <a:solidFill>
                  <a:srgbClr val="ffffff"/>
                </a:solidFill>
              </a:uFill>
              <a:latin typeface="Verdana"/>
            </a:endParaRPr>
          </a:p>
          <a:p>
            <a:pPr>
              <a:lnSpc>
                <a:spcPct val="100000"/>
              </a:lnSpc>
            </a:pPr>
            <a:endParaRPr b="0" lang="en-US" sz="2000" spc="-1" strike="noStrike">
              <a:solidFill>
                <a:srgbClr val="272727"/>
              </a:solidFill>
              <a:uFill>
                <a:solidFill>
                  <a:srgbClr val="ffffff"/>
                </a:solidFill>
              </a:uFill>
              <a:latin typeface="Verdana"/>
            </a:endParaRPr>
          </a:p>
          <a:p>
            <a:pPr>
              <a:lnSpc>
                <a:spcPct val="100000"/>
              </a:lnSpc>
            </a:pPr>
            <a:endParaRPr b="0" lang="en-US" sz="2000" spc="-1" strike="noStrike">
              <a:solidFill>
                <a:srgbClr val="272727"/>
              </a:solidFill>
              <a:uFill>
                <a:solidFill>
                  <a:srgbClr val="ffffff"/>
                </a:solidFill>
              </a:uFill>
              <a:latin typeface="Verdana"/>
            </a:endParaRPr>
          </a:p>
          <a:p>
            <a:pPr algn="ctr">
              <a:lnSpc>
                <a:spcPct val="100000"/>
              </a:lnSpc>
            </a:pPr>
            <a:r>
              <a:rPr b="1" lang="en-US" sz="1100" spc="-1" strike="noStrike">
                <a:solidFill>
                  <a:srgbClr val="272727"/>
                </a:solidFill>
                <a:uFill>
                  <a:solidFill>
                    <a:srgbClr val="ffffff"/>
                  </a:solidFill>
                </a:uFill>
                <a:latin typeface="Verdana"/>
                <a:ea typeface="MS PGothic"/>
              </a:rPr>
              <a:t>“</a:t>
            </a:r>
            <a:r>
              <a:rPr b="1" lang="en-US" sz="1100" spc="-1" strike="noStrike">
                <a:solidFill>
                  <a:srgbClr val="272727"/>
                </a:solidFill>
                <a:uFill>
                  <a:solidFill>
                    <a:srgbClr val="ffffff"/>
                  </a:solidFill>
                </a:uFill>
                <a:latin typeface="Verdana"/>
                <a:ea typeface="MS PGothic"/>
              </a:rPr>
              <a:t>BRINGING CONVERSATIONS TO LIFE</a:t>
            </a:r>
            <a:r>
              <a:rPr b="0" lang="en-US" sz="1100" spc="-1" strike="noStrike">
                <a:solidFill>
                  <a:srgbClr val="272727"/>
                </a:solidFill>
                <a:uFill>
                  <a:solidFill>
                    <a:srgbClr val="ffffff"/>
                  </a:solidFill>
                </a:uFill>
                <a:latin typeface="Verdana"/>
                <a:ea typeface="MS PGothic"/>
              </a:rPr>
              <a:t>”</a:t>
            </a:r>
            <a:endParaRPr b="0" lang="en-US" sz="2000" spc="-1" strike="noStrike">
              <a:solidFill>
                <a:srgbClr val="272727"/>
              </a:solidFill>
              <a:uFill>
                <a:solidFill>
                  <a:srgbClr val="ffffff"/>
                </a:solidFill>
              </a:uFill>
              <a:latin typeface="Verdana"/>
            </a:endParaRPr>
          </a:p>
        </p:txBody>
      </p:sp>
      <p:sp>
        <p:nvSpPr>
          <p:cNvPr id="142" name="TextShape 3"/>
          <p:cNvSpPr txBox="1"/>
          <p:nvPr/>
        </p:nvSpPr>
        <p:spPr>
          <a:xfrm>
            <a:off x="8370720" y="6582960"/>
            <a:ext cx="772920" cy="230040"/>
          </a:xfrm>
          <a:prstGeom prst="rect">
            <a:avLst/>
          </a:prstGeom>
          <a:noFill/>
          <a:ln>
            <a:noFill/>
          </a:ln>
        </p:spPr>
        <p:txBody>
          <a:bodyPr/>
          <a:p>
            <a:pPr algn="r">
              <a:lnSpc>
                <a:spcPct val="100000"/>
              </a:lnSpc>
            </a:pPr>
            <a:fld id="{C24A6740-AAB4-4E88-B2CA-7340AD74F7BD}" type="slidenum">
              <a:rPr b="1" lang="en-US" sz="700" spc="-1" strike="noStrike">
                <a:solidFill>
                  <a:srgbClr val="00678f"/>
                </a:solidFill>
                <a:uFill>
                  <a:solidFill>
                    <a:srgbClr val="ffffff"/>
                  </a:solidFill>
                </a:uFill>
                <a:latin typeface="Verdana"/>
                <a:ea typeface="MS PGothic"/>
              </a:rPr>
              <a:t>&lt;number&gt;</a:t>
            </a:fld>
            <a:endParaRPr b="0" lang="en-US" sz="1400" spc="-1" strike="noStrike">
              <a:solidFill>
                <a:srgbClr val="000000"/>
              </a:solidFill>
              <a:uFill>
                <a:solidFill>
                  <a:srgbClr val="ffffff"/>
                </a:solidFill>
              </a:uFill>
              <a:latin typeface="Times New Roman"/>
            </a:endParaRPr>
          </a:p>
        </p:txBody>
      </p:sp>
    </p:spTree>
  </p:cSld>
  <p:transition>
    <p:fade/>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8335440" y="6645960"/>
            <a:ext cx="772920" cy="230040"/>
          </a:xfrm>
          <a:prstGeom prst="rect">
            <a:avLst/>
          </a:prstGeom>
          <a:noFill/>
          <a:ln>
            <a:noFill/>
          </a:ln>
        </p:spPr>
        <p:txBody>
          <a:bodyPr/>
          <a:p>
            <a:pPr algn="r">
              <a:lnSpc>
                <a:spcPct val="100000"/>
              </a:lnSpc>
            </a:pPr>
            <a:fld id="{0801CDD5-52CC-4538-A054-D2A084C98655}" type="slidenum">
              <a:rPr b="1" lang="en-US" sz="700" spc="-1" strike="noStrike">
                <a:solidFill>
                  <a:srgbClr val="00678f"/>
                </a:solidFill>
                <a:uFill>
                  <a:solidFill>
                    <a:srgbClr val="ffffff"/>
                  </a:solidFill>
                </a:uFill>
                <a:latin typeface="Verdana"/>
                <a:ea typeface="MS PGothic"/>
              </a:rPr>
              <a:t>&lt;number&gt;</a:t>
            </a:fld>
            <a:endParaRPr b="0" lang="en-US" sz="1400" spc="-1" strike="noStrike">
              <a:solidFill>
                <a:srgbClr val="000000"/>
              </a:solidFill>
              <a:uFill>
                <a:solidFill>
                  <a:srgbClr val="ffffff"/>
                </a:solidFill>
              </a:uFill>
              <a:latin typeface="Times New Roman"/>
            </a:endParaRPr>
          </a:p>
        </p:txBody>
      </p:sp>
      <p:sp>
        <p:nvSpPr>
          <p:cNvPr id="144" name="TextShape 2"/>
          <p:cNvSpPr txBox="1"/>
          <p:nvPr/>
        </p:nvSpPr>
        <p:spPr>
          <a:xfrm>
            <a:off x="696240" y="5429160"/>
            <a:ext cx="6618600" cy="1428480"/>
          </a:xfrm>
          <a:prstGeom prst="rect">
            <a:avLst/>
          </a:prstGeom>
          <a:solidFill>
            <a:srgbClr val="ffb300"/>
          </a:solidFill>
          <a:ln>
            <a:noFill/>
          </a:ln>
        </p:spPr>
        <p:txBody>
          <a:bodyPr lIns="450000" anchor="ctr"/>
          <a:p>
            <a:pPr>
              <a:lnSpc>
                <a:spcPct val="100000"/>
              </a:lnSpc>
            </a:pPr>
            <a:r>
              <a:rPr b="1" lang="en-US" sz="2800" spc="-1" strike="noStrike">
                <a:solidFill>
                  <a:srgbClr val="272727"/>
                </a:solidFill>
                <a:uFill>
                  <a:solidFill>
                    <a:srgbClr val="ffffff"/>
                  </a:solidFill>
                </a:uFill>
                <a:latin typeface="Verdana"/>
                <a:ea typeface="MS PGothic"/>
              </a:rPr>
              <a:t>Thank You</a:t>
            </a:r>
            <a:endParaRPr b="0" lang="en-US" sz="1800" spc="-1" strike="noStrike">
              <a:solidFill>
                <a:srgbClr val="272727"/>
              </a:solidFill>
              <a:uFill>
                <a:solidFill>
                  <a:srgbClr val="ffffff"/>
                </a:solidFill>
              </a:uFill>
              <a:latin typeface="Verdana"/>
            </a:endParaRPr>
          </a:p>
        </p:txBody>
      </p:sp>
    </p:spTree>
  </p:cSld>
  <p:transition>
    <p:fade/>
  </p:transition>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368640" y="197280"/>
            <a:ext cx="7698960" cy="509040"/>
          </a:xfrm>
          <a:prstGeom prst="rect">
            <a:avLst/>
          </a:prstGeom>
          <a:noFill/>
          <a:ln>
            <a:noFill/>
          </a:ln>
        </p:spPr>
        <p:txBody>
          <a:bodyPr anchor="ctr"/>
          <a:p>
            <a:pPr>
              <a:lnSpc>
                <a:spcPct val="100000"/>
              </a:lnSpc>
            </a:pPr>
            <a:r>
              <a:rPr b="0" lang="en-US" sz="2000" spc="-1" strike="noStrike">
                <a:solidFill>
                  <a:srgbClr val="272727"/>
                </a:solidFill>
                <a:uFill>
                  <a:solidFill>
                    <a:srgbClr val="ffffff"/>
                  </a:solidFill>
                </a:uFill>
                <a:latin typeface="Verdana"/>
                <a:ea typeface="MS PGothic"/>
              </a:rPr>
              <a:t>Introduction of Team Members</a:t>
            </a:r>
            <a:endParaRPr b="0" lang="en-US" sz="1800" spc="-1" strike="noStrike">
              <a:solidFill>
                <a:srgbClr val="272727"/>
              </a:solidFill>
              <a:uFill>
                <a:solidFill>
                  <a:srgbClr val="ffffff"/>
                </a:solidFill>
              </a:uFill>
              <a:latin typeface="Verdana"/>
            </a:endParaRPr>
          </a:p>
        </p:txBody>
      </p:sp>
      <p:sp>
        <p:nvSpPr>
          <p:cNvPr id="99" name="TextShape 2"/>
          <p:cNvSpPr txBox="1"/>
          <p:nvPr/>
        </p:nvSpPr>
        <p:spPr>
          <a:xfrm>
            <a:off x="8370720" y="6582960"/>
            <a:ext cx="772920" cy="230040"/>
          </a:xfrm>
          <a:prstGeom prst="rect">
            <a:avLst/>
          </a:prstGeom>
          <a:noFill/>
          <a:ln>
            <a:noFill/>
          </a:ln>
        </p:spPr>
        <p:txBody>
          <a:bodyPr/>
          <a:p>
            <a:pPr algn="r">
              <a:lnSpc>
                <a:spcPct val="100000"/>
              </a:lnSpc>
            </a:pPr>
            <a:fld id="{7BC4EAF5-FD13-482C-A680-C9A5D60FA838}" type="slidenum">
              <a:rPr b="1" lang="en-US" sz="700" spc="-1" strike="noStrike">
                <a:solidFill>
                  <a:srgbClr val="00678f"/>
                </a:solidFill>
                <a:uFill>
                  <a:solidFill>
                    <a:srgbClr val="ffffff"/>
                  </a:solidFill>
                </a:uFill>
                <a:latin typeface="Verdana"/>
                <a:ea typeface="MS PGothic"/>
              </a:rPr>
              <a:t>&lt;number&gt;</a:t>
            </a:fld>
            <a:endParaRPr b="0" lang="en-US" sz="1400" spc="-1" strike="noStrike">
              <a:solidFill>
                <a:srgbClr val="000000"/>
              </a:solidFill>
              <a:uFill>
                <a:solidFill>
                  <a:srgbClr val="ffffff"/>
                </a:solidFill>
              </a:uFill>
              <a:latin typeface="Times New Roman"/>
            </a:endParaRPr>
          </a:p>
        </p:txBody>
      </p:sp>
      <p:sp>
        <p:nvSpPr>
          <p:cNvPr id="100" name="CustomShape 3"/>
          <p:cNvSpPr/>
          <p:nvPr/>
        </p:nvSpPr>
        <p:spPr>
          <a:xfrm>
            <a:off x="368640" y="1200960"/>
            <a:ext cx="4286160" cy="913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272727"/>
                </a:solidFill>
                <a:uFill>
                  <a:solidFill>
                    <a:srgbClr val="ffffff"/>
                  </a:solidFill>
                </a:uFill>
                <a:latin typeface="Verdana"/>
              </a:rPr>
              <a:t>Name:Aminu Abdul Manaf</a:t>
            </a:r>
            <a:r>
              <a:rPr b="0" lang="en-US" sz="1800" spc="-1" strike="noStrike">
                <a:solidFill>
                  <a:srgbClr val="272727"/>
                </a:solidFill>
                <a:uFill>
                  <a:solidFill>
                    <a:srgbClr val="ffffff"/>
                  </a:solidFill>
                </a:uFill>
                <a:latin typeface="Verdana"/>
              </a:rPr>
              <a:t>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272727"/>
                </a:solidFill>
                <a:uFill>
                  <a:solidFill>
                    <a:srgbClr val="ffffff"/>
                  </a:solidFill>
                </a:uFill>
                <a:latin typeface="Verdana"/>
              </a:rPr>
              <a:t>Email: afolanyaaminu@gmail.com</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272727"/>
                </a:solidFill>
                <a:uFill>
                  <a:solidFill>
                    <a:srgbClr val="ffffff"/>
                  </a:solidFill>
                </a:uFill>
                <a:latin typeface="Verdana"/>
              </a:rPr>
              <a:t>Phone No. 0266349205</a:t>
            </a:r>
            <a:endParaRPr b="0" lang="en-US" sz="1800" spc="-1" strike="noStrike">
              <a:solidFill>
                <a:srgbClr val="000000"/>
              </a:solidFill>
              <a:uFill>
                <a:solidFill>
                  <a:srgbClr val="ffffff"/>
                </a:solidFill>
              </a:uFill>
              <a:latin typeface="Arial"/>
            </a:endParaRPr>
          </a:p>
        </p:txBody>
      </p:sp>
      <p:sp>
        <p:nvSpPr>
          <p:cNvPr id="101" name="CustomShape 4"/>
          <p:cNvSpPr/>
          <p:nvPr/>
        </p:nvSpPr>
        <p:spPr>
          <a:xfrm>
            <a:off x="368640" y="2412360"/>
            <a:ext cx="3124800" cy="913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272727"/>
                </a:solidFill>
                <a:uFill>
                  <a:solidFill>
                    <a:srgbClr val="ffffff"/>
                  </a:solidFill>
                </a:uFill>
                <a:latin typeface="Verdana"/>
              </a:rPr>
              <a:t>Name:</a:t>
            </a:r>
            <a:r>
              <a:rPr b="0" lang="en-US" sz="1800" spc="-1" strike="noStrike">
                <a:solidFill>
                  <a:srgbClr val="272727"/>
                </a:solidFill>
                <a:uFill>
                  <a:solidFill>
                    <a:srgbClr val="ffffff"/>
                  </a:solidFill>
                </a:uFill>
                <a:latin typeface="Verdana"/>
              </a:rPr>
              <a:t>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272727"/>
                </a:solidFill>
                <a:uFill>
                  <a:solidFill>
                    <a:srgbClr val="ffffff"/>
                  </a:solidFill>
                </a:uFill>
                <a:latin typeface="Verdana"/>
              </a:rPr>
              <a:t>Email</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272727"/>
                </a:solidFill>
                <a:uFill>
                  <a:solidFill>
                    <a:srgbClr val="ffffff"/>
                  </a:solidFill>
                </a:uFill>
                <a:latin typeface="Verdana"/>
              </a:rPr>
              <a:t>Phone No.</a:t>
            </a:r>
            <a:endParaRPr b="0" lang="en-US" sz="1800" spc="-1" strike="noStrike">
              <a:solidFill>
                <a:srgbClr val="000000"/>
              </a:solidFill>
              <a:uFill>
                <a:solidFill>
                  <a:srgbClr val="ffffff"/>
                </a:solidFill>
              </a:uFill>
              <a:latin typeface="Arial"/>
            </a:endParaRPr>
          </a:p>
        </p:txBody>
      </p:sp>
      <p:sp>
        <p:nvSpPr>
          <p:cNvPr id="102" name="CustomShape 5"/>
          <p:cNvSpPr/>
          <p:nvPr/>
        </p:nvSpPr>
        <p:spPr>
          <a:xfrm>
            <a:off x="368640" y="3623760"/>
            <a:ext cx="3124800" cy="913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272727"/>
                </a:solidFill>
                <a:uFill>
                  <a:solidFill>
                    <a:srgbClr val="ffffff"/>
                  </a:solidFill>
                </a:uFill>
                <a:latin typeface="Verdana"/>
              </a:rPr>
              <a:t>Name:</a:t>
            </a:r>
            <a:r>
              <a:rPr b="0" lang="en-US" sz="1800" spc="-1" strike="noStrike">
                <a:solidFill>
                  <a:srgbClr val="272727"/>
                </a:solidFill>
                <a:uFill>
                  <a:solidFill>
                    <a:srgbClr val="ffffff"/>
                  </a:solidFill>
                </a:uFill>
                <a:latin typeface="Verdana"/>
              </a:rPr>
              <a:t>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272727"/>
                </a:solidFill>
                <a:uFill>
                  <a:solidFill>
                    <a:srgbClr val="ffffff"/>
                  </a:solidFill>
                </a:uFill>
                <a:latin typeface="Verdana"/>
              </a:rPr>
              <a:t>Email</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272727"/>
                </a:solidFill>
                <a:uFill>
                  <a:solidFill>
                    <a:srgbClr val="ffffff"/>
                  </a:solidFill>
                </a:uFill>
                <a:latin typeface="Verdana"/>
              </a:rPr>
              <a:t>Phone No.</a:t>
            </a:r>
            <a:endParaRPr b="0" lang="en-US" sz="1800" spc="-1" strike="noStrike">
              <a:solidFill>
                <a:srgbClr val="000000"/>
              </a:solidFill>
              <a:uFill>
                <a:solidFill>
                  <a:srgbClr val="ffffff"/>
                </a:solidFill>
              </a:uFill>
              <a:latin typeface="Arial"/>
            </a:endParaRPr>
          </a:p>
        </p:txBody>
      </p:sp>
      <p:sp>
        <p:nvSpPr>
          <p:cNvPr id="103" name="CustomShape 6"/>
          <p:cNvSpPr/>
          <p:nvPr/>
        </p:nvSpPr>
        <p:spPr>
          <a:xfrm>
            <a:off x="368640" y="4741200"/>
            <a:ext cx="5117400" cy="913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272727"/>
                </a:solidFill>
                <a:uFill>
                  <a:solidFill>
                    <a:srgbClr val="ffffff"/>
                  </a:solidFill>
                </a:uFill>
                <a:latin typeface="Verdana"/>
              </a:rPr>
              <a:t>Institution: Freelance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272727"/>
                </a:solidFill>
                <a:uFill>
                  <a:solidFill>
                    <a:srgbClr val="ffffff"/>
                  </a:solidFill>
                </a:uFill>
                <a:latin typeface="Verdana"/>
              </a:rPr>
              <a:t>Supervisor:</a:t>
            </a:r>
            <a:r>
              <a:rPr b="0" lang="en-US" sz="1800" spc="-1" strike="noStrike">
                <a:solidFill>
                  <a:srgbClr val="272727"/>
                </a:solidFill>
                <a:uFill>
                  <a:solidFill>
                    <a:srgbClr val="ffffff"/>
                  </a:solidFill>
                </a:uFill>
                <a:latin typeface="Verdana"/>
              </a:rPr>
              <a:t>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272727"/>
                </a:solidFill>
                <a:uFill>
                  <a:solidFill>
                    <a:srgbClr val="ffffff"/>
                  </a:solidFill>
                </a:uFill>
                <a:latin typeface="Verdana"/>
              </a:rPr>
              <a:t>Location/City:Ho</a:t>
            </a:r>
            <a:endParaRPr b="0" lang="en-US" sz="1800" spc="-1" strike="noStrike">
              <a:solidFill>
                <a:srgbClr val="000000"/>
              </a:solidFill>
              <a:uFill>
                <a:solidFill>
                  <a:srgbClr val="ffffff"/>
                </a:solidFill>
              </a:uFill>
              <a:latin typeface="Arial"/>
            </a:endParaRPr>
          </a:p>
        </p:txBody>
      </p:sp>
    </p:spTree>
  </p:cSld>
  <p:transition>
    <p:fad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473040" y="197280"/>
            <a:ext cx="7594200" cy="509040"/>
          </a:xfrm>
          <a:prstGeom prst="rect">
            <a:avLst/>
          </a:prstGeom>
          <a:noFill/>
          <a:ln>
            <a:noFill/>
          </a:ln>
        </p:spPr>
        <p:txBody>
          <a:bodyPr anchor="ctr"/>
          <a:p>
            <a:pPr>
              <a:lnSpc>
                <a:spcPct val="100000"/>
              </a:lnSpc>
            </a:pPr>
            <a:r>
              <a:rPr b="0" lang="en-US" sz="2000" spc="-1" strike="noStrike">
                <a:solidFill>
                  <a:srgbClr val="272727"/>
                </a:solidFill>
                <a:uFill>
                  <a:solidFill>
                    <a:srgbClr val="ffffff"/>
                  </a:solidFill>
                </a:uFill>
                <a:latin typeface="Verdana"/>
                <a:ea typeface="MS PGothic"/>
              </a:rPr>
              <a:t>Problem Statement</a:t>
            </a:r>
            <a:endParaRPr b="0" lang="en-US" sz="1800" spc="-1" strike="noStrike">
              <a:solidFill>
                <a:srgbClr val="272727"/>
              </a:solidFill>
              <a:uFill>
                <a:solidFill>
                  <a:srgbClr val="ffffff"/>
                </a:solidFill>
              </a:uFill>
              <a:latin typeface="Verdana"/>
            </a:endParaRPr>
          </a:p>
        </p:txBody>
      </p:sp>
      <p:sp>
        <p:nvSpPr>
          <p:cNvPr id="105" name="TextShape 2"/>
          <p:cNvSpPr txBox="1"/>
          <p:nvPr/>
        </p:nvSpPr>
        <p:spPr>
          <a:xfrm>
            <a:off x="473040" y="955800"/>
            <a:ext cx="8464320" cy="4889520"/>
          </a:xfrm>
          <a:prstGeom prst="rect">
            <a:avLst/>
          </a:prstGeom>
          <a:noFill/>
          <a:ln>
            <a:noFill/>
          </a:ln>
        </p:spPr>
        <p:txBody>
          <a:bodyPr/>
          <a:p>
            <a:pPr algn="ctr">
              <a:lnSpc>
                <a:spcPct val="100000"/>
              </a:lnSpc>
            </a:pPr>
            <a:endParaRPr b="0" lang="en-US" sz="2000" spc="-1" strike="noStrike">
              <a:solidFill>
                <a:srgbClr val="272727"/>
              </a:solidFill>
              <a:uFill>
                <a:solidFill>
                  <a:srgbClr val="ffffff"/>
                </a:solidFill>
              </a:uFill>
              <a:latin typeface="Verdana"/>
            </a:endParaRPr>
          </a:p>
          <a:p>
            <a:pPr algn="ctr">
              <a:lnSpc>
                <a:spcPct val="100000"/>
              </a:lnSpc>
            </a:pPr>
            <a:endParaRPr b="0" lang="en-US" sz="2000" spc="-1" strike="noStrike">
              <a:solidFill>
                <a:srgbClr val="272727"/>
              </a:solidFill>
              <a:uFill>
                <a:solidFill>
                  <a:srgbClr val="ffffff"/>
                </a:solidFill>
              </a:uFill>
              <a:latin typeface="Verdana"/>
            </a:endParaRPr>
          </a:p>
          <a:p>
            <a:pPr>
              <a:lnSpc>
                <a:spcPct val="100000"/>
              </a:lnSpc>
            </a:pPr>
            <a:r>
              <a:rPr b="1" lang="en-US" sz="1800" spc="-1" strike="noStrike">
                <a:solidFill>
                  <a:srgbClr val="272727"/>
                </a:solidFill>
                <a:uFill>
                  <a:solidFill>
                    <a:srgbClr val="ffffff"/>
                  </a:solidFill>
                </a:uFill>
                <a:latin typeface="Verdana"/>
                <a:ea typeface="MS PGothic"/>
              </a:rPr>
              <a:t>Instant messaging </a:t>
            </a:r>
            <a:r>
              <a:rPr b="0" lang="en-US" sz="1800" spc="-1" strike="noStrike">
                <a:solidFill>
                  <a:srgbClr val="272727"/>
                </a:solidFill>
                <a:uFill>
                  <a:solidFill>
                    <a:srgbClr val="ffffff"/>
                  </a:solidFill>
                </a:uFill>
                <a:latin typeface="Verdana"/>
                <a:ea typeface="MS PGothic"/>
              </a:rPr>
              <a:t>is not a new thing, unfortunately for the long time it has been around, users still have very limited control of their conversations with their loved ones or if they have at all, can do very little even with today’s powerful phones, better networking and software platform support</a:t>
            </a:r>
            <a:r>
              <a:rPr b="0" lang="en-US" sz="2400" spc="-1" strike="noStrike">
                <a:solidFill>
                  <a:srgbClr val="272727"/>
                </a:solidFill>
                <a:uFill>
                  <a:solidFill>
                    <a:srgbClr val="ffffff"/>
                  </a:solidFill>
                </a:uFill>
                <a:latin typeface="Verdana"/>
                <a:ea typeface="MS PGothic"/>
              </a:rPr>
              <a:t>. </a:t>
            </a:r>
            <a:endParaRPr b="0" lang="en-US" sz="2000" spc="-1" strike="noStrike">
              <a:solidFill>
                <a:srgbClr val="272727"/>
              </a:solidFill>
              <a:uFill>
                <a:solidFill>
                  <a:srgbClr val="ffffff"/>
                </a:solidFill>
              </a:uFill>
              <a:latin typeface="Verdana"/>
            </a:endParaRPr>
          </a:p>
          <a:p>
            <a:pPr algn="ctr">
              <a:lnSpc>
                <a:spcPct val="100000"/>
              </a:lnSpc>
            </a:pPr>
            <a:endParaRPr b="0" lang="en-US" sz="2000" spc="-1" strike="noStrike">
              <a:solidFill>
                <a:srgbClr val="272727"/>
              </a:solidFill>
              <a:uFill>
                <a:solidFill>
                  <a:srgbClr val="ffffff"/>
                </a:solidFill>
              </a:uFill>
              <a:latin typeface="Verdana"/>
            </a:endParaRPr>
          </a:p>
          <a:p>
            <a:pPr algn="ctr">
              <a:lnSpc>
                <a:spcPct val="100000"/>
              </a:lnSpc>
            </a:pPr>
            <a:endParaRPr b="0" lang="en-US" sz="2000" spc="-1" strike="noStrike">
              <a:solidFill>
                <a:srgbClr val="272727"/>
              </a:solidFill>
              <a:uFill>
                <a:solidFill>
                  <a:srgbClr val="ffffff"/>
                </a:solidFill>
              </a:uFill>
              <a:latin typeface="Verdana"/>
            </a:endParaRPr>
          </a:p>
          <a:p>
            <a:pPr algn="ctr">
              <a:lnSpc>
                <a:spcPct val="100000"/>
              </a:lnSpc>
            </a:pPr>
            <a:endParaRPr b="0" lang="en-US" sz="2000" spc="-1" strike="noStrike">
              <a:solidFill>
                <a:srgbClr val="272727"/>
              </a:solidFill>
              <a:uFill>
                <a:solidFill>
                  <a:srgbClr val="ffffff"/>
                </a:solidFill>
              </a:uFill>
              <a:latin typeface="Verdana"/>
            </a:endParaRPr>
          </a:p>
          <a:p>
            <a:pPr algn="ctr">
              <a:lnSpc>
                <a:spcPct val="100000"/>
              </a:lnSpc>
            </a:pPr>
            <a:r>
              <a:rPr b="1" lang="en-US" sz="1600" spc="-1" strike="noStrike">
                <a:solidFill>
                  <a:srgbClr val="272727"/>
                </a:solidFill>
                <a:uFill>
                  <a:solidFill>
                    <a:srgbClr val="ffffff"/>
                  </a:solidFill>
                </a:uFill>
                <a:latin typeface="Verdana"/>
                <a:ea typeface="MS PGothic"/>
              </a:rPr>
              <a:t>“</a:t>
            </a:r>
            <a:r>
              <a:rPr b="1" lang="en-US" sz="1600" spc="-1" strike="noStrike">
                <a:solidFill>
                  <a:srgbClr val="272727"/>
                </a:solidFill>
                <a:uFill>
                  <a:solidFill>
                    <a:srgbClr val="ffffff"/>
                  </a:solidFill>
                </a:uFill>
                <a:latin typeface="Verdana"/>
                <a:ea typeface="MS PGothic"/>
              </a:rPr>
              <a:t>BRINGING CONVERSATIONS TO LIFE</a:t>
            </a:r>
            <a:r>
              <a:rPr b="0" lang="en-US" sz="1600" spc="-1" strike="noStrike">
                <a:solidFill>
                  <a:srgbClr val="272727"/>
                </a:solidFill>
                <a:uFill>
                  <a:solidFill>
                    <a:srgbClr val="ffffff"/>
                  </a:solidFill>
                </a:uFill>
                <a:latin typeface="Verdana"/>
                <a:ea typeface="MS PGothic"/>
              </a:rPr>
              <a:t>”</a:t>
            </a:r>
            <a:endParaRPr b="0" lang="en-US" sz="2000" spc="-1" strike="noStrike">
              <a:solidFill>
                <a:srgbClr val="272727"/>
              </a:solidFill>
              <a:uFill>
                <a:solidFill>
                  <a:srgbClr val="ffffff"/>
                </a:solidFill>
              </a:uFill>
              <a:latin typeface="Verdana"/>
            </a:endParaRPr>
          </a:p>
        </p:txBody>
      </p:sp>
      <p:sp>
        <p:nvSpPr>
          <p:cNvPr id="106" name="TextShape 3"/>
          <p:cNvSpPr txBox="1"/>
          <p:nvPr/>
        </p:nvSpPr>
        <p:spPr>
          <a:xfrm>
            <a:off x="8370720" y="6582960"/>
            <a:ext cx="772920" cy="230040"/>
          </a:xfrm>
          <a:prstGeom prst="rect">
            <a:avLst/>
          </a:prstGeom>
          <a:noFill/>
          <a:ln>
            <a:noFill/>
          </a:ln>
        </p:spPr>
        <p:txBody>
          <a:bodyPr/>
          <a:p>
            <a:pPr algn="r">
              <a:lnSpc>
                <a:spcPct val="100000"/>
              </a:lnSpc>
            </a:pPr>
            <a:fld id="{A7D97CC6-404B-41A4-88B8-D0B9393E8DF6}" type="slidenum">
              <a:rPr b="1" lang="en-US" sz="700" spc="-1" strike="noStrike">
                <a:solidFill>
                  <a:srgbClr val="00678f"/>
                </a:solidFill>
                <a:uFill>
                  <a:solidFill>
                    <a:srgbClr val="ffffff"/>
                  </a:solidFill>
                </a:uFill>
                <a:latin typeface="Verdana"/>
                <a:ea typeface="MS PGothic"/>
              </a:rPr>
              <a:t>&lt;number&gt;</a:t>
            </a:fld>
            <a:endParaRPr b="0" lang="en-US" sz="1400" spc="-1" strike="noStrike">
              <a:solidFill>
                <a:srgbClr val="000000"/>
              </a:solidFill>
              <a:uFill>
                <a:solidFill>
                  <a:srgbClr val="ffffff"/>
                </a:solidFill>
              </a:uFill>
              <a:latin typeface="Times New Roman"/>
            </a:endParaRPr>
          </a:p>
        </p:txBody>
      </p:sp>
    </p:spTree>
  </p:cSld>
  <p:transition>
    <p:fad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473040" y="197280"/>
            <a:ext cx="7594200" cy="509040"/>
          </a:xfrm>
          <a:prstGeom prst="rect">
            <a:avLst/>
          </a:prstGeom>
          <a:noFill/>
          <a:ln>
            <a:noFill/>
          </a:ln>
        </p:spPr>
        <p:txBody>
          <a:bodyPr anchor="ctr"/>
          <a:p>
            <a:pPr>
              <a:lnSpc>
                <a:spcPct val="100000"/>
              </a:lnSpc>
            </a:pPr>
            <a:r>
              <a:rPr b="0" lang="en-US" sz="2000" spc="-1" strike="noStrike">
                <a:solidFill>
                  <a:srgbClr val="272727"/>
                </a:solidFill>
                <a:uFill>
                  <a:solidFill>
                    <a:srgbClr val="ffffff"/>
                  </a:solidFill>
                </a:uFill>
                <a:latin typeface="Verdana"/>
                <a:ea typeface="MS PGothic"/>
              </a:rPr>
              <a:t>Concept</a:t>
            </a:r>
            <a:endParaRPr b="0" lang="en-US" sz="1800" spc="-1" strike="noStrike">
              <a:solidFill>
                <a:srgbClr val="272727"/>
              </a:solidFill>
              <a:uFill>
                <a:solidFill>
                  <a:srgbClr val="ffffff"/>
                </a:solidFill>
              </a:uFill>
              <a:latin typeface="Verdana"/>
            </a:endParaRPr>
          </a:p>
        </p:txBody>
      </p:sp>
      <p:sp>
        <p:nvSpPr>
          <p:cNvPr id="108" name="TextShape 2"/>
          <p:cNvSpPr txBox="1"/>
          <p:nvPr/>
        </p:nvSpPr>
        <p:spPr>
          <a:xfrm>
            <a:off x="473040" y="955800"/>
            <a:ext cx="8464320" cy="4889520"/>
          </a:xfrm>
          <a:prstGeom prst="rect">
            <a:avLst/>
          </a:prstGeom>
          <a:noFill/>
          <a:ln>
            <a:noFill/>
          </a:ln>
        </p:spPr>
        <p:txBody>
          <a:bodyPr/>
          <a:p>
            <a:pPr algn="ctr">
              <a:lnSpc>
                <a:spcPct val="100000"/>
              </a:lnSpc>
            </a:pPr>
            <a:endParaRPr b="0" lang="en-US" sz="2000" spc="-1" strike="noStrike">
              <a:solidFill>
                <a:srgbClr val="272727"/>
              </a:solidFill>
              <a:uFill>
                <a:solidFill>
                  <a:srgbClr val="ffffff"/>
                </a:solidFill>
              </a:uFill>
              <a:latin typeface="Verdana"/>
            </a:endParaRPr>
          </a:p>
          <a:p>
            <a:pPr algn="ctr">
              <a:lnSpc>
                <a:spcPct val="100000"/>
              </a:lnSpc>
            </a:pPr>
            <a:endParaRPr b="0" lang="en-US" sz="2000" spc="-1" strike="noStrike">
              <a:solidFill>
                <a:srgbClr val="272727"/>
              </a:solidFill>
              <a:uFill>
                <a:solidFill>
                  <a:srgbClr val="ffffff"/>
                </a:solidFill>
              </a:uFill>
              <a:latin typeface="Verdana"/>
            </a:endParaRPr>
          </a:p>
          <a:p>
            <a:pPr algn="ctr">
              <a:lnSpc>
                <a:spcPct val="100000"/>
              </a:lnSpc>
            </a:pPr>
            <a:endParaRPr b="0" lang="en-US" sz="2000" spc="-1" strike="noStrike">
              <a:solidFill>
                <a:srgbClr val="272727"/>
              </a:solidFill>
              <a:uFill>
                <a:solidFill>
                  <a:srgbClr val="ffffff"/>
                </a:solidFill>
              </a:uFill>
              <a:latin typeface="Verdana"/>
            </a:endParaRPr>
          </a:p>
          <a:p>
            <a:pPr algn="ctr">
              <a:lnSpc>
                <a:spcPct val="100000"/>
              </a:lnSpc>
            </a:pPr>
            <a:r>
              <a:rPr b="0" lang="en-US" sz="2000" spc="-1" strike="noStrike">
                <a:solidFill>
                  <a:srgbClr val="272727"/>
                </a:solidFill>
                <a:uFill>
                  <a:solidFill>
                    <a:srgbClr val="ffffff"/>
                  </a:solidFill>
                </a:uFill>
                <a:latin typeface="Verdana"/>
                <a:ea typeface="MS PGothic"/>
              </a:rPr>
              <a:t>Yennkasa  is a re-think of Instant messaging from the ground up. It’s built with the conversations people have in the real world in mind. But it does not carry along their pesky real world limitations. It attempts to do what is expected of an instant messenger </a:t>
            </a:r>
            <a:r>
              <a:rPr b="1" lang="en-US" sz="2000" spc="-1" strike="noStrike">
                <a:solidFill>
                  <a:srgbClr val="272727"/>
                </a:solidFill>
                <a:uFill>
                  <a:solidFill>
                    <a:srgbClr val="ffffff"/>
                  </a:solidFill>
                </a:uFill>
                <a:latin typeface="Verdana"/>
                <a:ea typeface="MS PGothic"/>
              </a:rPr>
              <a:t>Today</a:t>
            </a:r>
            <a:r>
              <a:rPr b="0" lang="en-US" sz="2000" spc="-1" strike="noStrike">
                <a:solidFill>
                  <a:srgbClr val="272727"/>
                </a:solidFill>
                <a:uFill>
                  <a:solidFill>
                    <a:srgbClr val="ffffff"/>
                  </a:solidFill>
                </a:uFill>
                <a:latin typeface="Verdana"/>
                <a:ea typeface="MS PGothic"/>
              </a:rPr>
              <a:t>.</a:t>
            </a:r>
            <a:endParaRPr b="0" lang="en-US" sz="2000" spc="-1" strike="noStrike">
              <a:solidFill>
                <a:srgbClr val="272727"/>
              </a:solidFill>
              <a:uFill>
                <a:solidFill>
                  <a:srgbClr val="ffffff"/>
                </a:solidFill>
              </a:uFill>
              <a:latin typeface="Verdana"/>
            </a:endParaRPr>
          </a:p>
          <a:p>
            <a:pPr algn="ctr">
              <a:lnSpc>
                <a:spcPct val="100000"/>
              </a:lnSpc>
            </a:pPr>
            <a:endParaRPr b="0" lang="en-US" sz="2000" spc="-1" strike="noStrike">
              <a:solidFill>
                <a:srgbClr val="272727"/>
              </a:solidFill>
              <a:uFill>
                <a:solidFill>
                  <a:srgbClr val="ffffff"/>
                </a:solidFill>
              </a:uFill>
              <a:latin typeface="Verdana"/>
            </a:endParaRPr>
          </a:p>
          <a:p>
            <a:pPr algn="ctr">
              <a:lnSpc>
                <a:spcPct val="100000"/>
              </a:lnSpc>
            </a:pPr>
            <a:endParaRPr b="0" lang="en-US" sz="2000" spc="-1" strike="noStrike">
              <a:solidFill>
                <a:srgbClr val="272727"/>
              </a:solidFill>
              <a:uFill>
                <a:solidFill>
                  <a:srgbClr val="ffffff"/>
                </a:solidFill>
              </a:uFill>
              <a:latin typeface="Verdana"/>
            </a:endParaRPr>
          </a:p>
          <a:p>
            <a:pPr algn="ctr">
              <a:lnSpc>
                <a:spcPct val="100000"/>
              </a:lnSpc>
            </a:pPr>
            <a:endParaRPr b="0" lang="en-US" sz="2000" spc="-1" strike="noStrike">
              <a:solidFill>
                <a:srgbClr val="272727"/>
              </a:solidFill>
              <a:uFill>
                <a:solidFill>
                  <a:srgbClr val="ffffff"/>
                </a:solidFill>
              </a:uFill>
              <a:latin typeface="Verdana"/>
            </a:endParaRPr>
          </a:p>
          <a:p>
            <a:pPr algn="ctr">
              <a:lnSpc>
                <a:spcPct val="100000"/>
              </a:lnSpc>
            </a:pPr>
            <a:r>
              <a:rPr b="1" lang="en-US" sz="1600" spc="-1" strike="noStrike">
                <a:solidFill>
                  <a:srgbClr val="272727"/>
                </a:solidFill>
                <a:uFill>
                  <a:solidFill>
                    <a:srgbClr val="ffffff"/>
                  </a:solidFill>
                </a:uFill>
                <a:latin typeface="Verdana"/>
                <a:ea typeface="MS PGothic"/>
              </a:rPr>
              <a:t>“</a:t>
            </a:r>
            <a:r>
              <a:rPr b="1" lang="en-US" sz="1600" spc="-1" strike="noStrike">
                <a:solidFill>
                  <a:srgbClr val="272727"/>
                </a:solidFill>
                <a:uFill>
                  <a:solidFill>
                    <a:srgbClr val="ffffff"/>
                  </a:solidFill>
                </a:uFill>
                <a:latin typeface="Verdana"/>
                <a:ea typeface="MS PGothic"/>
              </a:rPr>
              <a:t>BRINGING CONVERSATIONS TO LIFE</a:t>
            </a:r>
            <a:r>
              <a:rPr b="0" lang="en-US" sz="1600" spc="-1" strike="noStrike">
                <a:solidFill>
                  <a:srgbClr val="272727"/>
                </a:solidFill>
                <a:uFill>
                  <a:solidFill>
                    <a:srgbClr val="ffffff"/>
                  </a:solidFill>
                </a:uFill>
                <a:latin typeface="Verdana"/>
                <a:ea typeface="MS PGothic"/>
              </a:rPr>
              <a:t>”</a:t>
            </a:r>
            <a:endParaRPr b="0" lang="en-US" sz="2000" spc="-1" strike="noStrike">
              <a:solidFill>
                <a:srgbClr val="272727"/>
              </a:solidFill>
              <a:uFill>
                <a:solidFill>
                  <a:srgbClr val="ffffff"/>
                </a:solidFill>
              </a:uFill>
              <a:latin typeface="Verdana"/>
            </a:endParaRPr>
          </a:p>
          <a:p>
            <a:pPr algn="ctr">
              <a:lnSpc>
                <a:spcPct val="100000"/>
              </a:lnSpc>
            </a:pPr>
            <a:endParaRPr b="0" lang="en-US" sz="2000" spc="-1" strike="noStrike">
              <a:solidFill>
                <a:srgbClr val="272727"/>
              </a:solidFill>
              <a:uFill>
                <a:solidFill>
                  <a:srgbClr val="ffffff"/>
                </a:solidFill>
              </a:uFill>
              <a:latin typeface="Verdana"/>
            </a:endParaRPr>
          </a:p>
          <a:p>
            <a:pPr algn="ctr">
              <a:lnSpc>
                <a:spcPct val="100000"/>
              </a:lnSpc>
            </a:pPr>
            <a:endParaRPr b="0" lang="en-US" sz="2000" spc="-1" strike="noStrike">
              <a:solidFill>
                <a:srgbClr val="272727"/>
              </a:solidFill>
              <a:uFill>
                <a:solidFill>
                  <a:srgbClr val="ffffff"/>
                </a:solidFill>
              </a:uFill>
              <a:latin typeface="Verdana"/>
            </a:endParaRPr>
          </a:p>
          <a:p>
            <a:pPr algn="ctr">
              <a:lnSpc>
                <a:spcPct val="100000"/>
              </a:lnSpc>
            </a:pPr>
            <a:endParaRPr b="0" lang="en-US" sz="2000" spc="-1" strike="noStrike">
              <a:solidFill>
                <a:srgbClr val="272727"/>
              </a:solidFill>
              <a:uFill>
                <a:solidFill>
                  <a:srgbClr val="ffffff"/>
                </a:solidFill>
              </a:uFill>
              <a:latin typeface="Verdana"/>
            </a:endParaRPr>
          </a:p>
          <a:p>
            <a:pPr algn="ctr">
              <a:lnSpc>
                <a:spcPct val="100000"/>
              </a:lnSpc>
            </a:pPr>
            <a:endParaRPr b="0" lang="en-US" sz="2000" spc="-1" strike="noStrike">
              <a:solidFill>
                <a:srgbClr val="272727"/>
              </a:solidFill>
              <a:uFill>
                <a:solidFill>
                  <a:srgbClr val="ffffff"/>
                </a:solidFill>
              </a:uFill>
              <a:latin typeface="Verdana"/>
            </a:endParaRPr>
          </a:p>
          <a:p>
            <a:pPr algn="ctr">
              <a:lnSpc>
                <a:spcPct val="100000"/>
              </a:lnSpc>
            </a:pPr>
            <a:endParaRPr b="0" lang="en-US" sz="2000" spc="-1" strike="noStrike">
              <a:solidFill>
                <a:srgbClr val="272727"/>
              </a:solidFill>
              <a:uFill>
                <a:solidFill>
                  <a:srgbClr val="ffffff"/>
                </a:solidFill>
              </a:uFill>
              <a:latin typeface="Verdana"/>
            </a:endParaRPr>
          </a:p>
        </p:txBody>
      </p:sp>
      <p:sp>
        <p:nvSpPr>
          <p:cNvPr id="109" name="TextShape 3"/>
          <p:cNvSpPr txBox="1"/>
          <p:nvPr/>
        </p:nvSpPr>
        <p:spPr>
          <a:xfrm>
            <a:off x="8370720" y="6582960"/>
            <a:ext cx="772920" cy="230040"/>
          </a:xfrm>
          <a:prstGeom prst="rect">
            <a:avLst/>
          </a:prstGeom>
          <a:noFill/>
          <a:ln>
            <a:noFill/>
          </a:ln>
        </p:spPr>
        <p:txBody>
          <a:bodyPr/>
          <a:p>
            <a:pPr algn="r">
              <a:lnSpc>
                <a:spcPct val="100000"/>
              </a:lnSpc>
            </a:pPr>
            <a:endParaRPr b="0" lang="en-US" sz="1400" spc="-1" strike="noStrike">
              <a:solidFill>
                <a:srgbClr val="000000"/>
              </a:solidFill>
              <a:uFill>
                <a:solidFill>
                  <a:srgbClr val="ffffff"/>
                </a:solidFill>
              </a:uFill>
              <a:latin typeface="Times New Roman"/>
            </a:endParaRPr>
          </a:p>
          <a:p>
            <a:pPr algn="r">
              <a:lnSpc>
                <a:spcPct val="100000"/>
              </a:lnSpc>
            </a:pPr>
            <a:endParaRPr b="0" lang="en-US" sz="1400" spc="-1" strike="noStrike">
              <a:solidFill>
                <a:srgbClr val="000000"/>
              </a:solidFill>
              <a:uFill>
                <a:solidFill>
                  <a:srgbClr val="ffffff"/>
                </a:solidFill>
              </a:uFill>
              <a:latin typeface="Times New Roman"/>
            </a:endParaRPr>
          </a:p>
        </p:txBody>
      </p:sp>
    </p:spTree>
  </p:cSld>
  <p:transition>
    <p:fad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473040" y="197280"/>
            <a:ext cx="7594200" cy="509040"/>
          </a:xfrm>
          <a:prstGeom prst="rect">
            <a:avLst/>
          </a:prstGeom>
          <a:noFill/>
          <a:ln>
            <a:noFill/>
          </a:ln>
        </p:spPr>
        <p:txBody>
          <a:bodyPr anchor="ctr"/>
          <a:p>
            <a:pPr>
              <a:lnSpc>
                <a:spcPct val="100000"/>
              </a:lnSpc>
            </a:pPr>
            <a:r>
              <a:rPr b="0" lang="en-US" sz="2000" spc="-1" strike="noStrike">
                <a:solidFill>
                  <a:srgbClr val="272727"/>
                </a:solidFill>
                <a:uFill>
                  <a:solidFill>
                    <a:srgbClr val="ffffff"/>
                  </a:solidFill>
                </a:uFill>
                <a:latin typeface="Verdana"/>
                <a:ea typeface="MS PGothic"/>
              </a:rPr>
              <a:t>How the app works</a:t>
            </a:r>
            <a:endParaRPr b="0" lang="en-US" sz="1800" spc="-1" strike="noStrike">
              <a:solidFill>
                <a:srgbClr val="272727"/>
              </a:solidFill>
              <a:uFill>
                <a:solidFill>
                  <a:srgbClr val="ffffff"/>
                </a:solidFill>
              </a:uFill>
              <a:latin typeface="Verdana"/>
            </a:endParaRPr>
          </a:p>
        </p:txBody>
      </p:sp>
      <p:sp>
        <p:nvSpPr>
          <p:cNvPr id="111" name="TextShape 2"/>
          <p:cNvSpPr txBox="1"/>
          <p:nvPr/>
        </p:nvSpPr>
        <p:spPr>
          <a:xfrm>
            <a:off x="473040" y="955800"/>
            <a:ext cx="8464320" cy="4889520"/>
          </a:xfrm>
          <a:prstGeom prst="rect">
            <a:avLst/>
          </a:prstGeom>
          <a:noFill/>
          <a:ln>
            <a:noFill/>
          </a:ln>
        </p:spPr>
        <p:txBody>
          <a:bodyPr/>
          <a:p>
            <a:pPr>
              <a:lnSpc>
                <a:spcPct val="100000"/>
              </a:lnSpc>
            </a:pPr>
            <a:r>
              <a:rPr b="1" lang="en-US" sz="2000" spc="-1" strike="noStrike">
                <a:solidFill>
                  <a:srgbClr val="3d3d3d"/>
                </a:solidFill>
                <a:uFill>
                  <a:solidFill>
                    <a:srgbClr val="ffffff"/>
                  </a:solidFill>
                </a:uFill>
                <a:latin typeface="Verdana"/>
                <a:ea typeface="MS PGothic"/>
              </a:rPr>
              <a:t>WITH YENNKASA MESSENGER USERS CAN</a:t>
            </a:r>
            <a:endParaRPr b="0" lang="en-US" sz="2000" spc="-1" strike="noStrike">
              <a:solidFill>
                <a:srgbClr val="272727"/>
              </a:solidFill>
              <a:uFill>
                <a:solidFill>
                  <a:srgbClr val="ffffff"/>
                </a:solidFill>
              </a:uFill>
              <a:latin typeface="Verdana"/>
            </a:endParaRPr>
          </a:p>
          <a:p>
            <a:pPr marL="228600" indent="-228240">
              <a:lnSpc>
                <a:spcPct val="100000"/>
              </a:lnSpc>
              <a:buClr>
                <a:srgbClr val="ffbe00"/>
              </a:buClr>
              <a:buSzPct val="120000"/>
              <a:buFont typeface="Symbol" charset="2"/>
              <a:buChar char=""/>
            </a:pPr>
            <a:r>
              <a:rPr b="0" lang="en-US" sz="1400" spc="-1" strike="noStrike">
                <a:solidFill>
                  <a:srgbClr val="272727"/>
                </a:solidFill>
                <a:uFill>
                  <a:solidFill>
                    <a:srgbClr val="ffffff"/>
                  </a:solidFill>
                </a:uFill>
                <a:latin typeface="Verdana"/>
                <a:ea typeface="MS PGothic"/>
              </a:rPr>
              <a:t>Text loved ones securely and quickly</a:t>
            </a:r>
            <a:endParaRPr b="0" lang="en-US" sz="2000" spc="-1" strike="noStrike">
              <a:solidFill>
                <a:srgbClr val="272727"/>
              </a:solidFill>
              <a:uFill>
                <a:solidFill>
                  <a:srgbClr val="ffffff"/>
                </a:solidFill>
              </a:uFill>
              <a:latin typeface="Verdana"/>
            </a:endParaRPr>
          </a:p>
          <a:p>
            <a:pPr marL="228600" indent="-228240">
              <a:lnSpc>
                <a:spcPct val="100000"/>
              </a:lnSpc>
              <a:buClr>
                <a:srgbClr val="ffbe00"/>
              </a:buClr>
              <a:buSzPct val="120000"/>
              <a:buFont typeface="Symbol" charset="2"/>
              <a:buChar char=""/>
            </a:pPr>
            <a:r>
              <a:rPr b="0" lang="en-US" sz="1400" spc="-1" strike="noStrike">
                <a:solidFill>
                  <a:srgbClr val="272727"/>
                </a:solidFill>
                <a:uFill>
                  <a:solidFill>
                    <a:srgbClr val="ffffff"/>
                  </a:solidFill>
                </a:uFill>
                <a:latin typeface="Verdana"/>
                <a:ea typeface="MS PGothic"/>
              </a:rPr>
              <a:t>Voice/video call their best friends</a:t>
            </a:r>
            <a:endParaRPr b="0" lang="en-US" sz="2000" spc="-1" strike="noStrike">
              <a:solidFill>
                <a:srgbClr val="272727"/>
              </a:solidFill>
              <a:uFill>
                <a:solidFill>
                  <a:srgbClr val="ffffff"/>
                </a:solidFill>
              </a:uFill>
              <a:latin typeface="Verdana"/>
            </a:endParaRPr>
          </a:p>
          <a:p>
            <a:pPr marL="228600" indent="-228240">
              <a:lnSpc>
                <a:spcPct val="100000"/>
              </a:lnSpc>
              <a:buClr>
                <a:srgbClr val="ffbe00"/>
              </a:buClr>
              <a:buSzPct val="120000"/>
              <a:buFont typeface="Symbol" charset="2"/>
              <a:buChar char=""/>
            </a:pPr>
            <a:r>
              <a:rPr b="0" lang="en-US" sz="1400" spc="-1" strike="noStrike">
                <a:solidFill>
                  <a:srgbClr val="272727"/>
                </a:solidFill>
                <a:uFill>
                  <a:solidFill>
                    <a:srgbClr val="ffffff"/>
                  </a:solidFill>
                </a:uFill>
                <a:latin typeface="Verdana"/>
                <a:ea typeface="MS PGothic"/>
              </a:rPr>
              <a:t>Powerful group messaging support</a:t>
            </a:r>
            <a:endParaRPr b="0" lang="en-US" sz="2000" spc="-1" strike="noStrike">
              <a:solidFill>
                <a:srgbClr val="272727"/>
              </a:solidFill>
              <a:uFill>
                <a:solidFill>
                  <a:srgbClr val="ffffff"/>
                </a:solidFill>
              </a:uFill>
              <a:latin typeface="Verdana"/>
            </a:endParaRPr>
          </a:p>
          <a:p>
            <a:pPr marL="228600" indent="-228240">
              <a:lnSpc>
                <a:spcPct val="100000"/>
              </a:lnSpc>
              <a:buClr>
                <a:srgbClr val="ffbe00"/>
              </a:buClr>
              <a:buSzPct val="120000"/>
              <a:buFont typeface="Symbol" charset="2"/>
              <a:buChar char=""/>
            </a:pPr>
            <a:r>
              <a:rPr b="0" lang="en-US" sz="1400" spc="-1" strike="noStrike">
                <a:solidFill>
                  <a:srgbClr val="272727"/>
                </a:solidFill>
                <a:uFill>
                  <a:solidFill>
                    <a:srgbClr val="ffffff"/>
                  </a:solidFill>
                </a:uFill>
                <a:latin typeface="Verdana"/>
                <a:ea typeface="MS PGothic"/>
              </a:rPr>
              <a:t>Cancel sending messages</a:t>
            </a:r>
            <a:endParaRPr b="0" lang="en-US" sz="2000" spc="-1" strike="noStrike">
              <a:solidFill>
                <a:srgbClr val="272727"/>
              </a:solidFill>
              <a:uFill>
                <a:solidFill>
                  <a:srgbClr val="ffffff"/>
                </a:solidFill>
              </a:uFill>
              <a:latin typeface="Verdana"/>
            </a:endParaRPr>
          </a:p>
          <a:p>
            <a:pPr marL="228600" indent="-228240">
              <a:lnSpc>
                <a:spcPct val="100000"/>
              </a:lnSpc>
              <a:buClr>
                <a:srgbClr val="ffbe00"/>
              </a:buClr>
              <a:buSzPct val="120000"/>
              <a:buFont typeface="Symbol" charset="2"/>
              <a:buChar char=""/>
            </a:pPr>
            <a:r>
              <a:rPr b="0" lang="en-US" sz="1400" spc="-1" strike="noStrike">
                <a:solidFill>
                  <a:srgbClr val="272727"/>
                </a:solidFill>
                <a:uFill>
                  <a:solidFill>
                    <a:srgbClr val="ffffff"/>
                  </a:solidFill>
                </a:uFill>
                <a:latin typeface="Verdana"/>
                <a:ea typeface="MS PGothic"/>
              </a:rPr>
              <a:t>Revert sent messages until they are read</a:t>
            </a:r>
            <a:endParaRPr b="0" lang="en-US" sz="2000" spc="-1" strike="noStrike">
              <a:solidFill>
                <a:srgbClr val="272727"/>
              </a:solidFill>
              <a:uFill>
                <a:solidFill>
                  <a:srgbClr val="ffffff"/>
                </a:solidFill>
              </a:uFill>
              <a:latin typeface="Verdana"/>
            </a:endParaRPr>
          </a:p>
          <a:p>
            <a:pPr marL="228600" indent="-228240">
              <a:lnSpc>
                <a:spcPct val="100000"/>
              </a:lnSpc>
              <a:buClr>
                <a:srgbClr val="ffbe00"/>
              </a:buClr>
              <a:buSzPct val="120000"/>
              <a:buFont typeface="Symbol" charset="2"/>
              <a:buChar char=""/>
            </a:pPr>
            <a:r>
              <a:rPr b="0" lang="en-US" sz="1400" spc="-1" strike="noStrike">
                <a:solidFill>
                  <a:srgbClr val="272727"/>
                </a:solidFill>
                <a:uFill>
                  <a:solidFill>
                    <a:srgbClr val="ffffff"/>
                  </a:solidFill>
                </a:uFill>
                <a:latin typeface="Verdana"/>
                <a:ea typeface="MS PGothic"/>
              </a:rPr>
              <a:t>Edit sent messages </a:t>
            </a:r>
            <a:endParaRPr b="0" lang="en-US" sz="2000" spc="-1" strike="noStrike">
              <a:solidFill>
                <a:srgbClr val="272727"/>
              </a:solidFill>
              <a:uFill>
                <a:solidFill>
                  <a:srgbClr val="ffffff"/>
                </a:solidFill>
              </a:uFill>
              <a:latin typeface="Verdana"/>
            </a:endParaRPr>
          </a:p>
          <a:p>
            <a:pPr marL="228600" indent="-228240">
              <a:lnSpc>
                <a:spcPct val="100000"/>
              </a:lnSpc>
              <a:buClr>
                <a:srgbClr val="ffbe00"/>
              </a:buClr>
              <a:buSzPct val="120000"/>
              <a:buFont typeface="Symbol" charset="2"/>
              <a:buChar char=""/>
            </a:pPr>
            <a:r>
              <a:rPr b="0" lang="en-US" sz="1400" spc="-1" strike="noStrike">
                <a:solidFill>
                  <a:srgbClr val="272727"/>
                </a:solidFill>
                <a:uFill>
                  <a:solidFill>
                    <a:srgbClr val="ffffff"/>
                  </a:solidFill>
                </a:uFill>
                <a:latin typeface="Verdana"/>
                <a:ea typeface="MS PGothic"/>
              </a:rPr>
              <a:t>Lock sensitive conversations. No need for 3</a:t>
            </a:r>
            <a:r>
              <a:rPr b="0" lang="en-US" sz="1400" spc="-1" strike="noStrike" baseline="30000">
                <a:solidFill>
                  <a:srgbClr val="272727"/>
                </a:solidFill>
                <a:uFill>
                  <a:solidFill>
                    <a:srgbClr val="ffffff"/>
                  </a:solidFill>
                </a:uFill>
                <a:latin typeface="Verdana"/>
                <a:ea typeface="MS PGothic"/>
              </a:rPr>
              <a:t>rd</a:t>
            </a:r>
            <a:r>
              <a:rPr b="0" lang="en-US" sz="1400" spc="-1" strike="noStrike">
                <a:solidFill>
                  <a:srgbClr val="272727"/>
                </a:solidFill>
                <a:uFill>
                  <a:solidFill>
                    <a:srgbClr val="ffffff"/>
                  </a:solidFill>
                </a:uFill>
                <a:latin typeface="Verdana"/>
                <a:ea typeface="MS PGothic"/>
              </a:rPr>
              <a:t> party apps.</a:t>
            </a:r>
            <a:endParaRPr b="0" lang="en-US" sz="2000" spc="-1" strike="noStrike">
              <a:solidFill>
                <a:srgbClr val="272727"/>
              </a:solidFill>
              <a:uFill>
                <a:solidFill>
                  <a:srgbClr val="ffffff"/>
                </a:solidFill>
              </a:uFill>
              <a:latin typeface="Verdana"/>
            </a:endParaRPr>
          </a:p>
          <a:p>
            <a:pPr marL="228600" indent="-228240">
              <a:lnSpc>
                <a:spcPct val="100000"/>
              </a:lnSpc>
              <a:buClr>
                <a:srgbClr val="ffbe00"/>
              </a:buClr>
              <a:buSzPct val="120000"/>
              <a:buFont typeface="Symbol" charset="2"/>
              <a:buChar char=""/>
            </a:pPr>
            <a:r>
              <a:rPr b="0" lang="en-US" sz="1400" spc="-1" strike="noStrike">
                <a:solidFill>
                  <a:srgbClr val="272727"/>
                </a:solidFill>
                <a:uFill>
                  <a:solidFill>
                    <a:srgbClr val="ffffff"/>
                  </a:solidFill>
                </a:uFill>
                <a:latin typeface="Verdana"/>
                <a:ea typeface="MS PGothic"/>
              </a:rPr>
              <a:t>Block users</a:t>
            </a:r>
            <a:endParaRPr b="0" lang="en-US" sz="2000" spc="-1" strike="noStrike">
              <a:solidFill>
                <a:srgbClr val="272727"/>
              </a:solidFill>
              <a:uFill>
                <a:solidFill>
                  <a:srgbClr val="ffffff"/>
                </a:solidFill>
              </a:uFill>
              <a:latin typeface="Verdana"/>
            </a:endParaRPr>
          </a:p>
          <a:p>
            <a:pPr marL="228600" indent="-228240">
              <a:lnSpc>
                <a:spcPct val="100000"/>
              </a:lnSpc>
              <a:buClr>
                <a:srgbClr val="ffbe00"/>
              </a:buClr>
              <a:buSzPct val="120000"/>
              <a:buFont typeface="Symbol" charset="2"/>
              <a:buChar char=""/>
            </a:pPr>
            <a:r>
              <a:rPr b="0" lang="en-US" sz="1400" spc="-1" strike="noStrike">
                <a:solidFill>
                  <a:srgbClr val="272727"/>
                </a:solidFill>
                <a:uFill>
                  <a:solidFill>
                    <a:srgbClr val="ffffff"/>
                  </a:solidFill>
                </a:uFill>
                <a:latin typeface="Verdana"/>
                <a:ea typeface="MS PGothic"/>
              </a:rPr>
              <a:t>Backup their conversations safely and passively in the cloud</a:t>
            </a:r>
            <a:endParaRPr b="0" lang="en-US" sz="2000" spc="-1" strike="noStrike">
              <a:solidFill>
                <a:srgbClr val="272727"/>
              </a:solidFill>
              <a:uFill>
                <a:solidFill>
                  <a:srgbClr val="ffffff"/>
                </a:solidFill>
              </a:uFill>
              <a:latin typeface="Verdana"/>
            </a:endParaRPr>
          </a:p>
          <a:p>
            <a:pPr marL="228600" indent="-228240">
              <a:lnSpc>
                <a:spcPct val="100000"/>
              </a:lnSpc>
              <a:buClr>
                <a:srgbClr val="ffbe00"/>
              </a:buClr>
              <a:buSzPct val="120000"/>
              <a:buFont typeface="Symbol" charset="2"/>
              <a:buChar char=""/>
            </a:pPr>
            <a:r>
              <a:rPr b="0" lang="en-US" sz="1400" spc="-1" strike="noStrike">
                <a:solidFill>
                  <a:srgbClr val="272727"/>
                </a:solidFill>
                <a:uFill>
                  <a:solidFill>
                    <a:srgbClr val="ffffff"/>
                  </a:solidFill>
                </a:uFill>
                <a:latin typeface="Verdana"/>
                <a:ea typeface="MS PGothic"/>
              </a:rPr>
              <a:t>Export conversations in readable formats like html and pdf not just raw text!</a:t>
            </a:r>
            <a:endParaRPr b="0" lang="en-US" sz="2000" spc="-1" strike="noStrike">
              <a:solidFill>
                <a:srgbClr val="272727"/>
              </a:solidFill>
              <a:uFill>
                <a:solidFill>
                  <a:srgbClr val="ffffff"/>
                </a:solidFill>
              </a:uFill>
              <a:latin typeface="Verdana"/>
            </a:endParaRPr>
          </a:p>
          <a:p>
            <a:pPr marL="228600" indent="-228240">
              <a:lnSpc>
                <a:spcPct val="100000"/>
              </a:lnSpc>
              <a:buClr>
                <a:srgbClr val="ffbe00"/>
              </a:buClr>
              <a:buSzPct val="120000"/>
              <a:buFont typeface="Symbol" charset="2"/>
              <a:buChar char=""/>
            </a:pPr>
            <a:r>
              <a:rPr b="0" lang="en-US" sz="1400" spc="-1" strike="noStrike">
                <a:solidFill>
                  <a:srgbClr val="272727"/>
                </a:solidFill>
                <a:uFill>
                  <a:solidFill>
                    <a:srgbClr val="ffffff"/>
                  </a:solidFill>
                </a:uFill>
                <a:latin typeface="Verdana"/>
                <a:ea typeface="MS PGothic"/>
              </a:rPr>
              <a:t>Send any file type</a:t>
            </a:r>
            <a:endParaRPr b="0" lang="en-US" sz="2000" spc="-1" strike="noStrike">
              <a:solidFill>
                <a:srgbClr val="272727"/>
              </a:solidFill>
              <a:uFill>
                <a:solidFill>
                  <a:srgbClr val="ffffff"/>
                </a:solidFill>
              </a:uFill>
              <a:latin typeface="Verdana"/>
            </a:endParaRPr>
          </a:p>
          <a:p>
            <a:pPr marL="228600" indent="-228240">
              <a:lnSpc>
                <a:spcPct val="100000"/>
              </a:lnSpc>
              <a:buClr>
                <a:srgbClr val="ffbe00"/>
              </a:buClr>
              <a:buSzPct val="120000"/>
              <a:buFont typeface="Symbol" charset="2"/>
              <a:buChar char=""/>
            </a:pPr>
            <a:r>
              <a:rPr b="0" lang="en-US" sz="1400" spc="-1" strike="noStrike">
                <a:solidFill>
                  <a:srgbClr val="272727"/>
                </a:solidFill>
                <a:uFill>
                  <a:solidFill>
                    <a:srgbClr val="ffffff"/>
                  </a:solidFill>
                </a:uFill>
                <a:latin typeface="Verdana"/>
                <a:ea typeface="MS PGothic"/>
              </a:rPr>
              <a:t>Find new people who are not in their address book to start conversations.</a:t>
            </a:r>
            <a:endParaRPr b="0" lang="en-US" sz="2000" spc="-1" strike="noStrike">
              <a:solidFill>
                <a:srgbClr val="272727"/>
              </a:solidFill>
              <a:uFill>
                <a:solidFill>
                  <a:srgbClr val="ffffff"/>
                </a:solidFill>
              </a:uFill>
              <a:latin typeface="Verdana"/>
            </a:endParaRPr>
          </a:p>
          <a:p>
            <a:pPr marL="228600" indent="-228240">
              <a:lnSpc>
                <a:spcPct val="100000"/>
              </a:lnSpc>
              <a:buClr>
                <a:srgbClr val="ffbe00"/>
              </a:buClr>
              <a:buSzPct val="120000"/>
              <a:buFont typeface="Symbol" charset="2"/>
              <a:buChar char=""/>
            </a:pPr>
            <a:r>
              <a:rPr b="0" lang="en-US" sz="1400" spc="-1" strike="noStrike">
                <a:solidFill>
                  <a:srgbClr val="272727"/>
                </a:solidFill>
                <a:uFill>
                  <a:solidFill>
                    <a:srgbClr val="ffffff"/>
                  </a:solidFill>
                </a:uFill>
                <a:latin typeface="Verdana"/>
                <a:ea typeface="MS PGothic"/>
              </a:rPr>
              <a:t>Multi-Device support</a:t>
            </a:r>
            <a:endParaRPr b="0" lang="en-US" sz="2000" spc="-1" strike="noStrike">
              <a:solidFill>
                <a:srgbClr val="272727"/>
              </a:solidFill>
              <a:uFill>
                <a:solidFill>
                  <a:srgbClr val="ffffff"/>
                </a:solidFill>
              </a:uFill>
              <a:latin typeface="Verdana"/>
            </a:endParaRPr>
          </a:p>
          <a:p>
            <a:pPr marL="228600" indent="-228240">
              <a:lnSpc>
                <a:spcPct val="100000"/>
              </a:lnSpc>
              <a:buClr>
                <a:srgbClr val="ffbe00"/>
              </a:buClr>
              <a:buSzPct val="120000"/>
              <a:buFont typeface="Symbol" charset="2"/>
              <a:buChar char=""/>
            </a:pPr>
            <a:r>
              <a:rPr b="0" lang="en-US" sz="1400" spc="-1" strike="noStrike">
                <a:solidFill>
                  <a:srgbClr val="272727"/>
                </a:solidFill>
                <a:uFill>
                  <a:solidFill>
                    <a:srgbClr val="ffffff"/>
                  </a:solidFill>
                </a:uFill>
                <a:latin typeface="Verdana"/>
                <a:ea typeface="MS PGothic"/>
              </a:rPr>
              <a:t>Have fun and so many more………</a:t>
            </a:r>
            <a:endParaRPr b="0" lang="en-US" sz="2000" spc="-1" strike="noStrike">
              <a:solidFill>
                <a:srgbClr val="272727"/>
              </a:solidFill>
              <a:uFill>
                <a:solidFill>
                  <a:srgbClr val="ffffff"/>
                </a:solidFill>
              </a:uFill>
              <a:latin typeface="Verdana"/>
            </a:endParaRPr>
          </a:p>
          <a:p>
            <a:pPr>
              <a:lnSpc>
                <a:spcPct val="100000"/>
              </a:lnSpc>
            </a:pPr>
            <a:endParaRPr b="0" lang="en-US" sz="2000" spc="-1" strike="noStrike">
              <a:solidFill>
                <a:srgbClr val="272727"/>
              </a:solidFill>
              <a:uFill>
                <a:solidFill>
                  <a:srgbClr val="ffffff"/>
                </a:solidFill>
              </a:uFill>
              <a:latin typeface="Verdana"/>
            </a:endParaRPr>
          </a:p>
          <a:p>
            <a:pPr algn="ctr">
              <a:lnSpc>
                <a:spcPct val="100000"/>
              </a:lnSpc>
            </a:pPr>
            <a:r>
              <a:rPr b="1" lang="en-US" sz="1400" spc="-1" strike="noStrike">
                <a:solidFill>
                  <a:srgbClr val="272727"/>
                </a:solidFill>
                <a:uFill>
                  <a:solidFill>
                    <a:srgbClr val="ffffff"/>
                  </a:solidFill>
                </a:uFill>
                <a:latin typeface="Verdana"/>
                <a:ea typeface="MS PGothic"/>
              </a:rPr>
              <a:t>“</a:t>
            </a:r>
            <a:r>
              <a:rPr b="1" lang="en-US" sz="1400" spc="-1" strike="noStrike">
                <a:solidFill>
                  <a:srgbClr val="272727"/>
                </a:solidFill>
                <a:uFill>
                  <a:solidFill>
                    <a:srgbClr val="ffffff"/>
                  </a:solidFill>
                </a:uFill>
                <a:latin typeface="Verdana"/>
                <a:ea typeface="MS PGothic"/>
              </a:rPr>
              <a:t>BRINGING CONVERSATIONS TO LIFE</a:t>
            </a:r>
            <a:r>
              <a:rPr b="0" lang="en-US" sz="1400" spc="-1" strike="noStrike">
                <a:solidFill>
                  <a:srgbClr val="272727"/>
                </a:solidFill>
                <a:uFill>
                  <a:solidFill>
                    <a:srgbClr val="ffffff"/>
                  </a:solidFill>
                </a:uFill>
                <a:latin typeface="Verdana"/>
                <a:ea typeface="MS PGothic"/>
              </a:rPr>
              <a:t>”</a:t>
            </a:r>
            <a:endParaRPr b="0" lang="en-US" sz="2000" spc="-1" strike="noStrike">
              <a:solidFill>
                <a:srgbClr val="272727"/>
              </a:solidFill>
              <a:uFill>
                <a:solidFill>
                  <a:srgbClr val="ffffff"/>
                </a:solidFill>
              </a:uFill>
              <a:latin typeface="Verdana"/>
            </a:endParaRPr>
          </a:p>
        </p:txBody>
      </p:sp>
      <p:sp>
        <p:nvSpPr>
          <p:cNvPr id="112" name="TextShape 3"/>
          <p:cNvSpPr txBox="1"/>
          <p:nvPr/>
        </p:nvSpPr>
        <p:spPr>
          <a:xfrm>
            <a:off x="8370720" y="6582960"/>
            <a:ext cx="772920" cy="230040"/>
          </a:xfrm>
          <a:prstGeom prst="rect">
            <a:avLst/>
          </a:prstGeom>
          <a:noFill/>
          <a:ln>
            <a:noFill/>
          </a:ln>
        </p:spPr>
        <p:txBody>
          <a:bodyPr/>
          <a:p>
            <a:pPr algn="r">
              <a:lnSpc>
                <a:spcPct val="100000"/>
              </a:lnSpc>
            </a:pPr>
            <a:fld id="{2F85D3A8-5A3D-482D-9772-A5C80F7B429B}" type="slidenum">
              <a:rPr b="1" lang="en-US" sz="700" spc="-1" strike="noStrike">
                <a:solidFill>
                  <a:srgbClr val="00678f"/>
                </a:solidFill>
                <a:uFill>
                  <a:solidFill>
                    <a:srgbClr val="ffffff"/>
                  </a:solidFill>
                </a:uFill>
                <a:latin typeface="Verdana"/>
                <a:ea typeface="MS PGothic"/>
              </a:rPr>
              <a:t>&lt;number&gt;</a:t>
            </a:fld>
            <a:endParaRPr b="0" lang="en-US" sz="1400" spc="-1" strike="noStrike">
              <a:solidFill>
                <a:srgbClr val="000000"/>
              </a:solidFill>
              <a:uFill>
                <a:solidFill>
                  <a:srgbClr val="ffffff"/>
                </a:solidFill>
              </a:uFill>
              <a:latin typeface="Times New Roman"/>
            </a:endParaRPr>
          </a:p>
        </p:txBody>
      </p:sp>
    </p:spTree>
  </p:cSld>
  <p:transition>
    <p:fade/>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473040" y="197280"/>
            <a:ext cx="7594200" cy="764640"/>
          </a:xfrm>
          <a:prstGeom prst="rect">
            <a:avLst/>
          </a:prstGeom>
          <a:noFill/>
          <a:ln>
            <a:noFill/>
          </a:ln>
        </p:spPr>
        <p:txBody>
          <a:bodyPr anchor="ctr"/>
          <a:p>
            <a:pPr>
              <a:lnSpc>
                <a:spcPct val="100000"/>
              </a:lnSpc>
            </a:pPr>
            <a:r>
              <a:rPr b="0" lang="en-US" sz="2800" spc="-1" strike="noStrike">
                <a:solidFill>
                  <a:srgbClr val="272727"/>
                </a:solidFill>
                <a:uFill>
                  <a:solidFill>
                    <a:srgbClr val="ffffff"/>
                  </a:solidFill>
                </a:uFill>
                <a:latin typeface="Verdana"/>
                <a:ea typeface="MS PGothic"/>
              </a:rPr>
              <a:t>How the app works</a:t>
            </a:r>
            <a:endParaRPr b="0" lang="en-US" sz="1800" spc="-1" strike="noStrike">
              <a:solidFill>
                <a:srgbClr val="272727"/>
              </a:solidFill>
              <a:uFill>
                <a:solidFill>
                  <a:srgbClr val="ffffff"/>
                </a:solidFill>
              </a:uFill>
              <a:latin typeface="Verdana"/>
            </a:endParaRPr>
          </a:p>
        </p:txBody>
      </p:sp>
      <p:sp>
        <p:nvSpPr>
          <p:cNvPr id="114" name="TextShape 2"/>
          <p:cNvSpPr txBox="1"/>
          <p:nvPr/>
        </p:nvSpPr>
        <p:spPr>
          <a:xfrm>
            <a:off x="473040" y="1410480"/>
            <a:ext cx="8464320" cy="4435200"/>
          </a:xfrm>
          <a:prstGeom prst="rect">
            <a:avLst/>
          </a:prstGeom>
          <a:noFill/>
          <a:ln>
            <a:noFill/>
          </a:ln>
        </p:spPr>
        <p:txBody>
          <a:bodyPr/>
          <a:p>
            <a:pPr>
              <a:lnSpc>
                <a:spcPct val="100000"/>
              </a:lnSpc>
            </a:pPr>
            <a:endParaRPr b="0" lang="en-US" sz="2000" spc="-1" strike="noStrike">
              <a:solidFill>
                <a:srgbClr val="272727"/>
              </a:solidFill>
              <a:uFill>
                <a:solidFill>
                  <a:srgbClr val="ffffff"/>
                </a:solidFill>
              </a:uFill>
              <a:latin typeface="Verdana"/>
            </a:endParaRPr>
          </a:p>
          <a:p>
            <a:pPr>
              <a:lnSpc>
                <a:spcPct val="100000"/>
              </a:lnSpc>
            </a:pPr>
            <a:r>
              <a:rPr b="0" lang="en-US" sz="1600" spc="-1" strike="noStrike">
                <a:solidFill>
                  <a:srgbClr val="272727"/>
                </a:solidFill>
                <a:uFill>
                  <a:solidFill>
                    <a:srgbClr val="ffffff"/>
                  </a:solidFill>
                </a:uFill>
                <a:latin typeface="Verdana"/>
                <a:ea typeface="MS PGothic"/>
              </a:rPr>
              <a:t>In </a:t>
            </a:r>
            <a:r>
              <a:rPr b="1" lang="en-US" sz="1600" spc="-1" strike="noStrike">
                <a:solidFill>
                  <a:srgbClr val="272727"/>
                </a:solidFill>
                <a:uFill>
                  <a:solidFill>
                    <a:srgbClr val="ffffff"/>
                  </a:solidFill>
                </a:uFill>
                <a:latin typeface="Verdana"/>
                <a:ea typeface="MS PGothic"/>
              </a:rPr>
              <a:t>Yennkasa</a:t>
            </a:r>
            <a:r>
              <a:rPr b="0" lang="en-US" sz="1600" spc="-1" strike="noStrike">
                <a:solidFill>
                  <a:srgbClr val="272727"/>
                </a:solidFill>
                <a:uFill>
                  <a:solidFill>
                    <a:srgbClr val="ffffff"/>
                  </a:solidFill>
                </a:uFill>
                <a:latin typeface="Verdana"/>
                <a:ea typeface="MS PGothic"/>
              </a:rPr>
              <a:t> </a:t>
            </a:r>
            <a:r>
              <a:rPr b="1" lang="en-US" sz="1600" spc="-1" strike="noStrike">
                <a:solidFill>
                  <a:srgbClr val="272727"/>
                </a:solidFill>
                <a:uFill>
                  <a:solidFill>
                    <a:srgbClr val="ffffff"/>
                  </a:solidFill>
                </a:uFill>
                <a:latin typeface="Verdana"/>
                <a:ea typeface="MS PGothic"/>
              </a:rPr>
              <a:t>Messenger</a:t>
            </a:r>
            <a:r>
              <a:rPr b="0" lang="en-US" sz="1600" spc="-1" strike="noStrike">
                <a:solidFill>
                  <a:srgbClr val="272727"/>
                </a:solidFill>
                <a:uFill>
                  <a:solidFill>
                    <a:srgbClr val="ffffff"/>
                  </a:solidFill>
                </a:uFill>
                <a:latin typeface="Verdana"/>
                <a:ea typeface="MS PGothic"/>
              </a:rPr>
              <a:t> almost everything is contained in a Conversation.</a:t>
            </a:r>
            <a:endParaRPr b="0" lang="en-US" sz="2000" spc="-1" strike="noStrike">
              <a:solidFill>
                <a:srgbClr val="272727"/>
              </a:solidFill>
              <a:uFill>
                <a:solidFill>
                  <a:srgbClr val="ffffff"/>
                </a:solidFill>
              </a:uFill>
              <a:latin typeface="Verdana"/>
            </a:endParaRPr>
          </a:p>
          <a:p>
            <a:pPr>
              <a:lnSpc>
                <a:spcPct val="100000"/>
              </a:lnSpc>
            </a:pPr>
            <a:endParaRPr b="0" lang="en-US" sz="2000" spc="-1" strike="noStrike">
              <a:solidFill>
                <a:srgbClr val="272727"/>
              </a:solidFill>
              <a:uFill>
                <a:solidFill>
                  <a:srgbClr val="ffffff"/>
                </a:solidFill>
              </a:uFill>
              <a:latin typeface="Verdana"/>
            </a:endParaRPr>
          </a:p>
          <a:p>
            <a:pPr>
              <a:lnSpc>
                <a:spcPct val="100000"/>
              </a:lnSpc>
            </a:pPr>
            <a:r>
              <a:rPr b="0" lang="en-US" sz="1600" spc="-1" strike="noStrike">
                <a:solidFill>
                  <a:srgbClr val="272727"/>
                </a:solidFill>
                <a:uFill>
                  <a:solidFill>
                    <a:srgbClr val="ffffff"/>
                  </a:solidFill>
                </a:uFill>
                <a:latin typeface="Verdana"/>
                <a:ea typeface="MS PGothic"/>
              </a:rPr>
              <a:t>In a conversation users can exchange</a:t>
            </a:r>
            <a:endParaRPr b="0" lang="en-US" sz="2000" spc="-1" strike="noStrike">
              <a:solidFill>
                <a:srgbClr val="272727"/>
              </a:solidFill>
              <a:uFill>
                <a:solidFill>
                  <a:srgbClr val="ffffff"/>
                </a:solidFill>
              </a:uFill>
              <a:latin typeface="Verdana"/>
            </a:endParaRPr>
          </a:p>
          <a:p>
            <a:pPr marL="228600" indent="-228240">
              <a:lnSpc>
                <a:spcPct val="100000"/>
              </a:lnSpc>
              <a:buClr>
                <a:srgbClr val="ffbe00"/>
              </a:buClr>
              <a:buSzPct val="120000"/>
              <a:buFont typeface="Symbol" charset="2"/>
              <a:buChar char=""/>
            </a:pPr>
            <a:r>
              <a:rPr b="0" lang="en-US" sz="1600" spc="-1" strike="noStrike">
                <a:solidFill>
                  <a:srgbClr val="272727"/>
                </a:solidFill>
                <a:uFill>
                  <a:solidFill>
                    <a:srgbClr val="ffffff"/>
                  </a:solidFill>
                </a:uFill>
                <a:latin typeface="Verdana"/>
                <a:ea typeface="MS PGothic"/>
              </a:rPr>
              <a:t>Calls (video/voice)</a:t>
            </a:r>
            <a:endParaRPr b="0" lang="en-US" sz="2000" spc="-1" strike="noStrike">
              <a:solidFill>
                <a:srgbClr val="272727"/>
              </a:solidFill>
              <a:uFill>
                <a:solidFill>
                  <a:srgbClr val="ffffff"/>
                </a:solidFill>
              </a:uFill>
              <a:latin typeface="Verdana"/>
            </a:endParaRPr>
          </a:p>
          <a:p>
            <a:pPr marL="228600" indent="-228240">
              <a:lnSpc>
                <a:spcPct val="100000"/>
              </a:lnSpc>
              <a:buClr>
                <a:srgbClr val="ffbe00"/>
              </a:buClr>
              <a:buSzPct val="120000"/>
              <a:buFont typeface="Symbol" charset="2"/>
              <a:buChar char=""/>
            </a:pPr>
            <a:r>
              <a:rPr b="0" lang="en-US" sz="1600" spc="-1" strike="noStrike">
                <a:solidFill>
                  <a:srgbClr val="272727"/>
                </a:solidFill>
                <a:uFill>
                  <a:solidFill>
                    <a:srgbClr val="ffffff"/>
                  </a:solidFill>
                </a:uFill>
                <a:latin typeface="Verdana"/>
                <a:ea typeface="MS PGothic"/>
              </a:rPr>
              <a:t>Text</a:t>
            </a:r>
            <a:endParaRPr b="0" lang="en-US" sz="2000" spc="-1" strike="noStrike">
              <a:solidFill>
                <a:srgbClr val="272727"/>
              </a:solidFill>
              <a:uFill>
                <a:solidFill>
                  <a:srgbClr val="ffffff"/>
                </a:solidFill>
              </a:uFill>
              <a:latin typeface="Verdana"/>
            </a:endParaRPr>
          </a:p>
          <a:p>
            <a:pPr marL="228600" indent="-228240">
              <a:lnSpc>
                <a:spcPct val="100000"/>
              </a:lnSpc>
              <a:buClr>
                <a:srgbClr val="ffbe00"/>
              </a:buClr>
              <a:buSzPct val="120000"/>
              <a:buFont typeface="Symbol" charset="2"/>
              <a:buChar char=""/>
            </a:pPr>
            <a:r>
              <a:rPr b="0" lang="en-US" sz="1600" spc="-1" strike="noStrike">
                <a:solidFill>
                  <a:srgbClr val="272727"/>
                </a:solidFill>
                <a:uFill>
                  <a:solidFill>
                    <a:srgbClr val="ffffff"/>
                  </a:solidFill>
                </a:uFill>
                <a:latin typeface="Verdana"/>
                <a:ea typeface="MS PGothic"/>
              </a:rPr>
              <a:t>Media </a:t>
            </a:r>
            <a:endParaRPr b="0" lang="en-US" sz="2000" spc="-1" strike="noStrike">
              <a:solidFill>
                <a:srgbClr val="272727"/>
              </a:solidFill>
              <a:uFill>
                <a:solidFill>
                  <a:srgbClr val="ffffff"/>
                </a:solidFill>
              </a:uFill>
              <a:latin typeface="Verdana"/>
            </a:endParaRPr>
          </a:p>
          <a:p>
            <a:pPr marL="228600" indent="-228240">
              <a:lnSpc>
                <a:spcPct val="100000"/>
              </a:lnSpc>
              <a:buClr>
                <a:srgbClr val="ffbe00"/>
              </a:buClr>
              <a:buSzPct val="120000"/>
              <a:buFont typeface="Symbol" charset="2"/>
              <a:buChar char=""/>
            </a:pPr>
            <a:r>
              <a:rPr b="0" lang="en-US" sz="1600" spc="-1" strike="noStrike">
                <a:solidFill>
                  <a:srgbClr val="272727"/>
                </a:solidFill>
                <a:uFill>
                  <a:solidFill>
                    <a:srgbClr val="ffffff"/>
                  </a:solidFill>
                </a:uFill>
                <a:latin typeface="Verdana"/>
                <a:ea typeface="MS PGothic"/>
              </a:rPr>
              <a:t>And other arbitrary file types.</a:t>
            </a:r>
            <a:endParaRPr b="0" lang="en-US" sz="2000" spc="-1" strike="noStrike">
              <a:solidFill>
                <a:srgbClr val="272727"/>
              </a:solidFill>
              <a:uFill>
                <a:solidFill>
                  <a:srgbClr val="ffffff"/>
                </a:solidFill>
              </a:uFill>
              <a:latin typeface="Verdana"/>
            </a:endParaRPr>
          </a:p>
          <a:p>
            <a:pPr>
              <a:lnSpc>
                <a:spcPct val="100000"/>
              </a:lnSpc>
            </a:pPr>
            <a:endParaRPr b="0" lang="en-US" sz="2000" spc="-1" strike="noStrike">
              <a:solidFill>
                <a:srgbClr val="272727"/>
              </a:solidFill>
              <a:uFill>
                <a:solidFill>
                  <a:srgbClr val="ffffff"/>
                </a:solidFill>
              </a:uFill>
              <a:latin typeface="Verdana"/>
            </a:endParaRPr>
          </a:p>
          <a:p>
            <a:pPr>
              <a:lnSpc>
                <a:spcPct val="100000"/>
              </a:lnSpc>
            </a:pPr>
            <a:endParaRPr b="0" lang="en-US" sz="2000" spc="-1" strike="noStrike">
              <a:solidFill>
                <a:srgbClr val="272727"/>
              </a:solidFill>
              <a:uFill>
                <a:solidFill>
                  <a:srgbClr val="ffffff"/>
                </a:solidFill>
              </a:uFill>
              <a:latin typeface="Verdana"/>
            </a:endParaRPr>
          </a:p>
          <a:p>
            <a:pPr algn="ctr">
              <a:lnSpc>
                <a:spcPct val="100000"/>
              </a:lnSpc>
            </a:pPr>
            <a:r>
              <a:rPr b="1" lang="en-US" sz="2000" spc="-1" strike="noStrike">
                <a:solidFill>
                  <a:srgbClr val="272727"/>
                </a:solidFill>
                <a:uFill>
                  <a:solidFill>
                    <a:srgbClr val="ffffff"/>
                  </a:solidFill>
                </a:uFill>
                <a:latin typeface="Verdana"/>
                <a:ea typeface="MS PGothic"/>
              </a:rPr>
              <a:t>“</a:t>
            </a:r>
            <a:r>
              <a:rPr b="1" lang="en-US" sz="1600" spc="-1" strike="noStrike">
                <a:solidFill>
                  <a:srgbClr val="272727"/>
                </a:solidFill>
                <a:uFill>
                  <a:solidFill>
                    <a:srgbClr val="ffffff"/>
                  </a:solidFill>
                </a:uFill>
                <a:latin typeface="Verdana"/>
                <a:ea typeface="MS PGothic"/>
              </a:rPr>
              <a:t>BRINGING</a:t>
            </a:r>
            <a:r>
              <a:rPr b="1" lang="en-US" sz="2000" spc="-1" strike="noStrike">
                <a:solidFill>
                  <a:srgbClr val="272727"/>
                </a:solidFill>
                <a:uFill>
                  <a:solidFill>
                    <a:srgbClr val="ffffff"/>
                  </a:solidFill>
                </a:uFill>
                <a:latin typeface="Verdana"/>
                <a:ea typeface="MS PGothic"/>
              </a:rPr>
              <a:t> </a:t>
            </a:r>
            <a:r>
              <a:rPr b="1" lang="en-US" sz="1600" spc="-1" strike="noStrike">
                <a:solidFill>
                  <a:srgbClr val="272727"/>
                </a:solidFill>
                <a:uFill>
                  <a:solidFill>
                    <a:srgbClr val="ffffff"/>
                  </a:solidFill>
                </a:uFill>
                <a:latin typeface="Verdana"/>
                <a:ea typeface="MS PGothic"/>
              </a:rPr>
              <a:t>CONVERSATIONS</a:t>
            </a:r>
            <a:r>
              <a:rPr b="1" lang="en-US" sz="2000" spc="-1" strike="noStrike">
                <a:solidFill>
                  <a:srgbClr val="272727"/>
                </a:solidFill>
                <a:uFill>
                  <a:solidFill>
                    <a:srgbClr val="ffffff"/>
                  </a:solidFill>
                </a:uFill>
                <a:latin typeface="Verdana"/>
                <a:ea typeface="MS PGothic"/>
              </a:rPr>
              <a:t> </a:t>
            </a:r>
            <a:r>
              <a:rPr b="1" lang="en-US" sz="1600" spc="-1" strike="noStrike">
                <a:solidFill>
                  <a:srgbClr val="272727"/>
                </a:solidFill>
                <a:uFill>
                  <a:solidFill>
                    <a:srgbClr val="ffffff"/>
                  </a:solidFill>
                </a:uFill>
                <a:latin typeface="Verdana"/>
                <a:ea typeface="MS PGothic"/>
              </a:rPr>
              <a:t>TO</a:t>
            </a:r>
            <a:r>
              <a:rPr b="1" lang="en-US" sz="2000" spc="-1" strike="noStrike">
                <a:solidFill>
                  <a:srgbClr val="272727"/>
                </a:solidFill>
                <a:uFill>
                  <a:solidFill>
                    <a:srgbClr val="ffffff"/>
                  </a:solidFill>
                </a:uFill>
                <a:latin typeface="Verdana"/>
                <a:ea typeface="MS PGothic"/>
              </a:rPr>
              <a:t> </a:t>
            </a:r>
            <a:r>
              <a:rPr b="1" lang="en-US" sz="1600" spc="-1" strike="noStrike">
                <a:solidFill>
                  <a:srgbClr val="272727"/>
                </a:solidFill>
                <a:uFill>
                  <a:solidFill>
                    <a:srgbClr val="ffffff"/>
                  </a:solidFill>
                </a:uFill>
                <a:latin typeface="Verdana"/>
                <a:ea typeface="MS PGothic"/>
              </a:rPr>
              <a:t>LIFE</a:t>
            </a:r>
            <a:r>
              <a:rPr b="0" lang="en-US" sz="2000" spc="-1" strike="noStrike">
                <a:solidFill>
                  <a:srgbClr val="272727"/>
                </a:solidFill>
                <a:uFill>
                  <a:solidFill>
                    <a:srgbClr val="ffffff"/>
                  </a:solidFill>
                </a:uFill>
                <a:latin typeface="Verdana"/>
                <a:ea typeface="MS PGothic"/>
              </a:rPr>
              <a:t>”</a:t>
            </a:r>
            <a:endParaRPr b="0" lang="en-US" sz="2000" spc="-1" strike="noStrike">
              <a:solidFill>
                <a:srgbClr val="272727"/>
              </a:solidFill>
              <a:uFill>
                <a:solidFill>
                  <a:srgbClr val="ffffff"/>
                </a:solidFill>
              </a:uFill>
              <a:latin typeface="Verdana"/>
            </a:endParaRPr>
          </a:p>
          <a:p>
            <a:pPr>
              <a:lnSpc>
                <a:spcPct val="100000"/>
              </a:lnSpc>
            </a:pPr>
            <a:endParaRPr b="0" lang="en-US" sz="2000" spc="-1" strike="noStrike">
              <a:solidFill>
                <a:srgbClr val="272727"/>
              </a:solidFill>
              <a:uFill>
                <a:solidFill>
                  <a:srgbClr val="ffffff"/>
                </a:solidFill>
              </a:uFill>
              <a:latin typeface="Verdana"/>
            </a:endParaRPr>
          </a:p>
        </p:txBody>
      </p:sp>
      <p:sp>
        <p:nvSpPr>
          <p:cNvPr id="115" name="TextShape 3"/>
          <p:cNvSpPr txBox="1"/>
          <p:nvPr/>
        </p:nvSpPr>
        <p:spPr>
          <a:xfrm>
            <a:off x="8370720" y="6582960"/>
            <a:ext cx="772920" cy="230040"/>
          </a:xfrm>
          <a:prstGeom prst="rect">
            <a:avLst/>
          </a:prstGeom>
          <a:noFill/>
          <a:ln>
            <a:noFill/>
          </a:ln>
        </p:spPr>
        <p:txBody>
          <a:bodyPr/>
          <a:p>
            <a:pPr algn="r">
              <a:lnSpc>
                <a:spcPct val="100000"/>
              </a:lnSpc>
            </a:pPr>
            <a:fld id="{5513F086-DD3C-4133-A178-ABBD8F4B4F33}" type="slidenum">
              <a:rPr b="1" lang="en-US" sz="700" spc="-1" strike="noStrike">
                <a:solidFill>
                  <a:srgbClr val="00678f"/>
                </a:solidFill>
                <a:uFill>
                  <a:solidFill>
                    <a:srgbClr val="ffffff"/>
                  </a:solidFill>
                </a:uFill>
                <a:latin typeface="Verdana"/>
                <a:ea typeface="MS PGothic"/>
              </a:rPr>
              <a:t>&lt;number&gt;</a:t>
            </a:fld>
            <a:endParaRPr b="0" lang="en-US" sz="1400" spc="-1" strike="noStrike">
              <a:solidFill>
                <a:srgbClr val="000000"/>
              </a:solidFill>
              <a:uFill>
                <a:solidFill>
                  <a:srgbClr val="ffffff"/>
                </a:solidFill>
              </a:uFill>
              <a:latin typeface="Times New Roman"/>
            </a:endParaRPr>
          </a:p>
        </p:txBody>
      </p:sp>
    </p:spTree>
  </p:cSld>
  <p:transition>
    <p:fade/>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473040" y="197280"/>
            <a:ext cx="7594200" cy="764640"/>
          </a:xfrm>
          <a:prstGeom prst="rect">
            <a:avLst/>
          </a:prstGeom>
          <a:noFill/>
          <a:ln>
            <a:noFill/>
          </a:ln>
        </p:spPr>
        <p:txBody>
          <a:bodyPr anchor="ctr"/>
          <a:p>
            <a:endParaRPr b="0" lang="en-US" sz="1800" spc="-1" strike="noStrike">
              <a:solidFill>
                <a:srgbClr val="272727"/>
              </a:solidFill>
              <a:uFill>
                <a:solidFill>
                  <a:srgbClr val="ffffff"/>
                </a:solidFill>
              </a:uFill>
              <a:latin typeface="Verdana"/>
            </a:endParaRPr>
          </a:p>
        </p:txBody>
      </p:sp>
      <p:sp>
        <p:nvSpPr>
          <p:cNvPr id="117" name="TextShape 2"/>
          <p:cNvSpPr txBox="1"/>
          <p:nvPr/>
        </p:nvSpPr>
        <p:spPr>
          <a:xfrm>
            <a:off x="473040" y="1410480"/>
            <a:ext cx="8464320" cy="4435200"/>
          </a:xfrm>
          <a:prstGeom prst="rect">
            <a:avLst/>
          </a:prstGeom>
          <a:noFill/>
          <a:ln>
            <a:noFill/>
          </a:ln>
        </p:spPr>
        <p:txBody>
          <a:bodyPr/>
          <a:p>
            <a:pPr>
              <a:lnSpc>
                <a:spcPct val="100000"/>
              </a:lnSpc>
            </a:pPr>
            <a:r>
              <a:rPr b="0" lang="en-US" sz="2000" spc="-1" strike="noStrike">
                <a:solidFill>
                  <a:srgbClr val="272727"/>
                </a:solidFill>
                <a:uFill>
                  <a:solidFill>
                    <a:srgbClr val="ffffff"/>
                  </a:solidFill>
                </a:uFill>
                <a:latin typeface="Verdana"/>
                <a:ea typeface="MS PGothic"/>
              </a:rPr>
              <a:t>Users of Yennkasa</a:t>
            </a:r>
            <a:r>
              <a:rPr b="1" lang="en-US" sz="2000" spc="-1" strike="noStrike">
                <a:solidFill>
                  <a:srgbClr val="272727"/>
                </a:solidFill>
                <a:uFill>
                  <a:solidFill>
                    <a:srgbClr val="ffffff"/>
                  </a:solidFill>
                </a:uFill>
                <a:latin typeface="Verdana"/>
                <a:ea typeface="MS PGothic"/>
              </a:rPr>
              <a:t> MESSENGER </a:t>
            </a:r>
            <a:r>
              <a:rPr b="0" lang="en-US" sz="2000" spc="-1" strike="noStrike">
                <a:solidFill>
                  <a:srgbClr val="272727"/>
                </a:solidFill>
                <a:uFill>
                  <a:solidFill>
                    <a:srgbClr val="ffffff"/>
                  </a:solidFill>
                </a:uFill>
                <a:latin typeface="Verdana"/>
                <a:ea typeface="MS PGothic"/>
              </a:rPr>
              <a:t>can start conversation in three major ways</a:t>
            </a:r>
            <a:endParaRPr b="0" lang="en-US" sz="2000" spc="-1" strike="noStrike">
              <a:solidFill>
                <a:srgbClr val="272727"/>
              </a:solidFill>
              <a:uFill>
                <a:solidFill>
                  <a:srgbClr val="ffffff"/>
                </a:solidFill>
              </a:uFill>
              <a:latin typeface="Verdana"/>
            </a:endParaRPr>
          </a:p>
          <a:p>
            <a:pPr>
              <a:lnSpc>
                <a:spcPct val="100000"/>
              </a:lnSpc>
            </a:pPr>
            <a:endParaRPr b="0" lang="en-US" sz="2000" spc="-1" strike="noStrike">
              <a:solidFill>
                <a:srgbClr val="272727"/>
              </a:solidFill>
              <a:uFill>
                <a:solidFill>
                  <a:srgbClr val="ffffff"/>
                </a:solidFill>
              </a:uFill>
              <a:latin typeface="Verdana"/>
            </a:endParaRPr>
          </a:p>
          <a:p>
            <a:pPr marL="457200" indent="-456840">
              <a:lnSpc>
                <a:spcPct val="100000"/>
              </a:lnSpc>
              <a:buClr>
                <a:srgbClr val="ffbe00"/>
              </a:buClr>
              <a:buSzPct val="120000"/>
              <a:buFont typeface="Verdana"/>
              <a:buAutoNum type="arabicPeriod"/>
            </a:pPr>
            <a:r>
              <a:rPr b="0" lang="en-US" sz="2000" spc="-1" strike="noStrike">
                <a:solidFill>
                  <a:srgbClr val="272727"/>
                </a:solidFill>
                <a:uFill>
                  <a:solidFill>
                    <a:srgbClr val="ffffff"/>
                  </a:solidFill>
                </a:uFill>
                <a:latin typeface="Verdana"/>
                <a:ea typeface="MS PGothic"/>
              </a:rPr>
              <a:t>By selecting an entry from their contacts </a:t>
            </a:r>
            <a:endParaRPr b="0" lang="en-US" sz="2000" spc="-1" strike="noStrike">
              <a:solidFill>
                <a:srgbClr val="272727"/>
              </a:solidFill>
              <a:uFill>
                <a:solidFill>
                  <a:srgbClr val="ffffff"/>
                </a:solidFill>
              </a:uFill>
              <a:latin typeface="Verdana"/>
            </a:endParaRPr>
          </a:p>
          <a:p>
            <a:pPr marL="457200" indent="-456840">
              <a:lnSpc>
                <a:spcPct val="100000"/>
              </a:lnSpc>
              <a:buClr>
                <a:srgbClr val="ffbe00"/>
              </a:buClr>
              <a:buSzPct val="120000"/>
              <a:buFont typeface="Verdana"/>
              <a:buAutoNum type="arabicPeriod"/>
            </a:pPr>
            <a:r>
              <a:rPr b="0" lang="en-US" sz="2000" spc="-1" strike="noStrike">
                <a:solidFill>
                  <a:srgbClr val="272727"/>
                </a:solidFill>
                <a:uFill>
                  <a:solidFill>
                    <a:srgbClr val="ffffff"/>
                  </a:solidFill>
                </a:uFill>
                <a:latin typeface="Verdana"/>
                <a:ea typeface="MS PGothic"/>
              </a:rPr>
              <a:t>By searching for other users and start  conversation with them</a:t>
            </a:r>
            <a:endParaRPr b="0" lang="en-US" sz="2000" spc="-1" strike="noStrike">
              <a:solidFill>
                <a:srgbClr val="272727"/>
              </a:solidFill>
              <a:uFill>
                <a:solidFill>
                  <a:srgbClr val="ffffff"/>
                </a:solidFill>
              </a:uFill>
              <a:latin typeface="Verdana"/>
            </a:endParaRPr>
          </a:p>
          <a:p>
            <a:pPr marL="457200" indent="-456840">
              <a:lnSpc>
                <a:spcPct val="100000"/>
              </a:lnSpc>
              <a:buClr>
                <a:srgbClr val="ffbe00"/>
              </a:buClr>
              <a:buSzPct val="120000"/>
              <a:buFont typeface="Verdana"/>
              <a:buAutoNum type="arabicPeriod"/>
            </a:pPr>
            <a:r>
              <a:rPr b="0" lang="en-US" sz="2000" spc="-1" strike="noStrike">
                <a:solidFill>
                  <a:srgbClr val="272727"/>
                </a:solidFill>
                <a:uFill>
                  <a:solidFill>
                    <a:srgbClr val="ffffff"/>
                  </a:solidFill>
                </a:uFill>
                <a:latin typeface="Verdana"/>
                <a:ea typeface="MS PGothic"/>
              </a:rPr>
              <a:t>By sending a link which the other party can click and start a conversations provided they have the app installed</a:t>
            </a:r>
            <a:endParaRPr b="0" lang="en-US" sz="2000" spc="-1" strike="noStrike">
              <a:solidFill>
                <a:srgbClr val="272727"/>
              </a:solidFill>
              <a:uFill>
                <a:solidFill>
                  <a:srgbClr val="ffffff"/>
                </a:solidFill>
              </a:uFill>
              <a:latin typeface="Verdana"/>
            </a:endParaRPr>
          </a:p>
          <a:p>
            <a:pPr>
              <a:lnSpc>
                <a:spcPct val="100000"/>
              </a:lnSpc>
            </a:pPr>
            <a:r>
              <a:rPr b="0" lang="en-US" sz="2000" spc="-1" strike="noStrike">
                <a:solidFill>
                  <a:srgbClr val="272727"/>
                </a:solidFill>
                <a:uFill>
                  <a:solidFill>
                    <a:srgbClr val="ffffff"/>
                  </a:solidFill>
                </a:uFill>
                <a:latin typeface="Verdana"/>
                <a:ea typeface="MS PGothic"/>
              </a:rPr>
              <a:t> </a:t>
            </a:r>
            <a:endParaRPr b="0" lang="en-US" sz="2000" spc="-1" strike="noStrike">
              <a:solidFill>
                <a:srgbClr val="272727"/>
              </a:solidFill>
              <a:uFill>
                <a:solidFill>
                  <a:srgbClr val="ffffff"/>
                </a:solidFill>
              </a:uFill>
              <a:latin typeface="Verdana"/>
            </a:endParaRPr>
          </a:p>
          <a:p>
            <a:pPr>
              <a:lnSpc>
                <a:spcPct val="100000"/>
              </a:lnSpc>
            </a:pPr>
            <a:endParaRPr b="0" lang="en-US" sz="2000" spc="-1" strike="noStrike">
              <a:solidFill>
                <a:srgbClr val="272727"/>
              </a:solidFill>
              <a:uFill>
                <a:solidFill>
                  <a:srgbClr val="ffffff"/>
                </a:solidFill>
              </a:uFill>
              <a:latin typeface="Verdana"/>
            </a:endParaRPr>
          </a:p>
          <a:p>
            <a:pPr>
              <a:lnSpc>
                <a:spcPct val="100000"/>
              </a:lnSpc>
            </a:pPr>
            <a:endParaRPr b="0" lang="en-US" sz="2000" spc="-1" strike="noStrike">
              <a:solidFill>
                <a:srgbClr val="272727"/>
              </a:solidFill>
              <a:uFill>
                <a:solidFill>
                  <a:srgbClr val="ffffff"/>
                </a:solidFill>
              </a:uFill>
              <a:latin typeface="Verdana"/>
            </a:endParaRPr>
          </a:p>
          <a:p>
            <a:pPr algn="ctr">
              <a:lnSpc>
                <a:spcPct val="100000"/>
              </a:lnSpc>
            </a:pPr>
            <a:r>
              <a:rPr b="1" lang="en-US" sz="1600" spc="-1" strike="noStrike">
                <a:solidFill>
                  <a:srgbClr val="272727"/>
                </a:solidFill>
                <a:uFill>
                  <a:solidFill>
                    <a:srgbClr val="ffffff"/>
                  </a:solidFill>
                </a:uFill>
                <a:latin typeface="Verdana"/>
                <a:ea typeface="MS PGothic"/>
              </a:rPr>
              <a:t>“</a:t>
            </a:r>
            <a:r>
              <a:rPr b="1" lang="en-US" sz="1600" spc="-1" strike="noStrike">
                <a:solidFill>
                  <a:srgbClr val="272727"/>
                </a:solidFill>
                <a:uFill>
                  <a:solidFill>
                    <a:srgbClr val="ffffff"/>
                  </a:solidFill>
                </a:uFill>
                <a:latin typeface="Verdana"/>
                <a:ea typeface="MS PGothic"/>
              </a:rPr>
              <a:t>BRINGING CONVERSATIONS TO LIFE</a:t>
            </a:r>
            <a:r>
              <a:rPr b="0" lang="en-US" sz="1600" spc="-1" strike="noStrike">
                <a:solidFill>
                  <a:srgbClr val="272727"/>
                </a:solidFill>
                <a:uFill>
                  <a:solidFill>
                    <a:srgbClr val="ffffff"/>
                  </a:solidFill>
                </a:uFill>
                <a:latin typeface="Verdana"/>
                <a:ea typeface="MS PGothic"/>
              </a:rPr>
              <a:t>”</a:t>
            </a:r>
            <a:endParaRPr b="0" lang="en-US" sz="2000" spc="-1" strike="noStrike">
              <a:solidFill>
                <a:srgbClr val="272727"/>
              </a:solidFill>
              <a:uFill>
                <a:solidFill>
                  <a:srgbClr val="ffffff"/>
                </a:solidFill>
              </a:uFill>
              <a:latin typeface="Verdana"/>
            </a:endParaRPr>
          </a:p>
          <a:p>
            <a:pPr>
              <a:lnSpc>
                <a:spcPct val="100000"/>
              </a:lnSpc>
            </a:pPr>
            <a:endParaRPr b="0" lang="en-US" sz="2000" spc="-1" strike="noStrike">
              <a:solidFill>
                <a:srgbClr val="272727"/>
              </a:solidFill>
              <a:uFill>
                <a:solidFill>
                  <a:srgbClr val="ffffff"/>
                </a:solidFill>
              </a:uFill>
              <a:latin typeface="Verdana"/>
            </a:endParaRPr>
          </a:p>
        </p:txBody>
      </p:sp>
      <p:sp>
        <p:nvSpPr>
          <p:cNvPr id="118" name="TextShape 3"/>
          <p:cNvSpPr txBox="1"/>
          <p:nvPr/>
        </p:nvSpPr>
        <p:spPr>
          <a:xfrm>
            <a:off x="8370720" y="6582960"/>
            <a:ext cx="772920" cy="230040"/>
          </a:xfrm>
          <a:prstGeom prst="rect">
            <a:avLst/>
          </a:prstGeom>
          <a:noFill/>
          <a:ln>
            <a:noFill/>
          </a:ln>
        </p:spPr>
        <p:txBody>
          <a:bodyPr/>
          <a:p>
            <a:pPr algn="r">
              <a:lnSpc>
                <a:spcPct val="100000"/>
              </a:lnSpc>
            </a:pPr>
            <a:fld id="{9F7299D8-5DA1-4255-93EE-3AF28200BA96}" type="slidenum">
              <a:rPr b="1" lang="en-US" sz="700" spc="-1" strike="noStrike">
                <a:solidFill>
                  <a:srgbClr val="00678f"/>
                </a:solidFill>
                <a:uFill>
                  <a:solidFill>
                    <a:srgbClr val="ffffff"/>
                  </a:solidFill>
                </a:uFill>
                <a:latin typeface="Verdana"/>
                <a:ea typeface="MS PGothic"/>
              </a:rPr>
              <a:t>&lt;number&gt;</a:t>
            </a:fld>
            <a:endParaRPr b="0" lang="en-US" sz="1400" spc="-1" strike="noStrike">
              <a:solidFill>
                <a:srgbClr val="000000"/>
              </a:solidFill>
              <a:uFill>
                <a:solidFill>
                  <a:srgbClr val="ffffff"/>
                </a:solidFill>
              </a:uFill>
              <a:latin typeface="Times New Roman"/>
            </a:endParaRPr>
          </a:p>
        </p:txBody>
      </p:sp>
    </p:spTree>
  </p:cSld>
  <p:transition>
    <p:fade/>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9" name="Picture 98" descr=""/>
          <p:cNvPicPr/>
          <p:nvPr/>
        </p:nvPicPr>
        <p:blipFill>
          <a:blip r:embed="rId1"/>
          <a:srcRect l="15963" t="0" r="14772" b="25878"/>
          <a:stretch/>
        </p:blipFill>
        <p:spPr>
          <a:xfrm>
            <a:off x="8451000" y="126720"/>
            <a:ext cx="563040" cy="555120"/>
          </a:xfrm>
          <a:prstGeom prst="rect">
            <a:avLst/>
          </a:prstGeom>
          <a:ln w="9360">
            <a:noFill/>
          </a:ln>
        </p:spPr>
      </p:pic>
      <p:sp>
        <p:nvSpPr>
          <p:cNvPr id="120" name="CustomShape 1"/>
          <p:cNvSpPr/>
          <p:nvPr/>
        </p:nvSpPr>
        <p:spPr>
          <a:xfrm>
            <a:off x="3546000" y="6257880"/>
            <a:ext cx="207720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ff0000"/>
                </a:solidFill>
                <a:uFill>
                  <a:solidFill>
                    <a:srgbClr val="ffffff"/>
                  </a:solidFill>
                </a:uFill>
                <a:latin typeface="Myriad Pro"/>
                <a:ea typeface="MS PGothic"/>
              </a:rPr>
              <a:t>CONFIDENTIAL</a:t>
            </a:r>
            <a:endParaRPr b="0" lang="en-US" sz="1800" spc="-1" strike="noStrike">
              <a:solidFill>
                <a:srgbClr val="000000"/>
              </a:solidFill>
              <a:uFill>
                <a:solidFill>
                  <a:srgbClr val="ffffff"/>
                </a:solidFill>
              </a:uFill>
              <a:latin typeface="Arial"/>
            </a:endParaRPr>
          </a:p>
        </p:txBody>
      </p:sp>
      <p:sp>
        <p:nvSpPr>
          <p:cNvPr id="121" name="CustomShape 2"/>
          <p:cNvSpPr/>
          <p:nvPr/>
        </p:nvSpPr>
        <p:spPr>
          <a:xfrm>
            <a:off x="486720" y="810000"/>
            <a:ext cx="1669320" cy="330480"/>
          </a:xfrm>
          <a:prstGeom prst="rect">
            <a:avLst/>
          </a:prstGeom>
          <a:noFill/>
          <a:ln w="9360">
            <a:noFill/>
          </a:ln>
        </p:spPr>
        <p:style>
          <a:lnRef idx="0"/>
          <a:fillRef idx="0"/>
          <a:effectRef idx="0"/>
          <a:fontRef idx="minor"/>
        </p:style>
        <p:txBody>
          <a:bodyPr anchor="ctr"/>
          <a:p>
            <a:pPr>
              <a:lnSpc>
                <a:spcPct val="100000"/>
              </a:lnSpc>
            </a:pPr>
            <a:r>
              <a:rPr b="0" lang="en-US" sz="1600" spc="-1" strike="noStrike">
                <a:solidFill>
                  <a:srgbClr val="272727"/>
                </a:solidFill>
                <a:uFill>
                  <a:solidFill>
                    <a:srgbClr val="ffffff"/>
                  </a:solidFill>
                </a:uFill>
                <a:latin typeface="Verdana"/>
                <a:ea typeface="MS PGothic"/>
              </a:rPr>
              <a:t>Conversations</a:t>
            </a:r>
            <a:endParaRPr b="0" lang="en-US" sz="2600" spc="-1" strike="noStrike">
              <a:solidFill>
                <a:srgbClr val="000000"/>
              </a:solidFill>
              <a:uFill>
                <a:solidFill>
                  <a:srgbClr val="ffffff"/>
                </a:solidFill>
              </a:uFill>
              <a:latin typeface="Arial"/>
            </a:endParaRPr>
          </a:p>
        </p:txBody>
      </p:sp>
      <p:sp>
        <p:nvSpPr>
          <p:cNvPr id="122" name="CustomShape 3"/>
          <p:cNvSpPr/>
          <p:nvPr/>
        </p:nvSpPr>
        <p:spPr>
          <a:xfrm>
            <a:off x="3332880" y="839160"/>
            <a:ext cx="1669320" cy="330480"/>
          </a:xfrm>
          <a:prstGeom prst="rect">
            <a:avLst/>
          </a:prstGeom>
          <a:noFill/>
          <a:ln w="9360">
            <a:noFill/>
          </a:ln>
        </p:spPr>
        <p:style>
          <a:lnRef idx="0"/>
          <a:fillRef idx="0"/>
          <a:effectRef idx="0"/>
          <a:fontRef idx="minor"/>
        </p:style>
        <p:txBody>
          <a:bodyPr anchor="ctr"/>
          <a:p>
            <a:pPr>
              <a:lnSpc>
                <a:spcPct val="100000"/>
              </a:lnSpc>
            </a:pPr>
            <a:r>
              <a:rPr b="0" lang="en-US" sz="1600" spc="-1" strike="noStrike">
                <a:solidFill>
                  <a:srgbClr val="272727"/>
                </a:solidFill>
                <a:uFill>
                  <a:solidFill>
                    <a:srgbClr val="ffffff"/>
                  </a:solidFill>
                </a:uFill>
                <a:latin typeface="Verdana"/>
                <a:ea typeface="MS PGothic"/>
              </a:rPr>
              <a:t>Call Screen</a:t>
            </a:r>
            <a:endParaRPr b="0" lang="en-US" sz="2600" spc="-1" strike="noStrike">
              <a:solidFill>
                <a:srgbClr val="000000"/>
              </a:solidFill>
              <a:uFill>
                <a:solidFill>
                  <a:srgbClr val="ffffff"/>
                </a:solidFill>
              </a:uFill>
              <a:latin typeface="Arial"/>
            </a:endParaRPr>
          </a:p>
        </p:txBody>
      </p:sp>
      <p:sp>
        <p:nvSpPr>
          <p:cNvPr id="123" name="CustomShape 4"/>
          <p:cNvSpPr/>
          <p:nvPr/>
        </p:nvSpPr>
        <p:spPr>
          <a:xfrm>
            <a:off x="6179040" y="832680"/>
            <a:ext cx="1669320" cy="330480"/>
          </a:xfrm>
          <a:prstGeom prst="rect">
            <a:avLst/>
          </a:prstGeom>
          <a:noFill/>
          <a:ln w="9360">
            <a:noFill/>
          </a:ln>
        </p:spPr>
        <p:style>
          <a:lnRef idx="0"/>
          <a:fillRef idx="0"/>
          <a:effectRef idx="0"/>
          <a:fontRef idx="minor"/>
        </p:style>
        <p:txBody>
          <a:bodyPr anchor="ctr"/>
          <a:p>
            <a:pPr>
              <a:lnSpc>
                <a:spcPct val="100000"/>
              </a:lnSpc>
            </a:pPr>
            <a:r>
              <a:rPr b="0" lang="en-US" sz="1600" spc="-1" strike="noStrike">
                <a:solidFill>
                  <a:srgbClr val="272727"/>
                </a:solidFill>
                <a:uFill>
                  <a:solidFill>
                    <a:srgbClr val="ffffff"/>
                  </a:solidFill>
                </a:uFill>
                <a:latin typeface="Verdana"/>
                <a:ea typeface="MS PGothic"/>
              </a:rPr>
              <a:t>Chat Room</a:t>
            </a:r>
            <a:endParaRPr b="0" lang="en-US" sz="2600" spc="-1" strike="noStrike">
              <a:solidFill>
                <a:srgbClr val="000000"/>
              </a:solidFill>
              <a:uFill>
                <a:solidFill>
                  <a:srgbClr val="ffffff"/>
                </a:solidFill>
              </a:uFill>
              <a:latin typeface="Arial"/>
            </a:endParaRPr>
          </a:p>
        </p:txBody>
      </p:sp>
      <p:pic>
        <p:nvPicPr>
          <p:cNvPr id="124" name="Picture 1" descr=""/>
          <p:cNvPicPr/>
          <p:nvPr/>
        </p:nvPicPr>
        <p:blipFill>
          <a:blip r:embed="rId2"/>
          <a:stretch/>
        </p:blipFill>
        <p:spPr>
          <a:xfrm>
            <a:off x="178560" y="1137240"/>
            <a:ext cx="2362680" cy="4370400"/>
          </a:xfrm>
          <a:prstGeom prst="rect">
            <a:avLst/>
          </a:prstGeom>
          <a:ln>
            <a:noFill/>
          </a:ln>
        </p:spPr>
      </p:pic>
      <p:pic>
        <p:nvPicPr>
          <p:cNvPr id="125" name="Picture 8" descr=""/>
          <p:cNvPicPr/>
          <p:nvPr/>
        </p:nvPicPr>
        <p:blipFill>
          <a:blip r:embed="rId3"/>
          <a:stretch/>
        </p:blipFill>
        <p:spPr>
          <a:xfrm>
            <a:off x="2961720" y="1200960"/>
            <a:ext cx="2476800" cy="4306680"/>
          </a:xfrm>
          <a:prstGeom prst="rect">
            <a:avLst/>
          </a:prstGeom>
          <a:ln>
            <a:noFill/>
          </a:ln>
        </p:spPr>
      </p:pic>
      <p:pic>
        <p:nvPicPr>
          <p:cNvPr id="126" name="Picture 12" descr=""/>
          <p:cNvPicPr/>
          <p:nvPr/>
        </p:nvPicPr>
        <p:blipFill>
          <a:blip r:embed="rId4"/>
          <a:stretch/>
        </p:blipFill>
        <p:spPr>
          <a:xfrm>
            <a:off x="5793480" y="1170000"/>
            <a:ext cx="2440080" cy="4317120"/>
          </a:xfrm>
          <a:prstGeom prst="rect">
            <a:avLst/>
          </a:prstGeom>
          <a:ln>
            <a:noFill/>
          </a:ln>
        </p:spPr>
      </p:pic>
      <p:sp>
        <p:nvSpPr>
          <p:cNvPr id="127" name="CustomShape 5"/>
          <p:cNvSpPr/>
          <p:nvPr/>
        </p:nvSpPr>
        <p:spPr>
          <a:xfrm>
            <a:off x="2557800" y="5724720"/>
            <a:ext cx="3416400" cy="5472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200" spc="-1" strike="noStrike">
                <a:solidFill>
                  <a:srgbClr val="272727"/>
                </a:solidFill>
                <a:uFill>
                  <a:solidFill>
                    <a:srgbClr val="ffffff"/>
                  </a:solidFill>
                </a:uFill>
                <a:latin typeface="Verdana"/>
              </a:rPr>
              <a:t>“</a:t>
            </a:r>
            <a:r>
              <a:rPr b="1" lang="en-US" sz="1200" spc="-1" strike="noStrike">
                <a:solidFill>
                  <a:srgbClr val="272727"/>
                </a:solidFill>
                <a:uFill>
                  <a:solidFill>
                    <a:srgbClr val="ffffff"/>
                  </a:solidFill>
                </a:uFill>
                <a:latin typeface="Verdana"/>
              </a:rPr>
              <a:t>BRINGING CONVERSATIONS TO LIFE</a:t>
            </a:r>
            <a:r>
              <a:rPr b="0" lang="en-US" sz="1200" spc="-1" strike="noStrike">
                <a:solidFill>
                  <a:srgbClr val="272727"/>
                </a:solidFill>
                <a:uFill>
                  <a:solidFill>
                    <a:srgbClr val="ffffff"/>
                  </a:solidFill>
                </a:uFill>
                <a:latin typeface="Verdana"/>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28" name="TextShape 6"/>
          <p:cNvSpPr txBox="1"/>
          <p:nvPr/>
        </p:nvSpPr>
        <p:spPr>
          <a:xfrm>
            <a:off x="473040" y="197280"/>
            <a:ext cx="7594200" cy="764640"/>
          </a:xfrm>
          <a:prstGeom prst="rect">
            <a:avLst/>
          </a:prstGeom>
          <a:noFill/>
          <a:ln>
            <a:noFill/>
          </a:ln>
        </p:spPr>
        <p:txBody>
          <a:bodyPr anchor="ctr"/>
          <a:p>
            <a:pPr>
              <a:lnSpc>
                <a:spcPct val="100000"/>
              </a:lnSpc>
            </a:pPr>
            <a:r>
              <a:rPr b="0" lang="en-US" sz="2600" spc="-1" strike="noStrike">
                <a:solidFill>
                  <a:srgbClr val="272727"/>
                </a:solidFill>
                <a:uFill>
                  <a:solidFill>
                    <a:srgbClr val="ffffff"/>
                  </a:solidFill>
                </a:uFill>
                <a:latin typeface="Verdana"/>
                <a:ea typeface="MS PGothic"/>
              </a:rPr>
              <a:t>Screenshots</a:t>
            </a:r>
            <a:endParaRPr b="0" lang="en-US" sz="1800" spc="-1" strike="noStrike">
              <a:solidFill>
                <a:srgbClr val="272727"/>
              </a:solidFill>
              <a:uFill>
                <a:solidFill>
                  <a:srgbClr val="ffffff"/>
                </a:solidFill>
              </a:uFill>
              <a:latin typeface="Verdana"/>
            </a:endParaRPr>
          </a:p>
        </p:txBody>
      </p:sp>
    </p:spTree>
  </p:cSld>
  <p:transition>
    <p:fade/>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9" name="Picture 98" descr=""/>
          <p:cNvPicPr/>
          <p:nvPr/>
        </p:nvPicPr>
        <p:blipFill>
          <a:blip r:embed="rId1"/>
          <a:srcRect l="15963" t="0" r="14772" b="25878"/>
          <a:stretch/>
        </p:blipFill>
        <p:spPr>
          <a:xfrm>
            <a:off x="8451000" y="126720"/>
            <a:ext cx="563040" cy="555120"/>
          </a:xfrm>
          <a:prstGeom prst="rect">
            <a:avLst/>
          </a:prstGeom>
          <a:ln w="9360">
            <a:noFill/>
          </a:ln>
        </p:spPr>
      </p:pic>
      <p:sp>
        <p:nvSpPr>
          <p:cNvPr id="130" name="CustomShape 1"/>
          <p:cNvSpPr/>
          <p:nvPr/>
        </p:nvSpPr>
        <p:spPr>
          <a:xfrm>
            <a:off x="3546000" y="6257880"/>
            <a:ext cx="207720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ff0000"/>
                </a:solidFill>
                <a:uFill>
                  <a:solidFill>
                    <a:srgbClr val="ffffff"/>
                  </a:solidFill>
                </a:uFill>
                <a:latin typeface="Myriad Pro"/>
                <a:ea typeface="MS PGothic"/>
              </a:rPr>
              <a:t>CONFIDENTIAL</a:t>
            </a:r>
            <a:endParaRPr b="0" lang="en-US" sz="1800" spc="-1" strike="noStrike">
              <a:solidFill>
                <a:srgbClr val="000000"/>
              </a:solidFill>
              <a:uFill>
                <a:solidFill>
                  <a:srgbClr val="ffffff"/>
                </a:solidFill>
              </a:uFill>
              <a:latin typeface="Arial"/>
            </a:endParaRPr>
          </a:p>
        </p:txBody>
      </p:sp>
      <p:sp>
        <p:nvSpPr>
          <p:cNvPr id="131" name="TextShape 2"/>
          <p:cNvSpPr txBox="1"/>
          <p:nvPr/>
        </p:nvSpPr>
        <p:spPr>
          <a:xfrm>
            <a:off x="233280" y="932040"/>
            <a:ext cx="8780760" cy="4955040"/>
          </a:xfrm>
          <a:prstGeom prst="rect">
            <a:avLst/>
          </a:prstGeom>
          <a:noFill/>
          <a:ln>
            <a:noFill/>
          </a:ln>
        </p:spPr>
        <p:txBody>
          <a:bodyPr/>
          <a:p>
            <a:pPr>
              <a:lnSpc>
                <a:spcPct val="100000"/>
              </a:lnSpc>
            </a:pPr>
            <a:r>
              <a:rPr b="1" lang="en-US" sz="2000" spc="-1" strike="noStrike">
                <a:solidFill>
                  <a:srgbClr val="272727"/>
                </a:solidFill>
                <a:uFill>
                  <a:solidFill>
                    <a:srgbClr val="ffffff"/>
                  </a:solidFill>
                </a:uFill>
                <a:latin typeface="Verdana"/>
                <a:ea typeface="MS PGothic"/>
              </a:rPr>
              <a:t>Programming Languages</a:t>
            </a:r>
            <a:endParaRPr b="0" lang="en-US" sz="2000" spc="-1" strike="noStrike">
              <a:solidFill>
                <a:srgbClr val="272727"/>
              </a:solidFill>
              <a:uFill>
                <a:solidFill>
                  <a:srgbClr val="ffffff"/>
                </a:solidFill>
              </a:uFill>
              <a:latin typeface="Verdana"/>
            </a:endParaRPr>
          </a:p>
          <a:p>
            <a:pPr>
              <a:lnSpc>
                <a:spcPct val="100000"/>
              </a:lnSpc>
            </a:pPr>
            <a:r>
              <a:rPr b="0" lang="en-US" sz="1400" spc="-1" strike="noStrike">
                <a:solidFill>
                  <a:srgbClr val="272727"/>
                </a:solidFill>
                <a:uFill>
                  <a:solidFill>
                    <a:srgbClr val="ffffff"/>
                  </a:solidFill>
                </a:uFill>
                <a:latin typeface="Verdana"/>
                <a:ea typeface="MS PGothic"/>
              </a:rPr>
              <a:t>Our server stack is written in JavaScript and Java. </a:t>
            </a:r>
            <a:endParaRPr b="0" lang="en-US" sz="2000" spc="-1" strike="noStrike">
              <a:solidFill>
                <a:srgbClr val="272727"/>
              </a:solidFill>
              <a:uFill>
                <a:solidFill>
                  <a:srgbClr val="ffffff"/>
                </a:solidFill>
              </a:uFill>
              <a:latin typeface="Verdana"/>
            </a:endParaRPr>
          </a:p>
          <a:p>
            <a:pPr>
              <a:lnSpc>
                <a:spcPct val="100000"/>
              </a:lnSpc>
            </a:pPr>
            <a:r>
              <a:rPr b="0" lang="en-US" sz="1400" spc="-1" strike="noStrike">
                <a:solidFill>
                  <a:srgbClr val="272727"/>
                </a:solidFill>
                <a:uFill>
                  <a:solidFill>
                    <a:srgbClr val="ffffff"/>
                  </a:solidFill>
                </a:uFill>
                <a:latin typeface="Verdana"/>
                <a:ea typeface="MS PGothic"/>
              </a:rPr>
              <a:t>The android client is written in Java and C/C++.</a:t>
            </a:r>
            <a:endParaRPr b="0" lang="en-US" sz="2000" spc="-1" strike="noStrike">
              <a:solidFill>
                <a:srgbClr val="272727"/>
              </a:solidFill>
              <a:uFill>
                <a:solidFill>
                  <a:srgbClr val="ffffff"/>
                </a:solidFill>
              </a:uFill>
              <a:latin typeface="Verdana"/>
            </a:endParaRPr>
          </a:p>
          <a:p>
            <a:pPr>
              <a:lnSpc>
                <a:spcPct val="100000"/>
              </a:lnSpc>
            </a:pPr>
            <a:endParaRPr b="0" lang="en-US" sz="2000" spc="-1" strike="noStrike">
              <a:solidFill>
                <a:srgbClr val="272727"/>
              </a:solidFill>
              <a:uFill>
                <a:solidFill>
                  <a:srgbClr val="ffffff"/>
                </a:solidFill>
              </a:uFill>
              <a:latin typeface="Verdana"/>
            </a:endParaRPr>
          </a:p>
          <a:p>
            <a:pPr>
              <a:lnSpc>
                <a:spcPct val="100000"/>
              </a:lnSpc>
            </a:pPr>
            <a:endParaRPr b="0" lang="en-US" sz="2000" spc="-1" strike="noStrike">
              <a:solidFill>
                <a:srgbClr val="272727"/>
              </a:solidFill>
              <a:uFill>
                <a:solidFill>
                  <a:srgbClr val="ffffff"/>
                </a:solidFill>
              </a:uFill>
              <a:latin typeface="Verdana"/>
            </a:endParaRPr>
          </a:p>
          <a:p>
            <a:pPr>
              <a:lnSpc>
                <a:spcPct val="100000"/>
              </a:lnSpc>
            </a:pPr>
            <a:r>
              <a:rPr b="1" lang="en-US" sz="1800" spc="-1" strike="noStrike">
                <a:solidFill>
                  <a:srgbClr val="272727"/>
                </a:solidFill>
                <a:uFill>
                  <a:solidFill>
                    <a:srgbClr val="ffffff"/>
                  </a:solidFill>
                </a:uFill>
                <a:latin typeface="Verdana"/>
                <a:ea typeface="MS PGothic"/>
              </a:rPr>
              <a:t>Hardware And Software Requirements</a:t>
            </a:r>
            <a:endParaRPr b="0" lang="en-US" sz="2000" spc="-1" strike="noStrike">
              <a:solidFill>
                <a:srgbClr val="272727"/>
              </a:solidFill>
              <a:uFill>
                <a:solidFill>
                  <a:srgbClr val="ffffff"/>
                </a:solidFill>
              </a:uFill>
              <a:latin typeface="Verdana"/>
            </a:endParaRPr>
          </a:p>
          <a:p>
            <a:pPr marL="228600" indent="-228240">
              <a:lnSpc>
                <a:spcPct val="100000"/>
              </a:lnSpc>
              <a:buClr>
                <a:srgbClr val="ffbe00"/>
              </a:buClr>
              <a:buSzPct val="120000"/>
              <a:buFont typeface="Symbol" charset="2"/>
              <a:buChar char=""/>
            </a:pPr>
            <a:r>
              <a:rPr b="0" lang="en-US" sz="1400" spc="-1" strike="noStrike">
                <a:solidFill>
                  <a:srgbClr val="272727"/>
                </a:solidFill>
                <a:uFill>
                  <a:solidFill>
                    <a:srgbClr val="ffffff"/>
                  </a:solidFill>
                </a:uFill>
                <a:latin typeface="Verdana"/>
                <a:ea typeface="MS PGothic"/>
              </a:rPr>
              <a:t>Available only on Android. </a:t>
            </a:r>
            <a:endParaRPr b="0" lang="en-US" sz="2000" spc="-1" strike="noStrike">
              <a:solidFill>
                <a:srgbClr val="272727"/>
              </a:solidFill>
              <a:uFill>
                <a:solidFill>
                  <a:srgbClr val="ffffff"/>
                </a:solidFill>
              </a:uFill>
              <a:latin typeface="Verdana"/>
            </a:endParaRPr>
          </a:p>
          <a:p>
            <a:pPr marL="228600" indent="-228240">
              <a:lnSpc>
                <a:spcPct val="100000"/>
              </a:lnSpc>
              <a:buClr>
                <a:srgbClr val="ffbe00"/>
              </a:buClr>
              <a:buSzPct val="120000"/>
              <a:buFont typeface="Symbol" charset="2"/>
              <a:buChar char=""/>
            </a:pPr>
            <a:r>
              <a:rPr b="0" lang="en-US" sz="1400" spc="-1" strike="noStrike">
                <a:solidFill>
                  <a:srgbClr val="272727"/>
                </a:solidFill>
                <a:uFill>
                  <a:solidFill>
                    <a:srgbClr val="ffffff"/>
                  </a:solidFill>
                </a:uFill>
                <a:latin typeface="Verdana"/>
                <a:ea typeface="MS PGothic"/>
              </a:rPr>
              <a:t>All devices running android 2.3 or later are supported.</a:t>
            </a:r>
            <a:endParaRPr b="0" lang="en-US" sz="2000" spc="-1" strike="noStrike">
              <a:solidFill>
                <a:srgbClr val="272727"/>
              </a:solidFill>
              <a:uFill>
                <a:solidFill>
                  <a:srgbClr val="ffffff"/>
                </a:solidFill>
              </a:uFill>
              <a:latin typeface="Verdana"/>
            </a:endParaRPr>
          </a:p>
          <a:p>
            <a:pPr marL="228600" indent="-228240">
              <a:lnSpc>
                <a:spcPct val="100000"/>
              </a:lnSpc>
              <a:buClr>
                <a:srgbClr val="ffbe00"/>
              </a:buClr>
              <a:buSzPct val="120000"/>
              <a:buFont typeface="Symbol" charset="2"/>
              <a:buChar char=""/>
            </a:pPr>
            <a:r>
              <a:rPr b="0" lang="en-US" sz="1400" spc="-1" strike="noStrike">
                <a:solidFill>
                  <a:srgbClr val="272727"/>
                </a:solidFill>
                <a:uFill>
                  <a:solidFill>
                    <a:srgbClr val="ffffff"/>
                  </a:solidFill>
                </a:uFill>
                <a:latin typeface="Verdana"/>
                <a:ea typeface="MS PGothic"/>
              </a:rPr>
              <a:t>Currently Optimized for  touchscreen phones</a:t>
            </a:r>
            <a:endParaRPr b="0" lang="en-US" sz="2000" spc="-1" strike="noStrike">
              <a:solidFill>
                <a:srgbClr val="272727"/>
              </a:solidFill>
              <a:uFill>
                <a:solidFill>
                  <a:srgbClr val="ffffff"/>
                </a:solidFill>
              </a:uFill>
              <a:latin typeface="Verdana"/>
            </a:endParaRPr>
          </a:p>
          <a:p>
            <a:pPr marL="228600" indent="-228240">
              <a:lnSpc>
                <a:spcPct val="100000"/>
              </a:lnSpc>
              <a:buClr>
                <a:srgbClr val="ffbe00"/>
              </a:buClr>
              <a:buSzPct val="120000"/>
              <a:buFont typeface="Symbol" charset="2"/>
              <a:buChar char=""/>
            </a:pPr>
            <a:r>
              <a:rPr b="0" lang="en-US" sz="1400" spc="-1" strike="noStrike">
                <a:solidFill>
                  <a:srgbClr val="272727"/>
                </a:solidFill>
                <a:uFill>
                  <a:solidFill>
                    <a:srgbClr val="ffffff"/>
                  </a:solidFill>
                </a:uFill>
                <a:latin typeface="Verdana"/>
                <a:ea typeface="MS PGothic"/>
              </a:rPr>
              <a:t>Camera and microphone needed to use the calling features.</a:t>
            </a:r>
            <a:endParaRPr b="0" lang="en-US" sz="2000" spc="-1" strike="noStrike">
              <a:solidFill>
                <a:srgbClr val="272727"/>
              </a:solidFill>
              <a:uFill>
                <a:solidFill>
                  <a:srgbClr val="ffffff"/>
                </a:solidFill>
              </a:uFill>
              <a:latin typeface="Verdana"/>
            </a:endParaRPr>
          </a:p>
          <a:p>
            <a:pPr>
              <a:lnSpc>
                <a:spcPct val="100000"/>
              </a:lnSpc>
            </a:pPr>
            <a:endParaRPr b="0" lang="en-US" sz="2000" spc="-1" strike="noStrike">
              <a:solidFill>
                <a:srgbClr val="272727"/>
              </a:solidFill>
              <a:uFill>
                <a:solidFill>
                  <a:srgbClr val="ffffff"/>
                </a:solidFill>
              </a:uFill>
              <a:latin typeface="Verdana"/>
            </a:endParaRPr>
          </a:p>
          <a:p>
            <a:pPr>
              <a:lnSpc>
                <a:spcPct val="100000"/>
              </a:lnSpc>
            </a:pPr>
            <a:r>
              <a:rPr b="0" lang="en-US" sz="1400" spc="-1" strike="noStrike">
                <a:solidFill>
                  <a:srgbClr val="272727"/>
                </a:solidFill>
                <a:uFill>
                  <a:solidFill>
                    <a:srgbClr val="ffffff"/>
                  </a:solidFill>
                </a:uFill>
                <a:latin typeface="Verdana"/>
                <a:ea typeface="MS PGothic"/>
              </a:rPr>
              <a:t>…</a:t>
            </a:r>
            <a:r>
              <a:rPr b="0" lang="en-US" sz="1400" spc="-1" strike="noStrike">
                <a:solidFill>
                  <a:srgbClr val="272727"/>
                </a:solidFill>
                <a:uFill>
                  <a:solidFill>
                    <a:srgbClr val="ffffff"/>
                  </a:solidFill>
                </a:uFill>
                <a:latin typeface="Verdana"/>
                <a:ea typeface="MS PGothic"/>
              </a:rPr>
              <a:t>..and support For other platforms coming soon.</a:t>
            </a:r>
            <a:endParaRPr b="0" lang="en-US" sz="2000" spc="-1" strike="noStrike">
              <a:solidFill>
                <a:srgbClr val="272727"/>
              </a:solidFill>
              <a:uFill>
                <a:solidFill>
                  <a:srgbClr val="ffffff"/>
                </a:solidFill>
              </a:uFill>
              <a:latin typeface="Verdana"/>
            </a:endParaRPr>
          </a:p>
          <a:p>
            <a:pPr>
              <a:lnSpc>
                <a:spcPct val="100000"/>
              </a:lnSpc>
            </a:pPr>
            <a:endParaRPr b="0" lang="en-US" sz="2000" spc="-1" strike="noStrike">
              <a:solidFill>
                <a:srgbClr val="272727"/>
              </a:solidFill>
              <a:uFill>
                <a:solidFill>
                  <a:srgbClr val="ffffff"/>
                </a:solidFill>
              </a:uFill>
              <a:latin typeface="Verdana"/>
            </a:endParaRPr>
          </a:p>
          <a:p>
            <a:pPr>
              <a:lnSpc>
                <a:spcPct val="100000"/>
              </a:lnSpc>
            </a:pPr>
            <a:endParaRPr b="0" lang="en-US" sz="2000" spc="-1" strike="noStrike">
              <a:solidFill>
                <a:srgbClr val="272727"/>
              </a:solidFill>
              <a:uFill>
                <a:solidFill>
                  <a:srgbClr val="ffffff"/>
                </a:solidFill>
              </a:uFill>
              <a:latin typeface="Verdana"/>
            </a:endParaRPr>
          </a:p>
          <a:p>
            <a:pPr>
              <a:lnSpc>
                <a:spcPct val="100000"/>
              </a:lnSpc>
            </a:pPr>
            <a:endParaRPr b="0" lang="en-US" sz="2000" spc="-1" strike="noStrike">
              <a:solidFill>
                <a:srgbClr val="272727"/>
              </a:solidFill>
              <a:uFill>
                <a:solidFill>
                  <a:srgbClr val="ffffff"/>
                </a:solidFill>
              </a:uFill>
              <a:latin typeface="Verdana"/>
            </a:endParaRPr>
          </a:p>
          <a:p>
            <a:pPr>
              <a:lnSpc>
                <a:spcPct val="100000"/>
              </a:lnSpc>
            </a:pPr>
            <a:endParaRPr b="0" lang="en-US" sz="2000" spc="-1" strike="noStrike">
              <a:solidFill>
                <a:srgbClr val="272727"/>
              </a:solidFill>
              <a:uFill>
                <a:solidFill>
                  <a:srgbClr val="ffffff"/>
                </a:solidFill>
              </a:uFill>
              <a:latin typeface="Verdana"/>
            </a:endParaRPr>
          </a:p>
          <a:p>
            <a:pPr algn="ctr">
              <a:lnSpc>
                <a:spcPct val="100000"/>
              </a:lnSpc>
            </a:pPr>
            <a:r>
              <a:rPr b="1" lang="en-US" sz="1400" spc="-1" strike="noStrike">
                <a:solidFill>
                  <a:srgbClr val="272727"/>
                </a:solidFill>
                <a:uFill>
                  <a:solidFill>
                    <a:srgbClr val="ffffff"/>
                  </a:solidFill>
                </a:uFill>
                <a:latin typeface="Verdana"/>
                <a:ea typeface="MS PGothic"/>
              </a:rPr>
              <a:t>“</a:t>
            </a:r>
            <a:r>
              <a:rPr b="1" lang="en-US" sz="1400" spc="-1" strike="noStrike">
                <a:solidFill>
                  <a:srgbClr val="272727"/>
                </a:solidFill>
                <a:uFill>
                  <a:solidFill>
                    <a:srgbClr val="ffffff"/>
                  </a:solidFill>
                </a:uFill>
                <a:latin typeface="Verdana"/>
                <a:ea typeface="MS PGothic"/>
              </a:rPr>
              <a:t>BRINGING CONVERSATIONS TO LIFE</a:t>
            </a:r>
            <a:r>
              <a:rPr b="0" lang="en-US" sz="1400" spc="-1" strike="noStrike">
                <a:solidFill>
                  <a:srgbClr val="272727"/>
                </a:solidFill>
                <a:uFill>
                  <a:solidFill>
                    <a:srgbClr val="ffffff"/>
                  </a:solidFill>
                </a:uFill>
                <a:latin typeface="Verdana"/>
                <a:ea typeface="MS PGothic"/>
              </a:rPr>
              <a:t>”</a:t>
            </a:r>
            <a:endParaRPr b="0" lang="en-US" sz="2000" spc="-1" strike="noStrike">
              <a:solidFill>
                <a:srgbClr val="272727"/>
              </a:solidFill>
              <a:uFill>
                <a:solidFill>
                  <a:srgbClr val="ffffff"/>
                </a:solidFill>
              </a:uFill>
              <a:latin typeface="Verdana"/>
            </a:endParaRPr>
          </a:p>
        </p:txBody>
      </p:sp>
      <p:sp>
        <p:nvSpPr>
          <p:cNvPr id="132" name="TextShape 3"/>
          <p:cNvSpPr txBox="1"/>
          <p:nvPr/>
        </p:nvSpPr>
        <p:spPr>
          <a:xfrm>
            <a:off x="233280" y="197280"/>
            <a:ext cx="7833960" cy="612720"/>
          </a:xfrm>
          <a:prstGeom prst="rect">
            <a:avLst/>
          </a:prstGeom>
          <a:noFill/>
          <a:ln w="9360">
            <a:noFill/>
          </a:ln>
        </p:spPr>
        <p:txBody>
          <a:bodyPr anchor="ctr"/>
          <a:p>
            <a:pPr>
              <a:lnSpc>
                <a:spcPct val="100000"/>
              </a:lnSpc>
            </a:pPr>
            <a:r>
              <a:rPr b="0" lang="en-US" sz="2000" spc="-1" strike="noStrike">
                <a:solidFill>
                  <a:srgbClr val="272727"/>
                </a:solidFill>
                <a:uFill>
                  <a:solidFill>
                    <a:srgbClr val="ffffff"/>
                  </a:solidFill>
                </a:uFill>
                <a:latin typeface="Verdana"/>
                <a:ea typeface="MS PGothic"/>
              </a:rPr>
              <a:t>Technical Details</a:t>
            </a:r>
            <a:endParaRPr b="0" lang="en-US" sz="1800" spc="-1" strike="noStrike">
              <a:solidFill>
                <a:srgbClr val="272727"/>
              </a:solidFill>
              <a:uFill>
                <a:solidFill>
                  <a:srgbClr val="ffffff"/>
                </a:solidFill>
              </a:uFill>
              <a:latin typeface="Verdana"/>
            </a:endParaRPr>
          </a:p>
        </p:txBody>
      </p:sp>
    </p:spTree>
  </p:cSld>
  <p:transition>
    <p:fade/>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23652</TotalTime>
  <Application>LibreOffice/5.1.4.2$Linux_X86_64 LibreOffice_project/10m0$Build-2</Application>
  <Words>651</Words>
  <Paragraphs>144</Paragraphs>
  <Company>MTN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2013-06-26T11:50:32Z</dcterms:created>
  <dc:creator>MTN Next! WBS 800</dc:creator>
  <dc:description/>
  <cp:keywords>WBS 800</cp:keywords>
  <dc:language>en-US</dc:language>
  <cp:lastModifiedBy/>
  <dcterms:modified xsi:type="dcterms:W3CDTF">2016-12-30T17:18:01Z</dcterms:modified>
  <cp:revision>1457</cp:revision>
  <dc:subject/>
  <dc:title>MTN Next! Ghana As-Is, Gap &amp; To-Be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MTN</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3</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13</vt:i4>
  </property>
</Properties>
</file>