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7" r:id="rId1"/>
  </p:sldMasterIdLst>
  <p:notesMasterIdLst>
    <p:notesMasterId r:id="rId15"/>
  </p:notesMasterIdLst>
  <p:sldIdLst>
    <p:sldId id="1000" r:id="rId2"/>
    <p:sldId id="1007" r:id="rId3"/>
    <p:sldId id="999" r:id="rId4"/>
    <p:sldId id="1010" r:id="rId5"/>
    <p:sldId id="1008" r:id="rId6"/>
    <p:sldId id="1012" r:id="rId7"/>
    <p:sldId id="1011" r:id="rId8"/>
    <p:sldId id="987" r:id="rId9"/>
    <p:sldId id="1001" r:id="rId10"/>
    <p:sldId id="993" r:id="rId11"/>
    <p:sldId id="1004" r:id="rId12"/>
    <p:sldId id="1005" r:id="rId13"/>
    <p:sldId id="1006" r:id="rId14"/>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C74634-D1FF-4D64-B220-1257BC1743EC}">
          <p14:sldIdLst>
            <p14:sldId id="1000"/>
            <p14:sldId id="1007"/>
            <p14:sldId id="999"/>
            <p14:sldId id="1010"/>
            <p14:sldId id="1008"/>
            <p14:sldId id="1012"/>
            <p14:sldId id="1011"/>
            <p14:sldId id="987"/>
            <p14:sldId id="1001"/>
            <p14:sldId id="993"/>
            <p14:sldId id="1004"/>
            <p14:sldId id="1005"/>
            <p14:sldId id="1006"/>
          </p14:sldIdLst>
        </p14:section>
      </p14:sectionLst>
    </p:ext>
    <p:ext uri="{EFAFB233-063F-42B5-8137-9DF3F51BA10A}">
      <p15:sldGuideLst xmlns:p15="http://schemas.microsoft.com/office/powerpoint/2012/main">
        <p15:guide id="1" orient="horz" pos="2500">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4E7"/>
    <a:srgbClr val="FFE8CB"/>
    <a:srgbClr val="FFFFCC"/>
    <a:srgbClr val="FFCC99"/>
    <a:srgbClr val="3CE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autoAdjust="0"/>
  </p:normalViewPr>
  <p:slideViewPr>
    <p:cSldViewPr snapToGrid="0">
      <p:cViewPr varScale="1">
        <p:scale>
          <a:sx n="92" d="100"/>
          <a:sy n="92" d="100"/>
        </p:scale>
        <p:origin x="1350" y="78"/>
      </p:cViewPr>
      <p:guideLst>
        <p:guide orient="horz" pos="2500"/>
        <p:guide pos="2882"/>
      </p:guideLst>
    </p:cSldViewPr>
  </p:slideViewPr>
  <p:outlineViewPr>
    <p:cViewPr>
      <p:scale>
        <a:sx n="33" d="100"/>
        <a:sy n="33" d="100"/>
      </p:scale>
      <p:origin x="0" y="3468"/>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30212-0084-4D4D-A6ED-1A64E054D425}" type="datetimeFigureOut">
              <a:rPr lang="pt-PT" smtClean="0"/>
              <a:pPr/>
              <a:t>06-11-2016</a:t>
            </a:fld>
            <a:endParaRPr lang="pt-P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7F8511-2DF5-48DD-AD9B-6E4999C3AE6E}" type="slidenum">
              <a:rPr lang="pt-PT" smtClean="0"/>
              <a:pPr/>
              <a:t>‹#›</a:t>
            </a:fld>
            <a:endParaRPr lang="pt-PT"/>
          </a:p>
        </p:txBody>
      </p:sp>
    </p:spTree>
    <p:extLst>
      <p:ext uri="{BB962C8B-B14F-4D97-AF65-F5344CB8AC3E}">
        <p14:creationId xmlns:p14="http://schemas.microsoft.com/office/powerpoint/2010/main" val="2937176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3000" y="687388"/>
            <a:ext cx="4572000" cy="3429000"/>
          </a:xfrm>
          <a:ln/>
        </p:spPr>
      </p:sp>
      <p:sp>
        <p:nvSpPr>
          <p:cNvPr id="56323" name="Notes Placeholder 2"/>
          <p:cNvSpPr>
            <a:spLocks noGrp="1"/>
          </p:cNvSpPr>
          <p:nvPr>
            <p:ph type="body" idx="1"/>
          </p:nvPr>
        </p:nvSpPr>
        <p:spPr>
          <a:noFill/>
          <a:ln/>
        </p:spPr>
        <p:txBody>
          <a:bodyPr/>
          <a:lstStyle/>
          <a:p>
            <a:endParaRPr lang="en-US" dirty="0" smtClean="0">
              <a:ea typeface="ＭＳ Ｐゴシック"/>
            </a:endParaRPr>
          </a:p>
        </p:txBody>
      </p:sp>
      <p:sp>
        <p:nvSpPr>
          <p:cNvPr id="56324" name="Slide Number Placeholder 3"/>
          <p:cNvSpPr>
            <a:spLocks noGrp="1"/>
          </p:cNvSpPr>
          <p:nvPr>
            <p:ph type="sldNum" sz="quarter" idx="5"/>
          </p:nvPr>
        </p:nvSpPr>
        <p:spPr>
          <a:noFill/>
        </p:spPr>
        <p:txBody>
          <a:bodyPr/>
          <a:lstStyle/>
          <a:p>
            <a:fld id="{4068E966-DCC9-4948-AC70-16EF84F40D62}" type="slidenum">
              <a:rPr lang="en-US" smtClean="0">
                <a:solidFill>
                  <a:prstClr val="black"/>
                </a:solidFill>
                <a:ea typeface="ＭＳ Ｐゴシック"/>
                <a:cs typeface="ＭＳ Ｐゴシック"/>
              </a:rPr>
              <a:pPr/>
              <a:t>8</a:t>
            </a:fld>
            <a:endParaRPr lang="en-US" dirty="0" smtClean="0">
              <a:solidFill>
                <a:prstClr val="black"/>
              </a:solidFill>
              <a:ea typeface="ＭＳ Ｐゴシック"/>
              <a:cs typeface="ＭＳ Ｐゴシック"/>
            </a:endParaRPr>
          </a:p>
        </p:txBody>
      </p:sp>
    </p:spTree>
    <p:extLst>
      <p:ext uri="{BB962C8B-B14F-4D97-AF65-F5344CB8AC3E}">
        <p14:creationId xmlns:p14="http://schemas.microsoft.com/office/powerpoint/2010/main" val="162508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3000" y="687388"/>
            <a:ext cx="4572000" cy="3429000"/>
          </a:xfrm>
          <a:ln/>
        </p:spPr>
      </p:sp>
      <p:sp>
        <p:nvSpPr>
          <p:cNvPr id="56323" name="Notes Placeholder 2"/>
          <p:cNvSpPr>
            <a:spLocks noGrp="1"/>
          </p:cNvSpPr>
          <p:nvPr>
            <p:ph type="body" idx="1"/>
          </p:nvPr>
        </p:nvSpPr>
        <p:spPr>
          <a:noFill/>
          <a:ln/>
        </p:spPr>
        <p:txBody>
          <a:bodyPr/>
          <a:lstStyle/>
          <a:p>
            <a:endParaRPr lang="en-US" dirty="0" smtClean="0">
              <a:ea typeface="ＭＳ Ｐゴシック"/>
            </a:endParaRPr>
          </a:p>
        </p:txBody>
      </p:sp>
      <p:sp>
        <p:nvSpPr>
          <p:cNvPr id="56324" name="Slide Number Placeholder 3"/>
          <p:cNvSpPr>
            <a:spLocks noGrp="1"/>
          </p:cNvSpPr>
          <p:nvPr>
            <p:ph type="sldNum" sz="quarter" idx="5"/>
          </p:nvPr>
        </p:nvSpPr>
        <p:spPr>
          <a:noFill/>
        </p:spPr>
        <p:txBody>
          <a:bodyPr/>
          <a:lstStyle/>
          <a:p>
            <a:fld id="{4068E966-DCC9-4948-AC70-16EF84F40D62}" type="slidenum">
              <a:rPr lang="en-US" smtClean="0">
                <a:solidFill>
                  <a:prstClr val="black"/>
                </a:solidFill>
                <a:ea typeface="ＭＳ Ｐゴシック"/>
                <a:cs typeface="ＭＳ Ｐゴシック"/>
              </a:rPr>
              <a:pPr/>
              <a:t>9</a:t>
            </a:fld>
            <a:endParaRPr lang="en-US" dirty="0" smtClean="0">
              <a:solidFill>
                <a:prstClr val="black"/>
              </a:solidFill>
              <a:ea typeface="ＭＳ Ｐゴシック"/>
              <a:cs typeface="ＭＳ Ｐゴシック"/>
            </a:endParaRPr>
          </a:p>
        </p:txBody>
      </p:sp>
    </p:spTree>
    <p:extLst>
      <p:ext uri="{BB962C8B-B14F-4D97-AF65-F5344CB8AC3E}">
        <p14:creationId xmlns:p14="http://schemas.microsoft.com/office/powerpoint/2010/main" val="162508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3000" y="687388"/>
            <a:ext cx="4572000" cy="3429000"/>
          </a:xfrm>
          <a:ln/>
        </p:spPr>
      </p:sp>
      <p:sp>
        <p:nvSpPr>
          <p:cNvPr id="56323" name="Notes Placeholder 2"/>
          <p:cNvSpPr>
            <a:spLocks noGrp="1"/>
          </p:cNvSpPr>
          <p:nvPr>
            <p:ph type="body" idx="1"/>
          </p:nvPr>
        </p:nvSpPr>
        <p:spPr>
          <a:noFill/>
          <a:ln/>
        </p:spPr>
        <p:txBody>
          <a:bodyPr/>
          <a:lstStyle/>
          <a:p>
            <a:endParaRPr lang="en-US" dirty="0" smtClean="0">
              <a:ea typeface="ＭＳ Ｐゴシック"/>
            </a:endParaRPr>
          </a:p>
        </p:txBody>
      </p:sp>
      <p:sp>
        <p:nvSpPr>
          <p:cNvPr id="56324" name="Slide Number Placeholder 3"/>
          <p:cNvSpPr>
            <a:spLocks noGrp="1"/>
          </p:cNvSpPr>
          <p:nvPr>
            <p:ph type="sldNum" sz="quarter" idx="5"/>
          </p:nvPr>
        </p:nvSpPr>
        <p:spPr>
          <a:noFill/>
        </p:spPr>
        <p:txBody>
          <a:bodyPr/>
          <a:lstStyle/>
          <a:p>
            <a:fld id="{4068E966-DCC9-4948-AC70-16EF84F40D62}" type="slidenum">
              <a:rPr lang="en-US" smtClean="0">
                <a:solidFill>
                  <a:prstClr val="black"/>
                </a:solidFill>
                <a:ea typeface="ＭＳ Ｐゴシック"/>
                <a:cs typeface="ＭＳ Ｐゴシック"/>
              </a:rPr>
              <a:pPr/>
              <a:t>10</a:t>
            </a:fld>
            <a:endParaRPr lang="en-US" dirty="0" smtClean="0">
              <a:solidFill>
                <a:prstClr val="black"/>
              </a:solidFill>
              <a:ea typeface="ＭＳ Ｐゴシック"/>
              <a:cs typeface="ＭＳ Ｐゴシック"/>
            </a:endParaRPr>
          </a:p>
        </p:txBody>
      </p:sp>
    </p:spTree>
    <p:extLst>
      <p:ext uri="{BB962C8B-B14F-4D97-AF65-F5344CB8AC3E}">
        <p14:creationId xmlns:p14="http://schemas.microsoft.com/office/powerpoint/2010/main" val="369684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9" name="Picture 8" descr="01.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876288"/>
          </a:xfrm>
          <a:prstGeom prst="rect">
            <a:avLst/>
          </a:prstGeom>
        </p:spPr>
      </p:pic>
      <p:sp>
        <p:nvSpPr>
          <p:cNvPr id="4101" name="Rectangle 5"/>
          <p:cNvSpPr>
            <a:spLocks noGrp="1" noChangeArrowheads="1"/>
          </p:cNvSpPr>
          <p:nvPr>
            <p:ph type="ctrTitle"/>
          </p:nvPr>
        </p:nvSpPr>
        <p:spPr>
          <a:xfrm>
            <a:off x="438150" y="5457047"/>
            <a:ext cx="6805798" cy="599440"/>
          </a:xfrm>
        </p:spPr>
        <p:txBody>
          <a:bodyPr anchor="b"/>
          <a:lstStyle>
            <a:lvl1pPr>
              <a:lnSpc>
                <a:spcPct val="85000"/>
              </a:lnSpc>
              <a:defRPr sz="2600" b="1"/>
            </a:lvl1pPr>
          </a:lstStyle>
          <a:p>
            <a:r>
              <a:rPr lang="en-US" dirty="0"/>
              <a:t>Click to edit Master title style</a:t>
            </a:r>
          </a:p>
        </p:txBody>
      </p:sp>
      <p:sp>
        <p:nvSpPr>
          <p:cNvPr id="4102" name="Rectangle 6"/>
          <p:cNvSpPr>
            <a:spLocks noGrp="1" noChangeArrowheads="1"/>
          </p:cNvSpPr>
          <p:nvPr>
            <p:ph type="subTitle" idx="1"/>
          </p:nvPr>
        </p:nvSpPr>
        <p:spPr>
          <a:xfrm>
            <a:off x="438150" y="6099366"/>
            <a:ext cx="6400800" cy="555626"/>
          </a:xfrm>
        </p:spPr>
        <p:txBody>
          <a:bodyPr/>
          <a:lstStyle>
            <a:lvl1pPr marL="0" indent="0">
              <a:spcBef>
                <a:spcPts val="0"/>
              </a:spcBef>
              <a:spcAft>
                <a:spcPts val="0"/>
              </a:spcAft>
              <a:buFontTx/>
              <a:buNone/>
              <a:defRPr sz="1900">
                <a:solidFill>
                  <a:schemeClr val="bg2">
                    <a:lumMod val="75000"/>
                  </a:schemeClr>
                </a:solidFill>
              </a:defRPr>
            </a:lvl1pPr>
          </a:lstStyle>
          <a:p>
            <a:r>
              <a:rPr lang="en-US" dirty="0"/>
              <a:t>Click to edit Master subtitle style</a:t>
            </a:r>
          </a:p>
        </p:txBody>
      </p:sp>
    </p:spTree>
    <p:extLst>
      <p:ext uri="{BB962C8B-B14F-4D97-AF65-F5344CB8AC3E}">
        <p14:creationId xmlns:p14="http://schemas.microsoft.com/office/powerpoint/2010/main" val="322945318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xfrm>
            <a:off x="685800" y="5715000"/>
            <a:ext cx="3495675" cy="452438"/>
          </a:xfrm>
          <a:prstGeom prst="rect">
            <a:avLst/>
          </a:prstGeom>
          <a:ln/>
        </p:spPr>
        <p:txBody>
          <a:bodyPr/>
          <a:lstStyle>
            <a:lvl1pPr>
              <a:defRPr/>
            </a:lvl1pPr>
          </a:lstStyle>
          <a:p>
            <a:endParaRPr lang="en-GB" dirty="0">
              <a:solidFill>
                <a:srgbClr val="272727"/>
              </a:solidFill>
            </a:endParaRPr>
          </a:p>
        </p:txBody>
      </p:sp>
      <p:sp>
        <p:nvSpPr>
          <p:cNvPr id="5" name="Rectangle 6"/>
          <p:cNvSpPr>
            <a:spLocks noGrp="1" noChangeArrowheads="1"/>
          </p:cNvSpPr>
          <p:nvPr>
            <p:ph type="sldNum" idx="11"/>
          </p:nvPr>
        </p:nvSpPr>
        <p:spPr>
          <a:ln/>
        </p:spPr>
        <p:txBody>
          <a:bodyPr/>
          <a:lstStyle>
            <a:lvl1pPr>
              <a:defRPr/>
            </a:lvl1pPr>
          </a:lstStyle>
          <a:p>
            <a:fld id="{5CAE378E-8B26-4858-A1D6-0645D27EB65A}" type="slidenum">
              <a:rPr lang="en-GB" smtClean="0">
                <a:solidFill>
                  <a:srgbClr val="00678F"/>
                </a:solidFill>
              </a:rPr>
              <a:pPr/>
              <a:t>‹#›</a:t>
            </a:fld>
            <a:endParaRPr lang="en-GB" dirty="0">
              <a:solidFill>
                <a:srgbClr val="00678F"/>
              </a:solidFill>
            </a:endParaRPr>
          </a:p>
        </p:txBody>
      </p:sp>
    </p:spTree>
    <p:extLst>
      <p:ext uri="{BB962C8B-B14F-4D97-AF65-F5344CB8AC3E}">
        <p14:creationId xmlns:p14="http://schemas.microsoft.com/office/powerpoint/2010/main" val="3506990236"/>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xfrm>
            <a:off x="685800" y="5715000"/>
            <a:ext cx="3495675" cy="452438"/>
          </a:xfrm>
          <a:prstGeom prst="rect">
            <a:avLst/>
          </a:prstGeom>
          <a:ln/>
        </p:spPr>
        <p:txBody>
          <a:bodyPr/>
          <a:lstStyle>
            <a:lvl1pPr>
              <a:defRPr/>
            </a:lvl1pPr>
          </a:lstStyle>
          <a:p>
            <a:endParaRPr lang="en-GB" dirty="0">
              <a:solidFill>
                <a:srgbClr val="272727"/>
              </a:solidFill>
            </a:endParaRPr>
          </a:p>
        </p:txBody>
      </p:sp>
      <p:sp>
        <p:nvSpPr>
          <p:cNvPr id="5" name="Rectangle 6"/>
          <p:cNvSpPr>
            <a:spLocks noGrp="1" noChangeArrowheads="1"/>
          </p:cNvSpPr>
          <p:nvPr>
            <p:ph type="sldNum" idx="11"/>
          </p:nvPr>
        </p:nvSpPr>
        <p:spPr>
          <a:ln/>
        </p:spPr>
        <p:txBody>
          <a:bodyPr/>
          <a:lstStyle>
            <a:lvl1pPr>
              <a:defRPr/>
            </a:lvl1pPr>
          </a:lstStyle>
          <a:p>
            <a:fld id="{5CAE378E-8B26-4858-A1D6-0645D27EB65A}" type="slidenum">
              <a:rPr lang="en-GB" smtClean="0">
                <a:solidFill>
                  <a:srgbClr val="00678F"/>
                </a:solidFill>
              </a:rPr>
              <a:pPr/>
              <a:t>‹#›</a:t>
            </a:fld>
            <a:endParaRPr lang="en-GB" dirty="0">
              <a:solidFill>
                <a:srgbClr val="00678F"/>
              </a:solidFill>
            </a:endParaRPr>
          </a:p>
        </p:txBody>
      </p:sp>
    </p:spTree>
    <p:extLst>
      <p:ext uri="{BB962C8B-B14F-4D97-AF65-F5344CB8AC3E}">
        <p14:creationId xmlns:p14="http://schemas.microsoft.com/office/powerpoint/2010/main" val="506090546"/>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xfrm>
            <a:off x="685800" y="5715000"/>
            <a:ext cx="3495675" cy="452438"/>
          </a:xfrm>
          <a:prstGeom prst="rect">
            <a:avLst/>
          </a:prstGeom>
          <a:ln/>
        </p:spPr>
        <p:txBody>
          <a:bodyPr/>
          <a:lstStyle>
            <a:lvl1pPr>
              <a:defRPr/>
            </a:lvl1pPr>
          </a:lstStyle>
          <a:p>
            <a:endParaRPr lang="en-GB" dirty="0">
              <a:solidFill>
                <a:srgbClr val="272727"/>
              </a:solidFill>
            </a:endParaRPr>
          </a:p>
        </p:txBody>
      </p:sp>
      <p:sp>
        <p:nvSpPr>
          <p:cNvPr id="5" name="Rectangle 6"/>
          <p:cNvSpPr>
            <a:spLocks noGrp="1" noChangeArrowheads="1"/>
          </p:cNvSpPr>
          <p:nvPr>
            <p:ph type="sldNum" idx="11"/>
          </p:nvPr>
        </p:nvSpPr>
        <p:spPr>
          <a:ln/>
        </p:spPr>
        <p:txBody>
          <a:bodyPr/>
          <a:lstStyle>
            <a:lvl1pPr>
              <a:defRPr/>
            </a:lvl1pPr>
          </a:lstStyle>
          <a:p>
            <a:fld id="{5CAE378E-8B26-4858-A1D6-0645D27EB65A}" type="slidenum">
              <a:rPr lang="en-GB" smtClean="0">
                <a:solidFill>
                  <a:srgbClr val="00678F"/>
                </a:solidFill>
              </a:rPr>
              <a:pPr/>
              <a:t>‹#›</a:t>
            </a:fld>
            <a:endParaRPr lang="en-GB" dirty="0">
              <a:solidFill>
                <a:srgbClr val="00678F"/>
              </a:solidFill>
            </a:endParaRPr>
          </a:p>
        </p:txBody>
      </p:sp>
    </p:spTree>
    <p:extLst>
      <p:ext uri="{BB962C8B-B14F-4D97-AF65-F5344CB8AC3E}">
        <p14:creationId xmlns:p14="http://schemas.microsoft.com/office/powerpoint/2010/main" val="3226210186"/>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2743311-0CEF-4716-A793-7118C719B5BC}" type="datetimeFigureOut">
              <a:rPr lang="en-US" smtClean="0">
                <a:solidFill>
                  <a:srgbClr val="272727"/>
                </a:solidFill>
              </a:rPr>
              <a:pPr/>
              <a:t>11/6/2016</a:t>
            </a:fld>
            <a:endParaRPr lang="en-US" dirty="0">
              <a:solidFill>
                <a:srgbClr val="272727"/>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solidFill>
                <a:srgbClr val="272727"/>
              </a:solidFill>
            </a:endParaRPr>
          </a:p>
        </p:txBody>
      </p:sp>
      <p:sp>
        <p:nvSpPr>
          <p:cNvPr id="4" name="Slide Number Placeholder 3"/>
          <p:cNvSpPr>
            <a:spLocks noGrp="1"/>
          </p:cNvSpPr>
          <p:nvPr>
            <p:ph type="sldNum" sz="quarter" idx="12"/>
          </p:nvPr>
        </p:nvSpPr>
        <p:spPr/>
        <p:txBody>
          <a:bodyPr/>
          <a:lstStyle/>
          <a:p>
            <a:fld id="{AEA56739-5699-4629-AD18-7783990A9695}" type="slidenum">
              <a:rPr lang="en-US" smtClean="0">
                <a:solidFill>
                  <a:srgbClr val="00678F"/>
                </a:solidFill>
              </a:rPr>
              <a:pPr/>
              <a:t>‹#›</a:t>
            </a:fld>
            <a:endParaRPr lang="en-US" dirty="0">
              <a:solidFill>
                <a:srgbClr val="00678F"/>
              </a:solidFill>
            </a:endParaRPr>
          </a:p>
        </p:txBody>
      </p:sp>
      <p:pic>
        <p:nvPicPr>
          <p:cNvPr id="5"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TextBox 5"/>
          <p:cNvSpPr txBox="1"/>
          <p:nvPr userDrawn="1"/>
        </p:nvSpPr>
        <p:spPr>
          <a:xfrm>
            <a:off x="0" y="5332413"/>
            <a:ext cx="9144000" cy="1525587"/>
          </a:xfrm>
          <a:prstGeom prst="rect">
            <a:avLst/>
          </a:prstGeom>
          <a:solidFill>
            <a:srgbClr val="FFB300"/>
          </a:solidFill>
        </p:spPr>
        <p:txBody>
          <a:bodyPr lIns="91424" tIns="45712" rIns="91424" bIns="45712"/>
          <a:lstStyle/>
          <a:p>
            <a:pPr defTabSz="914239">
              <a:defRPr/>
            </a:pPr>
            <a:endParaRPr lang="en-ZA" dirty="0">
              <a:solidFill>
                <a:srgbClr val="272727"/>
              </a:solidFill>
            </a:endParaRPr>
          </a:p>
        </p:txBody>
      </p:sp>
      <p:pic>
        <p:nvPicPr>
          <p:cNvPr id="7" name="Picture 2"/>
          <p:cNvPicPr>
            <a:picLocks noChangeAspect="1" noChangeArrowheads="1"/>
          </p:cNvPicPr>
          <p:nvPr userDrawn="1"/>
        </p:nvPicPr>
        <p:blipFill>
          <a:blip r:embed="rId3"/>
          <a:srcRect/>
          <a:stretch>
            <a:fillRect/>
          </a:stretch>
        </p:blipFill>
        <p:spPr bwMode="auto">
          <a:xfrm>
            <a:off x="7500938" y="5434013"/>
            <a:ext cx="1357312" cy="1263650"/>
          </a:xfrm>
          <a:prstGeom prst="rect">
            <a:avLst/>
          </a:prstGeom>
          <a:noFill/>
          <a:ln w="9525">
            <a:noFill/>
            <a:miter lim="800000"/>
            <a:headEnd/>
            <a:tailEnd/>
          </a:ln>
        </p:spPr>
      </p:pic>
      <p:sp>
        <p:nvSpPr>
          <p:cNvPr id="8" name="Title 1"/>
          <p:cNvSpPr>
            <a:spLocks noGrp="1"/>
          </p:cNvSpPr>
          <p:nvPr>
            <p:ph type="ctrTitle"/>
          </p:nvPr>
        </p:nvSpPr>
        <p:spPr>
          <a:xfrm>
            <a:off x="0" y="5429264"/>
            <a:ext cx="7146000" cy="507831"/>
          </a:xfrm>
          <a:prstGeom prst="rect">
            <a:avLst/>
          </a:prstGeom>
          <a:solidFill>
            <a:srgbClr val="FFB300"/>
          </a:solidFill>
        </p:spPr>
        <p:txBody>
          <a:bodyPr wrap="none" lIns="449921">
            <a:noAutofit/>
          </a:bodyPr>
          <a:lstStyle>
            <a:lvl1pPr algn="l">
              <a:defRPr sz="2800" b="1" baseline="0">
                <a:solidFill>
                  <a:srgbClr val="272727"/>
                </a:solidFill>
              </a:defRPr>
            </a:lvl1pPr>
          </a:lstStyle>
          <a:p>
            <a:r>
              <a:rPr lang="en-US" dirty="0" smtClean="0"/>
              <a:t>Click to edit Master title style</a:t>
            </a:r>
            <a:endParaRPr lang="en-ZA" dirty="0"/>
          </a:p>
        </p:txBody>
      </p:sp>
      <p:sp>
        <p:nvSpPr>
          <p:cNvPr id="9" name="Text Placeholder 8"/>
          <p:cNvSpPr>
            <a:spLocks noGrp="1"/>
          </p:cNvSpPr>
          <p:nvPr>
            <p:ph type="body" sz="quarter" idx="13"/>
          </p:nvPr>
        </p:nvSpPr>
        <p:spPr>
          <a:xfrm>
            <a:off x="0" y="6143644"/>
            <a:ext cx="7146000" cy="399600"/>
          </a:xfrm>
          <a:solidFill>
            <a:srgbClr val="FFB300"/>
          </a:solidFill>
        </p:spPr>
        <p:txBody>
          <a:bodyPr lIns="450000">
            <a:noAutofit/>
          </a:bodyPr>
          <a:lstStyle>
            <a:lvl1pPr>
              <a:buNone/>
              <a:defRPr sz="2000"/>
            </a:lvl1pPr>
          </a:lstStyle>
          <a:p>
            <a:pPr lvl="0"/>
            <a:r>
              <a:rPr lang="en-US" dirty="0" smtClean="0"/>
              <a:t>Click to edit Master text styles</a:t>
            </a:r>
          </a:p>
        </p:txBody>
      </p:sp>
    </p:spTree>
    <p:extLst>
      <p:ext uri="{BB962C8B-B14F-4D97-AF65-F5344CB8AC3E}">
        <p14:creationId xmlns:p14="http://schemas.microsoft.com/office/powerpoint/2010/main" val="62425160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50800" dist="12700" dir="13500000" algn="br"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3075" y="1410367"/>
            <a:ext cx="8464550" cy="44354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xfrm>
            <a:off x="8370888" y="6582823"/>
            <a:ext cx="773112" cy="230428"/>
          </a:xfrm>
          <a:ln/>
        </p:spPr>
        <p:txBody>
          <a:bodyPr/>
          <a:lstStyle>
            <a:lvl1pPr>
              <a:defRPr/>
            </a:lvl1pPr>
          </a:lstStyle>
          <a:p>
            <a:pPr>
              <a:defRPr/>
            </a:pPr>
            <a:fld id="{B332C8AC-48C9-485A-BABB-FE207CC9C0E5}" type="slidenum">
              <a:rPr lang="en-US">
                <a:solidFill>
                  <a:srgbClr val="00678F"/>
                </a:solidFill>
              </a:rPr>
              <a:pPr>
                <a:defRPr/>
              </a:pPr>
              <a:t>‹#›</a:t>
            </a:fld>
            <a:endParaRPr lang="en-US" dirty="0">
              <a:solidFill>
                <a:srgbClr val="00678F"/>
              </a:solidFill>
            </a:endParaRPr>
          </a:p>
        </p:txBody>
      </p:sp>
    </p:spTree>
    <p:extLst>
      <p:ext uri="{BB962C8B-B14F-4D97-AF65-F5344CB8AC3E}">
        <p14:creationId xmlns:p14="http://schemas.microsoft.com/office/powerpoint/2010/main" val="331754778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3075" y="197251"/>
            <a:ext cx="7594600" cy="76517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73075" y="1495425"/>
            <a:ext cx="3960000" cy="4443902"/>
          </a:xfrm>
        </p:spPr>
        <p:txBody>
          <a:bodyPr/>
          <a:lstStyle>
            <a:lvl1pPr>
              <a:defRPr sz="1800"/>
            </a:lvl1pPr>
            <a:lvl2pPr>
              <a:defRPr sz="16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78522" y="1495425"/>
            <a:ext cx="3960000" cy="4443902"/>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xfrm>
            <a:off x="8370888" y="6627572"/>
            <a:ext cx="773112" cy="230428"/>
          </a:xfrm>
          <a:ln/>
        </p:spPr>
        <p:txBody>
          <a:bodyPr/>
          <a:lstStyle>
            <a:lvl1pPr>
              <a:defRPr/>
            </a:lvl1pPr>
          </a:lstStyle>
          <a:p>
            <a:pPr>
              <a:defRPr/>
            </a:pPr>
            <a:fld id="{0496804E-41CC-486E-89B7-D9E1B1F8016B}" type="slidenum">
              <a:rPr lang="en-US">
                <a:solidFill>
                  <a:srgbClr val="00678F"/>
                </a:solidFill>
              </a:rPr>
              <a:pPr>
                <a:defRPr/>
              </a:pPr>
              <a:t>‹#›</a:t>
            </a:fld>
            <a:endParaRPr lang="en-US" dirty="0">
              <a:solidFill>
                <a:srgbClr val="00678F"/>
              </a:solidFill>
            </a:endParaRPr>
          </a:p>
        </p:txBody>
      </p:sp>
    </p:spTree>
    <p:extLst>
      <p:ext uri="{BB962C8B-B14F-4D97-AF65-F5344CB8AC3E}">
        <p14:creationId xmlns:p14="http://schemas.microsoft.com/office/powerpoint/2010/main" val="11809080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3075" y="197251"/>
            <a:ext cx="7594600" cy="76517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73075" y="1495425"/>
            <a:ext cx="3960000" cy="4443902"/>
          </a:xfrm>
        </p:spPr>
        <p:txBody>
          <a:bodyPr/>
          <a:lstStyle>
            <a:lvl1pPr>
              <a:defRPr sz="1800"/>
            </a:lvl1pPr>
            <a:lvl2pPr>
              <a:defRPr sz="16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BD1FF746-5125-4D0A-A396-642FEFA21D51}" type="slidenum">
              <a:rPr lang="en-US">
                <a:solidFill>
                  <a:srgbClr val="00678F"/>
                </a:solidFill>
              </a:rPr>
              <a:pPr>
                <a:defRPr/>
              </a:pPr>
              <a:t>‹#›</a:t>
            </a:fld>
            <a:endParaRPr lang="en-US" dirty="0">
              <a:solidFill>
                <a:srgbClr val="00678F"/>
              </a:solidFill>
            </a:endParaRPr>
          </a:p>
        </p:txBody>
      </p:sp>
    </p:spTree>
    <p:extLst>
      <p:ext uri="{BB962C8B-B14F-4D97-AF65-F5344CB8AC3E}">
        <p14:creationId xmlns:p14="http://schemas.microsoft.com/office/powerpoint/2010/main" val="113431954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8370888" y="6627572"/>
            <a:ext cx="773112" cy="230428"/>
          </a:xfrm>
          <a:ln/>
        </p:spPr>
        <p:txBody>
          <a:bodyPr/>
          <a:lstStyle>
            <a:lvl1pPr>
              <a:defRPr/>
            </a:lvl1pPr>
          </a:lstStyle>
          <a:p>
            <a:pPr>
              <a:defRPr/>
            </a:pPr>
            <a:fld id="{2AA09CDF-E930-4F34-A900-E9A9F385E71B}" type="slidenum">
              <a:rPr lang="en-US">
                <a:solidFill>
                  <a:srgbClr val="00678F"/>
                </a:solidFill>
              </a:rPr>
              <a:pPr>
                <a:defRPr/>
              </a:pPr>
              <a:t>‹#›</a:t>
            </a:fld>
            <a:endParaRPr lang="en-US" dirty="0">
              <a:solidFill>
                <a:srgbClr val="00678F"/>
              </a:solidFill>
            </a:endParaRPr>
          </a:p>
        </p:txBody>
      </p:sp>
    </p:spTree>
    <p:extLst>
      <p:ext uri="{BB962C8B-B14F-4D97-AF65-F5344CB8AC3E}">
        <p14:creationId xmlns:p14="http://schemas.microsoft.com/office/powerpoint/2010/main" val="188622833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838200" y="5334000"/>
            <a:ext cx="7772400" cy="1524000"/>
          </a:xfrm>
        </p:spPr>
        <p:txBody>
          <a:bodyPr/>
          <a:lstStyle>
            <a:lvl1pPr>
              <a:defRPr>
                <a:solidFill>
                  <a:schemeClr val="bg2"/>
                </a:solidFill>
              </a:defRPr>
            </a:lvl1pPr>
          </a:lstStyle>
          <a:p>
            <a:r>
              <a:rPr lang="en-US"/>
              <a:t>Click to edit Master title style</a:t>
            </a:r>
            <a:br>
              <a:rPr lang="en-US"/>
            </a:br>
            <a:endParaRPr lang="en-US"/>
          </a:p>
        </p:txBody>
      </p:sp>
      <p:sp>
        <p:nvSpPr>
          <p:cNvPr id="3" name="Rectangle 2"/>
          <p:cNvSpPr>
            <a:spLocks noGrp="1" noChangeArrowheads="1"/>
          </p:cNvSpPr>
          <p:nvPr>
            <p:ph type="sldNum" sz="quarter" idx="10"/>
          </p:nvPr>
        </p:nvSpPr>
        <p:spPr>
          <a:xfrm>
            <a:off x="8686800" y="6620540"/>
            <a:ext cx="457200" cy="228600"/>
          </a:xfrm>
        </p:spPr>
        <p:txBody>
          <a:bodyPr/>
          <a:lstStyle>
            <a:lvl1pPr>
              <a:defRPr>
                <a:solidFill>
                  <a:schemeClr val="bg2"/>
                </a:solidFill>
              </a:defRPr>
            </a:lvl1pPr>
          </a:lstStyle>
          <a:p>
            <a:pPr>
              <a:defRPr/>
            </a:pPr>
            <a:fld id="{BCE9B8B8-F5E4-4089-9398-45A985A64471}" type="slidenum">
              <a:rPr lang="en-US" smtClean="0">
                <a:solidFill>
                  <a:srgbClr val="808080"/>
                </a:solidFill>
              </a:rPr>
              <a:pPr>
                <a:defRPr/>
              </a:pPr>
              <a:t>‹#›</a:t>
            </a:fld>
            <a:endParaRPr lang="en-US" dirty="0">
              <a:solidFill>
                <a:srgbClr val="808080"/>
              </a:solidFill>
            </a:endParaRPr>
          </a:p>
        </p:txBody>
      </p:sp>
    </p:spTree>
    <p:extLst>
      <p:ext uri="{BB962C8B-B14F-4D97-AF65-F5344CB8AC3E}">
        <p14:creationId xmlns:p14="http://schemas.microsoft.com/office/powerpoint/2010/main" val="14919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fontAlgn="base">
              <a:spcBef>
                <a:spcPct val="0"/>
              </a:spcBef>
              <a:spcAft>
                <a:spcPct val="0"/>
              </a:spcAft>
            </a:pPr>
            <a:fld id="{03D62FF2-61B6-43F0-B617-53B2E2A25D00}" type="datetimeFigureOut">
              <a:rPr lang="en-US">
                <a:solidFill>
                  <a:srgbClr val="272727"/>
                </a:solidFill>
                <a:ea typeface="MS PGothic" pitchFamily="34" charset="-128"/>
              </a:rPr>
              <a:pPr fontAlgn="base">
                <a:spcBef>
                  <a:spcPct val="0"/>
                </a:spcBef>
                <a:spcAft>
                  <a:spcPct val="0"/>
                </a:spcAft>
              </a:pPr>
              <a:t>11/6/2016</a:t>
            </a:fld>
            <a:endParaRPr lang="en-US" dirty="0">
              <a:solidFill>
                <a:srgbClr val="272727"/>
              </a:solidFill>
              <a:ea typeface="MS PGothic" pitchFamily="34" charset="-128"/>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fontAlgn="base">
              <a:spcBef>
                <a:spcPct val="0"/>
              </a:spcBef>
              <a:spcAft>
                <a:spcPct val="0"/>
              </a:spcAft>
            </a:pPr>
            <a:endParaRPr lang="en-US" dirty="0">
              <a:solidFill>
                <a:srgbClr val="272727"/>
              </a:solidFill>
              <a:ea typeface="MS PGothic" pitchFamily="34" charset="-128"/>
            </a:endParaRPr>
          </a:p>
        </p:txBody>
      </p:sp>
      <p:sp>
        <p:nvSpPr>
          <p:cNvPr id="4" name="Rectangle 6"/>
          <p:cNvSpPr>
            <a:spLocks noGrp="1" noChangeArrowheads="1"/>
          </p:cNvSpPr>
          <p:nvPr>
            <p:ph type="sldNum" sz="quarter" idx="12"/>
          </p:nvPr>
        </p:nvSpPr>
        <p:spPr>
          <a:xfrm>
            <a:off x="7378994" y="6604517"/>
            <a:ext cx="744279" cy="233916"/>
          </a:xfrm>
          <a:ln/>
        </p:spPr>
        <p:txBody>
          <a:bodyPr/>
          <a:lstStyle>
            <a:lvl1pPr>
              <a:defRPr/>
            </a:lvl1pPr>
          </a:lstStyle>
          <a:p>
            <a:pPr>
              <a:defRPr/>
            </a:pPr>
            <a:fld id="{882EED9C-A377-4F46-9FC3-5EB6F69AA30B}" type="slidenum">
              <a:rPr lang="en-US">
                <a:solidFill>
                  <a:srgbClr val="00678F"/>
                </a:solidFill>
              </a:rPr>
              <a:pPr>
                <a:defRPr/>
              </a:pPr>
              <a:t>‹#›</a:t>
            </a:fld>
            <a:endParaRPr lang="en-US" dirty="0">
              <a:solidFill>
                <a:srgbClr val="00678F"/>
              </a:solidFill>
            </a:endParaRPr>
          </a:p>
        </p:txBody>
      </p:sp>
      <p:sp>
        <p:nvSpPr>
          <p:cNvPr id="5" name="Rectangle 6"/>
          <p:cNvSpPr txBox="1">
            <a:spLocks noChangeArrowheads="1"/>
          </p:cNvSpPr>
          <p:nvPr userDrawn="1"/>
        </p:nvSpPr>
        <p:spPr bwMode="auto">
          <a:xfrm>
            <a:off x="8399720" y="6624084"/>
            <a:ext cx="744279" cy="2339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700" b="1" kern="1200">
                <a:solidFill>
                  <a:schemeClr val="accent2"/>
                </a:solidFill>
                <a:latin typeface="+mn-lt"/>
                <a:ea typeface="MS PGothic" pitchFamily="34" charset="-128"/>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82EED9C-A377-4F46-9FC3-5EB6F69AA30B}" type="slidenum">
              <a:rPr lang="en-US" smtClean="0">
                <a:solidFill>
                  <a:srgbClr val="00678F"/>
                </a:solidFill>
              </a:rPr>
              <a:pPr>
                <a:defRPr/>
              </a:pPr>
              <a:t>‹#›</a:t>
            </a:fld>
            <a:endParaRPr lang="en-US" dirty="0">
              <a:solidFill>
                <a:srgbClr val="00678F"/>
              </a:solidFill>
            </a:endParaRPr>
          </a:p>
        </p:txBody>
      </p:sp>
    </p:spTree>
    <p:extLst>
      <p:ext uri="{BB962C8B-B14F-4D97-AF65-F5344CB8AC3E}">
        <p14:creationId xmlns:p14="http://schemas.microsoft.com/office/powerpoint/2010/main" val="18313015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xfrm>
            <a:off x="685800" y="5715000"/>
            <a:ext cx="3495675" cy="452438"/>
          </a:xfrm>
          <a:prstGeom prst="rect">
            <a:avLst/>
          </a:prstGeom>
          <a:ln/>
        </p:spPr>
        <p:txBody>
          <a:bodyPr/>
          <a:lstStyle>
            <a:lvl1pPr>
              <a:defRPr/>
            </a:lvl1pPr>
          </a:lstStyle>
          <a:p>
            <a:endParaRPr lang="en-GB" dirty="0">
              <a:solidFill>
                <a:srgbClr val="272727"/>
              </a:solidFill>
            </a:endParaRPr>
          </a:p>
        </p:txBody>
      </p:sp>
      <p:sp>
        <p:nvSpPr>
          <p:cNvPr id="5" name="Rectangle 6"/>
          <p:cNvSpPr>
            <a:spLocks noGrp="1" noChangeArrowheads="1"/>
          </p:cNvSpPr>
          <p:nvPr>
            <p:ph type="sldNum" idx="11"/>
          </p:nvPr>
        </p:nvSpPr>
        <p:spPr>
          <a:xfrm>
            <a:off x="8335311" y="6656493"/>
            <a:ext cx="773112" cy="230428"/>
          </a:xfrm>
          <a:ln/>
        </p:spPr>
        <p:txBody>
          <a:bodyPr/>
          <a:lstStyle>
            <a:lvl1pPr>
              <a:defRPr/>
            </a:lvl1pPr>
          </a:lstStyle>
          <a:p>
            <a:fld id="{5CAE378E-8B26-4858-A1D6-0645D27EB65A}" type="slidenum">
              <a:rPr lang="en-GB" smtClean="0">
                <a:solidFill>
                  <a:srgbClr val="00678F"/>
                </a:solidFill>
              </a:rPr>
              <a:pPr/>
              <a:t>‹#›</a:t>
            </a:fld>
            <a:endParaRPr lang="en-GB" dirty="0">
              <a:solidFill>
                <a:srgbClr val="00678F"/>
              </a:solidFill>
            </a:endParaRPr>
          </a:p>
        </p:txBody>
      </p:sp>
    </p:spTree>
    <p:extLst>
      <p:ext uri="{BB962C8B-B14F-4D97-AF65-F5344CB8AC3E}">
        <p14:creationId xmlns:p14="http://schemas.microsoft.com/office/powerpoint/2010/main" val="99604079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02.jp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876288"/>
          </a:xfrm>
          <a:prstGeom prst="rect">
            <a:avLst/>
          </a:prstGeom>
        </p:spPr>
      </p:pic>
      <p:sp>
        <p:nvSpPr>
          <p:cNvPr id="3077" name="Rectangle 3"/>
          <p:cNvSpPr>
            <a:spLocks noGrp="1" noChangeArrowheads="1"/>
          </p:cNvSpPr>
          <p:nvPr>
            <p:ph type="body" idx="1"/>
          </p:nvPr>
        </p:nvSpPr>
        <p:spPr bwMode="auto">
          <a:xfrm>
            <a:off x="473075" y="1495428"/>
            <a:ext cx="8464550" cy="4435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605" name="Rectangle 2"/>
          <p:cNvSpPr>
            <a:spLocks noGrp="1" noChangeArrowheads="1"/>
          </p:cNvSpPr>
          <p:nvPr>
            <p:ph type="title"/>
          </p:nvPr>
        </p:nvSpPr>
        <p:spPr bwMode="auto">
          <a:xfrm>
            <a:off x="473075" y="197251"/>
            <a:ext cx="7594600" cy="765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2" name="Rectangle 6"/>
          <p:cNvSpPr>
            <a:spLocks noGrp="1" noChangeArrowheads="1"/>
          </p:cNvSpPr>
          <p:nvPr>
            <p:ph type="sldNum" sz="quarter" idx="4"/>
          </p:nvPr>
        </p:nvSpPr>
        <p:spPr bwMode="auto">
          <a:xfrm>
            <a:off x="8335311" y="6645860"/>
            <a:ext cx="773112" cy="2304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00" b="1">
                <a:solidFill>
                  <a:schemeClr val="accent2"/>
                </a:solidFill>
                <a:ea typeface="MS PGothic" pitchFamily="34" charset="-128"/>
                <a:cs typeface="Arial" pitchFamily="34" charset="0"/>
              </a:defRPr>
            </a:lvl1pPr>
          </a:lstStyle>
          <a:p>
            <a:pPr fontAlgn="base">
              <a:spcBef>
                <a:spcPct val="0"/>
              </a:spcBef>
              <a:spcAft>
                <a:spcPct val="0"/>
              </a:spcAft>
              <a:defRPr/>
            </a:pPr>
            <a:fld id="{DD1F96AD-6D22-4742-B8B9-D382A48F1CC4}" type="slidenum">
              <a:rPr lang="en-US" smtClean="0">
                <a:solidFill>
                  <a:srgbClr val="00678F"/>
                </a:solidFill>
              </a:rPr>
              <a:pPr fontAlgn="base">
                <a:spcBef>
                  <a:spcPct val="0"/>
                </a:spcBef>
                <a:spcAft>
                  <a:spcPct val="0"/>
                </a:spcAft>
                <a:defRPr/>
              </a:pPr>
              <a:t>‹#›</a:t>
            </a:fld>
            <a:endParaRPr lang="en-US" dirty="0">
              <a:solidFill>
                <a:srgbClr val="00678F"/>
              </a:solidFill>
            </a:endParaRPr>
          </a:p>
        </p:txBody>
      </p:sp>
      <p:sp>
        <p:nvSpPr>
          <p:cNvPr id="14" name="Rectangle 13"/>
          <p:cNvSpPr/>
          <p:nvPr userDrawn="1"/>
        </p:nvSpPr>
        <p:spPr>
          <a:xfrm>
            <a:off x="9734" y="721471"/>
            <a:ext cx="9134475" cy="460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dirty="0">
              <a:solidFill>
                <a:srgbClr val="FFFFFF"/>
              </a:solidFill>
            </a:endParaRPr>
          </a:p>
        </p:txBody>
      </p:sp>
      <p:sp>
        <p:nvSpPr>
          <p:cNvPr id="15" name="Rectangle 14"/>
          <p:cNvSpPr/>
          <p:nvPr userDrawn="1"/>
        </p:nvSpPr>
        <p:spPr>
          <a:xfrm>
            <a:off x="9734" y="134505"/>
            <a:ext cx="9134475" cy="663864"/>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ZA" dirty="0">
              <a:solidFill>
                <a:srgbClr val="FFFFFF"/>
              </a:solidFill>
            </a:endParaRPr>
          </a:p>
        </p:txBody>
      </p:sp>
      <p:pic>
        <p:nvPicPr>
          <p:cNvPr id="3" name="Picture 2"/>
          <p:cNvPicPr>
            <a:picLocks noChangeAspect="1"/>
          </p:cNvPicPr>
          <p:nvPr userDrawn="1"/>
        </p:nvPicPr>
        <p:blipFill>
          <a:blip r:embed="rId15"/>
          <a:stretch>
            <a:fillRect/>
          </a:stretch>
        </p:blipFill>
        <p:spPr>
          <a:xfrm>
            <a:off x="-6889" y="6087557"/>
            <a:ext cx="9150889" cy="823031"/>
          </a:xfrm>
          <a:prstGeom prst="rect">
            <a:avLst/>
          </a:prstGeom>
        </p:spPr>
      </p:pic>
    </p:spTree>
    <p:extLst>
      <p:ext uri="{BB962C8B-B14F-4D97-AF65-F5344CB8AC3E}">
        <p14:creationId xmlns:p14="http://schemas.microsoft.com/office/powerpoint/2010/main" val="9892161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p:fade/>
  </p:transition>
  <p:hf hdr="0" ftr="0" dt="0"/>
  <p:txStyles>
    <p:titleStyle>
      <a:lvl1pPr algn="l" rtl="0" eaLnBrk="0" fontAlgn="base" hangingPunct="0">
        <a:spcBef>
          <a:spcPct val="0"/>
        </a:spcBef>
        <a:spcAft>
          <a:spcPct val="0"/>
        </a:spcAft>
        <a:defRPr sz="2600">
          <a:solidFill>
            <a:schemeClr val="tx2"/>
          </a:solidFill>
          <a:effectLst>
            <a:outerShdw blurRad="50800" dist="12700" dir="13500000" algn="br" rotWithShape="0">
              <a:prstClr val="black">
                <a:alpha val="40000"/>
              </a:prstClr>
            </a:outerShdw>
          </a:effectLst>
          <a:latin typeface="+mj-lt"/>
          <a:ea typeface="MS PGothic" pitchFamily="34" charset="-128"/>
          <a:cs typeface="ＭＳ Ｐゴシック" charset="0"/>
        </a:defRPr>
      </a:lvl1pPr>
      <a:lvl2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2pPr>
      <a:lvl3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3pPr>
      <a:lvl4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4pPr>
      <a:lvl5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5pPr>
      <a:lvl6pPr marL="457200" algn="l" rtl="0" fontAlgn="base">
        <a:spcBef>
          <a:spcPct val="0"/>
        </a:spcBef>
        <a:spcAft>
          <a:spcPct val="0"/>
        </a:spcAft>
        <a:defRPr sz="2800">
          <a:solidFill>
            <a:schemeClr val="tx2"/>
          </a:solidFill>
          <a:latin typeface="Verdana" pitchFamily="34" charset="0"/>
          <a:cs typeface="Arial" pitchFamily="34" charset="0"/>
        </a:defRPr>
      </a:lvl6pPr>
      <a:lvl7pPr marL="914400" algn="l" rtl="0" fontAlgn="base">
        <a:spcBef>
          <a:spcPct val="0"/>
        </a:spcBef>
        <a:spcAft>
          <a:spcPct val="0"/>
        </a:spcAft>
        <a:defRPr sz="2800">
          <a:solidFill>
            <a:schemeClr val="tx2"/>
          </a:solidFill>
          <a:latin typeface="Verdana" pitchFamily="34" charset="0"/>
          <a:cs typeface="Arial" pitchFamily="34" charset="0"/>
        </a:defRPr>
      </a:lvl7pPr>
      <a:lvl8pPr marL="1371600" algn="l" rtl="0" fontAlgn="base">
        <a:spcBef>
          <a:spcPct val="0"/>
        </a:spcBef>
        <a:spcAft>
          <a:spcPct val="0"/>
        </a:spcAft>
        <a:defRPr sz="2800">
          <a:solidFill>
            <a:schemeClr val="tx2"/>
          </a:solidFill>
          <a:latin typeface="Verdana" pitchFamily="34" charset="0"/>
          <a:cs typeface="Arial" pitchFamily="34" charset="0"/>
        </a:defRPr>
      </a:lvl8pPr>
      <a:lvl9pPr marL="1828800" algn="l" rtl="0" fontAlgn="base">
        <a:spcBef>
          <a:spcPct val="0"/>
        </a:spcBef>
        <a:spcAft>
          <a:spcPct val="0"/>
        </a:spcAft>
        <a:defRPr sz="2800">
          <a:solidFill>
            <a:schemeClr val="tx2"/>
          </a:solidFill>
          <a:latin typeface="Verdana" pitchFamily="34" charset="0"/>
          <a:cs typeface="Arial" pitchFamily="34" charset="0"/>
        </a:defRPr>
      </a:lvl9pPr>
    </p:titleStyle>
    <p:bodyStyle>
      <a:lvl1pPr marL="228600" indent="-228600" algn="l" rtl="0" eaLnBrk="0" fontAlgn="base" hangingPunct="0">
        <a:spcBef>
          <a:spcPct val="20000"/>
        </a:spcBef>
        <a:spcAft>
          <a:spcPts val="200"/>
        </a:spcAft>
        <a:buClr>
          <a:schemeClr val="accent1"/>
        </a:buClr>
        <a:buSzPct val="120000"/>
        <a:buChar char="•"/>
        <a:defRPr sz="2000">
          <a:solidFill>
            <a:schemeClr val="tx1"/>
          </a:solidFill>
          <a:latin typeface="+mn-lt"/>
          <a:ea typeface="MS PGothic" pitchFamily="34" charset="-128"/>
          <a:cs typeface="ＭＳ Ｐゴシック" charset="0"/>
        </a:defRPr>
      </a:lvl1pPr>
      <a:lvl2pPr marL="520700" indent="-177800" algn="l" rtl="0" eaLnBrk="0" fontAlgn="base" hangingPunct="0">
        <a:spcBef>
          <a:spcPct val="20000"/>
        </a:spcBef>
        <a:spcAft>
          <a:spcPts val="200"/>
        </a:spcAft>
        <a:buClr>
          <a:schemeClr val="bg2"/>
        </a:buClr>
        <a:buSzPct val="120000"/>
        <a:buChar char="•"/>
        <a:defRPr sz="2800">
          <a:solidFill>
            <a:schemeClr val="tx1"/>
          </a:solidFill>
          <a:latin typeface="+mn-lt"/>
          <a:ea typeface="MS PGothic" pitchFamily="34" charset="-128"/>
          <a:cs typeface="+mn-cs"/>
        </a:defRPr>
      </a:lvl2pPr>
      <a:lvl3pPr marL="914400" indent="-228600" algn="l" rtl="0" eaLnBrk="0" fontAlgn="base" hangingPunct="0">
        <a:spcBef>
          <a:spcPct val="20000"/>
        </a:spcBef>
        <a:spcAft>
          <a:spcPts val="200"/>
        </a:spcAft>
        <a:buClr>
          <a:schemeClr val="bg2"/>
        </a:buClr>
        <a:buSzPct val="120000"/>
        <a:buChar char="•"/>
        <a:defRPr sz="2400">
          <a:solidFill>
            <a:schemeClr val="tx1"/>
          </a:solidFill>
          <a:latin typeface="+mn-lt"/>
          <a:ea typeface="MS PGothic" pitchFamily="34" charset="-128"/>
          <a:cs typeface="+mn-cs"/>
        </a:defRPr>
      </a:lvl3pPr>
      <a:lvl4pPr marL="1206500" indent="-177800" algn="l" rtl="0" eaLnBrk="0" fontAlgn="base" hangingPunct="0">
        <a:spcBef>
          <a:spcPct val="20000"/>
        </a:spcBef>
        <a:spcAft>
          <a:spcPts val="200"/>
        </a:spcAft>
        <a:buClr>
          <a:schemeClr val="bg2"/>
        </a:buClr>
        <a:buSzPct val="120000"/>
        <a:buChar char="•"/>
        <a:defRPr sz="2000">
          <a:solidFill>
            <a:schemeClr val="tx1"/>
          </a:solidFill>
          <a:latin typeface="+mn-lt"/>
          <a:ea typeface="MS PGothic" pitchFamily="34" charset="-128"/>
          <a:cs typeface="+mn-cs"/>
        </a:defRPr>
      </a:lvl4pPr>
      <a:lvl5pPr marL="1549400" indent="-177800" algn="l" rtl="0" eaLnBrk="0" fontAlgn="base" hangingPunct="0">
        <a:spcBef>
          <a:spcPct val="20000"/>
        </a:spcBef>
        <a:spcAft>
          <a:spcPts val="200"/>
        </a:spcAft>
        <a:buClr>
          <a:schemeClr val="bg2"/>
        </a:buClr>
        <a:buSzPct val="120000"/>
        <a:buChar char="•"/>
        <a:defRPr sz="2000">
          <a:solidFill>
            <a:schemeClr val="tx1"/>
          </a:solidFill>
          <a:latin typeface="+mn-lt"/>
          <a:ea typeface="MS PGothic" pitchFamily="34" charset="-128"/>
          <a:cs typeface="+mn-cs"/>
        </a:defRPr>
      </a:lvl5pPr>
      <a:lvl6pPr marL="2006600" indent="-177800" algn="l" rtl="0" fontAlgn="base">
        <a:spcBef>
          <a:spcPct val="20000"/>
        </a:spcBef>
        <a:spcAft>
          <a:spcPct val="0"/>
        </a:spcAft>
        <a:buClr>
          <a:schemeClr val="bg2"/>
        </a:buClr>
        <a:buSzPct val="120000"/>
        <a:buChar char="•"/>
        <a:defRPr>
          <a:solidFill>
            <a:schemeClr val="tx1"/>
          </a:solidFill>
          <a:latin typeface="+mn-lt"/>
          <a:cs typeface="+mn-cs"/>
        </a:defRPr>
      </a:lvl6pPr>
      <a:lvl7pPr marL="2463800" indent="-177800" algn="l" rtl="0" fontAlgn="base">
        <a:spcBef>
          <a:spcPct val="20000"/>
        </a:spcBef>
        <a:spcAft>
          <a:spcPct val="0"/>
        </a:spcAft>
        <a:buClr>
          <a:schemeClr val="bg2"/>
        </a:buClr>
        <a:buSzPct val="120000"/>
        <a:buChar char="•"/>
        <a:defRPr>
          <a:solidFill>
            <a:schemeClr val="tx1"/>
          </a:solidFill>
          <a:latin typeface="+mn-lt"/>
          <a:cs typeface="+mn-cs"/>
        </a:defRPr>
      </a:lvl7pPr>
      <a:lvl8pPr marL="2921000" indent="-177800" algn="l" rtl="0" fontAlgn="base">
        <a:spcBef>
          <a:spcPct val="20000"/>
        </a:spcBef>
        <a:spcAft>
          <a:spcPct val="0"/>
        </a:spcAft>
        <a:buClr>
          <a:schemeClr val="bg2"/>
        </a:buClr>
        <a:buSzPct val="120000"/>
        <a:buChar char="•"/>
        <a:defRPr>
          <a:solidFill>
            <a:schemeClr val="tx1"/>
          </a:solidFill>
          <a:latin typeface="+mn-lt"/>
          <a:cs typeface="+mn-cs"/>
        </a:defRPr>
      </a:lvl8pPr>
      <a:lvl9pPr marL="3378200" indent="-177800" algn="l" rtl="0" fontAlgn="base">
        <a:spcBef>
          <a:spcPct val="20000"/>
        </a:spcBef>
        <a:spcAft>
          <a:spcPct val="0"/>
        </a:spcAft>
        <a:buClr>
          <a:schemeClr val="bg2"/>
        </a:buClr>
        <a:buSzPct val="12000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332C8AC-48C9-485A-BABB-FE207CC9C0E5}" type="slidenum">
              <a:rPr lang="en-US" smtClean="0">
                <a:solidFill>
                  <a:srgbClr val="00678F"/>
                </a:solidFill>
              </a:rPr>
              <a:pPr>
                <a:defRPr/>
              </a:pPr>
              <a:t>1</a:t>
            </a:fld>
            <a:endParaRPr lang="en-US" dirty="0">
              <a:solidFill>
                <a:srgbClr val="00678F"/>
              </a:solidFill>
            </a:endParaRPr>
          </a:p>
        </p:txBody>
      </p:sp>
      <p:pic>
        <p:nvPicPr>
          <p:cNvPr id="2" name="Picture 1"/>
          <p:cNvPicPr>
            <a:picLocks noChangeAspect="1"/>
          </p:cNvPicPr>
          <p:nvPr/>
        </p:nvPicPr>
        <p:blipFill>
          <a:blip r:embed="rId2"/>
          <a:stretch>
            <a:fillRect/>
          </a:stretch>
        </p:blipFill>
        <p:spPr>
          <a:xfrm>
            <a:off x="0" y="0"/>
            <a:ext cx="9144000" cy="6858000"/>
          </a:xfrm>
          <a:prstGeom prst="rect">
            <a:avLst/>
          </a:prstGeom>
        </p:spPr>
      </p:pic>
      <p:sp>
        <p:nvSpPr>
          <p:cNvPr id="16" name="Subtitle 2"/>
          <p:cNvSpPr txBox="1">
            <a:spLocks/>
          </p:cNvSpPr>
          <p:nvPr/>
        </p:nvSpPr>
        <p:spPr bwMode="auto">
          <a:xfrm>
            <a:off x="5240740" y="618603"/>
            <a:ext cx="2442950" cy="5556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ts val="200"/>
              </a:spcAft>
              <a:buClr>
                <a:schemeClr val="accent1"/>
              </a:buClr>
              <a:buSzPct val="120000"/>
              <a:buChar char="•"/>
              <a:defRPr sz="2000">
                <a:solidFill>
                  <a:schemeClr val="tx1"/>
                </a:solidFill>
                <a:latin typeface="+mn-lt"/>
                <a:ea typeface="MS PGothic" pitchFamily="34" charset="-128"/>
                <a:cs typeface="ＭＳ Ｐゴシック" charset="0"/>
              </a:defRPr>
            </a:lvl1pPr>
            <a:lvl2pPr marL="520700" indent="-177800" algn="l" rtl="0" eaLnBrk="0" fontAlgn="base" hangingPunct="0">
              <a:spcBef>
                <a:spcPct val="20000"/>
              </a:spcBef>
              <a:spcAft>
                <a:spcPts val="200"/>
              </a:spcAft>
              <a:buClr>
                <a:schemeClr val="bg2"/>
              </a:buClr>
              <a:buSzPct val="120000"/>
              <a:buChar char="•"/>
              <a:defRPr sz="2800">
                <a:solidFill>
                  <a:schemeClr val="tx1"/>
                </a:solidFill>
                <a:latin typeface="+mn-lt"/>
                <a:ea typeface="MS PGothic" pitchFamily="34" charset="-128"/>
                <a:cs typeface="+mn-cs"/>
              </a:defRPr>
            </a:lvl2pPr>
            <a:lvl3pPr marL="914400" indent="-228600" algn="l" rtl="0" eaLnBrk="0" fontAlgn="base" hangingPunct="0">
              <a:spcBef>
                <a:spcPct val="20000"/>
              </a:spcBef>
              <a:spcAft>
                <a:spcPts val="200"/>
              </a:spcAft>
              <a:buClr>
                <a:schemeClr val="bg2"/>
              </a:buClr>
              <a:buSzPct val="120000"/>
              <a:buChar char="•"/>
              <a:defRPr sz="2400">
                <a:solidFill>
                  <a:schemeClr val="tx1"/>
                </a:solidFill>
                <a:latin typeface="+mn-lt"/>
                <a:ea typeface="MS PGothic" pitchFamily="34" charset="-128"/>
                <a:cs typeface="+mn-cs"/>
              </a:defRPr>
            </a:lvl3pPr>
            <a:lvl4pPr marL="1206500" indent="-177800" algn="l" rtl="0" eaLnBrk="0" fontAlgn="base" hangingPunct="0">
              <a:spcBef>
                <a:spcPct val="20000"/>
              </a:spcBef>
              <a:spcAft>
                <a:spcPts val="200"/>
              </a:spcAft>
              <a:buClr>
                <a:schemeClr val="bg2"/>
              </a:buClr>
              <a:buSzPct val="120000"/>
              <a:buChar char="•"/>
              <a:defRPr sz="2000">
                <a:solidFill>
                  <a:schemeClr val="tx1"/>
                </a:solidFill>
                <a:latin typeface="+mn-lt"/>
                <a:ea typeface="MS PGothic" pitchFamily="34" charset="-128"/>
                <a:cs typeface="+mn-cs"/>
              </a:defRPr>
            </a:lvl4pPr>
            <a:lvl5pPr marL="1549400" indent="-177800" algn="l" rtl="0" eaLnBrk="0" fontAlgn="base" hangingPunct="0">
              <a:spcBef>
                <a:spcPct val="20000"/>
              </a:spcBef>
              <a:spcAft>
                <a:spcPts val="200"/>
              </a:spcAft>
              <a:buClr>
                <a:schemeClr val="bg2"/>
              </a:buClr>
              <a:buSzPct val="120000"/>
              <a:buChar char="•"/>
              <a:defRPr sz="2000">
                <a:solidFill>
                  <a:schemeClr val="tx1"/>
                </a:solidFill>
                <a:latin typeface="+mn-lt"/>
                <a:ea typeface="MS PGothic" pitchFamily="34" charset="-128"/>
                <a:cs typeface="+mn-cs"/>
              </a:defRPr>
            </a:lvl5pPr>
            <a:lvl6pPr marL="2006600" indent="-177800" algn="l" rtl="0" fontAlgn="base">
              <a:spcBef>
                <a:spcPct val="20000"/>
              </a:spcBef>
              <a:spcAft>
                <a:spcPct val="0"/>
              </a:spcAft>
              <a:buClr>
                <a:schemeClr val="bg2"/>
              </a:buClr>
              <a:buSzPct val="120000"/>
              <a:buChar char="•"/>
              <a:defRPr>
                <a:solidFill>
                  <a:schemeClr val="tx1"/>
                </a:solidFill>
                <a:latin typeface="+mn-lt"/>
                <a:cs typeface="+mn-cs"/>
              </a:defRPr>
            </a:lvl6pPr>
            <a:lvl7pPr marL="2463800" indent="-177800" algn="l" rtl="0" fontAlgn="base">
              <a:spcBef>
                <a:spcPct val="20000"/>
              </a:spcBef>
              <a:spcAft>
                <a:spcPct val="0"/>
              </a:spcAft>
              <a:buClr>
                <a:schemeClr val="bg2"/>
              </a:buClr>
              <a:buSzPct val="120000"/>
              <a:buChar char="•"/>
              <a:defRPr>
                <a:solidFill>
                  <a:schemeClr val="tx1"/>
                </a:solidFill>
                <a:latin typeface="+mn-lt"/>
                <a:cs typeface="+mn-cs"/>
              </a:defRPr>
            </a:lvl7pPr>
            <a:lvl8pPr marL="2921000" indent="-177800" algn="l" rtl="0" fontAlgn="base">
              <a:spcBef>
                <a:spcPct val="20000"/>
              </a:spcBef>
              <a:spcAft>
                <a:spcPct val="0"/>
              </a:spcAft>
              <a:buClr>
                <a:schemeClr val="bg2"/>
              </a:buClr>
              <a:buSzPct val="120000"/>
              <a:buChar char="•"/>
              <a:defRPr>
                <a:solidFill>
                  <a:schemeClr val="tx1"/>
                </a:solidFill>
                <a:latin typeface="+mn-lt"/>
                <a:cs typeface="+mn-cs"/>
              </a:defRPr>
            </a:lvl8pPr>
            <a:lvl9pPr marL="3378200" indent="-177800" algn="l" rtl="0" fontAlgn="base">
              <a:spcBef>
                <a:spcPct val="20000"/>
              </a:spcBef>
              <a:spcAft>
                <a:spcPct val="0"/>
              </a:spcAft>
              <a:buClr>
                <a:schemeClr val="bg2"/>
              </a:buClr>
              <a:buSzPct val="120000"/>
              <a:buChar char="•"/>
              <a:defRPr>
                <a:solidFill>
                  <a:schemeClr val="tx1"/>
                </a:solidFill>
                <a:latin typeface="+mn-lt"/>
                <a:cs typeface="+mn-cs"/>
              </a:defRPr>
            </a:lvl9pPr>
          </a:lstStyle>
          <a:p>
            <a:pPr marL="0" indent="0">
              <a:buNone/>
            </a:pPr>
            <a:endParaRPr lang="en-US" sz="1800" i="1" kern="0" dirty="0"/>
          </a:p>
        </p:txBody>
      </p:sp>
      <p:sp>
        <p:nvSpPr>
          <p:cNvPr id="10" name="Subtitle 2"/>
          <p:cNvSpPr txBox="1">
            <a:spLocks/>
          </p:cNvSpPr>
          <p:nvPr/>
        </p:nvSpPr>
        <p:spPr bwMode="auto">
          <a:xfrm>
            <a:off x="427891" y="5850359"/>
            <a:ext cx="7942997" cy="5556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ts val="200"/>
              </a:spcAft>
              <a:buClr>
                <a:schemeClr val="accent1"/>
              </a:buClr>
              <a:buSzPct val="120000"/>
              <a:buChar char="•"/>
              <a:defRPr sz="2000">
                <a:solidFill>
                  <a:schemeClr val="tx1"/>
                </a:solidFill>
                <a:latin typeface="+mn-lt"/>
                <a:ea typeface="MS PGothic" pitchFamily="34" charset="-128"/>
                <a:cs typeface="ＭＳ Ｐゴシック" charset="0"/>
              </a:defRPr>
            </a:lvl1pPr>
            <a:lvl2pPr marL="520700" indent="-177800" algn="l" rtl="0" eaLnBrk="0" fontAlgn="base" hangingPunct="0">
              <a:spcBef>
                <a:spcPct val="20000"/>
              </a:spcBef>
              <a:spcAft>
                <a:spcPts val="200"/>
              </a:spcAft>
              <a:buClr>
                <a:schemeClr val="bg2"/>
              </a:buClr>
              <a:buSzPct val="120000"/>
              <a:buChar char="•"/>
              <a:defRPr sz="2800">
                <a:solidFill>
                  <a:schemeClr val="tx1"/>
                </a:solidFill>
                <a:latin typeface="+mn-lt"/>
                <a:ea typeface="MS PGothic" pitchFamily="34" charset="-128"/>
                <a:cs typeface="+mn-cs"/>
              </a:defRPr>
            </a:lvl2pPr>
            <a:lvl3pPr marL="914400" indent="-228600" algn="l" rtl="0" eaLnBrk="0" fontAlgn="base" hangingPunct="0">
              <a:spcBef>
                <a:spcPct val="20000"/>
              </a:spcBef>
              <a:spcAft>
                <a:spcPts val="200"/>
              </a:spcAft>
              <a:buClr>
                <a:schemeClr val="bg2"/>
              </a:buClr>
              <a:buSzPct val="120000"/>
              <a:buChar char="•"/>
              <a:defRPr sz="2400">
                <a:solidFill>
                  <a:schemeClr val="tx1"/>
                </a:solidFill>
                <a:latin typeface="+mn-lt"/>
                <a:ea typeface="MS PGothic" pitchFamily="34" charset="-128"/>
                <a:cs typeface="+mn-cs"/>
              </a:defRPr>
            </a:lvl3pPr>
            <a:lvl4pPr marL="1206500" indent="-177800" algn="l" rtl="0" eaLnBrk="0" fontAlgn="base" hangingPunct="0">
              <a:spcBef>
                <a:spcPct val="20000"/>
              </a:spcBef>
              <a:spcAft>
                <a:spcPts val="200"/>
              </a:spcAft>
              <a:buClr>
                <a:schemeClr val="bg2"/>
              </a:buClr>
              <a:buSzPct val="120000"/>
              <a:buChar char="•"/>
              <a:defRPr sz="2000">
                <a:solidFill>
                  <a:schemeClr val="tx1"/>
                </a:solidFill>
                <a:latin typeface="+mn-lt"/>
                <a:ea typeface="MS PGothic" pitchFamily="34" charset="-128"/>
                <a:cs typeface="+mn-cs"/>
              </a:defRPr>
            </a:lvl4pPr>
            <a:lvl5pPr marL="1549400" indent="-177800" algn="l" rtl="0" eaLnBrk="0" fontAlgn="base" hangingPunct="0">
              <a:spcBef>
                <a:spcPct val="20000"/>
              </a:spcBef>
              <a:spcAft>
                <a:spcPts val="200"/>
              </a:spcAft>
              <a:buClr>
                <a:schemeClr val="bg2"/>
              </a:buClr>
              <a:buSzPct val="120000"/>
              <a:buChar char="•"/>
              <a:defRPr sz="2000">
                <a:solidFill>
                  <a:schemeClr val="tx1"/>
                </a:solidFill>
                <a:latin typeface="+mn-lt"/>
                <a:ea typeface="MS PGothic" pitchFamily="34" charset="-128"/>
                <a:cs typeface="+mn-cs"/>
              </a:defRPr>
            </a:lvl5pPr>
            <a:lvl6pPr marL="2006600" indent="-177800" algn="l" rtl="0" fontAlgn="base">
              <a:spcBef>
                <a:spcPct val="20000"/>
              </a:spcBef>
              <a:spcAft>
                <a:spcPct val="0"/>
              </a:spcAft>
              <a:buClr>
                <a:schemeClr val="bg2"/>
              </a:buClr>
              <a:buSzPct val="120000"/>
              <a:buChar char="•"/>
              <a:defRPr>
                <a:solidFill>
                  <a:schemeClr val="tx1"/>
                </a:solidFill>
                <a:latin typeface="+mn-lt"/>
                <a:cs typeface="+mn-cs"/>
              </a:defRPr>
            </a:lvl6pPr>
            <a:lvl7pPr marL="2463800" indent="-177800" algn="l" rtl="0" fontAlgn="base">
              <a:spcBef>
                <a:spcPct val="20000"/>
              </a:spcBef>
              <a:spcAft>
                <a:spcPct val="0"/>
              </a:spcAft>
              <a:buClr>
                <a:schemeClr val="bg2"/>
              </a:buClr>
              <a:buSzPct val="120000"/>
              <a:buChar char="•"/>
              <a:defRPr>
                <a:solidFill>
                  <a:schemeClr val="tx1"/>
                </a:solidFill>
                <a:latin typeface="+mn-lt"/>
                <a:cs typeface="+mn-cs"/>
              </a:defRPr>
            </a:lvl7pPr>
            <a:lvl8pPr marL="2921000" indent="-177800" algn="l" rtl="0" fontAlgn="base">
              <a:spcBef>
                <a:spcPct val="20000"/>
              </a:spcBef>
              <a:spcAft>
                <a:spcPct val="0"/>
              </a:spcAft>
              <a:buClr>
                <a:schemeClr val="bg2"/>
              </a:buClr>
              <a:buSzPct val="120000"/>
              <a:buChar char="•"/>
              <a:defRPr>
                <a:solidFill>
                  <a:schemeClr val="tx1"/>
                </a:solidFill>
                <a:latin typeface="+mn-lt"/>
                <a:cs typeface="+mn-cs"/>
              </a:defRPr>
            </a:lvl8pPr>
            <a:lvl9pPr marL="3378200" indent="-177800" algn="l" rtl="0" fontAlgn="base">
              <a:spcBef>
                <a:spcPct val="20000"/>
              </a:spcBef>
              <a:spcAft>
                <a:spcPct val="0"/>
              </a:spcAft>
              <a:buClr>
                <a:schemeClr val="bg2"/>
              </a:buClr>
              <a:buSzPct val="120000"/>
              <a:buChar char="•"/>
              <a:defRPr>
                <a:solidFill>
                  <a:schemeClr val="tx1"/>
                </a:solidFill>
                <a:latin typeface="+mn-lt"/>
                <a:cs typeface="+mn-cs"/>
              </a:defRPr>
            </a:lvl9pPr>
          </a:lstStyle>
          <a:p>
            <a:pPr marL="0" indent="0">
              <a:buNone/>
            </a:pPr>
            <a:r>
              <a:rPr lang="en-US" kern="0" dirty="0" smtClean="0"/>
              <a:t>App Name: </a:t>
            </a:r>
            <a:r>
              <a:rPr lang="en-US" kern="0" dirty="0" err="1" smtClean="0"/>
              <a:t>Sliido</a:t>
            </a:r>
            <a:r>
              <a:rPr lang="en-US" kern="0" dirty="0" smtClean="0"/>
              <a:t> Messenger</a:t>
            </a:r>
            <a:endParaRPr lang="en-US" kern="0" dirty="0"/>
          </a:p>
        </p:txBody>
      </p:sp>
      <p:sp>
        <p:nvSpPr>
          <p:cNvPr id="15" name="Subtitle 2"/>
          <p:cNvSpPr txBox="1">
            <a:spLocks/>
          </p:cNvSpPr>
          <p:nvPr/>
        </p:nvSpPr>
        <p:spPr bwMode="auto">
          <a:xfrm>
            <a:off x="422558" y="6298717"/>
            <a:ext cx="4876274" cy="5556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ts val="200"/>
              </a:spcAft>
              <a:buClr>
                <a:schemeClr val="accent1"/>
              </a:buClr>
              <a:buSzPct val="120000"/>
              <a:buChar char="•"/>
              <a:defRPr sz="2000">
                <a:solidFill>
                  <a:schemeClr val="tx1"/>
                </a:solidFill>
                <a:latin typeface="+mn-lt"/>
                <a:ea typeface="MS PGothic" pitchFamily="34" charset="-128"/>
                <a:cs typeface="ＭＳ Ｐゴシック" charset="0"/>
              </a:defRPr>
            </a:lvl1pPr>
            <a:lvl2pPr marL="520700" indent="-177800" algn="l" rtl="0" eaLnBrk="0" fontAlgn="base" hangingPunct="0">
              <a:spcBef>
                <a:spcPct val="20000"/>
              </a:spcBef>
              <a:spcAft>
                <a:spcPts val="200"/>
              </a:spcAft>
              <a:buClr>
                <a:schemeClr val="bg2"/>
              </a:buClr>
              <a:buSzPct val="120000"/>
              <a:buChar char="•"/>
              <a:defRPr sz="2800">
                <a:solidFill>
                  <a:schemeClr val="tx1"/>
                </a:solidFill>
                <a:latin typeface="+mn-lt"/>
                <a:ea typeface="MS PGothic" pitchFamily="34" charset="-128"/>
                <a:cs typeface="+mn-cs"/>
              </a:defRPr>
            </a:lvl2pPr>
            <a:lvl3pPr marL="914400" indent="-228600" algn="l" rtl="0" eaLnBrk="0" fontAlgn="base" hangingPunct="0">
              <a:spcBef>
                <a:spcPct val="20000"/>
              </a:spcBef>
              <a:spcAft>
                <a:spcPts val="200"/>
              </a:spcAft>
              <a:buClr>
                <a:schemeClr val="bg2"/>
              </a:buClr>
              <a:buSzPct val="120000"/>
              <a:buChar char="•"/>
              <a:defRPr sz="2400">
                <a:solidFill>
                  <a:schemeClr val="tx1"/>
                </a:solidFill>
                <a:latin typeface="+mn-lt"/>
                <a:ea typeface="MS PGothic" pitchFamily="34" charset="-128"/>
                <a:cs typeface="+mn-cs"/>
              </a:defRPr>
            </a:lvl3pPr>
            <a:lvl4pPr marL="1206500" indent="-177800" algn="l" rtl="0" eaLnBrk="0" fontAlgn="base" hangingPunct="0">
              <a:spcBef>
                <a:spcPct val="20000"/>
              </a:spcBef>
              <a:spcAft>
                <a:spcPts val="200"/>
              </a:spcAft>
              <a:buClr>
                <a:schemeClr val="bg2"/>
              </a:buClr>
              <a:buSzPct val="120000"/>
              <a:buChar char="•"/>
              <a:defRPr sz="2000">
                <a:solidFill>
                  <a:schemeClr val="tx1"/>
                </a:solidFill>
                <a:latin typeface="+mn-lt"/>
                <a:ea typeface="MS PGothic" pitchFamily="34" charset="-128"/>
                <a:cs typeface="+mn-cs"/>
              </a:defRPr>
            </a:lvl4pPr>
            <a:lvl5pPr marL="1549400" indent="-177800" algn="l" rtl="0" eaLnBrk="0" fontAlgn="base" hangingPunct="0">
              <a:spcBef>
                <a:spcPct val="20000"/>
              </a:spcBef>
              <a:spcAft>
                <a:spcPts val="200"/>
              </a:spcAft>
              <a:buClr>
                <a:schemeClr val="bg2"/>
              </a:buClr>
              <a:buSzPct val="120000"/>
              <a:buChar char="•"/>
              <a:defRPr sz="2000">
                <a:solidFill>
                  <a:schemeClr val="tx1"/>
                </a:solidFill>
                <a:latin typeface="+mn-lt"/>
                <a:ea typeface="MS PGothic" pitchFamily="34" charset="-128"/>
                <a:cs typeface="+mn-cs"/>
              </a:defRPr>
            </a:lvl5pPr>
            <a:lvl6pPr marL="2006600" indent="-177800" algn="l" rtl="0" fontAlgn="base">
              <a:spcBef>
                <a:spcPct val="20000"/>
              </a:spcBef>
              <a:spcAft>
                <a:spcPct val="0"/>
              </a:spcAft>
              <a:buClr>
                <a:schemeClr val="bg2"/>
              </a:buClr>
              <a:buSzPct val="120000"/>
              <a:buChar char="•"/>
              <a:defRPr>
                <a:solidFill>
                  <a:schemeClr val="tx1"/>
                </a:solidFill>
                <a:latin typeface="+mn-lt"/>
                <a:cs typeface="+mn-cs"/>
              </a:defRPr>
            </a:lvl6pPr>
            <a:lvl7pPr marL="2463800" indent="-177800" algn="l" rtl="0" fontAlgn="base">
              <a:spcBef>
                <a:spcPct val="20000"/>
              </a:spcBef>
              <a:spcAft>
                <a:spcPct val="0"/>
              </a:spcAft>
              <a:buClr>
                <a:schemeClr val="bg2"/>
              </a:buClr>
              <a:buSzPct val="120000"/>
              <a:buChar char="•"/>
              <a:defRPr>
                <a:solidFill>
                  <a:schemeClr val="tx1"/>
                </a:solidFill>
                <a:latin typeface="+mn-lt"/>
                <a:cs typeface="+mn-cs"/>
              </a:defRPr>
            </a:lvl7pPr>
            <a:lvl8pPr marL="2921000" indent="-177800" algn="l" rtl="0" fontAlgn="base">
              <a:spcBef>
                <a:spcPct val="20000"/>
              </a:spcBef>
              <a:spcAft>
                <a:spcPct val="0"/>
              </a:spcAft>
              <a:buClr>
                <a:schemeClr val="bg2"/>
              </a:buClr>
              <a:buSzPct val="120000"/>
              <a:buChar char="•"/>
              <a:defRPr>
                <a:solidFill>
                  <a:schemeClr val="tx1"/>
                </a:solidFill>
                <a:latin typeface="+mn-lt"/>
                <a:cs typeface="+mn-cs"/>
              </a:defRPr>
            </a:lvl8pPr>
            <a:lvl9pPr marL="3378200" indent="-177800" algn="l" rtl="0" fontAlgn="base">
              <a:spcBef>
                <a:spcPct val="20000"/>
              </a:spcBef>
              <a:spcAft>
                <a:spcPct val="0"/>
              </a:spcAft>
              <a:buClr>
                <a:schemeClr val="bg2"/>
              </a:buClr>
              <a:buSzPct val="120000"/>
              <a:buChar char="•"/>
              <a:defRPr>
                <a:solidFill>
                  <a:schemeClr val="tx1"/>
                </a:solidFill>
                <a:latin typeface="+mn-lt"/>
                <a:cs typeface="+mn-cs"/>
              </a:defRPr>
            </a:lvl9pPr>
          </a:lstStyle>
          <a:p>
            <a:pPr marL="0" indent="0">
              <a:buNone/>
            </a:pPr>
            <a:r>
              <a:rPr lang="en-US" kern="0" dirty="0" smtClean="0"/>
              <a:t>Category: </a:t>
            </a:r>
            <a:r>
              <a:rPr lang="en-US" sz="1600" i="1" kern="0" dirty="0" smtClean="0"/>
              <a:t>Freelance</a:t>
            </a:r>
            <a:endParaRPr lang="en-US" sz="1600" i="1" kern="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25" y="-1"/>
            <a:ext cx="2143125" cy="2028825"/>
          </a:xfrm>
          <a:prstGeom prst="rect">
            <a:avLst/>
          </a:prstGeom>
        </p:spPr>
      </p:pic>
    </p:spTree>
    <p:extLst>
      <p:ext uri="{BB962C8B-B14F-4D97-AF65-F5344CB8AC3E}">
        <p14:creationId xmlns:p14="http://schemas.microsoft.com/office/powerpoint/2010/main" val="42602155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98" descr="MTN logo.emf"/>
          <p:cNvPicPr>
            <a:picLocks noChangeAspect="1"/>
          </p:cNvPicPr>
          <p:nvPr/>
        </p:nvPicPr>
        <p:blipFill>
          <a:blip r:embed="rId3" cstate="print"/>
          <a:srcRect l="15965" r="14767" b="25870"/>
          <a:stretch>
            <a:fillRect/>
          </a:stretch>
        </p:blipFill>
        <p:spPr bwMode="auto">
          <a:xfrm>
            <a:off x="8450843" y="126592"/>
            <a:ext cx="563563" cy="555625"/>
          </a:xfrm>
          <a:prstGeom prst="rect">
            <a:avLst/>
          </a:prstGeom>
          <a:noFill/>
          <a:ln w="9525">
            <a:noFill/>
            <a:miter lim="800000"/>
            <a:headEnd/>
            <a:tailEnd/>
          </a:ln>
        </p:spPr>
      </p:pic>
      <p:sp>
        <p:nvSpPr>
          <p:cNvPr id="6" name="TextBox 5"/>
          <p:cNvSpPr txBox="1"/>
          <p:nvPr/>
        </p:nvSpPr>
        <p:spPr>
          <a:xfrm>
            <a:off x="3633158" y="6257925"/>
            <a:ext cx="1903085" cy="369332"/>
          </a:xfrm>
          <a:prstGeom prst="rect">
            <a:avLst/>
          </a:prstGeom>
          <a:noFill/>
        </p:spPr>
        <p:txBody>
          <a:bodyPr wrap="none" rtlCol="0">
            <a:spAutoFit/>
          </a:bodyPr>
          <a:lstStyle/>
          <a:p>
            <a:r>
              <a:rPr lang="en-GB" b="1" dirty="0" smtClean="0">
                <a:solidFill>
                  <a:srgbClr val="FF0000"/>
                </a:solidFill>
                <a:effectLst>
                  <a:outerShdw blurRad="50800" dist="12700" dir="13500000" algn="br" rotWithShape="0">
                    <a:prstClr val="black">
                      <a:alpha val="40000"/>
                    </a:prstClr>
                  </a:outerShdw>
                </a:effectLst>
                <a:latin typeface="Myriad Pro" pitchFamily="34" charset="0"/>
                <a:ea typeface="MS PGothic" pitchFamily="34" charset="-128"/>
                <a:cs typeface="ＭＳ Ｐゴシック" charset="0"/>
              </a:rPr>
              <a:t>CONFIDENTIAL</a:t>
            </a:r>
          </a:p>
        </p:txBody>
      </p:sp>
      <p:sp>
        <p:nvSpPr>
          <p:cNvPr id="13" name="Title 3"/>
          <p:cNvSpPr>
            <a:spLocks noGrp="1"/>
          </p:cNvSpPr>
          <p:nvPr>
            <p:ph type="title"/>
          </p:nvPr>
        </p:nvSpPr>
        <p:spPr>
          <a:xfrm>
            <a:off x="144378" y="197252"/>
            <a:ext cx="7923297" cy="571675"/>
          </a:xfrm>
        </p:spPr>
        <p:txBody>
          <a:bodyPr/>
          <a:lstStyle/>
          <a:p>
            <a:r>
              <a:rPr lang="en-US" dirty="0">
                <a:effectLst/>
              </a:rPr>
              <a:t>Target </a:t>
            </a:r>
            <a:r>
              <a:rPr lang="en-US" dirty="0" smtClean="0">
                <a:effectLst/>
              </a:rPr>
              <a:t>Customers</a:t>
            </a:r>
            <a:endParaRPr lang="en-GB" dirty="0">
              <a:solidFill>
                <a:schemeClr val="tx1"/>
              </a:solidFill>
              <a:effectLst/>
              <a:latin typeface="+mn-lt"/>
            </a:endParaRPr>
          </a:p>
        </p:txBody>
      </p:sp>
      <p:sp>
        <p:nvSpPr>
          <p:cNvPr id="2" name="Content Placeholder 1"/>
          <p:cNvSpPr>
            <a:spLocks noGrp="1"/>
          </p:cNvSpPr>
          <p:nvPr>
            <p:ph idx="1"/>
          </p:nvPr>
        </p:nvSpPr>
        <p:spPr>
          <a:xfrm>
            <a:off x="144378" y="950495"/>
            <a:ext cx="8870027" cy="5053263"/>
          </a:xfrm>
        </p:spPr>
        <p:txBody>
          <a:bodyPr/>
          <a:lstStyle/>
          <a:p>
            <a:pPr marL="0" indent="0" algn="ctr">
              <a:buNone/>
            </a:pPr>
            <a:endParaRPr lang="en-US" sz="2400" dirty="0" smtClean="0"/>
          </a:p>
          <a:p>
            <a:pPr marL="0" indent="0" algn="ctr">
              <a:buNone/>
            </a:pPr>
            <a:endParaRPr lang="en-US" sz="2400" dirty="0"/>
          </a:p>
          <a:p>
            <a:pPr marL="0" indent="0" algn="ctr">
              <a:buNone/>
            </a:pPr>
            <a:r>
              <a:rPr lang="en-US" sz="2400" dirty="0"/>
              <a:t>A</a:t>
            </a:r>
            <a:r>
              <a:rPr lang="en-US" sz="2400" dirty="0" smtClean="0"/>
              <a:t>ll </a:t>
            </a:r>
            <a:r>
              <a:rPr lang="en-US" sz="2400" dirty="0"/>
              <a:t>h</a:t>
            </a:r>
            <a:r>
              <a:rPr lang="en-US" sz="2400" dirty="0" smtClean="0"/>
              <a:t>uman beings who want to get in touch with their loved ones or meet new friends around the world.</a:t>
            </a:r>
          </a:p>
          <a:p>
            <a:pPr marL="0" indent="0">
              <a:buNone/>
            </a:pPr>
            <a:endParaRPr lang="en-US" dirty="0"/>
          </a:p>
          <a:p>
            <a:pPr marL="0" indent="0">
              <a:buNone/>
            </a:pPr>
            <a:endParaRPr lang="en-US" dirty="0"/>
          </a:p>
          <a:p>
            <a:endParaRPr lang="en-US" dirty="0" smtClean="0"/>
          </a:p>
          <a:p>
            <a:endParaRPr lang="en-US" dirty="0"/>
          </a:p>
          <a:p>
            <a:pPr marL="0" indent="0" algn="ctr">
              <a:buNone/>
            </a:pPr>
            <a:r>
              <a:rPr lang="en-US" b="1" dirty="0"/>
              <a:t>“BRINGING CONVERSATIONS TO LIFE</a:t>
            </a:r>
            <a:r>
              <a:rPr lang="en-US" dirty="0"/>
              <a:t>”</a:t>
            </a:r>
          </a:p>
        </p:txBody>
      </p:sp>
    </p:spTree>
    <p:extLst>
      <p:ext uri="{BB962C8B-B14F-4D97-AF65-F5344CB8AC3E}">
        <p14:creationId xmlns:p14="http://schemas.microsoft.com/office/powerpoint/2010/main" val="17957656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535" y="197252"/>
            <a:ext cx="7594600" cy="478158"/>
          </a:xfrm>
        </p:spPr>
        <p:txBody>
          <a:bodyPr/>
          <a:lstStyle/>
          <a:p>
            <a:r>
              <a:rPr lang="en-US" dirty="0" smtClean="0"/>
              <a:t>Business Case</a:t>
            </a:r>
            <a:endParaRPr lang="en-US" dirty="0"/>
          </a:p>
        </p:txBody>
      </p:sp>
      <p:sp>
        <p:nvSpPr>
          <p:cNvPr id="3" name="Content Placeholder 2"/>
          <p:cNvSpPr>
            <a:spLocks noGrp="1"/>
          </p:cNvSpPr>
          <p:nvPr>
            <p:ph idx="1"/>
          </p:nvPr>
        </p:nvSpPr>
        <p:spPr>
          <a:xfrm>
            <a:off x="232013" y="924792"/>
            <a:ext cx="8475260" cy="5047383"/>
          </a:xfrm>
        </p:spPr>
        <p:txBody>
          <a:bodyPr/>
          <a:lstStyle/>
          <a:p>
            <a:pPr marL="0" indent="0">
              <a:buNone/>
            </a:pPr>
            <a:r>
              <a:rPr lang="en-US" dirty="0" smtClean="0"/>
              <a:t>The application is a freemium.</a:t>
            </a:r>
          </a:p>
          <a:p>
            <a:pPr marL="0" indent="0">
              <a:buNone/>
            </a:pPr>
            <a:endParaRPr lang="en-US" dirty="0" smtClean="0"/>
          </a:p>
          <a:p>
            <a:pPr marL="0" indent="0">
              <a:buNone/>
            </a:pPr>
            <a:r>
              <a:rPr lang="en-US" sz="1800" dirty="0" smtClean="0"/>
              <a:t>Currently we plan on generating income through:</a:t>
            </a:r>
          </a:p>
          <a:p>
            <a:pPr marL="457200" indent="-457200">
              <a:buFont typeface="+mj-lt"/>
              <a:buAutoNum type="arabicPeriod"/>
            </a:pPr>
            <a:r>
              <a:rPr lang="en-US" sz="1800" dirty="0" smtClean="0"/>
              <a:t>Sane advertisement.</a:t>
            </a:r>
          </a:p>
          <a:p>
            <a:pPr marL="457200" indent="-457200">
              <a:buFont typeface="+mj-lt"/>
              <a:buAutoNum type="arabicPeriod"/>
            </a:pPr>
            <a:r>
              <a:rPr lang="en-US" sz="1800" dirty="0" smtClean="0"/>
              <a:t>Premium features like sending larger files (over 32MB).</a:t>
            </a:r>
          </a:p>
          <a:p>
            <a:pPr marL="457200" indent="-457200">
              <a:buFont typeface="+mj-lt"/>
              <a:buAutoNum type="arabicPeriod"/>
            </a:pPr>
            <a:r>
              <a:rPr lang="en-US" sz="1800" dirty="0" smtClean="0"/>
              <a:t>Providing a high traffic and automated(with bots)</a:t>
            </a:r>
            <a:r>
              <a:rPr lang="en-US" sz="1800" b="1" dirty="0" smtClean="0"/>
              <a:t> </a:t>
            </a:r>
            <a:r>
              <a:rPr lang="en-US" sz="1800" dirty="0" smtClean="0"/>
              <a:t>customer support solutions for larger enterprises.</a:t>
            </a:r>
          </a:p>
          <a:p>
            <a:pPr marL="0" indent="0">
              <a:buNone/>
            </a:pPr>
            <a:endParaRPr lang="en-US" sz="1800" dirty="0" smtClean="0"/>
          </a:p>
          <a:p>
            <a:pPr marL="0" indent="0">
              <a:buNone/>
            </a:pPr>
            <a:r>
              <a:rPr lang="en-US" sz="1800" dirty="0" smtClean="0"/>
              <a:t>We hope we are able to come up with  more income generating ideas. </a:t>
            </a:r>
            <a:endParaRPr lang="en-US" sz="1800" dirty="0"/>
          </a:p>
          <a:p>
            <a:pPr marL="0" indent="0">
              <a:buNone/>
            </a:pPr>
            <a:r>
              <a:rPr lang="en-US" sz="1800" dirty="0" smtClean="0"/>
              <a:t>Our prime aim is to introduce a new trend in instant messaging that meets today’s and the future’s requirement.</a:t>
            </a:r>
          </a:p>
          <a:p>
            <a:pPr marL="0" indent="0">
              <a:buNone/>
            </a:pPr>
            <a:endParaRPr lang="en-US" sz="1800" dirty="0"/>
          </a:p>
          <a:p>
            <a:pPr marL="0" indent="0" algn="ctr">
              <a:buNone/>
            </a:pPr>
            <a:r>
              <a:rPr lang="en-US" sz="1800" b="1" dirty="0"/>
              <a:t>“BRINGING CONVERSATIONS TO LIFE</a:t>
            </a:r>
            <a:r>
              <a:rPr lang="en-US" sz="1800" dirty="0"/>
              <a:t>”</a:t>
            </a:r>
          </a:p>
          <a:p>
            <a:pPr marL="0" indent="0">
              <a:buNone/>
            </a:pPr>
            <a:endParaRPr lang="en-US" sz="1800" dirty="0" smtClean="0"/>
          </a:p>
          <a:p>
            <a:pPr marL="0" indent="0">
              <a:buNone/>
            </a:pPr>
            <a:endParaRPr lang="en-US" sz="1400" dirty="0"/>
          </a:p>
        </p:txBody>
      </p:sp>
      <p:sp>
        <p:nvSpPr>
          <p:cNvPr id="4" name="Slide Number Placeholder 3"/>
          <p:cNvSpPr>
            <a:spLocks noGrp="1"/>
          </p:cNvSpPr>
          <p:nvPr>
            <p:ph type="sldNum" sz="quarter" idx="10"/>
          </p:nvPr>
        </p:nvSpPr>
        <p:spPr/>
        <p:txBody>
          <a:bodyPr/>
          <a:lstStyle/>
          <a:p>
            <a:pPr>
              <a:defRPr/>
            </a:pPr>
            <a:fld id="{B332C8AC-48C9-485A-BABB-FE207CC9C0E5}" type="slidenum">
              <a:rPr lang="en-US" smtClean="0">
                <a:solidFill>
                  <a:srgbClr val="00678F"/>
                </a:solidFill>
              </a:rPr>
              <a:pPr>
                <a:defRPr/>
              </a:pPr>
              <a:t>11</a:t>
            </a:fld>
            <a:endParaRPr lang="en-US" dirty="0">
              <a:solidFill>
                <a:srgbClr val="00678F"/>
              </a:solidFill>
            </a:endParaRPr>
          </a:p>
        </p:txBody>
      </p:sp>
    </p:spTree>
    <p:extLst>
      <p:ext uri="{BB962C8B-B14F-4D97-AF65-F5344CB8AC3E}">
        <p14:creationId xmlns:p14="http://schemas.microsoft.com/office/powerpoint/2010/main" val="7797052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075" y="197252"/>
            <a:ext cx="7594600" cy="457376"/>
          </a:xfrm>
        </p:spPr>
        <p:txBody>
          <a:bodyPr/>
          <a:lstStyle/>
          <a:p>
            <a:r>
              <a:rPr lang="en-US" dirty="0" smtClean="0">
                <a:effectLst/>
              </a:rPr>
              <a:t>Conclusion</a:t>
            </a:r>
            <a:endParaRPr lang="en-US" dirty="0">
              <a:effectLst/>
            </a:endParaRPr>
          </a:p>
        </p:txBody>
      </p:sp>
      <p:sp>
        <p:nvSpPr>
          <p:cNvPr id="3" name="Content Placeholder 2"/>
          <p:cNvSpPr>
            <a:spLocks noGrp="1"/>
          </p:cNvSpPr>
          <p:nvPr>
            <p:ph idx="1"/>
          </p:nvPr>
        </p:nvSpPr>
        <p:spPr>
          <a:xfrm>
            <a:off x="473075" y="976745"/>
            <a:ext cx="8464550" cy="4869097"/>
          </a:xfrm>
        </p:spPr>
        <p:txBody>
          <a:bodyPr/>
          <a:lstStyle/>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t>With networking becoming faster, smartphones getting smarter and more powerful and people daring more to connect to their loved ones and new people like never before, we jump into the old and saturated instant messaging market to provide them the solution they really need to make this dream easier to realize without a single unreasonable restriction. We make it FUN and keep these conversations and moments safe so that they may never lose them when they don’t want to. </a:t>
            </a:r>
          </a:p>
          <a:p>
            <a:pPr marL="0" indent="0">
              <a:buNone/>
            </a:pPr>
            <a:endParaRPr lang="en-US" sz="1100" dirty="0" smtClean="0"/>
          </a:p>
          <a:p>
            <a:pPr marL="0" indent="0">
              <a:buNone/>
            </a:pPr>
            <a:endParaRPr lang="en-US" sz="1100" dirty="0"/>
          </a:p>
          <a:p>
            <a:pPr marL="0" indent="0">
              <a:buNone/>
            </a:pPr>
            <a:endParaRPr lang="en-US" sz="1100" dirty="0" smtClean="0"/>
          </a:p>
          <a:p>
            <a:pPr marL="0" indent="0" algn="ctr">
              <a:buNone/>
            </a:pPr>
            <a:r>
              <a:rPr lang="en-US" sz="1100" b="1" dirty="0" smtClean="0"/>
              <a:t>“BRINGING CONVERSATIONS TO LIFE</a:t>
            </a:r>
            <a:r>
              <a:rPr lang="en-US" sz="1100" dirty="0" smtClean="0"/>
              <a:t>”</a:t>
            </a:r>
            <a:endParaRPr lang="en-US" sz="1100" dirty="0"/>
          </a:p>
        </p:txBody>
      </p:sp>
      <p:sp>
        <p:nvSpPr>
          <p:cNvPr id="4" name="Slide Number Placeholder 3"/>
          <p:cNvSpPr>
            <a:spLocks noGrp="1"/>
          </p:cNvSpPr>
          <p:nvPr>
            <p:ph type="sldNum" sz="quarter" idx="10"/>
          </p:nvPr>
        </p:nvSpPr>
        <p:spPr/>
        <p:txBody>
          <a:bodyPr/>
          <a:lstStyle/>
          <a:p>
            <a:pPr>
              <a:defRPr/>
            </a:pPr>
            <a:fld id="{B332C8AC-48C9-485A-BABB-FE207CC9C0E5}" type="slidenum">
              <a:rPr lang="en-US" smtClean="0">
                <a:solidFill>
                  <a:srgbClr val="00678F"/>
                </a:solidFill>
              </a:rPr>
              <a:pPr>
                <a:defRPr/>
              </a:pPr>
              <a:t>12</a:t>
            </a:fld>
            <a:endParaRPr lang="en-US" dirty="0">
              <a:solidFill>
                <a:srgbClr val="00678F"/>
              </a:solidFill>
            </a:endParaRPr>
          </a:p>
        </p:txBody>
      </p:sp>
    </p:spTree>
    <p:extLst>
      <p:ext uri="{BB962C8B-B14F-4D97-AF65-F5344CB8AC3E}">
        <p14:creationId xmlns:p14="http://schemas.microsoft.com/office/powerpoint/2010/main" val="38970723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EA56739-5699-4629-AD18-7783990A9695}" type="slidenum">
              <a:rPr lang="en-US" smtClean="0">
                <a:solidFill>
                  <a:srgbClr val="00678F"/>
                </a:solidFill>
              </a:rPr>
              <a:pPr/>
              <a:t>13</a:t>
            </a:fld>
            <a:endParaRPr lang="en-US" dirty="0">
              <a:solidFill>
                <a:srgbClr val="00678F"/>
              </a:solidFill>
            </a:endParaRPr>
          </a:p>
        </p:txBody>
      </p:sp>
      <p:sp>
        <p:nvSpPr>
          <p:cNvPr id="3" name="Title 2"/>
          <p:cNvSpPr>
            <a:spLocks noGrp="1"/>
          </p:cNvSpPr>
          <p:nvPr>
            <p:ph type="ctrTitle"/>
          </p:nvPr>
        </p:nvSpPr>
        <p:spPr>
          <a:xfrm>
            <a:off x="696190" y="5429264"/>
            <a:ext cx="6619009" cy="1428736"/>
          </a:xfrm>
        </p:spPr>
        <p:txBody>
          <a:bodyPr/>
          <a:lstStyle/>
          <a:p>
            <a:r>
              <a:rPr lang="en-US" dirty="0" smtClean="0"/>
              <a:t>Thank You</a:t>
            </a:r>
            <a:endParaRPr lang="en-US" dirty="0"/>
          </a:p>
        </p:txBody>
      </p:sp>
    </p:spTree>
    <p:extLst>
      <p:ext uri="{BB962C8B-B14F-4D97-AF65-F5344CB8AC3E}">
        <p14:creationId xmlns:p14="http://schemas.microsoft.com/office/powerpoint/2010/main" val="22567985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89" y="197251"/>
            <a:ext cx="7699186" cy="509331"/>
          </a:xfrm>
        </p:spPr>
        <p:txBody>
          <a:bodyPr/>
          <a:lstStyle/>
          <a:p>
            <a:r>
              <a:rPr lang="en-US" sz="2000" dirty="0"/>
              <a:t>Introduction of Team Members</a:t>
            </a:r>
          </a:p>
        </p:txBody>
      </p:sp>
      <p:sp>
        <p:nvSpPr>
          <p:cNvPr id="4" name="Slide Number Placeholder 3"/>
          <p:cNvSpPr>
            <a:spLocks noGrp="1"/>
          </p:cNvSpPr>
          <p:nvPr>
            <p:ph type="sldNum" sz="quarter" idx="10"/>
          </p:nvPr>
        </p:nvSpPr>
        <p:spPr/>
        <p:txBody>
          <a:bodyPr/>
          <a:lstStyle/>
          <a:p>
            <a:pPr>
              <a:defRPr/>
            </a:pPr>
            <a:fld id="{B332C8AC-48C9-485A-BABB-FE207CC9C0E5}" type="slidenum">
              <a:rPr lang="en-US" smtClean="0">
                <a:solidFill>
                  <a:srgbClr val="00678F"/>
                </a:solidFill>
              </a:rPr>
              <a:pPr>
                <a:defRPr/>
              </a:pPr>
              <a:t>2</a:t>
            </a:fld>
            <a:endParaRPr lang="en-US" dirty="0">
              <a:solidFill>
                <a:srgbClr val="00678F"/>
              </a:solidFill>
            </a:endParaRPr>
          </a:p>
        </p:txBody>
      </p:sp>
      <p:sp>
        <p:nvSpPr>
          <p:cNvPr id="5" name="TextBox 4"/>
          <p:cNvSpPr txBox="1"/>
          <p:nvPr/>
        </p:nvSpPr>
        <p:spPr>
          <a:xfrm>
            <a:off x="368489" y="1201005"/>
            <a:ext cx="4286637" cy="923330"/>
          </a:xfrm>
          <a:prstGeom prst="rect">
            <a:avLst/>
          </a:prstGeom>
          <a:noFill/>
        </p:spPr>
        <p:txBody>
          <a:bodyPr wrap="square" rtlCol="0">
            <a:spAutoFit/>
          </a:bodyPr>
          <a:lstStyle/>
          <a:p>
            <a:r>
              <a:rPr lang="en-US" dirty="0" err="1" smtClean="0"/>
              <a:t>Name:Aminu</a:t>
            </a:r>
            <a:r>
              <a:rPr lang="en-US" dirty="0" smtClean="0"/>
              <a:t> Abdul </a:t>
            </a:r>
            <a:r>
              <a:rPr lang="en-US" dirty="0" err="1" smtClean="0"/>
              <a:t>Manaf</a:t>
            </a:r>
            <a:r>
              <a:rPr lang="en-US" dirty="0" smtClean="0"/>
              <a:t>	</a:t>
            </a:r>
          </a:p>
          <a:p>
            <a:r>
              <a:rPr lang="en-US" dirty="0" smtClean="0"/>
              <a:t>Email: afolanyaaminu@gmail.com</a:t>
            </a:r>
          </a:p>
          <a:p>
            <a:r>
              <a:rPr lang="en-US" dirty="0" smtClean="0"/>
              <a:t>Phone No. 0266349205</a:t>
            </a:r>
            <a:endParaRPr lang="en-US" dirty="0"/>
          </a:p>
        </p:txBody>
      </p:sp>
      <p:sp>
        <p:nvSpPr>
          <p:cNvPr id="6" name="TextBox 5"/>
          <p:cNvSpPr txBox="1"/>
          <p:nvPr/>
        </p:nvSpPr>
        <p:spPr>
          <a:xfrm>
            <a:off x="368489" y="2412421"/>
            <a:ext cx="3125337" cy="923330"/>
          </a:xfrm>
          <a:prstGeom prst="rect">
            <a:avLst/>
          </a:prstGeom>
          <a:noFill/>
        </p:spPr>
        <p:txBody>
          <a:bodyPr wrap="square" rtlCol="0">
            <a:spAutoFit/>
          </a:bodyPr>
          <a:lstStyle/>
          <a:p>
            <a:r>
              <a:rPr lang="en-US" dirty="0" smtClean="0"/>
              <a:t>Name:	</a:t>
            </a:r>
          </a:p>
          <a:p>
            <a:r>
              <a:rPr lang="en-US" dirty="0" smtClean="0"/>
              <a:t>Email</a:t>
            </a:r>
          </a:p>
          <a:p>
            <a:r>
              <a:rPr lang="en-US" dirty="0" smtClean="0"/>
              <a:t>Phone No.</a:t>
            </a:r>
            <a:endParaRPr lang="en-US" dirty="0"/>
          </a:p>
        </p:txBody>
      </p:sp>
      <p:sp>
        <p:nvSpPr>
          <p:cNvPr id="7" name="TextBox 6"/>
          <p:cNvSpPr txBox="1"/>
          <p:nvPr/>
        </p:nvSpPr>
        <p:spPr>
          <a:xfrm>
            <a:off x="368489" y="3623837"/>
            <a:ext cx="3125337" cy="923330"/>
          </a:xfrm>
          <a:prstGeom prst="rect">
            <a:avLst/>
          </a:prstGeom>
          <a:noFill/>
        </p:spPr>
        <p:txBody>
          <a:bodyPr wrap="square" rtlCol="0">
            <a:spAutoFit/>
          </a:bodyPr>
          <a:lstStyle/>
          <a:p>
            <a:r>
              <a:rPr lang="en-US" dirty="0" smtClean="0"/>
              <a:t>Name:	</a:t>
            </a:r>
          </a:p>
          <a:p>
            <a:r>
              <a:rPr lang="en-US" dirty="0" smtClean="0"/>
              <a:t>Email</a:t>
            </a:r>
          </a:p>
          <a:p>
            <a:r>
              <a:rPr lang="en-US" dirty="0" smtClean="0"/>
              <a:t>Phone No.</a:t>
            </a:r>
            <a:endParaRPr lang="en-US" dirty="0"/>
          </a:p>
        </p:txBody>
      </p:sp>
      <p:sp>
        <p:nvSpPr>
          <p:cNvPr id="8" name="TextBox 7"/>
          <p:cNvSpPr txBox="1"/>
          <p:nvPr/>
        </p:nvSpPr>
        <p:spPr>
          <a:xfrm>
            <a:off x="368488" y="4741340"/>
            <a:ext cx="5117912" cy="923330"/>
          </a:xfrm>
          <a:prstGeom prst="rect">
            <a:avLst/>
          </a:prstGeom>
          <a:noFill/>
        </p:spPr>
        <p:txBody>
          <a:bodyPr wrap="square" rtlCol="0">
            <a:spAutoFit/>
          </a:bodyPr>
          <a:lstStyle/>
          <a:p>
            <a:r>
              <a:rPr lang="en-US" dirty="0" smtClean="0"/>
              <a:t>Institution: Freelance</a:t>
            </a:r>
          </a:p>
          <a:p>
            <a:r>
              <a:rPr lang="en-US" dirty="0" smtClean="0"/>
              <a:t>Supervisor:	</a:t>
            </a:r>
          </a:p>
          <a:p>
            <a:r>
              <a:rPr lang="en-US" dirty="0" smtClean="0"/>
              <a:t>Location/</a:t>
            </a:r>
            <a:r>
              <a:rPr lang="en-US" dirty="0" err="1" smtClean="0"/>
              <a:t>City:Ho</a:t>
            </a:r>
            <a:endParaRPr lang="en-US" dirty="0"/>
          </a:p>
        </p:txBody>
      </p:sp>
    </p:spTree>
    <p:extLst>
      <p:ext uri="{BB962C8B-B14F-4D97-AF65-F5344CB8AC3E}">
        <p14:creationId xmlns:p14="http://schemas.microsoft.com/office/powerpoint/2010/main" val="44046885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075" y="197251"/>
            <a:ext cx="7594600" cy="509331"/>
          </a:xfrm>
        </p:spPr>
        <p:txBody>
          <a:bodyPr/>
          <a:lstStyle/>
          <a:p>
            <a:r>
              <a:rPr lang="en-US" sz="2000" dirty="0"/>
              <a:t>Problem Statement</a:t>
            </a:r>
          </a:p>
        </p:txBody>
      </p:sp>
      <p:sp>
        <p:nvSpPr>
          <p:cNvPr id="3" name="Content Placeholder 2"/>
          <p:cNvSpPr>
            <a:spLocks noGrp="1"/>
          </p:cNvSpPr>
          <p:nvPr>
            <p:ph idx="1"/>
          </p:nvPr>
        </p:nvSpPr>
        <p:spPr>
          <a:xfrm>
            <a:off x="473075" y="955965"/>
            <a:ext cx="8464550" cy="4889878"/>
          </a:xfrm>
        </p:spPr>
        <p:txBody>
          <a:bodyPr/>
          <a:lstStyle/>
          <a:p>
            <a:pPr marL="0" indent="0" algn="ctr">
              <a:buNone/>
            </a:pPr>
            <a:endParaRPr lang="en-US" sz="2400" dirty="0" smtClean="0"/>
          </a:p>
          <a:p>
            <a:pPr marL="0" indent="0" algn="ctr">
              <a:buNone/>
            </a:pPr>
            <a:endParaRPr lang="en-US" sz="2400" dirty="0"/>
          </a:p>
          <a:p>
            <a:pPr marL="0" indent="0">
              <a:buNone/>
            </a:pPr>
            <a:r>
              <a:rPr lang="en-US" sz="1800" b="1" dirty="0" smtClean="0"/>
              <a:t>Instant messaging </a:t>
            </a:r>
            <a:r>
              <a:rPr lang="en-US" sz="1800" dirty="0" smtClean="0"/>
              <a:t>is not a new thing, unfortunately for the long time it has been around, users still have very limited control of their conversations with their loved ones or if they have at all, can do very little even with today’s powerful phones, better networking and software platform support</a:t>
            </a:r>
            <a:r>
              <a:rPr lang="en-US" sz="2400" dirty="0" smtClean="0"/>
              <a:t>. </a:t>
            </a:r>
          </a:p>
          <a:p>
            <a:pPr marL="0" indent="0" algn="ctr">
              <a:buNone/>
            </a:pPr>
            <a:endParaRPr lang="en-US" sz="2400" dirty="0"/>
          </a:p>
          <a:p>
            <a:pPr marL="0" indent="0" algn="ctr">
              <a:buNone/>
            </a:pPr>
            <a:endParaRPr lang="en-US" sz="2400" dirty="0" smtClean="0"/>
          </a:p>
          <a:p>
            <a:pPr marL="0" indent="0" algn="ctr">
              <a:buNone/>
            </a:pPr>
            <a:endParaRPr lang="en-US" sz="2400" dirty="0"/>
          </a:p>
          <a:p>
            <a:pPr marL="0" indent="0" algn="ctr">
              <a:buNone/>
            </a:pPr>
            <a:r>
              <a:rPr lang="en-US" sz="1600" b="1" dirty="0"/>
              <a:t>“BRINGING CONVERSATIONS TO LIFE</a:t>
            </a:r>
            <a:r>
              <a:rPr lang="en-US" sz="1600" dirty="0" smtClean="0"/>
              <a:t>”</a:t>
            </a:r>
            <a:endParaRPr lang="en-US" sz="1600" dirty="0"/>
          </a:p>
        </p:txBody>
      </p:sp>
      <p:sp>
        <p:nvSpPr>
          <p:cNvPr id="4" name="Slide Number Placeholder 3"/>
          <p:cNvSpPr>
            <a:spLocks noGrp="1"/>
          </p:cNvSpPr>
          <p:nvPr>
            <p:ph type="sldNum" sz="quarter" idx="10"/>
          </p:nvPr>
        </p:nvSpPr>
        <p:spPr/>
        <p:txBody>
          <a:bodyPr/>
          <a:lstStyle/>
          <a:p>
            <a:pPr>
              <a:defRPr/>
            </a:pPr>
            <a:fld id="{B332C8AC-48C9-485A-BABB-FE207CC9C0E5}" type="slidenum">
              <a:rPr lang="en-US" smtClean="0">
                <a:solidFill>
                  <a:srgbClr val="00678F"/>
                </a:solidFill>
              </a:rPr>
              <a:pPr>
                <a:defRPr/>
              </a:pPr>
              <a:t>3</a:t>
            </a:fld>
            <a:endParaRPr lang="en-US" dirty="0">
              <a:solidFill>
                <a:srgbClr val="00678F"/>
              </a:solidFill>
            </a:endParaRPr>
          </a:p>
        </p:txBody>
      </p:sp>
    </p:spTree>
    <p:extLst>
      <p:ext uri="{BB962C8B-B14F-4D97-AF65-F5344CB8AC3E}">
        <p14:creationId xmlns:p14="http://schemas.microsoft.com/office/powerpoint/2010/main" val="74698657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075" y="197251"/>
            <a:ext cx="7594600" cy="509331"/>
          </a:xfrm>
        </p:spPr>
        <p:txBody>
          <a:bodyPr/>
          <a:lstStyle/>
          <a:p>
            <a:r>
              <a:rPr lang="en-US" sz="2000" dirty="0"/>
              <a:t>Concept</a:t>
            </a:r>
          </a:p>
        </p:txBody>
      </p:sp>
      <p:sp>
        <p:nvSpPr>
          <p:cNvPr id="3" name="Content Placeholder 2"/>
          <p:cNvSpPr>
            <a:spLocks noGrp="1"/>
          </p:cNvSpPr>
          <p:nvPr>
            <p:ph idx="1"/>
          </p:nvPr>
        </p:nvSpPr>
        <p:spPr>
          <a:xfrm>
            <a:off x="473075" y="955965"/>
            <a:ext cx="8464550" cy="4889878"/>
          </a:xfrm>
        </p:spPr>
        <p:txBody>
          <a:bodyPr/>
          <a:lstStyle/>
          <a:p>
            <a:pPr marL="0" indent="0" algn="ctr">
              <a:buNone/>
            </a:pPr>
            <a:endParaRPr lang="en-US" sz="2400" dirty="0" smtClean="0"/>
          </a:p>
          <a:p>
            <a:pPr marL="0" indent="0" algn="ctr">
              <a:buNone/>
            </a:pPr>
            <a:endParaRPr lang="en-US" sz="2400" dirty="0"/>
          </a:p>
          <a:p>
            <a:pPr marL="0" indent="0" algn="ctr">
              <a:buNone/>
            </a:pPr>
            <a:endParaRPr lang="en-US" sz="2400" dirty="0" smtClean="0"/>
          </a:p>
          <a:p>
            <a:pPr marL="0" indent="0" algn="ctr">
              <a:buNone/>
            </a:pPr>
            <a:r>
              <a:rPr lang="en-US" dirty="0" err="1" smtClean="0"/>
              <a:t>Sliido</a:t>
            </a:r>
            <a:r>
              <a:rPr lang="en-US" dirty="0" smtClean="0"/>
              <a:t> Messenger is a re-think of Instant messaging from the ground up. It’s built with the conversations people have in the real world in mind. But it does not carry along their pesky real world limitations. It attempts to do what is expected of an instant messenger </a:t>
            </a:r>
            <a:r>
              <a:rPr lang="en-US" b="1" dirty="0" smtClean="0"/>
              <a:t>Today</a:t>
            </a:r>
            <a:r>
              <a:rPr lang="en-US" dirty="0" smtClean="0"/>
              <a:t>.</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r>
              <a:rPr lang="en-US" sz="1600" b="1" dirty="0"/>
              <a:t>“BRINGING CONVERSATIONS TO LIFE</a:t>
            </a:r>
            <a:r>
              <a:rPr lang="en-US" sz="1600" dirty="0" smtClean="0"/>
              <a:t>”</a:t>
            </a:r>
            <a:endParaRPr lang="en-US" sz="1600" dirty="0"/>
          </a:p>
          <a:p>
            <a:pPr marL="0" indent="0" algn="ctr">
              <a:buNone/>
            </a:pPr>
            <a:endParaRPr lang="en-US" sz="1200" dirty="0" smtClean="0"/>
          </a:p>
          <a:p>
            <a:pPr marL="0" indent="0" algn="ctr">
              <a:buNone/>
            </a:pPr>
            <a:endParaRPr lang="en-US" sz="1200" dirty="0"/>
          </a:p>
          <a:p>
            <a:pPr marL="0" indent="0" algn="ctr">
              <a:buNone/>
            </a:pPr>
            <a:endParaRPr lang="en-US" sz="1200" dirty="0" smtClean="0"/>
          </a:p>
          <a:p>
            <a:pPr marL="0" indent="0" algn="ctr">
              <a:buNone/>
            </a:pPr>
            <a:endParaRPr lang="en-US" sz="1200" dirty="0"/>
          </a:p>
          <a:p>
            <a:pPr marL="0" indent="0" algn="ctr">
              <a:buNone/>
            </a:pPr>
            <a:endParaRPr lang="en-US" sz="1200" dirty="0"/>
          </a:p>
        </p:txBody>
      </p:sp>
      <p:sp>
        <p:nvSpPr>
          <p:cNvPr id="4" name="Slide Number Placeholder 3"/>
          <p:cNvSpPr>
            <a:spLocks noGrp="1"/>
          </p:cNvSpPr>
          <p:nvPr>
            <p:ph type="sldNum" sz="quarter" idx="10"/>
          </p:nvPr>
        </p:nvSpPr>
        <p:spPr/>
        <p:txBody>
          <a:bodyPr/>
          <a:lstStyle/>
          <a:p>
            <a:pPr>
              <a:defRPr/>
            </a:pPr>
            <a:endParaRPr lang="en-US" dirty="0" smtClean="0">
              <a:solidFill>
                <a:srgbClr val="00678F"/>
              </a:solidFill>
            </a:endParaRPr>
          </a:p>
          <a:p>
            <a:pPr>
              <a:defRPr/>
            </a:pPr>
            <a:endParaRPr lang="en-US" dirty="0">
              <a:solidFill>
                <a:srgbClr val="00678F"/>
              </a:solidFill>
            </a:endParaRPr>
          </a:p>
        </p:txBody>
      </p:sp>
    </p:spTree>
    <p:extLst>
      <p:ext uri="{BB962C8B-B14F-4D97-AF65-F5344CB8AC3E}">
        <p14:creationId xmlns:p14="http://schemas.microsoft.com/office/powerpoint/2010/main" val="16195343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075" y="197251"/>
            <a:ext cx="7594600" cy="509331"/>
          </a:xfrm>
        </p:spPr>
        <p:txBody>
          <a:bodyPr/>
          <a:lstStyle/>
          <a:p>
            <a:r>
              <a:rPr lang="en-US" sz="2000" dirty="0"/>
              <a:t>How the app </a:t>
            </a:r>
            <a:r>
              <a:rPr lang="en-US" sz="2000" dirty="0" smtClean="0"/>
              <a:t>works</a:t>
            </a:r>
            <a:endParaRPr lang="en-US" sz="2000" dirty="0"/>
          </a:p>
        </p:txBody>
      </p:sp>
      <p:sp>
        <p:nvSpPr>
          <p:cNvPr id="3" name="Content Placeholder 2"/>
          <p:cNvSpPr>
            <a:spLocks noGrp="1"/>
          </p:cNvSpPr>
          <p:nvPr>
            <p:ph idx="1"/>
          </p:nvPr>
        </p:nvSpPr>
        <p:spPr>
          <a:xfrm>
            <a:off x="473075" y="955965"/>
            <a:ext cx="8464550" cy="4889878"/>
          </a:xfrm>
        </p:spPr>
        <p:txBody>
          <a:bodyPr/>
          <a:lstStyle/>
          <a:p>
            <a:pPr marL="0" indent="0">
              <a:buNone/>
            </a:pPr>
            <a:r>
              <a:rPr lang="en-US" b="1" dirty="0" smtClean="0">
                <a:solidFill>
                  <a:schemeClr val="tx1">
                    <a:lumMod val="90000"/>
                    <a:lumOff val="10000"/>
                  </a:schemeClr>
                </a:solidFill>
              </a:rPr>
              <a:t>WITH SLIIDO MESSENGER USERS CAN</a:t>
            </a:r>
            <a:endParaRPr lang="en-US" b="1" dirty="0" smtClean="0"/>
          </a:p>
          <a:p>
            <a:r>
              <a:rPr lang="en-US" sz="1400" dirty="0" smtClean="0"/>
              <a:t>Text loved ones securely and quickly</a:t>
            </a:r>
          </a:p>
          <a:p>
            <a:r>
              <a:rPr lang="en-US" sz="1400" dirty="0"/>
              <a:t>V</a:t>
            </a:r>
            <a:r>
              <a:rPr lang="en-US" sz="1400" dirty="0" smtClean="0"/>
              <a:t>oice/video call </a:t>
            </a:r>
            <a:r>
              <a:rPr lang="en-US" sz="1400" dirty="0"/>
              <a:t>their best </a:t>
            </a:r>
            <a:r>
              <a:rPr lang="en-US" sz="1400" dirty="0" smtClean="0"/>
              <a:t>friends</a:t>
            </a:r>
          </a:p>
          <a:p>
            <a:r>
              <a:rPr lang="en-US" sz="1400" dirty="0" smtClean="0"/>
              <a:t>Powerful group messaging support</a:t>
            </a:r>
          </a:p>
          <a:p>
            <a:r>
              <a:rPr lang="en-US" sz="1400" dirty="0" smtClean="0"/>
              <a:t>Cancel sending messages</a:t>
            </a:r>
          </a:p>
          <a:p>
            <a:r>
              <a:rPr lang="en-US" sz="1400" dirty="0"/>
              <a:t>R</a:t>
            </a:r>
            <a:r>
              <a:rPr lang="en-US" sz="1400" dirty="0" smtClean="0"/>
              <a:t>evert sent messages until they are read</a:t>
            </a:r>
          </a:p>
          <a:p>
            <a:r>
              <a:rPr lang="en-US" sz="1400" dirty="0" smtClean="0"/>
              <a:t>Edit sent messages </a:t>
            </a:r>
          </a:p>
          <a:p>
            <a:r>
              <a:rPr lang="en-US" sz="1400" dirty="0"/>
              <a:t>L</a:t>
            </a:r>
            <a:r>
              <a:rPr lang="en-US" sz="1400" dirty="0" smtClean="0"/>
              <a:t>ock </a:t>
            </a:r>
            <a:r>
              <a:rPr lang="en-US" sz="1400" dirty="0"/>
              <a:t>sensitive </a:t>
            </a:r>
            <a:r>
              <a:rPr lang="en-US" sz="1400" dirty="0" smtClean="0"/>
              <a:t>conversations. No need for 3</a:t>
            </a:r>
            <a:r>
              <a:rPr lang="en-US" sz="1400" baseline="30000" dirty="0" smtClean="0"/>
              <a:t>rd</a:t>
            </a:r>
            <a:r>
              <a:rPr lang="en-US" sz="1400" dirty="0" smtClean="0"/>
              <a:t> party apps.</a:t>
            </a:r>
          </a:p>
          <a:p>
            <a:r>
              <a:rPr lang="en-US" sz="1400" dirty="0" smtClean="0"/>
              <a:t>Block users</a:t>
            </a:r>
          </a:p>
          <a:p>
            <a:r>
              <a:rPr lang="en-US" sz="1400" dirty="0" smtClean="0"/>
              <a:t>Backup their conversations safely and passively in the cloud</a:t>
            </a:r>
          </a:p>
          <a:p>
            <a:r>
              <a:rPr lang="en-US" sz="1400" dirty="0" smtClean="0"/>
              <a:t>Export conversations </a:t>
            </a:r>
            <a:r>
              <a:rPr lang="en-US" sz="1400" dirty="0"/>
              <a:t>in </a:t>
            </a:r>
            <a:r>
              <a:rPr lang="en-US" sz="1400" dirty="0" smtClean="0"/>
              <a:t>readable </a:t>
            </a:r>
            <a:r>
              <a:rPr lang="en-US" sz="1400" dirty="0"/>
              <a:t>formats like html and </a:t>
            </a:r>
            <a:r>
              <a:rPr lang="en-US" sz="1400" dirty="0" smtClean="0"/>
              <a:t>pdf not just raw text!</a:t>
            </a:r>
          </a:p>
          <a:p>
            <a:r>
              <a:rPr lang="en-US" sz="1400" dirty="0"/>
              <a:t>S</a:t>
            </a:r>
            <a:r>
              <a:rPr lang="en-US" sz="1400" dirty="0" smtClean="0"/>
              <a:t>end </a:t>
            </a:r>
            <a:r>
              <a:rPr lang="en-US" sz="1400" dirty="0"/>
              <a:t>any file </a:t>
            </a:r>
            <a:r>
              <a:rPr lang="en-US" sz="1400" dirty="0" smtClean="0"/>
              <a:t>type</a:t>
            </a:r>
          </a:p>
          <a:p>
            <a:r>
              <a:rPr lang="en-US" sz="1400" dirty="0"/>
              <a:t>F</a:t>
            </a:r>
            <a:r>
              <a:rPr lang="en-US" sz="1400" dirty="0" smtClean="0"/>
              <a:t>ind </a:t>
            </a:r>
            <a:r>
              <a:rPr lang="en-US" sz="1400" dirty="0"/>
              <a:t>new </a:t>
            </a:r>
            <a:r>
              <a:rPr lang="en-US" sz="1400" dirty="0" smtClean="0"/>
              <a:t>people who are not in their address book to start conversations.</a:t>
            </a:r>
          </a:p>
          <a:p>
            <a:r>
              <a:rPr lang="en-US" sz="1400" dirty="0" smtClean="0"/>
              <a:t>Multi-Device support</a:t>
            </a:r>
          </a:p>
          <a:p>
            <a:r>
              <a:rPr lang="en-US" sz="1400" dirty="0" smtClean="0"/>
              <a:t>Have fun and so </a:t>
            </a:r>
            <a:r>
              <a:rPr lang="en-US" sz="1400" dirty="0"/>
              <a:t>many more</a:t>
            </a:r>
            <a:r>
              <a:rPr lang="en-US" sz="1400" dirty="0" smtClean="0"/>
              <a:t>………</a:t>
            </a:r>
          </a:p>
          <a:p>
            <a:pPr marL="0" indent="0">
              <a:buNone/>
            </a:pPr>
            <a:endParaRPr lang="en-US" sz="1400" dirty="0"/>
          </a:p>
          <a:p>
            <a:pPr marL="0" indent="0" algn="ctr">
              <a:buNone/>
            </a:pPr>
            <a:r>
              <a:rPr lang="en-US" sz="1400" b="1" dirty="0"/>
              <a:t>“BRINGING CONVERSATIONS TO LIFE</a:t>
            </a:r>
            <a:r>
              <a:rPr lang="en-US" sz="1400" dirty="0" smtClean="0"/>
              <a:t>”</a:t>
            </a:r>
            <a:endParaRPr lang="en-US" sz="1400" dirty="0"/>
          </a:p>
        </p:txBody>
      </p:sp>
      <p:sp>
        <p:nvSpPr>
          <p:cNvPr id="4" name="Slide Number Placeholder 3"/>
          <p:cNvSpPr>
            <a:spLocks noGrp="1"/>
          </p:cNvSpPr>
          <p:nvPr>
            <p:ph type="sldNum" sz="quarter" idx="10"/>
          </p:nvPr>
        </p:nvSpPr>
        <p:spPr/>
        <p:txBody>
          <a:bodyPr/>
          <a:lstStyle/>
          <a:p>
            <a:pPr>
              <a:defRPr/>
            </a:pPr>
            <a:fld id="{B332C8AC-48C9-485A-BABB-FE207CC9C0E5}" type="slidenum">
              <a:rPr lang="en-US" smtClean="0">
                <a:solidFill>
                  <a:srgbClr val="00678F"/>
                </a:solidFill>
              </a:rPr>
              <a:pPr>
                <a:defRPr/>
              </a:pPr>
              <a:t>5</a:t>
            </a:fld>
            <a:endParaRPr lang="en-US" dirty="0">
              <a:solidFill>
                <a:srgbClr val="00678F"/>
              </a:solidFill>
            </a:endParaRPr>
          </a:p>
        </p:txBody>
      </p:sp>
    </p:spTree>
    <p:extLst>
      <p:ext uri="{BB962C8B-B14F-4D97-AF65-F5344CB8AC3E}">
        <p14:creationId xmlns:p14="http://schemas.microsoft.com/office/powerpoint/2010/main" val="79416553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the app works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1600" dirty="0" smtClean="0"/>
              <a:t>In </a:t>
            </a:r>
            <a:r>
              <a:rPr lang="en-US" sz="1600" b="1" dirty="0" err="1" smtClean="0"/>
              <a:t>Sliido</a:t>
            </a:r>
            <a:r>
              <a:rPr lang="en-US" sz="1600" dirty="0" smtClean="0"/>
              <a:t> </a:t>
            </a:r>
            <a:r>
              <a:rPr lang="en-US" sz="1600" b="1" dirty="0" smtClean="0"/>
              <a:t>Messenger</a:t>
            </a:r>
            <a:r>
              <a:rPr lang="en-US" sz="1600" dirty="0" smtClean="0"/>
              <a:t> almost everything is contained in a Conversation.</a:t>
            </a:r>
          </a:p>
          <a:p>
            <a:pPr marL="0" indent="0">
              <a:buNone/>
            </a:pPr>
            <a:endParaRPr lang="en-US" sz="1600" dirty="0"/>
          </a:p>
          <a:p>
            <a:pPr marL="0" indent="0">
              <a:buNone/>
            </a:pPr>
            <a:r>
              <a:rPr lang="en-US" sz="1600" dirty="0" smtClean="0"/>
              <a:t>In a conversation users can exchange</a:t>
            </a:r>
          </a:p>
          <a:p>
            <a:r>
              <a:rPr lang="en-US" sz="1600" dirty="0"/>
              <a:t>C</a:t>
            </a:r>
            <a:r>
              <a:rPr lang="en-US" sz="1600" dirty="0" smtClean="0"/>
              <a:t>alls (video/voice)</a:t>
            </a:r>
          </a:p>
          <a:p>
            <a:r>
              <a:rPr lang="en-US" sz="1600" dirty="0"/>
              <a:t>T</a:t>
            </a:r>
            <a:r>
              <a:rPr lang="en-US" sz="1600" dirty="0" smtClean="0"/>
              <a:t>ext</a:t>
            </a:r>
          </a:p>
          <a:p>
            <a:r>
              <a:rPr lang="en-US" sz="1600" dirty="0" smtClean="0"/>
              <a:t>Media </a:t>
            </a:r>
          </a:p>
          <a:p>
            <a:r>
              <a:rPr lang="en-US" sz="1600" dirty="0"/>
              <a:t>A</a:t>
            </a:r>
            <a:r>
              <a:rPr lang="en-US" sz="1600" dirty="0" smtClean="0"/>
              <a:t>nd other arbitrary file types.</a:t>
            </a:r>
          </a:p>
          <a:p>
            <a:pPr marL="0" indent="0">
              <a:buNone/>
            </a:pPr>
            <a:endParaRPr lang="en-US" dirty="0"/>
          </a:p>
          <a:p>
            <a:endParaRPr lang="en-US" dirty="0" smtClean="0"/>
          </a:p>
          <a:p>
            <a:pPr marL="0" indent="0" algn="ctr">
              <a:buNone/>
            </a:pPr>
            <a:r>
              <a:rPr lang="en-US" b="1" dirty="0"/>
              <a:t>“</a:t>
            </a:r>
            <a:r>
              <a:rPr lang="en-US" sz="1600" b="1" dirty="0"/>
              <a:t>BRINGING</a:t>
            </a:r>
            <a:r>
              <a:rPr lang="en-US" b="1" dirty="0"/>
              <a:t> </a:t>
            </a:r>
            <a:r>
              <a:rPr lang="en-US" sz="1600" b="1" dirty="0"/>
              <a:t>CONVERSATIONS</a:t>
            </a:r>
            <a:r>
              <a:rPr lang="en-US" b="1" dirty="0"/>
              <a:t> </a:t>
            </a:r>
            <a:r>
              <a:rPr lang="en-US" sz="1600" b="1" dirty="0"/>
              <a:t>TO</a:t>
            </a:r>
            <a:r>
              <a:rPr lang="en-US" b="1" dirty="0"/>
              <a:t> </a:t>
            </a:r>
            <a:r>
              <a:rPr lang="en-US" sz="1600" b="1" dirty="0"/>
              <a:t>LIFE</a:t>
            </a:r>
            <a:r>
              <a:rPr lang="en-US" dirty="0"/>
              <a: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332C8AC-48C9-485A-BABB-FE207CC9C0E5}" type="slidenum">
              <a:rPr lang="en-US" smtClean="0">
                <a:solidFill>
                  <a:srgbClr val="00678F"/>
                </a:solidFill>
              </a:rPr>
              <a:pPr>
                <a:defRPr/>
              </a:pPr>
              <a:t>6</a:t>
            </a:fld>
            <a:endParaRPr lang="en-US" dirty="0">
              <a:solidFill>
                <a:srgbClr val="00678F"/>
              </a:solidFill>
            </a:endParaRPr>
          </a:p>
        </p:txBody>
      </p:sp>
    </p:spTree>
    <p:extLst>
      <p:ext uri="{BB962C8B-B14F-4D97-AF65-F5344CB8AC3E}">
        <p14:creationId xmlns:p14="http://schemas.microsoft.com/office/powerpoint/2010/main" val="255947017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Users of </a:t>
            </a:r>
            <a:r>
              <a:rPr lang="en-US" b="1" dirty="0" smtClean="0"/>
              <a:t>SLIIDO MESSENGER </a:t>
            </a:r>
            <a:r>
              <a:rPr lang="en-US" dirty="0" smtClean="0"/>
              <a:t>can start conversation in three major ways</a:t>
            </a:r>
          </a:p>
          <a:p>
            <a:pPr marL="0" indent="0">
              <a:buNone/>
            </a:pPr>
            <a:endParaRPr lang="en-US" dirty="0" smtClean="0"/>
          </a:p>
          <a:p>
            <a:pPr marL="457200" indent="-457200">
              <a:buFont typeface="+mj-lt"/>
              <a:buAutoNum type="arabicPeriod"/>
            </a:pPr>
            <a:r>
              <a:rPr lang="en-US" dirty="0" smtClean="0"/>
              <a:t>By selecting an entry from their contacts </a:t>
            </a:r>
          </a:p>
          <a:p>
            <a:pPr marL="457200" indent="-457200">
              <a:buFont typeface="+mj-lt"/>
              <a:buAutoNum type="arabicPeriod"/>
            </a:pPr>
            <a:r>
              <a:rPr lang="en-US" dirty="0" smtClean="0"/>
              <a:t>By searching for other users and start  conversation with them</a:t>
            </a:r>
          </a:p>
          <a:p>
            <a:pPr marL="457200" indent="-457200">
              <a:buFont typeface="+mj-lt"/>
              <a:buAutoNum type="arabicPeriod"/>
            </a:pPr>
            <a:r>
              <a:rPr lang="en-US" dirty="0" smtClean="0"/>
              <a:t>By sending a link which the other party can click and start a conversations provided they have the app installed</a:t>
            </a:r>
          </a:p>
          <a:p>
            <a:pPr marL="0" indent="0">
              <a:buNone/>
            </a:pPr>
            <a:r>
              <a:rPr lang="en-US" dirty="0" smtClean="0"/>
              <a:t> </a:t>
            </a:r>
          </a:p>
          <a:p>
            <a:pPr marL="0" indent="0">
              <a:buNone/>
            </a:pPr>
            <a:endParaRPr lang="en-US" dirty="0"/>
          </a:p>
          <a:p>
            <a:pPr marL="0" indent="0">
              <a:buNone/>
            </a:pPr>
            <a:endParaRPr lang="en-US" dirty="0" smtClean="0"/>
          </a:p>
          <a:p>
            <a:pPr marL="0" indent="0" algn="ctr">
              <a:buNone/>
            </a:pPr>
            <a:r>
              <a:rPr lang="en-US" sz="1600" b="1" dirty="0"/>
              <a:t>“BRINGING CONVERSATIONS TO LIFE</a:t>
            </a:r>
            <a:r>
              <a:rPr lang="en-US" sz="1600" dirty="0"/>
              <a:t>”</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B332C8AC-48C9-485A-BABB-FE207CC9C0E5}" type="slidenum">
              <a:rPr lang="en-US" smtClean="0">
                <a:solidFill>
                  <a:srgbClr val="00678F"/>
                </a:solidFill>
              </a:rPr>
              <a:pPr>
                <a:defRPr/>
              </a:pPr>
              <a:t>7</a:t>
            </a:fld>
            <a:endParaRPr lang="en-US" dirty="0">
              <a:solidFill>
                <a:srgbClr val="00678F"/>
              </a:solidFill>
            </a:endParaRPr>
          </a:p>
        </p:txBody>
      </p:sp>
    </p:spTree>
    <p:extLst>
      <p:ext uri="{BB962C8B-B14F-4D97-AF65-F5344CB8AC3E}">
        <p14:creationId xmlns:p14="http://schemas.microsoft.com/office/powerpoint/2010/main" val="132025710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98" descr="MTN logo.emf"/>
          <p:cNvPicPr>
            <a:picLocks noChangeAspect="1"/>
          </p:cNvPicPr>
          <p:nvPr/>
        </p:nvPicPr>
        <p:blipFill>
          <a:blip r:embed="rId3" cstate="print"/>
          <a:srcRect l="15965" r="14767" b="25870"/>
          <a:stretch>
            <a:fillRect/>
          </a:stretch>
        </p:blipFill>
        <p:spPr bwMode="auto">
          <a:xfrm>
            <a:off x="8450843" y="126592"/>
            <a:ext cx="563563" cy="555625"/>
          </a:xfrm>
          <a:prstGeom prst="rect">
            <a:avLst/>
          </a:prstGeom>
          <a:noFill/>
          <a:ln w="9525">
            <a:noFill/>
            <a:miter lim="800000"/>
            <a:headEnd/>
            <a:tailEnd/>
          </a:ln>
        </p:spPr>
      </p:pic>
      <p:sp>
        <p:nvSpPr>
          <p:cNvPr id="6" name="TextBox 5"/>
          <p:cNvSpPr txBox="1"/>
          <p:nvPr/>
        </p:nvSpPr>
        <p:spPr>
          <a:xfrm>
            <a:off x="3633158" y="6257925"/>
            <a:ext cx="1903085" cy="369332"/>
          </a:xfrm>
          <a:prstGeom prst="rect">
            <a:avLst/>
          </a:prstGeom>
          <a:noFill/>
        </p:spPr>
        <p:txBody>
          <a:bodyPr wrap="none" rtlCol="0">
            <a:spAutoFit/>
          </a:bodyPr>
          <a:lstStyle/>
          <a:p>
            <a:r>
              <a:rPr lang="en-GB" b="1" dirty="0" smtClean="0">
                <a:solidFill>
                  <a:srgbClr val="FF0000"/>
                </a:solidFill>
                <a:effectLst>
                  <a:outerShdw blurRad="50800" dist="12700" dir="13500000" algn="br" rotWithShape="0">
                    <a:prstClr val="black">
                      <a:alpha val="40000"/>
                    </a:prstClr>
                  </a:outerShdw>
                </a:effectLst>
                <a:latin typeface="Myriad Pro" pitchFamily="34" charset="0"/>
                <a:ea typeface="MS PGothic" pitchFamily="34" charset="-128"/>
                <a:cs typeface="ＭＳ Ｐゴシック" charset="0"/>
              </a:rPr>
              <a:t>CONFIDENTIAL</a:t>
            </a:r>
          </a:p>
        </p:txBody>
      </p:sp>
      <p:sp>
        <p:nvSpPr>
          <p:cNvPr id="10" name="Title 3"/>
          <p:cNvSpPr txBox="1">
            <a:spLocks/>
          </p:cNvSpPr>
          <p:nvPr/>
        </p:nvSpPr>
        <p:spPr bwMode="auto">
          <a:xfrm>
            <a:off x="486727" y="809936"/>
            <a:ext cx="1669619" cy="3307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chemeClr val="tx2"/>
                </a:solidFill>
                <a:effectLst>
                  <a:outerShdw blurRad="50800" dist="12700" dir="13500000" algn="br" rotWithShape="0">
                    <a:prstClr val="black">
                      <a:alpha val="40000"/>
                    </a:prstClr>
                  </a:outerShdw>
                </a:effectLst>
                <a:latin typeface="+mj-lt"/>
                <a:ea typeface="MS PGothic" pitchFamily="34" charset="-128"/>
                <a:cs typeface="ＭＳ Ｐゴシック" charset="0"/>
              </a:defRPr>
            </a:lvl1pPr>
            <a:lvl2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2pPr>
            <a:lvl3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3pPr>
            <a:lvl4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4pPr>
            <a:lvl5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5pPr>
            <a:lvl6pPr marL="457200" algn="l" rtl="0" fontAlgn="base">
              <a:spcBef>
                <a:spcPct val="0"/>
              </a:spcBef>
              <a:spcAft>
                <a:spcPct val="0"/>
              </a:spcAft>
              <a:defRPr sz="2800">
                <a:solidFill>
                  <a:schemeClr val="tx2"/>
                </a:solidFill>
                <a:latin typeface="Verdana" pitchFamily="34" charset="0"/>
                <a:cs typeface="Arial" pitchFamily="34" charset="0"/>
              </a:defRPr>
            </a:lvl6pPr>
            <a:lvl7pPr marL="914400" algn="l" rtl="0" fontAlgn="base">
              <a:spcBef>
                <a:spcPct val="0"/>
              </a:spcBef>
              <a:spcAft>
                <a:spcPct val="0"/>
              </a:spcAft>
              <a:defRPr sz="2800">
                <a:solidFill>
                  <a:schemeClr val="tx2"/>
                </a:solidFill>
                <a:latin typeface="Verdana" pitchFamily="34" charset="0"/>
                <a:cs typeface="Arial" pitchFamily="34" charset="0"/>
              </a:defRPr>
            </a:lvl7pPr>
            <a:lvl8pPr marL="1371600" algn="l" rtl="0" fontAlgn="base">
              <a:spcBef>
                <a:spcPct val="0"/>
              </a:spcBef>
              <a:spcAft>
                <a:spcPct val="0"/>
              </a:spcAft>
              <a:defRPr sz="2800">
                <a:solidFill>
                  <a:schemeClr val="tx2"/>
                </a:solidFill>
                <a:latin typeface="Verdana" pitchFamily="34" charset="0"/>
                <a:cs typeface="Arial" pitchFamily="34" charset="0"/>
              </a:defRPr>
            </a:lvl8pPr>
            <a:lvl9pPr marL="1828800" algn="l" rtl="0" fontAlgn="base">
              <a:spcBef>
                <a:spcPct val="0"/>
              </a:spcBef>
              <a:spcAft>
                <a:spcPct val="0"/>
              </a:spcAft>
              <a:defRPr sz="2800">
                <a:solidFill>
                  <a:schemeClr val="tx2"/>
                </a:solidFill>
                <a:latin typeface="Verdana" pitchFamily="34" charset="0"/>
                <a:cs typeface="Arial" pitchFamily="34" charset="0"/>
              </a:defRPr>
            </a:lvl9pPr>
          </a:lstStyle>
          <a:p>
            <a:r>
              <a:rPr lang="en-US" sz="1600" kern="0" dirty="0" smtClean="0">
                <a:effectLst/>
              </a:rPr>
              <a:t>Conversations</a:t>
            </a:r>
            <a:endParaRPr lang="en-GB" sz="1600" kern="0" dirty="0">
              <a:solidFill>
                <a:schemeClr val="tx1"/>
              </a:solidFill>
              <a:effectLst/>
              <a:latin typeface="+mn-lt"/>
            </a:endParaRPr>
          </a:p>
        </p:txBody>
      </p:sp>
      <p:sp>
        <p:nvSpPr>
          <p:cNvPr id="11" name="Title 3"/>
          <p:cNvSpPr txBox="1">
            <a:spLocks/>
          </p:cNvSpPr>
          <p:nvPr/>
        </p:nvSpPr>
        <p:spPr bwMode="auto">
          <a:xfrm>
            <a:off x="3332821" y="839252"/>
            <a:ext cx="1669619" cy="3307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chemeClr val="tx2"/>
                </a:solidFill>
                <a:effectLst>
                  <a:outerShdw blurRad="50800" dist="12700" dir="13500000" algn="br" rotWithShape="0">
                    <a:prstClr val="black">
                      <a:alpha val="40000"/>
                    </a:prstClr>
                  </a:outerShdw>
                </a:effectLst>
                <a:latin typeface="+mj-lt"/>
                <a:ea typeface="MS PGothic" pitchFamily="34" charset="-128"/>
                <a:cs typeface="ＭＳ Ｐゴシック" charset="0"/>
              </a:defRPr>
            </a:lvl1pPr>
            <a:lvl2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2pPr>
            <a:lvl3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3pPr>
            <a:lvl4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4pPr>
            <a:lvl5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5pPr>
            <a:lvl6pPr marL="457200" algn="l" rtl="0" fontAlgn="base">
              <a:spcBef>
                <a:spcPct val="0"/>
              </a:spcBef>
              <a:spcAft>
                <a:spcPct val="0"/>
              </a:spcAft>
              <a:defRPr sz="2800">
                <a:solidFill>
                  <a:schemeClr val="tx2"/>
                </a:solidFill>
                <a:latin typeface="Verdana" pitchFamily="34" charset="0"/>
                <a:cs typeface="Arial" pitchFamily="34" charset="0"/>
              </a:defRPr>
            </a:lvl6pPr>
            <a:lvl7pPr marL="914400" algn="l" rtl="0" fontAlgn="base">
              <a:spcBef>
                <a:spcPct val="0"/>
              </a:spcBef>
              <a:spcAft>
                <a:spcPct val="0"/>
              </a:spcAft>
              <a:defRPr sz="2800">
                <a:solidFill>
                  <a:schemeClr val="tx2"/>
                </a:solidFill>
                <a:latin typeface="Verdana" pitchFamily="34" charset="0"/>
                <a:cs typeface="Arial" pitchFamily="34" charset="0"/>
              </a:defRPr>
            </a:lvl7pPr>
            <a:lvl8pPr marL="1371600" algn="l" rtl="0" fontAlgn="base">
              <a:spcBef>
                <a:spcPct val="0"/>
              </a:spcBef>
              <a:spcAft>
                <a:spcPct val="0"/>
              </a:spcAft>
              <a:defRPr sz="2800">
                <a:solidFill>
                  <a:schemeClr val="tx2"/>
                </a:solidFill>
                <a:latin typeface="Verdana" pitchFamily="34" charset="0"/>
                <a:cs typeface="Arial" pitchFamily="34" charset="0"/>
              </a:defRPr>
            </a:lvl8pPr>
            <a:lvl9pPr marL="1828800" algn="l" rtl="0" fontAlgn="base">
              <a:spcBef>
                <a:spcPct val="0"/>
              </a:spcBef>
              <a:spcAft>
                <a:spcPct val="0"/>
              </a:spcAft>
              <a:defRPr sz="2800">
                <a:solidFill>
                  <a:schemeClr val="tx2"/>
                </a:solidFill>
                <a:latin typeface="Verdana" pitchFamily="34" charset="0"/>
                <a:cs typeface="Arial" pitchFamily="34" charset="0"/>
              </a:defRPr>
            </a:lvl9pPr>
          </a:lstStyle>
          <a:p>
            <a:r>
              <a:rPr lang="en-US" sz="1600" kern="0" dirty="0" smtClean="0">
                <a:effectLst/>
              </a:rPr>
              <a:t>Call Screen</a:t>
            </a:r>
            <a:endParaRPr lang="en-GB" sz="1600" kern="0" dirty="0">
              <a:solidFill>
                <a:schemeClr val="tx1"/>
              </a:solidFill>
              <a:effectLst/>
              <a:latin typeface="+mn-lt"/>
            </a:endParaRPr>
          </a:p>
        </p:txBody>
      </p:sp>
      <p:sp>
        <p:nvSpPr>
          <p:cNvPr id="12" name="Title 3"/>
          <p:cNvSpPr txBox="1">
            <a:spLocks/>
          </p:cNvSpPr>
          <p:nvPr/>
        </p:nvSpPr>
        <p:spPr bwMode="auto">
          <a:xfrm>
            <a:off x="6178915" y="832533"/>
            <a:ext cx="1669619" cy="3307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600">
                <a:solidFill>
                  <a:schemeClr val="tx2"/>
                </a:solidFill>
                <a:effectLst>
                  <a:outerShdw blurRad="50800" dist="12700" dir="13500000" algn="br" rotWithShape="0">
                    <a:prstClr val="black">
                      <a:alpha val="40000"/>
                    </a:prstClr>
                  </a:outerShdw>
                </a:effectLst>
                <a:latin typeface="+mj-lt"/>
                <a:ea typeface="MS PGothic" pitchFamily="34" charset="-128"/>
                <a:cs typeface="ＭＳ Ｐゴシック" charset="0"/>
              </a:defRPr>
            </a:lvl1pPr>
            <a:lvl2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2pPr>
            <a:lvl3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3pPr>
            <a:lvl4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4pPr>
            <a:lvl5pPr algn="l" rtl="0" eaLnBrk="0" fontAlgn="base" hangingPunct="0">
              <a:spcBef>
                <a:spcPct val="0"/>
              </a:spcBef>
              <a:spcAft>
                <a:spcPct val="0"/>
              </a:spcAft>
              <a:defRPr sz="2600">
                <a:solidFill>
                  <a:schemeClr val="tx2"/>
                </a:solidFill>
                <a:latin typeface="Verdana" pitchFamily="34" charset="0"/>
                <a:ea typeface="MS PGothic" pitchFamily="34" charset="-128"/>
                <a:cs typeface="ＭＳ Ｐゴシック" charset="0"/>
              </a:defRPr>
            </a:lvl5pPr>
            <a:lvl6pPr marL="457200" algn="l" rtl="0" fontAlgn="base">
              <a:spcBef>
                <a:spcPct val="0"/>
              </a:spcBef>
              <a:spcAft>
                <a:spcPct val="0"/>
              </a:spcAft>
              <a:defRPr sz="2800">
                <a:solidFill>
                  <a:schemeClr val="tx2"/>
                </a:solidFill>
                <a:latin typeface="Verdana" pitchFamily="34" charset="0"/>
                <a:cs typeface="Arial" pitchFamily="34" charset="0"/>
              </a:defRPr>
            </a:lvl6pPr>
            <a:lvl7pPr marL="914400" algn="l" rtl="0" fontAlgn="base">
              <a:spcBef>
                <a:spcPct val="0"/>
              </a:spcBef>
              <a:spcAft>
                <a:spcPct val="0"/>
              </a:spcAft>
              <a:defRPr sz="2800">
                <a:solidFill>
                  <a:schemeClr val="tx2"/>
                </a:solidFill>
                <a:latin typeface="Verdana" pitchFamily="34" charset="0"/>
                <a:cs typeface="Arial" pitchFamily="34" charset="0"/>
              </a:defRPr>
            </a:lvl7pPr>
            <a:lvl8pPr marL="1371600" algn="l" rtl="0" fontAlgn="base">
              <a:spcBef>
                <a:spcPct val="0"/>
              </a:spcBef>
              <a:spcAft>
                <a:spcPct val="0"/>
              </a:spcAft>
              <a:defRPr sz="2800">
                <a:solidFill>
                  <a:schemeClr val="tx2"/>
                </a:solidFill>
                <a:latin typeface="Verdana" pitchFamily="34" charset="0"/>
                <a:cs typeface="Arial" pitchFamily="34" charset="0"/>
              </a:defRPr>
            </a:lvl8pPr>
            <a:lvl9pPr marL="1828800" algn="l" rtl="0" fontAlgn="base">
              <a:spcBef>
                <a:spcPct val="0"/>
              </a:spcBef>
              <a:spcAft>
                <a:spcPct val="0"/>
              </a:spcAft>
              <a:defRPr sz="2800">
                <a:solidFill>
                  <a:schemeClr val="tx2"/>
                </a:solidFill>
                <a:latin typeface="Verdana" pitchFamily="34" charset="0"/>
                <a:cs typeface="Arial" pitchFamily="34" charset="0"/>
              </a:defRPr>
            </a:lvl9pPr>
          </a:lstStyle>
          <a:p>
            <a:r>
              <a:rPr lang="en-GB" sz="1600" kern="0" dirty="0" smtClean="0">
                <a:solidFill>
                  <a:schemeClr val="tx1"/>
                </a:solidFill>
                <a:effectLst/>
                <a:latin typeface="+mn-lt"/>
              </a:rPr>
              <a:t>Chat Room</a:t>
            </a:r>
            <a:endParaRPr lang="en-GB" sz="1600" kern="0" dirty="0">
              <a:solidFill>
                <a:schemeClr val="tx1"/>
              </a:solidFill>
              <a:effectLst/>
              <a:latin typeface="+mn-l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731" y="1137286"/>
            <a:ext cx="2362974" cy="437082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623" y="1201091"/>
            <a:ext cx="2477152" cy="4307017"/>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3556" y="1170013"/>
            <a:ext cx="2440335" cy="4317502"/>
          </a:xfrm>
          <a:prstGeom prst="rect">
            <a:avLst/>
          </a:prstGeom>
        </p:spPr>
      </p:pic>
      <p:sp>
        <p:nvSpPr>
          <p:cNvPr id="15" name="TextBox 14"/>
          <p:cNvSpPr txBox="1"/>
          <p:nvPr/>
        </p:nvSpPr>
        <p:spPr>
          <a:xfrm>
            <a:off x="2495550" y="5724895"/>
            <a:ext cx="3541354" cy="553998"/>
          </a:xfrm>
          <a:prstGeom prst="rect">
            <a:avLst/>
          </a:prstGeom>
          <a:noFill/>
        </p:spPr>
        <p:txBody>
          <a:bodyPr wrap="none" rtlCol="0">
            <a:spAutoFit/>
          </a:bodyPr>
          <a:lstStyle/>
          <a:p>
            <a:r>
              <a:rPr lang="en-US" sz="1200" b="1" dirty="0"/>
              <a:t>“BRINGING CONVERSATIONS TO LIFE</a:t>
            </a:r>
            <a:r>
              <a:rPr lang="en-US" sz="1200" dirty="0"/>
              <a:t>”</a:t>
            </a:r>
          </a:p>
          <a:p>
            <a:endParaRPr lang="en-US" dirty="0"/>
          </a:p>
        </p:txBody>
      </p:sp>
      <p:sp>
        <p:nvSpPr>
          <p:cNvPr id="16" name="Title 15"/>
          <p:cNvSpPr>
            <a:spLocks noGrp="1"/>
          </p:cNvSpPr>
          <p:nvPr>
            <p:ph type="title"/>
          </p:nvPr>
        </p:nvSpPr>
        <p:spPr/>
        <p:txBody>
          <a:bodyPr/>
          <a:lstStyle/>
          <a:p>
            <a:r>
              <a:rPr lang="en-US" dirty="0" smtClean="0"/>
              <a:t>Screenshots</a:t>
            </a:r>
            <a:endParaRPr lang="en-US" dirty="0"/>
          </a:p>
        </p:txBody>
      </p:sp>
    </p:spTree>
    <p:extLst>
      <p:ext uri="{BB962C8B-B14F-4D97-AF65-F5344CB8AC3E}">
        <p14:creationId xmlns:p14="http://schemas.microsoft.com/office/powerpoint/2010/main" val="2098904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98" descr="MTN logo.emf"/>
          <p:cNvPicPr>
            <a:picLocks noChangeAspect="1"/>
          </p:cNvPicPr>
          <p:nvPr/>
        </p:nvPicPr>
        <p:blipFill>
          <a:blip r:embed="rId3" cstate="print"/>
          <a:srcRect l="15965" r="14767" b="25870"/>
          <a:stretch>
            <a:fillRect/>
          </a:stretch>
        </p:blipFill>
        <p:spPr bwMode="auto">
          <a:xfrm>
            <a:off x="8450843" y="126592"/>
            <a:ext cx="563563" cy="555625"/>
          </a:xfrm>
          <a:prstGeom prst="rect">
            <a:avLst/>
          </a:prstGeom>
          <a:noFill/>
          <a:ln w="9525">
            <a:noFill/>
            <a:miter lim="800000"/>
            <a:headEnd/>
            <a:tailEnd/>
          </a:ln>
        </p:spPr>
      </p:pic>
      <p:sp>
        <p:nvSpPr>
          <p:cNvPr id="6" name="TextBox 5"/>
          <p:cNvSpPr txBox="1"/>
          <p:nvPr/>
        </p:nvSpPr>
        <p:spPr>
          <a:xfrm>
            <a:off x="3633158" y="6257925"/>
            <a:ext cx="1903085" cy="369332"/>
          </a:xfrm>
          <a:prstGeom prst="rect">
            <a:avLst/>
          </a:prstGeom>
          <a:noFill/>
        </p:spPr>
        <p:txBody>
          <a:bodyPr wrap="none" rtlCol="0">
            <a:spAutoFit/>
          </a:bodyPr>
          <a:lstStyle/>
          <a:p>
            <a:r>
              <a:rPr lang="en-GB" b="1" dirty="0" smtClean="0">
                <a:solidFill>
                  <a:srgbClr val="FF0000"/>
                </a:solidFill>
                <a:effectLst>
                  <a:outerShdw blurRad="50800" dist="12700" dir="13500000" algn="br" rotWithShape="0">
                    <a:prstClr val="black">
                      <a:alpha val="40000"/>
                    </a:prstClr>
                  </a:outerShdw>
                </a:effectLst>
                <a:latin typeface="Myriad Pro" pitchFamily="34" charset="0"/>
                <a:ea typeface="MS PGothic" pitchFamily="34" charset="-128"/>
                <a:cs typeface="ＭＳ Ｐゴシック" charset="0"/>
              </a:rPr>
              <a:t>CONFIDENTIAL</a:t>
            </a:r>
          </a:p>
        </p:txBody>
      </p:sp>
      <p:sp>
        <p:nvSpPr>
          <p:cNvPr id="2" name="Content Placeholder 1"/>
          <p:cNvSpPr>
            <a:spLocks noGrp="1"/>
          </p:cNvSpPr>
          <p:nvPr>
            <p:ph idx="1"/>
          </p:nvPr>
        </p:nvSpPr>
        <p:spPr>
          <a:xfrm>
            <a:off x="233192" y="931900"/>
            <a:ext cx="8781214" cy="4955505"/>
          </a:xfrm>
        </p:spPr>
        <p:txBody>
          <a:bodyPr/>
          <a:lstStyle/>
          <a:p>
            <a:pPr marL="0" indent="0">
              <a:buNone/>
            </a:pPr>
            <a:r>
              <a:rPr lang="en-US" b="1" dirty="0" smtClean="0"/>
              <a:t>Programming Languages</a:t>
            </a:r>
          </a:p>
          <a:p>
            <a:pPr marL="0" indent="0">
              <a:buNone/>
            </a:pPr>
            <a:r>
              <a:rPr lang="en-US" sz="1400" dirty="0" smtClean="0"/>
              <a:t>Our server stack is written in JavaScript and Java. </a:t>
            </a:r>
          </a:p>
          <a:p>
            <a:pPr marL="0" indent="0">
              <a:buNone/>
            </a:pPr>
            <a:r>
              <a:rPr lang="en-US" sz="1400" dirty="0"/>
              <a:t>The android client is written in Java and C/C++.</a:t>
            </a:r>
          </a:p>
          <a:p>
            <a:pPr marL="0" indent="0">
              <a:buNone/>
            </a:pPr>
            <a:endParaRPr lang="en-US" sz="1400" dirty="0"/>
          </a:p>
          <a:p>
            <a:pPr marL="0" indent="0">
              <a:buNone/>
            </a:pPr>
            <a:endParaRPr lang="en-US" sz="1400" dirty="0" smtClean="0"/>
          </a:p>
          <a:p>
            <a:pPr marL="0" indent="0">
              <a:buNone/>
            </a:pPr>
            <a:r>
              <a:rPr lang="en-US" sz="1800" b="1" dirty="0" smtClean="0"/>
              <a:t>Hardware And Software Requirements</a:t>
            </a:r>
          </a:p>
          <a:p>
            <a:r>
              <a:rPr lang="en-US" sz="1400" dirty="0" smtClean="0"/>
              <a:t>Available only on Android. </a:t>
            </a:r>
            <a:endParaRPr lang="en-US" sz="1400" dirty="0"/>
          </a:p>
          <a:p>
            <a:r>
              <a:rPr lang="en-US" sz="1400" dirty="0" smtClean="0"/>
              <a:t>All devices running android 2.3 or later are supported.</a:t>
            </a:r>
          </a:p>
          <a:p>
            <a:r>
              <a:rPr lang="en-US" sz="1400" dirty="0" smtClean="0"/>
              <a:t>Currently Optimized for  touchscreen phones</a:t>
            </a:r>
          </a:p>
          <a:p>
            <a:r>
              <a:rPr lang="en-US" sz="1400" dirty="0" smtClean="0"/>
              <a:t>Camera and microphone needed to use the calling features.</a:t>
            </a:r>
          </a:p>
          <a:p>
            <a:pPr marL="0" indent="0">
              <a:buNone/>
            </a:pPr>
            <a:endParaRPr lang="en-US" sz="1400" dirty="0"/>
          </a:p>
          <a:p>
            <a:pPr marL="0" indent="0">
              <a:buNone/>
            </a:pPr>
            <a:r>
              <a:rPr lang="en-US" sz="1400" dirty="0" smtClean="0"/>
              <a:t>…..and support </a:t>
            </a:r>
            <a:r>
              <a:rPr lang="en-US" sz="1400" dirty="0"/>
              <a:t>For other platforms coming soon</a:t>
            </a:r>
            <a:r>
              <a:rPr lang="en-US" sz="1400" dirty="0" smtClean="0"/>
              <a:t>.</a:t>
            </a:r>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a:p>
          <a:p>
            <a:pPr marL="0" indent="0" algn="ctr">
              <a:buNone/>
            </a:pPr>
            <a:r>
              <a:rPr lang="en-US" sz="1400" b="1" dirty="0"/>
              <a:t>“BRINGING CONVERSATIONS TO LIFE</a:t>
            </a:r>
            <a:r>
              <a:rPr lang="en-US" sz="1400" dirty="0" smtClean="0"/>
              <a:t>”</a:t>
            </a:r>
            <a:endParaRPr lang="en-US" sz="1400" dirty="0"/>
          </a:p>
        </p:txBody>
      </p:sp>
      <p:sp>
        <p:nvSpPr>
          <p:cNvPr id="7" name="Title 3"/>
          <p:cNvSpPr>
            <a:spLocks noGrp="1"/>
          </p:cNvSpPr>
          <p:nvPr>
            <p:ph type="title"/>
          </p:nvPr>
        </p:nvSpPr>
        <p:spPr>
          <a:xfrm>
            <a:off x="233192" y="197252"/>
            <a:ext cx="7834483" cy="613240"/>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sz="2000" dirty="0"/>
              <a:t>Technical Details</a:t>
            </a:r>
            <a:endParaRPr lang="en-GB" sz="2000" dirty="0"/>
          </a:p>
        </p:txBody>
      </p:sp>
    </p:spTree>
    <p:extLst>
      <p:ext uri="{BB962C8B-B14F-4D97-AF65-F5344CB8AC3E}">
        <p14:creationId xmlns:p14="http://schemas.microsoft.com/office/powerpoint/2010/main" val="16062036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10;&lt;root reqver=&quot;21047&quot;&gt;&lt;version val=&quot;22254&quot;/&gt;&lt;CPresentation id=&quot;1&quot;&gt;&lt;m_precDefaultNumber/&gt;&lt;m_precDefaultPercent/&gt;&lt;m_precDefaultDate/&gt;&lt;m_precDefaultYear/&gt;&lt;m_precDefaultQuarter/&gt;&lt;m_precDefaultMonth/&gt;&lt;m_precDefaultWeek&gt;&lt;m_strFormatTime&gt;%4&lt;/m_strFormatTime&gt;&lt;/m_precDefaultWeek&gt;&lt;m_precDefaultDay&gt;&lt;m_strFormatTime&gt;%#d&lt;/m_strFormatTime&gt;&lt;/m_precDefaultDay&gt;&lt;m_mruColor&gt;&lt;m_vecMRU length=&quot;0&quot;/&gt;&lt;/m_mruColor&gt;&lt;/CPresentation&gt;&lt;/root&gt;"/>
</p:tagLst>
</file>

<file path=ppt/theme/theme1.xml><?xml version="1.0" encoding="utf-8"?>
<a:theme xmlns:a="http://schemas.openxmlformats.org/drawingml/2006/main" name="5_Default Design">
  <a:themeElements>
    <a:clrScheme name="Custom 1">
      <a:dk1>
        <a:srgbClr val="272727"/>
      </a:dk1>
      <a:lt1>
        <a:srgbClr val="FFFFFF"/>
      </a:lt1>
      <a:dk2>
        <a:srgbClr val="272727"/>
      </a:dk2>
      <a:lt2>
        <a:srgbClr val="808080"/>
      </a:lt2>
      <a:accent1>
        <a:srgbClr val="FFBE00"/>
      </a:accent1>
      <a:accent2>
        <a:srgbClr val="00678F"/>
      </a:accent2>
      <a:accent3>
        <a:srgbClr val="9FE4FF"/>
      </a:accent3>
      <a:accent4>
        <a:srgbClr val="202020"/>
      </a:accent4>
      <a:accent5>
        <a:srgbClr val="4D4D4D"/>
      </a:accent5>
      <a:accent6>
        <a:srgbClr val="C0C0C0"/>
      </a:accent6>
      <a:hlink>
        <a:srgbClr val="272727"/>
      </a:hlink>
      <a:folHlink>
        <a:srgbClr val="272727"/>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47678"/>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272727"/>
        </a:dk1>
        <a:lt1>
          <a:srgbClr val="FFFFFF"/>
        </a:lt1>
        <a:dk2>
          <a:srgbClr val="272727"/>
        </a:dk2>
        <a:lt2>
          <a:srgbClr val="808080"/>
        </a:lt2>
        <a:accent1>
          <a:srgbClr val="FFB300"/>
        </a:accent1>
        <a:accent2>
          <a:srgbClr val="272727"/>
        </a:accent2>
        <a:accent3>
          <a:srgbClr val="FFFFFF"/>
        </a:accent3>
        <a:accent4>
          <a:srgbClr val="202020"/>
        </a:accent4>
        <a:accent5>
          <a:srgbClr val="FFD6AA"/>
        </a:accent5>
        <a:accent6>
          <a:srgbClr val="222222"/>
        </a:accent6>
        <a:hlink>
          <a:srgbClr val="00678F"/>
        </a:hlink>
        <a:folHlink>
          <a:srgbClr val="FFD1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23649</TotalTime>
  <Words>651</Words>
  <Application>Microsoft Office PowerPoint</Application>
  <PresentationFormat>On-screen Show (4:3)</PresentationFormat>
  <Paragraphs>144</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ＭＳ Ｐゴシック</vt:lpstr>
      <vt:lpstr>Arial</vt:lpstr>
      <vt:lpstr>Calibri</vt:lpstr>
      <vt:lpstr>Myriad Pro</vt:lpstr>
      <vt:lpstr>Verdana</vt:lpstr>
      <vt:lpstr>5_Default Design</vt:lpstr>
      <vt:lpstr>PowerPoint Presentation</vt:lpstr>
      <vt:lpstr>Introduction of Team Members</vt:lpstr>
      <vt:lpstr>Problem Statement</vt:lpstr>
      <vt:lpstr>Concept</vt:lpstr>
      <vt:lpstr>How the app works</vt:lpstr>
      <vt:lpstr>How the app works</vt:lpstr>
      <vt:lpstr>PowerPoint Presentation</vt:lpstr>
      <vt:lpstr>Screenshots</vt:lpstr>
      <vt:lpstr>Technical Details</vt:lpstr>
      <vt:lpstr>Target Customers</vt:lpstr>
      <vt:lpstr>Business Case</vt:lpstr>
      <vt:lpstr>Conclusion</vt:lpstr>
      <vt:lpstr>Thank You</vt:lpstr>
    </vt:vector>
  </TitlesOfParts>
  <Company>MTN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MTN Next! Ghana As-Is, Gap &amp; To-Be</dc:title>
  <dc:creator>MTN Next! WBS 800</dc:creator>
  <cp:keywords>WBS 800</cp:keywords>
  <cp:lastModifiedBy>aminu</cp:lastModifiedBy>
  <cp:revision>1456</cp:revision>
  <dcterms:created xsi:type="dcterms:W3CDTF">2013-06-26T11:50:32Z</dcterms:created>
  <dcterms:modified xsi:type="dcterms:W3CDTF">2016-11-06T04:23:36Z</dcterms:modified>
</cp:coreProperties>
</file>