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04" y="-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536E-F299-5343-844E-83B8A6C5A0BC}" type="datetimeFigureOut">
              <a:rPr lang="fr-FR" smtClean="0"/>
              <a:t>05/03/14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0959-20C9-574A-BB08-6B46AF0DDE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76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536E-F299-5343-844E-83B8A6C5A0BC}" type="datetimeFigureOut">
              <a:rPr lang="fr-FR" smtClean="0"/>
              <a:t>05/03/14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0959-20C9-574A-BB08-6B46AF0DDE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3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536E-F299-5343-844E-83B8A6C5A0BC}" type="datetimeFigureOut">
              <a:rPr lang="fr-FR" smtClean="0"/>
              <a:t>05/03/14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0959-20C9-574A-BB08-6B46AF0DDE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06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536E-F299-5343-844E-83B8A6C5A0BC}" type="datetimeFigureOut">
              <a:rPr lang="fr-FR" smtClean="0"/>
              <a:t>05/03/14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0959-20C9-574A-BB08-6B46AF0DDE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81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536E-F299-5343-844E-83B8A6C5A0BC}" type="datetimeFigureOut">
              <a:rPr lang="fr-FR" smtClean="0"/>
              <a:t>05/03/14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0959-20C9-574A-BB08-6B46AF0DDE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4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536E-F299-5343-844E-83B8A6C5A0BC}" type="datetimeFigureOut">
              <a:rPr lang="fr-FR" smtClean="0"/>
              <a:t>05/03/14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0959-20C9-574A-BB08-6B46AF0DDE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83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536E-F299-5343-844E-83B8A6C5A0BC}" type="datetimeFigureOut">
              <a:rPr lang="fr-FR" smtClean="0"/>
              <a:t>05/03/14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0959-20C9-574A-BB08-6B46AF0DDE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62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536E-F299-5343-844E-83B8A6C5A0BC}" type="datetimeFigureOut">
              <a:rPr lang="fr-FR" smtClean="0"/>
              <a:t>05/03/14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0959-20C9-574A-BB08-6B46AF0DDE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8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536E-F299-5343-844E-83B8A6C5A0BC}" type="datetimeFigureOut">
              <a:rPr lang="fr-FR" smtClean="0"/>
              <a:t>05/03/14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0959-20C9-574A-BB08-6B46AF0DDE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2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536E-F299-5343-844E-83B8A6C5A0BC}" type="datetimeFigureOut">
              <a:rPr lang="fr-FR" smtClean="0"/>
              <a:t>05/03/14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0959-20C9-574A-BB08-6B46AF0DDE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49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536E-F299-5343-844E-83B8A6C5A0BC}" type="datetimeFigureOut">
              <a:rPr lang="fr-FR" smtClean="0"/>
              <a:t>05/03/14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0959-20C9-574A-BB08-6B46AF0DDE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65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4536E-F299-5343-844E-83B8A6C5A0BC}" type="datetimeFigureOut">
              <a:rPr lang="fr-FR" smtClean="0"/>
              <a:t>05/03/14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0959-20C9-574A-BB08-6B46AF0DDE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0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28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Boutons Init</a:t>
            </a:r>
            <a:endParaRPr lang="fr-FR" dirty="0"/>
          </a:p>
        </p:txBody>
      </p:sp>
      <p:grpSp>
        <p:nvGrpSpPr>
          <p:cNvPr id="3" name="Grouper 2"/>
          <p:cNvGrpSpPr/>
          <p:nvPr/>
        </p:nvGrpSpPr>
        <p:grpSpPr>
          <a:xfrm>
            <a:off x="457200" y="1655195"/>
            <a:ext cx="7548706" cy="4723013"/>
            <a:chOff x="457200" y="1655195"/>
            <a:chExt cx="7548706" cy="4723013"/>
          </a:xfrm>
        </p:grpSpPr>
        <p:sp>
          <p:nvSpPr>
            <p:cNvPr id="4" name="Rectangle 3"/>
            <p:cNvSpPr/>
            <p:nvPr/>
          </p:nvSpPr>
          <p:spPr>
            <a:xfrm>
              <a:off x="457200" y="1655195"/>
              <a:ext cx="7548706" cy="472301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2996862" y="1655195"/>
              <a:ext cx="2647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Mon application de dessin</a:t>
              </a:r>
              <a:endParaRPr lang="fr-FR" dirty="0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457200" y="2024527"/>
              <a:ext cx="75487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882697" y="3082088"/>
              <a:ext cx="1198745" cy="9274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Rectangle à supprimer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6862" y="4390269"/>
              <a:ext cx="1198745" cy="599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81442" y="2810977"/>
              <a:ext cx="1198745" cy="599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08228" y="3862319"/>
              <a:ext cx="1198745" cy="599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4015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Boutons </a:t>
            </a:r>
            <a:r>
              <a:rPr lang="fr-FR" dirty="0" err="1" smtClean="0"/>
              <a:t>Prop</a:t>
            </a:r>
            <a:endParaRPr lang="fr-FR" dirty="0"/>
          </a:p>
        </p:txBody>
      </p:sp>
      <p:grpSp>
        <p:nvGrpSpPr>
          <p:cNvPr id="14" name="Grouper 13"/>
          <p:cNvGrpSpPr/>
          <p:nvPr/>
        </p:nvGrpSpPr>
        <p:grpSpPr>
          <a:xfrm>
            <a:off x="457200" y="1655195"/>
            <a:ext cx="7548706" cy="4723013"/>
            <a:chOff x="457200" y="1655195"/>
            <a:chExt cx="7548706" cy="4723013"/>
          </a:xfrm>
        </p:grpSpPr>
        <p:sp>
          <p:nvSpPr>
            <p:cNvPr id="4" name="Rectangle 3"/>
            <p:cNvSpPr/>
            <p:nvPr/>
          </p:nvSpPr>
          <p:spPr>
            <a:xfrm>
              <a:off x="457200" y="1655195"/>
              <a:ext cx="7548706" cy="472301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2996862" y="1655195"/>
              <a:ext cx="2647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Mon application de dessin</a:t>
              </a:r>
              <a:endParaRPr lang="fr-FR" dirty="0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457200" y="2024527"/>
              <a:ext cx="75487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882697" y="3082088"/>
              <a:ext cx="1198745" cy="9274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Rectangle à supprimer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6862" y="4390269"/>
              <a:ext cx="1198745" cy="599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81442" y="2810977"/>
              <a:ext cx="1198745" cy="599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08228" y="3862319"/>
              <a:ext cx="1198745" cy="599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Bulle rectangulaire 2"/>
            <p:cNvSpPr/>
            <p:nvPr/>
          </p:nvSpPr>
          <p:spPr>
            <a:xfrm rot="10800000">
              <a:off x="2211970" y="4123720"/>
              <a:ext cx="1869472" cy="979996"/>
            </a:xfrm>
            <a:prstGeom prst="wedgeRectCallou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440303" y="4261848"/>
              <a:ext cx="1469890" cy="318475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Supprimer</a:t>
              </a:r>
              <a:endParaRPr lang="fr-FR" dirty="0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440303" y="4685358"/>
              <a:ext cx="1469890" cy="318475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Duppliquer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91773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Boutons Supprimer</a:t>
            </a:r>
            <a:endParaRPr lang="fr-FR" dirty="0"/>
          </a:p>
        </p:txBody>
      </p:sp>
      <p:grpSp>
        <p:nvGrpSpPr>
          <p:cNvPr id="3" name="Grouper 2"/>
          <p:cNvGrpSpPr/>
          <p:nvPr/>
        </p:nvGrpSpPr>
        <p:grpSpPr>
          <a:xfrm>
            <a:off x="457200" y="1655195"/>
            <a:ext cx="7548706" cy="4723013"/>
            <a:chOff x="457200" y="1655195"/>
            <a:chExt cx="7548706" cy="4723013"/>
          </a:xfrm>
        </p:grpSpPr>
        <p:sp>
          <p:nvSpPr>
            <p:cNvPr id="4" name="Rectangle 3"/>
            <p:cNvSpPr/>
            <p:nvPr/>
          </p:nvSpPr>
          <p:spPr>
            <a:xfrm>
              <a:off x="457200" y="1655195"/>
              <a:ext cx="7548706" cy="472301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2996862" y="1655195"/>
              <a:ext cx="2647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Mon application de dessin</a:t>
              </a:r>
              <a:endParaRPr lang="fr-FR" dirty="0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457200" y="2024527"/>
              <a:ext cx="75487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996862" y="4390269"/>
              <a:ext cx="1198745" cy="599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81442" y="2810977"/>
              <a:ext cx="1198745" cy="599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08228" y="3862319"/>
              <a:ext cx="1198745" cy="599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2591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Image pour bouton 2 init</a:t>
            </a:r>
            <a:endParaRPr lang="fr-FR" dirty="0"/>
          </a:p>
        </p:txBody>
      </p:sp>
      <p:grpSp>
        <p:nvGrpSpPr>
          <p:cNvPr id="6" name="Grouper 5"/>
          <p:cNvGrpSpPr/>
          <p:nvPr/>
        </p:nvGrpSpPr>
        <p:grpSpPr>
          <a:xfrm>
            <a:off x="457200" y="1655195"/>
            <a:ext cx="7548706" cy="4723013"/>
            <a:chOff x="457200" y="1655195"/>
            <a:chExt cx="7548706" cy="4723013"/>
          </a:xfrm>
        </p:grpSpPr>
        <p:sp>
          <p:nvSpPr>
            <p:cNvPr id="4" name="Rectangle 3"/>
            <p:cNvSpPr/>
            <p:nvPr/>
          </p:nvSpPr>
          <p:spPr>
            <a:xfrm>
              <a:off x="457200" y="1655195"/>
              <a:ext cx="7548706" cy="472301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2996862" y="1655195"/>
              <a:ext cx="2647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Mon application de dessin</a:t>
              </a:r>
              <a:endParaRPr lang="fr-FR" dirty="0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457200" y="2024527"/>
              <a:ext cx="75487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882697" y="3082088"/>
              <a:ext cx="1198745" cy="9274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Rectangle à supprimer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6862" y="4390269"/>
              <a:ext cx="1198745" cy="599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81442" y="2810977"/>
              <a:ext cx="1198745" cy="599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08228" y="3862319"/>
              <a:ext cx="1198745" cy="599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77887" y="2024527"/>
              <a:ext cx="528019" cy="4353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77887" y="2325834"/>
              <a:ext cx="528019" cy="4851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Image pour bouton 2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57200" y="1655195"/>
            <a:ext cx="7548706" cy="472301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96862" y="1655195"/>
            <a:ext cx="264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Mon application de dessin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457200" y="2024527"/>
            <a:ext cx="75487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96862" y="4390269"/>
            <a:ext cx="1198745" cy="599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081442" y="2810977"/>
            <a:ext cx="1198745" cy="599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408228" y="3862319"/>
            <a:ext cx="1198745" cy="599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477887" y="2024527"/>
            <a:ext cx="528019" cy="4353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477887" y="2325834"/>
            <a:ext cx="528019" cy="48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23947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48</Words>
  <Application>Microsoft Macintosh PowerPoint</Application>
  <PresentationFormat>Présentation à l'écran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Boutons Init</vt:lpstr>
      <vt:lpstr>Boutons Prop</vt:lpstr>
      <vt:lpstr>Boutons Supprimer</vt:lpstr>
      <vt:lpstr>Image pour bouton 2 init</vt:lpstr>
      <vt:lpstr>Image pour bouton 2</vt:lpstr>
    </vt:vector>
  </TitlesOfParts>
  <Company>Université Joseph Fourier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sybille caffiau</dc:creator>
  <cp:lastModifiedBy>sybille caffiau</cp:lastModifiedBy>
  <cp:revision>9</cp:revision>
  <dcterms:created xsi:type="dcterms:W3CDTF">2014-03-04T13:21:33Z</dcterms:created>
  <dcterms:modified xsi:type="dcterms:W3CDTF">2014-03-05T07:40:17Z</dcterms:modified>
</cp:coreProperties>
</file>