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F450-EA90-4DF9-835C-1781C18C873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Présentation Finale</a:t>
            </a:r>
            <a:b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Outils Infos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43808" y="4797152"/>
            <a:ext cx="5896744" cy="1008112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LEFEVRE Henry – M2 Mia parcours GICAO</a:t>
            </a:r>
          </a:p>
          <a:p>
            <a:pPr algn="l"/>
            <a:r>
              <a:rPr lang="fr-FR" sz="2400" dirty="0" smtClean="0"/>
              <a:t>SEGURET 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149080"/>
            <a:ext cx="1990725" cy="2295526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TÃ©lÃ©chargements\Comparaison_3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781472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En </a:t>
            </a:r>
            <a:r>
              <a:rPr lang="fr-FR" dirty="0"/>
              <a:t>conclusion </a:t>
            </a:r>
            <a:r>
              <a:rPr lang="fr-FR" dirty="0" smtClean="0"/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	- Découverte de nouveaux outils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Approfondissement des connaissances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u="sng" dirty="0" smtClean="0"/>
              <a:t>But :</a:t>
            </a:r>
            <a:r>
              <a:rPr lang="fr-FR" dirty="0" smtClean="0"/>
              <a:t> s'approprier </a:t>
            </a:r>
            <a:r>
              <a:rPr lang="fr-FR" dirty="0"/>
              <a:t>des outils informatiques fondamentaux pour le prototypage et le développement d'applications</a:t>
            </a:r>
            <a:r>
              <a:rPr lang="fr-FR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Pour cela 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fr-FR" dirty="0" smtClean="0"/>
              <a:t>4 TP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fr-FR" dirty="0" smtClean="0"/>
              <a:t>Une présentation finale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/>
          </a:p>
          <a:p>
            <a:r>
              <a:rPr lang="fr-FR" dirty="0" smtClean="0"/>
              <a:t>Tp1 : Git, Latex et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r>
              <a:rPr lang="fr-FR" dirty="0" smtClean="0"/>
              <a:t>Tp2 : </a:t>
            </a:r>
            <a:r>
              <a:rPr lang="fr-FR" dirty="0" err="1" smtClean="0"/>
              <a:t>Cmake</a:t>
            </a:r>
            <a:r>
              <a:rPr lang="fr-FR" dirty="0" smtClean="0"/>
              <a:t>, Eigen et </a:t>
            </a:r>
            <a:r>
              <a:rPr lang="fr-FR" dirty="0" err="1" smtClean="0"/>
              <a:t>Boost</a:t>
            </a:r>
            <a:endParaRPr lang="fr-FR" dirty="0" smtClean="0"/>
          </a:p>
          <a:p>
            <a:r>
              <a:rPr lang="fr-FR" dirty="0" smtClean="0"/>
              <a:t>Tp3 : </a:t>
            </a:r>
            <a:r>
              <a:rPr lang="fr-FR" dirty="0" err="1" smtClean="0"/>
              <a:t>Gmsh</a:t>
            </a:r>
            <a:endParaRPr lang="fr-FR" dirty="0" smtClean="0"/>
          </a:p>
          <a:p>
            <a:r>
              <a:rPr lang="fr-FR" dirty="0" smtClean="0"/>
              <a:t>Tp4 : SWIG</a:t>
            </a:r>
          </a:p>
          <a:p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TP1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http://wiki.lutece.paris.fr/lutece/image?resource_type=wiki_image&amp;id=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52615"/>
            <a:ext cx="3810000" cy="2228850"/>
          </a:xfrm>
          <a:prstGeom prst="rect">
            <a:avLst/>
          </a:prstGeom>
          <a:noFill/>
        </p:spPr>
      </p:pic>
      <p:pic>
        <p:nvPicPr>
          <p:cNvPr id="8196" name="Picture 4" descr="https://upload.wikimedia.org/wikipedia/commons/thumb/9/92/LaTeX_logo.svg/220px-LaTeX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84984"/>
            <a:ext cx="2095500" cy="876300"/>
          </a:xfrm>
          <a:prstGeom prst="rect">
            <a:avLst/>
          </a:prstGeom>
          <a:noFill/>
        </p:spPr>
      </p:pic>
      <p:pic>
        <p:nvPicPr>
          <p:cNvPr id="8198" name="Picture 6" descr="http://moodle.borderscollege.ac.uk/pluginfile.php/29000/course/section/7747/Programming_Langu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365104"/>
            <a:ext cx="2952328" cy="2037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TP2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Apprentissage de la création d’un CMAKE 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Inclusion </a:t>
            </a:r>
            <a:r>
              <a:rPr lang="fr-FR" dirty="0"/>
              <a:t>d</a:t>
            </a:r>
            <a:r>
              <a:rPr lang="fr-FR" dirty="0" smtClean="0"/>
              <a:t>es librairies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Compilation des fichiers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</p:txBody>
      </p:sp>
      <p:pic>
        <p:nvPicPr>
          <p:cNvPr id="7170" name="Picture 2" descr="http://www.boost.org/doc/libs/1_59_0/bo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45224"/>
            <a:ext cx="2638425" cy="819151"/>
          </a:xfrm>
          <a:prstGeom prst="rect">
            <a:avLst/>
          </a:prstGeom>
          <a:noFill/>
        </p:spPr>
      </p:pic>
      <p:pic>
        <p:nvPicPr>
          <p:cNvPr id="7172" name="Picture 4" descr="http://dovgalecs.com/blog/wp-content/uploads/2012/12/Screen-Shot-2012-12-06-at-15.31.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157192"/>
            <a:ext cx="1419225" cy="144780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95536" y="450912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Existence, intérêt et comparaison de </a:t>
            </a:r>
            <a:r>
              <a:rPr lang="fr-FR" sz="3200" dirty="0" err="1" smtClean="0"/>
              <a:t>Boost</a:t>
            </a:r>
            <a:r>
              <a:rPr lang="fr-FR" sz="3200" dirty="0" smtClean="0"/>
              <a:t> et de Eigen.</a:t>
            </a:r>
          </a:p>
          <a:p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TP3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Création et conception de fichiers </a:t>
            </a:r>
            <a:r>
              <a:rPr lang="fr-FR" dirty="0" err="1" smtClean="0"/>
              <a:t>mesh</a:t>
            </a:r>
            <a:r>
              <a:rPr lang="fr-FR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Séparation </a:t>
            </a:r>
            <a:r>
              <a:rPr lang="fr-FR" dirty="0" smtClean="0"/>
              <a:t>en différentes zones pour permettre tests et/ou traitement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Ã©lÃ©chargements\Comparaison_3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632849" cy="656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TÃ©lÃ©chargements\Comparaison_3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3" y="116632"/>
            <a:ext cx="7632849" cy="65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TP4 :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Syntaxe et utilisation de SWIG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Utilisation de types élémentaires et de fonctions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Utilisation de types complexes, de structures et </a:t>
            </a:r>
            <a:r>
              <a:rPr lang="fr-FR" dirty="0" smtClean="0"/>
              <a:t>d’objets</a:t>
            </a:r>
            <a:endParaRPr lang="fr-FR" dirty="0"/>
          </a:p>
        </p:txBody>
      </p:sp>
      <p:pic>
        <p:nvPicPr>
          <p:cNvPr id="5122" name="Picture 2" descr="http://www.swig.org/Doc2.0/swig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60648"/>
            <a:ext cx="2232248" cy="1136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127</Words>
  <Application>Microsoft Office PowerPoint</Application>
  <PresentationFormat>Affichage à l'écran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Finale Outils Infos</vt:lpstr>
      <vt:lpstr>Introduction</vt:lpstr>
      <vt:lpstr>Plan</vt:lpstr>
      <vt:lpstr>TP1</vt:lpstr>
      <vt:lpstr>TP2</vt:lpstr>
      <vt:lpstr>TP3</vt:lpstr>
      <vt:lpstr>Présentation PowerPoint</vt:lpstr>
      <vt:lpstr>Présentation PowerPoint</vt:lpstr>
      <vt:lpstr>TP4 :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Aymeric Seguret</cp:lastModifiedBy>
  <cp:revision>33</cp:revision>
  <dcterms:created xsi:type="dcterms:W3CDTF">2015-12-06T13:49:33Z</dcterms:created>
  <dcterms:modified xsi:type="dcterms:W3CDTF">2015-12-08T13:37:02Z</dcterms:modified>
</cp:coreProperties>
</file>