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F450-EA90-4DF9-835C-1781C18C8735}" type="datetimeFigureOut">
              <a:rPr lang="fr-FR" smtClean="0"/>
              <a:t>09/12/2015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Présentation Projet 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008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LEFEVRE Henry – M2 Mia parcours GICAO</a:t>
            </a:r>
          </a:p>
          <a:p>
            <a:r>
              <a:rPr lang="fr-FR" sz="2400" dirty="0" smtClean="0"/>
              <a:t>SEGURET</a:t>
            </a:r>
            <a:r>
              <a:rPr lang="fr-FR" sz="2400" dirty="0" smtClean="0"/>
              <a:t> </a:t>
            </a:r>
            <a:r>
              <a:rPr lang="fr-FR" sz="2400" dirty="0" smtClean="0"/>
              <a:t>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63" y="5461222"/>
            <a:ext cx="1080120" cy="1245497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  <p:pic>
        <p:nvPicPr>
          <p:cNvPr id="4" name="Picture 2" descr="logo In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461223"/>
            <a:ext cx="2693453" cy="9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fr-FR" dirty="0" smtClean="0"/>
              <a:t>Introduction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Sujet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Objectifs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Rôle des intervenants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Tenant et aboutissant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Organisation dans le temps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Risques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Bilan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Réponse au risques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/>
              <a:t>C</a:t>
            </a:r>
            <a:r>
              <a:rPr lang="fr-FR" dirty="0" smtClean="0"/>
              <a:t>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XXX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39</Words>
  <Application>Microsoft Office PowerPoint</Application>
  <PresentationFormat>Affichage à l'écran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Projet </vt:lpstr>
      <vt:lpstr>Introduction</vt:lpstr>
      <vt:lpstr>Plan</vt:lpstr>
      <vt:lpstr>XXX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Aymeric Seguret</cp:lastModifiedBy>
  <cp:revision>39</cp:revision>
  <dcterms:created xsi:type="dcterms:W3CDTF">2015-12-06T13:49:33Z</dcterms:created>
  <dcterms:modified xsi:type="dcterms:W3CDTF">2015-12-09T09:57:26Z</dcterms:modified>
</cp:coreProperties>
</file>