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66" r:id="rId5"/>
    <p:sldId id="264" r:id="rId6"/>
    <p:sldId id="265" r:id="rId7"/>
    <p:sldId id="267" r:id="rId8"/>
    <p:sldId id="270" r:id="rId9"/>
    <p:sldId id="275" r:id="rId10"/>
    <p:sldId id="268" r:id="rId11"/>
    <p:sldId id="269" r:id="rId12"/>
    <p:sldId id="274" r:id="rId13"/>
    <p:sldId id="276" r:id="rId14"/>
    <p:sldId id="263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34" autoAdjust="0"/>
  </p:normalViewPr>
  <p:slideViewPr>
    <p:cSldViewPr>
      <p:cViewPr>
        <p:scale>
          <a:sx n="66" d="100"/>
          <a:sy n="66" d="100"/>
        </p:scale>
        <p:origin x="-726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8B61E-126D-4CF8-8BA6-3D8629604CC7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1B0C5-0830-4071-9532-C38F6D3FAC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73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98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688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473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47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8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53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379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441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u="none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74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82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82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73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BF96-8495-4004-8A21-99EE7031ECF4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CADC-A76C-4219-B6FA-2A42F2756792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D400-A95B-4278-A096-25850FEC0DB1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8F6-139F-4CB9-9AAD-B5A343336F69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CAB6-D5CC-4FBF-8746-93142E3CB1E1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C49B-CCB9-40B1-B5E6-8EEF6B0A0FD5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FCE8-247C-4501-9FEE-DBB2A671FDDD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EE12-7258-4241-B9CA-8E4336E69A22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2D4-2613-4BA1-B1F0-2F1200974038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54B-3B6A-4CD5-AE97-3FDF2C975168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A35A-7D07-4123-85B3-B76ACE21EDA2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91682-2D77-4F7B-8769-8328E6797799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2708920"/>
            <a:ext cx="8424936" cy="1470025"/>
          </a:xfrm>
        </p:spPr>
        <p:txBody>
          <a:bodyPr>
            <a:normAutofit fontScale="90000"/>
          </a:bodyPr>
          <a:lstStyle/>
          <a:p>
            <a:r>
              <a:rPr lang="fr-FR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Segmentation de nuages de points :</a:t>
            </a:r>
            <a:br>
              <a:rPr lang="fr-FR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fr-FR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Développent de plugins</a:t>
            </a:r>
            <a:endParaRPr lang="fr-FR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84976" cy="100811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LEFEVRE Henry – M2 Mia parcours GICAO</a:t>
            </a:r>
          </a:p>
          <a:p>
            <a:r>
              <a:rPr lang="fr-FR" sz="2400" dirty="0" smtClean="0"/>
              <a:t>SEGURET Aymeric  – M2 Mia parcours GICAO</a:t>
            </a:r>
            <a:endParaRPr lang="fr-FR" sz="2400" dirty="0"/>
          </a:p>
        </p:txBody>
      </p:sp>
      <p:pic>
        <p:nvPicPr>
          <p:cNvPr id="1026" name="Picture 2" descr="https://lear.inrialpes.fr/people/pweinzae/image/logo_ufrim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3163" y="5461222"/>
            <a:ext cx="1080120" cy="1245497"/>
          </a:xfrm>
          <a:prstGeom prst="rect">
            <a:avLst/>
          </a:prstGeom>
          <a:noFill/>
        </p:spPr>
      </p:pic>
      <p:pic>
        <p:nvPicPr>
          <p:cNvPr id="1028" name="Picture 4" descr="http://ufrima.imag.fr/IMG/jpg/LOGO_IM2AG_UJ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6632"/>
            <a:ext cx="9036496" cy="2311457"/>
          </a:xfrm>
          <a:prstGeom prst="rect">
            <a:avLst/>
          </a:prstGeom>
          <a:noFill/>
        </p:spPr>
      </p:pic>
      <p:pic>
        <p:nvPicPr>
          <p:cNvPr id="4" name="Picture 2" descr="logo Inr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461223"/>
            <a:ext cx="2693453" cy="97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1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Organisation temporelle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06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m.c.lnkd.licdn.com/mpr/mpr/p/4/005/086/00c/1d1d20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11" y="4857724"/>
            <a:ext cx="2957801" cy="200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Risques et problèmes 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 lvl="0" algn="just"/>
            <a:r>
              <a:rPr lang="fr-FR" dirty="0"/>
              <a:t>Installation et place nécessaire =&gt; Mise en place d’un serveur dédié au projet où les étudiants avaient les droits administrateurs</a:t>
            </a:r>
          </a:p>
          <a:p>
            <a:pPr lvl="0" algn="just"/>
            <a:r>
              <a:rPr lang="fr-FR" dirty="0"/>
              <a:t>Pas de solutions prédéfinies =&gt; Construction et mise en place d’un processus de détection détaillé plus haut</a:t>
            </a:r>
          </a:p>
          <a:p>
            <a:pPr lvl="0" algn="just"/>
            <a:r>
              <a:rPr lang="fr-FR" dirty="0"/>
              <a:t>Surcharge de travail =&gt; adaptation du temps de travail en </a:t>
            </a:r>
            <a:r>
              <a:rPr lang="fr-FR" dirty="0" smtClean="0"/>
              <a:t>groupe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9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Travail accomplis et résultats</a:t>
            </a:r>
            <a:endParaRPr lang="fr-FR" dirty="0"/>
          </a:p>
        </p:txBody>
      </p:sp>
      <p:sp>
        <p:nvSpPr>
          <p:cNvPr id="4" name="AutoShape 2" descr="https://www.newsassurancespro.com/wp-content/uploads/2011/05/Graph-red-ris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https://www.newsassurancespro.com/wp-content/uploads/2011/05/Graph-red-ris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175" name="Picture 7" descr="http://cardeaconcept.re/wp-content/uploads/2015/06/bonhomme-escali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746" y="4143374"/>
            <a:ext cx="385192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12</a:t>
            </a:fld>
            <a:endParaRPr lang="fr-FR" dirty="0"/>
          </a:p>
        </p:txBody>
      </p:sp>
      <p:pic>
        <p:nvPicPr>
          <p:cNvPr id="9" name="Image 8" descr="Z:\Documents\M2-S1\Projet\Pour rapport\Sans_vShap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28800"/>
            <a:ext cx="5760720" cy="3303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Z:\Documents\M2-S1\Projet\Pour rapport\vShape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28799"/>
            <a:ext cx="5760720" cy="3303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 descr="Z:\Documents\M2-S1\Projet\CloudCompare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13" y="1522984"/>
            <a:ext cx="4832985" cy="2358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350" y="3881270"/>
            <a:ext cx="30384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61" y="1606217"/>
            <a:ext cx="3091552" cy="395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6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Rétrospective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fr-FR" dirty="0"/>
              <a:t>JE DETESTE GILLIAN !!!!!!!!!!!!!!!!!!</a:t>
            </a:r>
          </a:p>
        </p:txBody>
      </p:sp>
      <p:sp>
        <p:nvSpPr>
          <p:cNvPr id="4" name="AutoShape 2" descr="https://www.newsassurancespro.com/wp-content/uploads/2011/05/Graph-red-ris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https://www.newsassurancespro.com/wp-content/uploads/2011/05/Graph-red-ris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425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 et Questions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err="1" smtClean="0"/>
              <a:t>Still</a:t>
            </a:r>
            <a:r>
              <a:rPr lang="fr-FR" dirty="0" smtClean="0"/>
              <a:t> a lot of </a:t>
            </a:r>
            <a:r>
              <a:rPr lang="fr-FR" dirty="0" err="1" smtClean="0"/>
              <a:t>work</a:t>
            </a: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err="1" smtClean="0"/>
              <a:t>Many</a:t>
            </a:r>
            <a:r>
              <a:rPr lang="fr-FR" dirty="0" smtClean="0"/>
              <a:t> code line to </a:t>
            </a:r>
            <a:r>
              <a:rPr lang="fr-FR" dirty="0" err="1" smtClean="0"/>
              <a:t>write</a:t>
            </a:r>
            <a:r>
              <a:rPr lang="fr-FR" dirty="0" smtClean="0"/>
              <a:t> and test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fr-FR" smtClean="0"/>
              <a:t>Avez-vous </a:t>
            </a:r>
            <a:r>
              <a:rPr lang="fr-FR" dirty="0" smtClean="0"/>
              <a:t>des questions ?</a:t>
            </a:r>
            <a:endParaRPr lang="fr-FR" dirty="0" smtClean="0"/>
          </a:p>
        </p:txBody>
      </p:sp>
      <p:pic>
        <p:nvPicPr>
          <p:cNvPr id="1026" name="Picture 2" descr="http://www.mag-conception.fr/upload/news/z-bonhomme-interrogation-20150114-132511-525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65104"/>
            <a:ext cx="2388890" cy="238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14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Projet de M2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Présentation de fin de projet : proche de la présentation de </a:t>
            </a:r>
            <a:r>
              <a:rPr lang="fr-FR" dirty="0" smtClean="0"/>
              <a:t>décembre </a:t>
            </a:r>
            <a:r>
              <a:rPr lang="fr-FR" dirty="0" smtClean="0"/>
              <a:t>avec </a:t>
            </a:r>
            <a:r>
              <a:rPr lang="fr-FR" dirty="0" smtClean="0"/>
              <a:t>codage, avancement et résultats en plus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</p:txBody>
      </p:sp>
      <p:pic>
        <p:nvPicPr>
          <p:cNvPr id="10244" name="Picture 4" descr="http://www.alternativesfrance.com/crbst_Bonhomme-couv.gif?v=2as9y05knjx189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260648"/>
            <a:ext cx="18573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97152"/>
          </a:xfrm>
        </p:spPr>
        <p:txBody>
          <a:bodyPr>
            <a:normAutofit fontScale="92500" lnSpcReduction="20000"/>
          </a:bodyPr>
          <a:lstStyle/>
          <a:p>
            <a:pPr marL="0">
              <a:spcBef>
                <a:spcPts val="0"/>
              </a:spcBef>
            </a:pPr>
            <a:r>
              <a:rPr lang="fr-FR" dirty="0" smtClean="0"/>
              <a:t>Introduction</a:t>
            </a:r>
          </a:p>
          <a:p>
            <a:pPr marL="0">
              <a:spcBef>
                <a:spcPts val="0"/>
              </a:spcBef>
            </a:pPr>
            <a:endParaRPr lang="fr-FR" dirty="0" smtClean="0"/>
          </a:p>
          <a:p>
            <a:pPr marL="0">
              <a:spcBef>
                <a:spcPts val="0"/>
              </a:spcBef>
            </a:pPr>
            <a:r>
              <a:rPr lang="fr-FR" dirty="0" smtClean="0"/>
              <a:t>Le Cadre</a:t>
            </a:r>
            <a:endParaRPr lang="fr-FR" dirty="0"/>
          </a:p>
          <a:p>
            <a:pPr marL="0">
              <a:spcBef>
                <a:spcPts val="0"/>
              </a:spcBef>
            </a:pPr>
            <a:r>
              <a:rPr lang="fr-FR" dirty="0" smtClean="0"/>
              <a:t>Présentation du sujet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Objectifs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Software 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Méthode de détection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Organisation temporelle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Risques et problèmes rencontrés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Travail accomplis et résultats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Rétrospective</a:t>
            </a:r>
          </a:p>
          <a:p>
            <a:pPr marL="0">
              <a:spcBef>
                <a:spcPts val="0"/>
              </a:spcBef>
            </a:pPr>
            <a:endParaRPr lang="fr-FR" dirty="0"/>
          </a:p>
          <a:p>
            <a:pPr marL="0">
              <a:spcBef>
                <a:spcPts val="0"/>
              </a:spcBef>
            </a:pPr>
            <a:r>
              <a:rPr lang="fr-FR" dirty="0" smtClean="0"/>
              <a:t>Conclusion et Questions</a:t>
            </a:r>
            <a:endParaRPr lang="fr-FR" dirty="0"/>
          </a:p>
        </p:txBody>
      </p:sp>
      <p:pic>
        <p:nvPicPr>
          <p:cNvPr id="4100" name="Picture 4" descr="http://newspaperread.info/wp-content/uploads/2015/06/pl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8640"/>
            <a:ext cx="2179514" cy="217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 cadre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dirty="0"/>
              <a:t>Projet en collaboration avec </a:t>
            </a:r>
            <a:r>
              <a:rPr lang="fr-FR" dirty="0" smtClean="0"/>
              <a:t>EDF : modélisation CAO</a:t>
            </a:r>
            <a:endParaRPr lang="fr-FR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fr-FR" b="1" u="sng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b="1" u="sng" dirty="0" smtClean="0"/>
              <a:t>Responsables :</a:t>
            </a:r>
            <a:endParaRPr lang="fr-FR" b="1" u="sng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dirty="0"/>
              <a:t>Pablo </a:t>
            </a:r>
            <a:r>
              <a:rPr lang="fr-FR" dirty="0" err="1"/>
              <a:t>Coves</a:t>
            </a:r>
            <a:r>
              <a:rPr lang="fr-FR" dirty="0"/>
              <a:t> - INRIA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dirty="0"/>
              <a:t>Jean-Claude Léon - INRIA</a:t>
            </a:r>
            <a:endParaRPr lang="fr-FR" b="1" u="sng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fr-FR" b="1" u="sng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b="1" u="sng" dirty="0" smtClean="0"/>
              <a:t>Tuteur 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dirty="0" smtClean="0"/>
              <a:t>Didier Morel - Staff </a:t>
            </a:r>
            <a:r>
              <a:rPr lang="fr-FR" dirty="0" err="1" smtClean="0"/>
              <a:t>Statistician</a:t>
            </a:r>
            <a:r>
              <a:rPr lang="fr-FR" dirty="0" smtClean="0"/>
              <a:t> </a:t>
            </a:r>
            <a:r>
              <a:rPr lang="fr-FR" dirty="0"/>
              <a:t>at BD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fr-FR" b="1" u="sng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b="1" u="sng" dirty="0"/>
              <a:t>E</a:t>
            </a:r>
            <a:r>
              <a:rPr lang="fr-FR" b="1" u="sng" dirty="0" smtClean="0"/>
              <a:t>tudiants: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dirty="0" smtClean="0"/>
              <a:t>Henry Lefèvre – M2 GICAO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dirty="0" smtClean="0"/>
              <a:t>Aymeric </a:t>
            </a:r>
            <a:r>
              <a:rPr lang="fr-FR" dirty="0"/>
              <a:t>Seguret – M2 GICAO</a:t>
            </a:r>
          </a:p>
        </p:txBody>
      </p:sp>
      <p:sp>
        <p:nvSpPr>
          <p:cNvPr id="4" name="AutoShape 2" descr="https://upload.wikimedia.org/wikipedia/en/thumb/4/46/Becton_Dickinson-ColorLogo.svg/1280px-Becton_Dickinson-ColorLogo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https://upload.wikimedia.org/wikipedia/en/thumb/4/46/Becton_Dickinson-ColorLogo.svg/1280px-Becton_Dickinson-ColorLogo.svg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https://upload.wikimedia.org/wikipedia/en/thumb/4/46/Becton_Dickinson-ColorLogo.svg/1280px-Becton_Dickinson-ColorLogo.svg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8" descr="File:Becton Dickinson-ColorLogo.svg"/>
          <p:cNvSpPr>
            <a:spLocks noChangeAspect="1" noChangeArrowheads="1"/>
          </p:cNvSpPr>
          <p:nvPr/>
        </p:nvSpPr>
        <p:spPr bwMode="auto">
          <a:xfrm>
            <a:off x="155575" y="-457200"/>
            <a:ext cx="2524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8" name="Picture 10" descr="http://www.lyonbiopole.com/eng/img/logo_adherent/5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436" y="3789040"/>
            <a:ext cx="2067196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chercheurs.lille.inria.fr/~gdujardi/pictures/INRIA-SCIENTIFIQUE-FR-CMJ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488" y="2284581"/>
            <a:ext cx="2355121" cy="100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inf352.forge.imag.fr/logoUFRIM2A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229200"/>
            <a:ext cx="1183719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988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Contribution à la reconstruction d’assemblage CAO à partir de numérisation 3D laser.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Scans manuel réalisé par EDF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Nuages de points à « nettoyer »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US" dirty="0" smtClean="0"/>
          </a:p>
        </p:txBody>
      </p:sp>
      <p:pic>
        <p:nvPicPr>
          <p:cNvPr id="2050" name="Picture 2" descr="http://www.3dcadbrowser.com/th/1/12/122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83" y="4643467"/>
            <a:ext cx="2383884" cy="178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Z:\Documents\M2-S1\Projet\Photos\IMG_0198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43467"/>
            <a:ext cx="2088232" cy="16149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lèche droite 7"/>
          <p:cNvSpPr/>
          <p:nvPr/>
        </p:nvSpPr>
        <p:spPr>
          <a:xfrm>
            <a:off x="5898613" y="5154878"/>
            <a:ext cx="882439" cy="592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2555776" y="5154877"/>
            <a:ext cx="882439" cy="592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Z:\Documents\M2-S1\Projet\Pour rapport\Sans_vShape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868" y="4408937"/>
            <a:ext cx="2304296" cy="2084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68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fr-FR" b="1" u="sng" dirty="0" smtClean="0"/>
              <a:t>Objectif final </a:t>
            </a:r>
            <a:r>
              <a:rPr lang="fr-FR" b="1" u="sng" dirty="0"/>
              <a:t>:</a:t>
            </a:r>
            <a:r>
              <a:rPr lang="fr-FR" b="1" dirty="0" smtClean="0"/>
              <a:t> </a:t>
            </a:r>
            <a:r>
              <a:rPr lang="fr-FR" dirty="0" smtClean="0"/>
              <a:t>segmenter les nuages de points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</p:txBody>
      </p:sp>
      <p:pic>
        <p:nvPicPr>
          <p:cNvPr id="4" name="Picture 2" descr="http://pledgie.com/assets/campaigns/19052/medium/cc_logo_v2_qt.png?13580062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08" y="3933056"/>
            <a:ext cx="2381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28732" y="2884945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 err="1" smtClean="0"/>
              <a:t>Logicel</a:t>
            </a:r>
            <a:r>
              <a:rPr lang="fr-FR" sz="3200" b="1" u="sng" dirty="0" smtClean="0"/>
              <a:t> :</a:t>
            </a:r>
            <a:r>
              <a:rPr lang="fr-FR" sz="3200" b="1" dirty="0" smtClean="0"/>
              <a:t> </a:t>
            </a:r>
            <a:r>
              <a:rPr lang="fr-FR" sz="3200" dirty="0" err="1" smtClean="0"/>
              <a:t>CloudCompare</a:t>
            </a:r>
            <a:endParaRPr lang="fr-FR" sz="3200" dirty="0"/>
          </a:p>
        </p:txBody>
      </p:sp>
      <p:sp>
        <p:nvSpPr>
          <p:cNvPr id="7" name="ZoneTexte 6"/>
          <p:cNvSpPr txBox="1"/>
          <p:nvPr/>
        </p:nvSpPr>
        <p:spPr>
          <a:xfrm>
            <a:off x="428732" y="2884945"/>
            <a:ext cx="83579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200" b="1" u="sng" dirty="0"/>
              <a:t>Sous objectifs :</a:t>
            </a:r>
          </a:p>
          <a:p>
            <a:r>
              <a:rPr lang="fr-FR" sz="3200" dirty="0"/>
              <a:t>Prise en main du sujet</a:t>
            </a:r>
          </a:p>
          <a:p>
            <a:r>
              <a:rPr lang="fr-FR" sz="3200" dirty="0"/>
              <a:t>Mise en place de l’environnement </a:t>
            </a:r>
          </a:p>
          <a:p>
            <a:r>
              <a:rPr lang="fr-FR" sz="3200" dirty="0"/>
              <a:t>Prise en main du logiciel</a:t>
            </a:r>
          </a:p>
          <a:p>
            <a:r>
              <a:rPr lang="fr-FR" sz="3200" dirty="0"/>
              <a:t>Création du/des protocole(s) de détection </a:t>
            </a:r>
          </a:p>
          <a:p>
            <a:r>
              <a:rPr lang="fr-FR" sz="3200" dirty="0"/>
              <a:t>Ecriture du/des plugin(s)</a:t>
            </a:r>
          </a:p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77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CloudCompare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err="1"/>
              <a:t>CloudCompare</a:t>
            </a:r>
            <a:r>
              <a:rPr lang="fr-FR" dirty="0"/>
              <a:t> est un logiciel d'édition et de traitement de nuages de points 3D (ainsi que de maillages surfaciques triangulaires).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</p:txBody>
      </p:sp>
      <p:sp>
        <p:nvSpPr>
          <p:cNvPr id="4" name="AutoShape 2" descr="CloudCompareV2 screenshot smal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8" name="Picture 6" descr="http://allabttech.com/wp-content/uploads/2015/11/C-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526" y="4403030"/>
            <a:ext cx="1728192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https://s2.graphiq.com/sites/default/files/1576/media/images/t2/_825728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10" descr="https://s2.graphiq.com/sites/default/files/1576/media/images/t2/_825728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7</a:t>
            </a:fld>
            <a:endParaRPr lang="fr-FR" dirty="0"/>
          </a:p>
        </p:txBody>
      </p:sp>
      <p:pic>
        <p:nvPicPr>
          <p:cNvPr id="12" name="Image 11" descr="Z:\Documents\M2-S1\Projet\CloudCompare_exemple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334891"/>
            <a:ext cx="5479777" cy="300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5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8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Méthode de détection (1)</a:t>
            </a:r>
            <a:endParaRPr lang="fr-FR" dirty="0"/>
          </a:p>
        </p:txBody>
      </p:sp>
      <p:pic>
        <p:nvPicPr>
          <p:cNvPr id="11" name="Imag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5385"/>
            <a:ext cx="7858781" cy="439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Z:\Documents\M2-S1\Projet\Photos\IMG_0289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041" y="1844824"/>
            <a:ext cx="5446263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39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96919"/>
            <a:ext cx="8229600" cy="1143000"/>
          </a:xfrm>
        </p:spPr>
        <p:txBody>
          <a:bodyPr>
            <a:norm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Méthode de détection (2)</a:t>
            </a:r>
            <a:endParaRPr lang="fr-FR" dirty="0"/>
          </a:p>
        </p:txBody>
      </p:sp>
      <p:pic>
        <p:nvPicPr>
          <p:cNvPr id="9" name="Image 8" descr="Z:\Documents\M2-S1\Projet\Photos\IMG_0293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39919"/>
            <a:ext cx="3945565" cy="526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96327"/>
            <a:ext cx="7200800" cy="47512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132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253</Words>
  <Application>Microsoft Office PowerPoint</Application>
  <PresentationFormat>Affichage à l'écran (4:3)</PresentationFormat>
  <Paragraphs>99</Paragraphs>
  <Slides>14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Segmentation de nuages de points : Développent de plugins</vt:lpstr>
      <vt:lpstr>Introduction</vt:lpstr>
      <vt:lpstr>Plan</vt:lpstr>
      <vt:lpstr>Le cadre</vt:lpstr>
      <vt:lpstr>Sujet</vt:lpstr>
      <vt:lpstr>Objectifs</vt:lpstr>
      <vt:lpstr>CloudCompare</vt:lpstr>
      <vt:lpstr>Méthode de détection (1)</vt:lpstr>
      <vt:lpstr>Méthode de détection (2)</vt:lpstr>
      <vt:lpstr>Organisation temporelle</vt:lpstr>
      <vt:lpstr>Risques et problèmes rencontrés</vt:lpstr>
      <vt:lpstr>Travail accomplis et résultats</vt:lpstr>
      <vt:lpstr>Rétrospective</vt:lpstr>
      <vt:lpstr>Conclusion et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Finale  Outils Infos</dc:title>
  <dc:creator>Mric</dc:creator>
  <cp:lastModifiedBy>Aymeric Seguret</cp:lastModifiedBy>
  <cp:revision>183</cp:revision>
  <dcterms:created xsi:type="dcterms:W3CDTF">2015-12-06T13:49:33Z</dcterms:created>
  <dcterms:modified xsi:type="dcterms:W3CDTF">2016-03-30T11:30:49Z</dcterms:modified>
</cp:coreProperties>
</file>