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86" autoAdjust="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B61E-126D-4CF8-8BA6-3D8629604CC7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1B0C5-0830-4071-9532-C38F6D3FAC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3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 c’est le </a:t>
            </a:r>
            <a:r>
              <a:rPr lang="fr-FR" dirty="0" err="1" smtClean="0"/>
              <a:t>cheat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EDF has </a:t>
            </a:r>
            <a:r>
              <a:rPr lang="fr-FR" dirty="0" err="1" smtClean="0"/>
              <a:t>done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manuals</a:t>
            </a:r>
            <a:r>
              <a:rPr lang="fr-FR" baseline="0" dirty="0" smtClean="0"/>
              <a:t> scans of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pump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reconstruct</a:t>
            </a:r>
            <a:r>
              <a:rPr lang="fr-FR" baseline="0" dirty="0" smtClean="0"/>
              <a:t> a CAD model</a:t>
            </a:r>
          </a:p>
          <a:p>
            <a:r>
              <a:rPr lang="fr-FR" baseline="0" dirty="0" err="1" smtClean="0"/>
              <a:t>Piece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scanned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held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(clamps, vices, V-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, …) and a scanner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endParaRPr lang="fr-FR" baseline="0" dirty="0" smtClean="0"/>
          </a:p>
          <a:p>
            <a:r>
              <a:rPr lang="fr-FR" baseline="0" dirty="0" err="1" smtClean="0"/>
              <a:t>These</a:t>
            </a:r>
            <a:r>
              <a:rPr lang="fr-FR" baseline="0" dirty="0" smtClean="0"/>
              <a:t> scans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cloud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belongs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devices</a:t>
            </a:r>
            <a:endParaRPr lang="fr-FR" baseline="0" dirty="0" smtClean="0"/>
          </a:p>
          <a:p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able to </a:t>
            </a:r>
            <a:r>
              <a:rPr lang="fr-FR" baseline="0" dirty="0" err="1" smtClean="0"/>
              <a:t>manipulate</a:t>
            </a:r>
            <a:r>
              <a:rPr lang="fr-FR" baseline="0" dirty="0" smtClean="0"/>
              <a:t> a CAD model,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clouds</a:t>
            </a:r>
            <a:r>
              <a:rPr lang="fr-FR" baseline="0" dirty="0" smtClean="0"/>
              <a:t> have to </a:t>
            </a:r>
            <a:r>
              <a:rPr lang="fr-FR" baseline="0" dirty="0" err="1" smtClean="0"/>
              <a:t>undergo</a:t>
            </a:r>
            <a:r>
              <a:rPr lang="fr-FR" baseline="0" dirty="0" smtClean="0"/>
              <a:t> a clean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foreign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CloudCompare</a:t>
            </a:r>
            <a:r>
              <a:rPr lang="fr-FR" baseline="0" dirty="0" smtClean="0"/>
              <a:t> permit to us to </a:t>
            </a:r>
            <a:r>
              <a:rPr lang="fr-FR" baseline="0" dirty="0" err="1" smtClean="0"/>
              <a:t>properly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handle</a:t>
            </a:r>
            <a:r>
              <a:rPr lang="fr-FR" baseline="0" dirty="0" smtClean="0"/>
              <a:t> a point </a:t>
            </a:r>
            <a:r>
              <a:rPr lang="fr-FR" baseline="0" dirty="0" err="1" smtClean="0"/>
              <a:t>cloud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44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cloud</a:t>
            </a:r>
            <a:r>
              <a:rPr lang="fr-FR" dirty="0" smtClean="0"/>
              <a:t> compare,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source software available on multi OS. Users can interactively handle a point cloud or a triangle mesh.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CloudCompare</a:t>
            </a:r>
            <a:r>
              <a:rPr lang="en-US" dirty="0" smtClean="0"/>
              <a:t> provides a set of basic tools for manually editing and rendering 3D points clouds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it</a:t>
            </a:r>
            <a:r>
              <a:rPr lang="en-US" baseline="0" dirty="0" smtClean="0"/>
              <a:t> has not been chosen randomly</a:t>
            </a:r>
            <a:endParaRPr lang="en-US" dirty="0" smtClean="0"/>
          </a:p>
          <a:p>
            <a:endParaRPr lang="fr-FR" dirty="0" smtClean="0"/>
          </a:p>
          <a:p>
            <a:r>
              <a:rPr lang="fr-FR" dirty="0" smtClean="0"/>
              <a:t>Module (c++, open source donc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dummyModule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plugin in </a:t>
            </a:r>
            <a:r>
              <a:rPr lang="fr-FR" baseline="0" dirty="0" err="1" smtClean="0"/>
              <a:t>c++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F450-EA90-4DF9-835C-1781C18C8735}" type="datetimeFigureOut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424936" cy="147002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Point Cloud Segmentation :</a:t>
            </a:r>
            <a:b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Plugin </a:t>
            </a:r>
            <a:r>
              <a:rPr lang="fr-FR" b="1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</a:t>
            </a:r>
            <a:endParaRPr lang="fr-FR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100811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LEFEVRE Henry – M2 Mia parcours GICAO</a:t>
            </a:r>
          </a:p>
          <a:p>
            <a:r>
              <a:rPr lang="fr-FR" sz="2400" dirty="0" smtClean="0"/>
              <a:t>SEGURET Aymeric  – M2 Mia parcours GICAO</a:t>
            </a:r>
            <a:endParaRPr lang="fr-FR" sz="2400" dirty="0"/>
          </a:p>
        </p:txBody>
      </p:sp>
      <p:pic>
        <p:nvPicPr>
          <p:cNvPr id="1026" name="Picture 2" descr="https://lear.inrialpes.fr/people/pweinzae/image/logo_ufri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163" y="5461222"/>
            <a:ext cx="1080120" cy="1245497"/>
          </a:xfrm>
          <a:prstGeom prst="rect">
            <a:avLst/>
          </a:prstGeom>
          <a:noFill/>
        </p:spPr>
      </p:pic>
      <p:pic>
        <p:nvPicPr>
          <p:cNvPr id="1028" name="Picture 4" descr="http://ufrima.imag.fr/IMG/jpg/LOGO_IM2AG_UJ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036496" cy="2311457"/>
          </a:xfrm>
          <a:prstGeom prst="rect">
            <a:avLst/>
          </a:prstGeom>
          <a:noFill/>
        </p:spPr>
      </p:pic>
      <p:pic>
        <p:nvPicPr>
          <p:cNvPr id="4" name="Picture 2" descr="logo In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461223"/>
            <a:ext cx="2693453" cy="9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fr-FR" dirty="0" smtClean="0"/>
              <a:t>Introduction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Sujet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Objectifs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Rôle des intervenants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Tenant et aboutissant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Organisation dans le temps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Risques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Bilan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Réponse au risques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/>
              <a:t>C</a:t>
            </a:r>
            <a:r>
              <a:rPr lang="fr-FR" dirty="0" smtClean="0"/>
              <a:t>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fr-FR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Contribution to </a:t>
            </a:r>
            <a:r>
              <a:rPr lang="en-US" dirty="0"/>
              <a:t>CAD assembly reconstruction from 3D laser </a:t>
            </a:r>
            <a:r>
              <a:rPr lang="en-US" dirty="0" smtClean="0"/>
              <a:t>scanning</a:t>
            </a: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Manual</a:t>
            </a:r>
            <a:r>
              <a:rPr lang="fr-FR" dirty="0" smtClean="0"/>
              <a:t> scan </a:t>
            </a:r>
            <a:r>
              <a:rPr lang="en-US" dirty="0" smtClean="0"/>
              <a:t>done</a:t>
            </a:r>
            <a:r>
              <a:rPr lang="fr-FR" dirty="0" smtClean="0"/>
              <a:t> by EDF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Point </a:t>
            </a:r>
            <a:r>
              <a:rPr lang="fr-FR" dirty="0" err="1" smtClean="0"/>
              <a:t>cloud</a:t>
            </a:r>
            <a:r>
              <a:rPr lang="fr-FR" dirty="0" smtClean="0"/>
              <a:t> to </a:t>
            </a:r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manipulation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>
                <a:solidFill>
                  <a:srgbClr val="FF0000"/>
                </a:solidFill>
              </a:rPr>
              <a:t>A faire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 rajouter une image du nuage de points</a:t>
            </a:r>
            <a:endParaRPr lang="fr-FR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6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Final objectif : </a:t>
            </a:r>
            <a:r>
              <a:rPr lang="fr-FR" dirty="0" err="1" smtClean="0"/>
              <a:t>implement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to segment a point </a:t>
            </a:r>
            <a:r>
              <a:rPr lang="fr-FR" dirty="0" err="1" smtClean="0"/>
              <a:t>cloud</a:t>
            </a: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Principal software </a:t>
            </a:r>
            <a:r>
              <a:rPr lang="fr-FR" dirty="0" err="1" smtClean="0"/>
              <a:t>used</a:t>
            </a:r>
            <a:r>
              <a:rPr lang="fr-FR" dirty="0" smtClean="0"/>
              <a:t> : </a:t>
            </a:r>
            <a:r>
              <a:rPr lang="fr-FR" dirty="0" err="1" smtClean="0"/>
              <a:t>CloudCompare</a:t>
            </a: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	- </a:t>
            </a:r>
            <a:r>
              <a:rPr lang="fr-FR" dirty="0" err="1" smtClean="0"/>
              <a:t>write</a:t>
            </a:r>
            <a:r>
              <a:rPr lang="fr-FR" dirty="0" smtClean="0"/>
              <a:t> a plugin</a:t>
            </a:r>
          </a:p>
        </p:txBody>
      </p:sp>
      <p:pic>
        <p:nvPicPr>
          <p:cNvPr id="1026" name="Picture 2" descr="http://www.danielgm.net/cc/images/snapshot2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93096"/>
            <a:ext cx="2567806" cy="199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People </a:t>
            </a:r>
            <a:r>
              <a:rPr lang="fr-FR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concerned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b="1" u="sng" dirty="0" err="1" smtClean="0"/>
              <a:t>Tutor</a:t>
            </a:r>
            <a:r>
              <a:rPr lang="fr-FR" b="1" u="sng" dirty="0" smtClean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Didier Morel</a:t>
            </a:r>
            <a:endParaRPr lang="fr-FR" dirty="0"/>
          </a:p>
          <a:p>
            <a:pPr marL="0" indent="0">
              <a:spcBef>
                <a:spcPts val="0"/>
              </a:spcBef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b="1" u="sng" dirty="0" err="1" smtClean="0"/>
              <a:t>Responsibles</a:t>
            </a:r>
            <a:r>
              <a:rPr lang="fr-FR" b="1" u="sng" dirty="0" smtClean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Pablo </a:t>
            </a:r>
            <a:r>
              <a:rPr lang="fr-FR" dirty="0" err="1"/>
              <a:t>Coves</a:t>
            </a:r>
            <a:r>
              <a:rPr lang="fr-FR" dirty="0"/>
              <a:t> - INRIA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Jean-Claude Léon - </a:t>
            </a:r>
            <a:r>
              <a:rPr lang="fr-FR" dirty="0" smtClean="0"/>
              <a:t>INRIA</a:t>
            </a:r>
            <a:endParaRPr lang="fr-FR" b="1" u="sng" dirty="0"/>
          </a:p>
          <a:p>
            <a:pPr marL="0" indent="0"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b="1" u="sng" dirty="0" err="1" smtClean="0"/>
              <a:t>Students</a:t>
            </a:r>
            <a:r>
              <a:rPr lang="fr-FR" b="1" u="sng" dirty="0" smtClean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Henry Lefèvre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Aymeric </a:t>
            </a:r>
            <a:r>
              <a:rPr lang="fr-FR" dirty="0"/>
              <a:t>Seguret</a:t>
            </a:r>
          </a:p>
        </p:txBody>
      </p:sp>
      <p:sp>
        <p:nvSpPr>
          <p:cNvPr id="4" name="AutoShape 2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File:Becton Dickinson-ColorLogo.svg"/>
          <p:cNvSpPr>
            <a:spLocks noChangeAspect="1" noChangeArrowheads="1"/>
          </p:cNvSpPr>
          <p:nvPr/>
        </p:nvSpPr>
        <p:spPr bwMode="auto">
          <a:xfrm>
            <a:off x="155575" y="-457200"/>
            <a:ext cx="2524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http://www.lyonbiopole.com/eng/img/logo_adherent/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59" y="1326387"/>
            <a:ext cx="2645972" cy="13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hercheurs.lille.inria.fr/~gdujardi/pictures/INRIA-SCIENTIFIQUE-FR-CMJ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07" y="3100722"/>
            <a:ext cx="3114676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nf352.forge.imag.fr/logoUFRIM2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799" y="4509120"/>
            <a:ext cx="1368692" cy="15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CloudCompare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err="1"/>
              <a:t>CloudCompare</a:t>
            </a:r>
            <a:r>
              <a:rPr lang="en-US" dirty="0"/>
              <a:t> is a 3D point cloud processing </a:t>
            </a:r>
            <a:r>
              <a:rPr lang="en-US" dirty="0" smtClean="0"/>
              <a:t>software (</a:t>
            </a:r>
            <a:r>
              <a:rPr lang="en-US" dirty="0"/>
              <a:t>such as those obtained with a laser scanner).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>
                <a:solidFill>
                  <a:srgbClr val="FF0000"/>
                </a:solidFill>
              </a:rPr>
              <a:t>Image de nuage de point (un des </a:t>
            </a:r>
            <a:r>
              <a:rPr lang="fr-FR" dirty="0" err="1" smtClean="0">
                <a:solidFill>
                  <a:srgbClr val="FF0000"/>
                </a:solidFill>
              </a:rPr>
              <a:t>notres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AutoShape 2" descr="CloudCompareV2 screenshot smal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9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6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302</Words>
  <Application>Microsoft Office PowerPoint</Application>
  <PresentationFormat>Affichage à l'écran (4:3)</PresentationFormat>
  <Paragraphs>73</Paragraphs>
  <Slides>11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Point Cloud Segmentation : Plugin development</vt:lpstr>
      <vt:lpstr>Introduction</vt:lpstr>
      <vt:lpstr>Plan</vt:lpstr>
      <vt:lpstr>Subject</vt:lpstr>
      <vt:lpstr>Objectifs</vt:lpstr>
      <vt:lpstr>People concerned</vt:lpstr>
      <vt:lpstr>CloudCompare</vt:lpstr>
      <vt:lpstr>Requirements</vt:lpstr>
      <vt:lpstr>Titre</vt:lpstr>
      <vt:lpstr>Titre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 Outils Infos</dc:title>
  <dc:creator>Mric</dc:creator>
  <cp:lastModifiedBy>Henry Lefevre</cp:lastModifiedBy>
  <cp:revision>103</cp:revision>
  <dcterms:created xsi:type="dcterms:W3CDTF">2015-12-06T13:49:33Z</dcterms:created>
  <dcterms:modified xsi:type="dcterms:W3CDTF">2015-12-10T16:02:04Z</dcterms:modified>
</cp:coreProperties>
</file>