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6" r:id="rId5"/>
    <p:sldId id="264" r:id="rId6"/>
    <p:sldId id="265" r:id="rId7"/>
    <p:sldId id="267" r:id="rId8"/>
    <p:sldId id="270" r:id="rId9"/>
    <p:sldId id="277" r:id="rId10"/>
    <p:sldId id="275" r:id="rId11"/>
    <p:sldId id="268" r:id="rId12"/>
    <p:sldId id="269" r:id="rId13"/>
    <p:sldId id="274" r:id="rId14"/>
    <p:sldId id="278" r:id="rId15"/>
    <p:sldId id="276" r:id="rId16"/>
    <p:sldId id="26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4" autoAdjust="0"/>
  </p:normalViewPr>
  <p:slideViewPr>
    <p:cSldViewPr>
      <p:cViewPr>
        <p:scale>
          <a:sx n="66" d="100"/>
          <a:sy n="66" d="100"/>
        </p:scale>
        <p:origin x="-128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B61E-126D-4CF8-8BA6-3D8629604CC7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1B0C5-0830-4071-9532-C38F6D3FAC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73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8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73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8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7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73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7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53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379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44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u="none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7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82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82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82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F96-8495-4004-8A21-99EE7031ECF4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ADC-A76C-4219-B6FA-2A42F2756792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D400-A95B-4278-A096-25850FEC0DB1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8F6-139F-4CB9-9AAD-B5A343336F69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AB6-D5CC-4FBF-8746-93142E3CB1E1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C49B-CCB9-40B1-B5E6-8EEF6B0A0FD5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FCE8-247C-4501-9FEE-DBB2A671FDDD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E12-7258-4241-B9CA-8E4336E69A22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2D4-2613-4BA1-B1F0-2F1200974038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54B-3B6A-4CD5-AE97-3FDF2C975168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35A-7D07-4123-85B3-B76ACE21EDA2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1682-2D77-4F7B-8769-8328E6797799}" type="datetime1">
              <a:rPr lang="fr-FR" smtClean="0"/>
              <a:t>31/03/2016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Segmentation de nuages de points :</a:t>
            </a:r>
            <a:b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Développent de plugins</a:t>
            </a:r>
            <a:endParaRPr lang="fr-FR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84976" cy="100811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LEFEVRE Henry – M2 Mia parcours GICAO</a:t>
            </a:r>
          </a:p>
          <a:p>
            <a:r>
              <a:rPr lang="fr-FR" sz="2400" dirty="0" smtClean="0"/>
              <a:t>SEGURET Aymeric  – M2 Mia parcours GICAO</a:t>
            </a:r>
            <a:endParaRPr lang="fr-FR" sz="2400" dirty="0"/>
          </a:p>
        </p:txBody>
      </p:sp>
      <p:pic>
        <p:nvPicPr>
          <p:cNvPr id="1026" name="Picture 2" descr="https://lear.inrialpes.fr/people/pweinzae/image/logo_ufri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163" y="5461222"/>
            <a:ext cx="1080120" cy="1245497"/>
          </a:xfrm>
          <a:prstGeom prst="rect">
            <a:avLst/>
          </a:prstGeom>
          <a:noFill/>
        </p:spPr>
      </p:pic>
      <p:pic>
        <p:nvPicPr>
          <p:cNvPr id="1028" name="Picture 4" descr="http://ufrima.imag.fr/IMG/jpg/LOGO_IM2AG_UJ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632"/>
            <a:ext cx="9036496" cy="2311457"/>
          </a:xfrm>
          <a:prstGeom prst="rect">
            <a:avLst/>
          </a:prstGeom>
          <a:noFill/>
        </p:spPr>
      </p:pic>
      <p:pic>
        <p:nvPicPr>
          <p:cNvPr id="4" name="Picture 2" descr="logo Inr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461223"/>
            <a:ext cx="2693453" cy="9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96919"/>
            <a:ext cx="8229600" cy="1143000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Méthode de détection (2)</a:t>
            </a:r>
            <a:endParaRPr lang="fr-FR" dirty="0"/>
          </a:p>
        </p:txBody>
      </p:sp>
      <p:pic>
        <p:nvPicPr>
          <p:cNvPr id="9" name="Image 8" descr="Z:\Documents\M2-S1\Projet\Photos\IMG_029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39919"/>
            <a:ext cx="3945565" cy="526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6208"/>
            <a:ext cx="8208912" cy="54163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3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Organisation temporelle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11</a:t>
            </a:fld>
            <a:endParaRPr lang="fr-FR" dirty="0"/>
          </a:p>
        </p:txBody>
      </p:sp>
      <p:pic>
        <p:nvPicPr>
          <p:cNvPr id="4" name="Image 3" descr="Z:\Documents\M2-S1\Projet\Pour rapport\le_gant_project_initia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56984" cy="494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Z:\Documents\M2-S1\Projet\Pour rapport\le_vrai_faux_gant_proj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9" y="1268759"/>
            <a:ext cx="8856984" cy="4944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6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m.c.lnkd.licdn.com/mpr/mpr/p/4/005/086/00c/1d1d20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11" y="4857724"/>
            <a:ext cx="2957801" cy="20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Risques et 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fr-FR" dirty="0">
                <a:solidFill>
                  <a:srgbClr val="00B050"/>
                </a:solidFill>
              </a:rPr>
              <a:t>Pas de solutions prédéfinies </a:t>
            </a:r>
            <a:r>
              <a:rPr lang="fr-FR" dirty="0"/>
              <a:t>=&gt; Construction et mise en place d’un processus de détection détaillé plus </a:t>
            </a:r>
            <a:r>
              <a:rPr lang="fr-FR" dirty="0" smtClean="0"/>
              <a:t>haut</a:t>
            </a:r>
            <a:endParaRPr lang="fr-FR" dirty="0" smtClean="0"/>
          </a:p>
          <a:p>
            <a:pPr lvl="0" algn="just"/>
            <a:r>
              <a:rPr lang="fr-FR" dirty="0" smtClean="0">
                <a:solidFill>
                  <a:srgbClr val="FFC000"/>
                </a:solidFill>
              </a:rPr>
              <a:t>Installation </a:t>
            </a:r>
            <a:r>
              <a:rPr lang="fr-FR" dirty="0">
                <a:solidFill>
                  <a:srgbClr val="FFC000"/>
                </a:solidFill>
              </a:rPr>
              <a:t>et place nécessaire</a:t>
            </a:r>
            <a:r>
              <a:rPr lang="fr-FR" dirty="0"/>
              <a:t> =&gt; Mise en place d’un serveur dédié au projet où les étudiants avaient les droits administrateurs</a:t>
            </a:r>
          </a:p>
          <a:p>
            <a:pPr lvl="0" algn="just"/>
            <a:r>
              <a:rPr lang="fr-FR" dirty="0" smtClean="0">
                <a:solidFill>
                  <a:srgbClr val="FF0000"/>
                </a:solidFill>
              </a:rPr>
              <a:t>Surcharge </a:t>
            </a:r>
            <a:r>
              <a:rPr lang="fr-FR" dirty="0">
                <a:solidFill>
                  <a:srgbClr val="FF0000"/>
                </a:solidFill>
              </a:rPr>
              <a:t>de travail </a:t>
            </a:r>
            <a:r>
              <a:rPr lang="fr-FR" dirty="0"/>
              <a:t>=&gt; adaptation du temps de travail en </a:t>
            </a:r>
            <a:r>
              <a:rPr lang="fr-FR" dirty="0" smtClean="0"/>
              <a:t>groupe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9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Travail accomplis et </a:t>
            </a:r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résultats (1)</a:t>
            </a:r>
            <a:endParaRPr lang="fr-FR" dirty="0"/>
          </a:p>
        </p:txBody>
      </p:sp>
      <p:sp>
        <p:nvSpPr>
          <p:cNvPr id="4" name="AutoShape 2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5" name="Picture 7" descr="http://cardeaconcept.re/wp-content/uploads/2015/06/bonhomme-escal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46" y="4143374"/>
            <a:ext cx="385192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13</a:t>
            </a:fld>
            <a:endParaRPr lang="fr-FR" dirty="0"/>
          </a:p>
        </p:txBody>
      </p:sp>
      <p:pic>
        <p:nvPicPr>
          <p:cNvPr id="9" name="Image 8" descr="Z:\Documents\M2-S1\Projet\Pour rapport\Sans_vShap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28800"/>
            <a:ext cx="5760720" cy="330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Z:\Documents\M2-S1\Projet\Pour rapport\vShap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28799"/>
            <a:ext cx="5760720" cy="330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Z:\Documents\M2-S1\Projet\CloudCompare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13" y="1522984"/>
            <a:ext cx="4832985" cy="23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50" y="3881270"/>
            <a:ext cx="30384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1" y="1606217"/>
            <a:ext cx="3091552" cy="395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6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Travail accomplis et </a:t>
            </a:r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résultats (2)</a:t>
            </a:r>
            <a:endParaRPr lang="fr-FR" dirty="0"/>
          </a:p>
        </p:txBody>
      </p:sp>
      <p:sp>
        <p:nvSpPr>
          <p:cNvPr id="4" name="AutoShape 2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14</a:t>
            </a:fld>
            <a:endParaRPr lang="fr-FR" dirty="0"/>
          </a:p>
        </p:txBody>
      </p:sp>
      <p:pic>
        <p:nvPicPr>
          <p:cNvPr id="2050" name="Picture 2" descr="Z:\Documents\M2-S1\Projet\Image etau\eta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380312" cy="473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62855"/>
            <a:ext cx="4180401" cy="48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16" y="2051506"/>
            <a:ext cx="4431303" cy="350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5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Rétrospective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Les tenants et les aboutissants 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 plugin Vshape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 plugin Etau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Temps dédié et implication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Avec plus de temps</a:t>
            </a:r>
            <a:endParaRPr lang="fr-FR" dirty="0"/>
          </a:p>
        </p:txBody>
      </p:sp>
      <p:sp>
        <p:nvSpPr>
          <p:cNvPr id="4" name="AutoShape 2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2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 et Questions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Plugins </a:t>
            </a:r>
            <a:r>
              <a:rPr lang="fr-FR" dirty="0" smtClean="0"/>
              <a:t>presque finis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Avec plus de </a:t>
            </a:r>
            <a:r>
              <a:rPr lang="fr-FR" dirty="0" smtClean="0"/>
              <a:t>temps ….</a:t>
            </a: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Apprentissage de la gestion de projet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Avez-vous des questions ?</a:t>
            </a:r>
          </a:p>
        </p:txBody>
      </p:sp>
      <p:pic>
        <p:nvPicPr>
          <p:cNvPr id="1026" name="Picture 2" descr="http://www.mag-conception.fr/upload/news/z-bonhomme-interrogation-20150114-132511-52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2388890" cy="238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16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Projet de M2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Présentation de fin de projet : proche de la présentation de décembre avec codage, avancement et résultats en plus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  <p:pic>
        <p:nvPicPr>
          <p:cNvPr id="10244" name="Picture 4" descr="http://www.alternativesfrance.com/crbst_Bonhomme-couv.gif?v=2as9y05knjx189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60648"/>
            <a:ext cx="18573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</a:pPr>
            <a:r>
              <a:rPr lang="fr-FR" dirty="0" smtClean="0"/>
              <a:t>Introduction</a:t>
            </a:r>
          </a:p>
          <a:p>
            <a:pPr marL="0">
              <a:spcBef>
                <a:spcPts val="0"/>
              </a:spcBef>
            </a:pPr>
            <a:endParaRPr lang="fr-FR" dirty="0" smtClean="0"/>
          </a:p>
          <a:p>
            <a:pPr marL="0">
              <a:spcBef>
                <a:spcPts val="0"/>
              </a:spcBef>
            </a:pPr>
            <a:r>
              <a:rPr lang="fr-FR" dirty="0" smtClean="0"/>
              <a:t>Le Cadre</a:t>
            </a: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 smtClean="0"/>
              <a:t>Présentation du sujet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Objectifs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Software 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Méthode de détection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Organisation temporelle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Risques et problèmes rencontrés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Travail </a:t>
            </a:r>
            <a:r>
              <a:rPr lang="fr-FR" dirty="0" smtClean="0"/>
              <a:t>accompli </a:t>
            </a:r>
            <a:r>
              <a:rPr lang="fr-FR" dirty="0" smtClean="0"/>
              <a:t>et résultats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Rétrospective</a:t>
            </a:r>
          </a:p>
          <a:p>
            <a:pPr marL="0">
              <a:spcBef>
                <a:spcPts val="0"/>
              </a:spcBef>
            </a:pP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 smtClean="0"/>
              <a:t>Conclusion et Questions</a:t>
            </a:r>
            <a:endParaRPr lang="fr-FR" dirty="0"/>
          </a:p>
        </p:txBody>
      </p:sp>
      <p:pic>
        <p:nvPicPr>
          <p:cNvPr id="4100" name="Picture 4" descr="http://newspaperread.info/wp-content/uploads/2015/06/pl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179514" cy="21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 cadre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/>
              <a:t>Projet en collaboration avec </a:t>
            </a:r>
            <a:r>
              <a:rPr lang="fr-FR" dirty="0" smtClean="0"/>
              <a:t>l’INRIA et EDF </a:t>
            </a:r>
            <a:r>
              <a:rPr lang="fr-FR" dirty="0" smtClean="0"/>
              <a:t>: modélisation CAO</a:t>
            </a:r>
            <a:endParaRPr lang="fr-F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b="1" u="sng" dirty="0" smtClean="0"/>
              <a:t>Responsables :</a:t>
            </a:r>
            <a:endParaRPr lang="fr-FR" b="1" u="sng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/>
              <a:t>Pablo </a:t>
            </a:r>
            <a:r>
              <a:rPr lang="fr-FR" dirty="0" err="1"/>
              <a:t>Coves</a:t>
            </a:r>
            <a:r>
              <a:rPr lang="fr-FR" dirty="0"/>
              <a:t> - INRIA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/>
              <a:t>Jean-Claude Léon - INRIA</a:t>
            </a:r>
            <a:endParaRPr lang="fr-FR" b="1" u="sng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b="1" u="sng" dirty="0" smtClean="0"/>
              <a:t>Tuteur 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Didier Morel - Staff </a:t>
            </a:r>
            <a:r>
              <a:rPr lang="fr-FR" dirty="0" err="1" smtClean="0"/>
              <a:t>Statistician</a:t>
            </a:r>
            <a:r>
              <a:rPr lang="fr-FR" dirty="0" smtClean="0"/>
              <a:t> </a:t>
            </a:r>
            <a:r>
              <a:rPr lang="fr-FR" dirty="0"/>
              <a:t>at BD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b="1" u="sng" dirty="0"/>
              <a:t>E</a:t>
            </a:r>
            <a:r>
              <a:rPr lang="fr-FR" b="1" u="sng" dirty="0" smtClean="0"/>
              <a:t>tudiants: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Henry Lefèvre – M2 GICAO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Aymeric </a:t>
            </a:r>
            <a:r>
              <a:rPr lang="fr-FR" dirty="0"/>
              <a:t>Seguret – M2 GICAO</a:t>
            </a:r>
          </a:p>
        </p:txBody>
      </p:sp>
      <p:sp>
        <p:nvSpPr>
          <p:cNvPr id="4" name="AutoShape 2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File:Becton Dickinson-ColorLogo.svg"/>
          <p:cNvSpPr>
            <a:spLocks noChangeAspect="1" noChangeArrowheads="1"/>
          </p:cNvSpPr>
          <p:nvPr/>
        </p:nvSpPr>
        <p:spPr bwMode="auto">
          <a:xfrm>
            <a:off x="155575" y="-457200"/>
            <a:ext cx="2524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http://www.lyonbiopole.com/eng/img/logo_adherent/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36" y="3789040"/>
            <a:ext cx="206719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chercheurs.lille.inria.fr/~gdujardi/pictures/INRIA-SCIENTIFIQUE-FR-CMJ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88" y="2284581"/>
            <a:ext cx="2355121" cy="10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nf352.forge.imag.fr/logoUFRIM2A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29200"/>
            <a:ext cx="118371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8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Contribution à la reconstruction d’assemblage CAO à partir de numérisation 3D laser.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Scans manuel réalisé par EDF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Nuages de points à « nettoyer »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2050" name="Picture 2" descr="http://www.3dcadbrowser.com/th/1/12/122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83" y="4643467"/>
            <a:ext cx="2383884" cy="17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Z:\Documents\M2-S1\Projet\Photos\IMG_0198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43467"/>
            <a:ext cx="2088232" cy="16149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èche droite 7"/>
          <p:cNvSpPr/>
          <p:nvPr/>
        </p:nvSpPr>
        <p:spPr>
          <a:xfrm>
            <a:off x="5898613" y="5154878"/>
            <a:ext cx="882439" cy="59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555776" y="5154877"/>
            <a:ext cx="882439" cy="59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Z:\Documents\M2-S1\Projet\Pour rapport\Sans_vShape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68" y="4408937"/>
            <a:ext cx="2304296" cy="20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6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b="1" u="sng" dirty="0" smtClean="0"/>
              <a:t>Objectif final </a:t>
            </a:r>
            <a:r>
              <a:rPr lang="fr-FR" b="1" u="sng" dirty="0"/>
              <a:t>:</a:t>
            </a:r>
            <a:r>
              <a:rPr lang="fr-FR" b="1" dirty="0" smtClean="0"/>
              <a:t> </a:t>
            </a:r>
            <a:r>
              <a:rPr lang="fr-FR" dirty="0" smtClean="0"/>
              <a:t>segmenter les nuages de points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  <p:pic>
        <p:nvPicPr>
          <p:cNvPr id="4" name="Picture 2" descr="http://pledgie.com/assets/campaigns/19052/medium/cc_logo_v2_qt.png?1358006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08" y="3933056"/>
            <a:ext cx="2381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8732" y="288494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err="1" smtClean="0"/>
              <a:t>Logicel</a:t>
            </a:r>
            <a:r>
              <a:rPr lang="fr-FR" sz="3200" b="1" u="sng" dirty="0" smtClean="0"/>
              <a:t> :</a:t>
            </a:r>
            <a:r>
              <a:rPr lang="fr-FR" sz="3200" b="1" dirty="0" smtClean="0"/>
              <a:t> </a:t>
            </a:r>
            <a:r>
              <a:rPr lang="fr-FR" sz="3200" dirty="0" err="1" smtClean="0"/>
              <a:t>CloudCompare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428732" y="2884945"/>
            <a:ext cx="83579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b="1" u="sng" dirty="0"/>
              <a:t>Sous objectifs :</a:t>
            </a:r>
          </a:p>
          <a:p>
            <a:r>
              <a:rPr lang="fr-FR" sz="3200" dirty="0"/>
              <a:t>Prise en main du sujet</a:t>
            </a:r>
          </a:p>
          <a:p>
            <a:r>
              <a:rPr lang="fr-FR" sz="3200" dirty="0"/>
              <a:t>Mise en place de l’environnement </a:t>
            </a:r>
          </a:p>
          <a:p>
            <a:r>
              <a:rPr lang="fr-FR" sz="3200" dirty="0"/>
              <a:t>Prise en main du logiciel</a:t>
            </a:r>
          </a:p>
          <a:p>
            <a:r>
              <a:rPr lang="fr-FR" sz="3200" dirty="0"/>
              <a:t>Création </a:t>
            </a:r>
            <a:r>
              <a:rPr lang="fr-FR" sz="3200" dirty="0" smtClean="0"/>
              <a:t>des protocoles </a:t>
            </a:r>
            <a:r>
              <a:rPr lang="fr-FR" sz="3200" dirty="0"/>
              <a:t>de détection </a:t>
            </a:r>
          </a:p>
          <a:p>
            <a:r>
              <a:rPr lang="fr-FR" sz="3200" dirty="0"/>
              <a:t>Ecriture </a:t>
            </a:r>
            <a:r>
              <a:rPr lang="fr-FR" sz="3200" dirty="0" smtClean="0"/>
              <a:t>des plugins</a:t>
            </a:r>
            <a:endParaRPr lang="fr-FR" sz="3200" dirty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CloudCompare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err="1"/>
              <a:t>CloudCompare</a:t>
            </a:r>
            <a:r>
              <a:rPr lang="fr-FR" dirty="0"/>
              <a:t> est un logiciel d'édition et de traitement de nuages de points 3D (ainsi que de maillages surfaciques triangulaires).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  <p:sp>
        <p:nvSpPr>
          <p:cNvPr id="4" name="AutoShape 2" descr="CloudCompareV2 screenshot smal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8" name="Picture 6" descr="http://allabttech.com/wp-content/uploads/2015/11/C-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64" y="3970982"/>
            <a:ext cx="172819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s://s2.graphiq.com/sites/default/files/1576/media/images/t2/_825728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https://s2.graphiq.com/sites/default/files/1576/media/images/t2/_825728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7</a:t>
            </a:fld>
            <a:endParaRPr lang="fr-FR" dirty="0"/>
          </a:p>
        </p:txBody>
      </p:sp>
      <p:pic>
        <p:nvPicPr>
          <p:cNvPr id="12" name="Image 11" descr="Z:\Documents\M2-S1\Projet\CloudCompare_exempl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334891"/>
            <a:ext cx="5479777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6328864" y="4974738"/>
            <a:ext cx="211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Plugin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72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8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Méthode de détection </a:t>
            </a:r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(0)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6" y="2674660"/>
            <a:ext cx="3929207" cy="403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08" y="2674660"/>
            <a:ext cx="3994261" cy="403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1520" y="1412776"/>
            <a:ext cx="864095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Détection de plan : Algorithme du Ransac</a:t>
            </a:r>
          </a:p>
          <a:p>
            <a:endParaRPr lang="fr-FR" sz="1200" dirty="0"/>
          </a:p>
          <a:p>
            <a:r>
              <a:rPr lang="fr-FR" sz="3200" dirty="0" smtClean="0"/>
              <a:t>Ajustement de droite par distance moindres carrés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439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9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Méthode de détection (1)</a:t>
            </a: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5385"/>
            <a:ext cx="7858781" cy="43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Z:\Documents\M2-S1\Projet\Photos\IMG_028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41" y="1844824"/>
            <a:ext cx="5446263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8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309</Words>
  <Application>Microsoft Office PowerPoint</Application>
  <PresentationFormat>Affichage à l'écran (4:3)</PresentationFormat>
  <Paragraphs>115</Paragraphs>
  <Slides>16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Segmentation de nuages de points : Développent de plugins</vt:lpstr>
      <vt:lpstr>Introduction</vt:lpstr>
      <vt:lpstr>Plan</vt:lpstr>
      <vt:lpstr>Le cadre</vt:lpstr>
      <vt:lpstr>Sujet</vt:lpstr>
      <vt:lpstr>Objectifs</vt:lpstr>
      <vt:lpstr>CloudCompare</vt:lpstr>
      <vt:lpstr>Méthode de détection (0)</vt:lpstr>
      <vt:lpstr>Méthode de détection (1)</vt:lpstr>
      <vt:lpstr>Méthode de détection (2)</vt:lpstr>
      <vt:lpstr>Organisation temporelle</vt:lpstr>
      <vt:lpstr>Risques et problèmes rencontrés</vt:lpstr>
      <vt:lpstr>Travail accomplis et résultats (1)</vt:lpstr>
      <vt:lpstr>Travail accomplis et résultats (2)</vt:lpstr>
      <vt:lpstr>Rétrospective</vt:lpstr>
      <vt:lpstr>Conclusion et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 Outils Infos</dc:title>
  <dc:creator>Mric</dc:creator>
  <cp:lastModifiedBy>Aymeric Seguret</cp:lastModifiedBy>
  <cp:revision>195</cp:revision>
  <dcterms:created xsi:type="dcterms:W3CDTF">2015-12-06T13:49:33Z</dcterms:created>
  <dcterms:modified xsi:type="dcterms:W3CDTF">2016-03-31T10:26:37Z</dcterms:modified>
</cp:coreProperties>
</file>