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4660"/>
  </p:normalViewPr>
  <p:slideViewPr>
    <p:cSldViewPr>
      <p:cViewPr varScale="1">
        <p:scale>
          <a:sx n="69" d="100"/>
          <a:sy n="69" d="100"/>
        </p:scale>
        <p:origin x="-15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60BAE4-898E-4A43-A411-C80109B6322F}" type="datetimeFigureOut">
              <a:rPr lang="en-US" smtClean="0"/>
              <a:t>11/29/2018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8ECEE86-F32E-40CE-AFBF-4E723E22A3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0BAE4-898E-4A43-A411-C80109B6322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0BAE4-898E-4A43-A411-C80109B6322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0BAE4-898E-4A43-A411-C80109B6322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60BAE4-898E-4A43-A411-C80109B6322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CEE86-F32E-40CE-AFBF-4E723E22A3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60BAE4-898E-4A43-A411-C80109B6322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60BAE4-898E-4A43-A411-C80109B6322F}"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60BAE4-898E-4A43-A411-C80109B6322F}" type="datetimeFigureOut">
              <a:rPr lang="en-US" smtClean="0"/>
              <a:t>11/29/2018</a:t>
            </a:fld>
            <a:endParaRPr lang="en-US"/>
          </a:p>
        </p:txBody>
      </p:sp>
      <p:sp>
        <p:nvSpPr>
          <p:cNvPr id="8" name="Slide Number Placeholder 7"/>
          <p:cNvSpPr>
            <a:spLocks noGrp="1"/>
          </p:cNvSpPr>
          <p:nvPr>
            <p:ph type="sldNum" sz="quarter" idx="11"/>
          </p:nvPr>
        </p:nvSpPr>
        <p:spPr/>
        <p:txBody>
          <a:bodyPr/>
          <a:lstStyle/>
          <a:p>
            <a:fld id="{A8ECEE86-F32E-40CE-AFBF-4E723E22A38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0BAE4-898E-4A43-A411-C80109B6322F}"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60BAE4-898E-4A43-A411-C80109B6322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8ECEE86-F32E-40CE-AFBF-4E723E22A3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660BAE4-898E-4A43-A411-C80109B6322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CEE86-F32E-40CE-AFBF-4E723E22A3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660BAE4-898E-4A43-A411-C80109B6322F}" type="datetimeFigureOut">
              <a:rPr lang="en-US" smtClean="0"/>
              <a:t>11/29/2018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8ECEE86-F32E-40CE-AFBF-4E723E22A38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terms.com/definition/html" TargetMode="External"/><Relationship Id="rId2" Type="http://schemas.openxmlformats.org/officeDocument/2006/relationships/hyperlink" Target="https://techterms.com/definition/webpage" TargetMode="External"/><Relationship Id="rId1" Type="http://schemas.openxmlformats.org/officeDocument/2006/relationships/slideLayout" Target="../slideLayouts/slideLayout2.xml"/><Relationship Id="rId5" Type="http://schemas.openxmlformats.org/officeDocument/2006/relationships/hyperlink" Target="https://techterms.com/definition/database" TargetMode="External"/><Relationship Id="rId4" Type="http://schemas.openxmlformats.org/officeDocument/2006/relationships/hyperlink" Target="https://techterms.com/definition/dynamicwebsi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orld_Wide_Web" TargetMode="External"/><Relationship Id="rId2" Type="http://schemas.openxmlformats.org/officeDocument/2006/relationships/hyperlink" Target="https://en.wikipedia.org/wiki/Markup_language"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_semantics" TargetMode="External"/><Relationship Id="rId5" Type="http://schemas.openxmlformats.org/officeDocument/2006/relationships/hyperlink" Target="https://en.wikipedia.org/wiki/Style_sheet_language" TargetMode="External"/><Relationship Id="rId4" Type="http://schemas.openxmlformats.org/officeDocument/2006/relationships/hyperlink" Target="https://en.wikipedia.org/wiki/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scintilla.org/" TargetMode="External"/><Relationship Id="rId2" Type="http://schemas.openxmlformats.org/officeDocument/2006/relationships/hyperlink" Target="http://www.gnu.org/copyleft/gpl.html" TargetMode="External"/><Relationship Id="rId1" Type="http://schemas.openxmlformats.org/officeDocument/2006/relationships/slideLayout" Target="../slideLayouts/slideLayout2.xml"/><Relationship Id="rId4" Type="http://schemas.openxmlformats.org/officeDocument/2006/relationships/hyperlink" Target="https://www.sublimetext.com/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4206240"/>
          </a:xfrm>
        </p:spPr>
        <p:txBody>
          <a:bodyPr>
            <a:normAutofit/>
          </a:bodyPr>
          <a:lstStyle/>
          <a:p>
            <a:pPr algn="ct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Algerian" pitchFamily="82" charset="0"/>
                <a:cs typeface="Times New Roman" pitchFamily="18" charset="0"/>
              </a:rPr>
              <a:t>Presented by :- </a:t>
            </a:r>
            <a:br>
              <a:rPr lang="en-US" sz="3200" dirty="0" smtClean="0">
                <a:latin typeface="Algerian" pitchFamily="82" charset="0"/>
                <a:cs typeface="Times New Roman" pitchFamily="18" charset="0"/>
              </a:rPr>
            </a:br>
            <a:r>
              <a:rPr lang="en-US" sz="3200" dirty="0" smtClean="0">
                <a:latin typeface="Algerian" pitchFamily="82" charset="0"/>
                <a:cs typeface="Times New Roman" pitchFamily="18" charset="0"/>
              </a:rPr>
              <a:t/>
            </a:r>
            <a:br>
              <a:rPr lang="en-US" sz="3200" dirty="0" smtClean="0">
                <a:latin typeface="Algerian" pitchFamily="82" charset="0"/>
                <a:cs typeface="Times New Roman" pitchFamily="18" charset="0"/>
              </a:rPr>
            </a:br>
            <a:r>
              <a:rPr lang="en-US" sz="3200" dirty="0" err="1" smtClean="0">
                <a:solidFill>
                  <a:srgbClr val="92D050"/>
                </a:solidFill>
                <a:latin typeface="Algerian" pitchFamily="82" charset="0"/>
                <a:cs typeface="Times New Roman" pitchFamily="18" charset="0"/>
              </a:rPr>
              <a:t>kaushalendra</a:t>
            </a:r>
            <a:r>
              <a:rPr lang="en-US" sz="3200" dirty="0" smtClean="0">
                <a:solidFill>
                  <a:srgbClr val="92D050"/>
                </a:solidFill>
                <a:latin typeface="Algerian" pitchFamily="82" charset="0"/>
                <a:cs typeface="Times New Roman" pitchFamily="18" charset="0"/>
              </a:rPr>
              <a:t>  </a:t>
            </a:r>
            <a:r>
              <a:rPr lang="en-US" sz="3200" dirty="0" err="1" smtClean="0">
                <a:solidFill>
                  <a:srgbClr val="92D050"/>
                </a:solidFill>
                <a:latin typeface="Algerian" pitchFamily="82" charset="0"/>
                <a:cs typeface="Times New Roman" pitchFamily="18" charset="0"/>
              </a:rPr>
              <a:t>singh</a:t>
            </a:r>
            <a:r>
              <a:rPr lang="en-US" sz="3200" dirty="0" smtClean="0">
                <a:solidFill>
                  <a:srgbClr val="92D050"/>
                </a:solidFill>
                <a:latin typeface="Algerian" pitchFamily="82" charset="0"/>
                <a:cs typeface="Times New Roman" pitchFamily="18" charset="0"/>
              </a:rPr>
              <a:t/>
            </a:r>
            <a:br>
              <a:rPr lang="en-US" sz="3200" dirty="0" smtClean="0">
                <a:solidFill>
                  <a:srgbClr val="92D050"/>
                </a:solidFill>
                <a:latin typeface="Algerian" pitchFamily="82" charset="0"/>
                <a:cs typeface="Times New Roman" pitchFamily="18" charset="0"/>
              </a:rPr>
            </a:br>
            <a:r>
              <a:rPr lang="en-US" sz="3600" dirty="0" smtClean="0">
                <a:latin typeface="Algerian" pitchFamily="82" charset="0"/>
                <a:cs typeface="Times New Roman" pitchFamily="18" charset="0"/>
              </a:rPr>
              <a:t/>
            </a:r>
            <a:br>
              <a:rPr lang="en-US" sz="3600" dirty="0" smtClean="0">
                <a:latin typeface="Algerian" pitchFamily="82" charset="0"/>
                <a:cs typeface="Times New Roman" pitchFamily="18" charset="0"/>
              </a:rPr>
            </a:br>
            <a:r>
              <a:rPr lang="en-US" sz="2800" dirty="0" smtClean="0">
                <a:solidFill>
                  <a:srgbClr val="FF0000"/>
                </a:solidFill>
                <a:latin typeface="Algerian" pitchFamily="82" charset="0"/>
                <a:cs typeface="Times New Roman" pitchFamily="18" charset="0"/>
              </a:rPr>
              <a:t>B.sc(it)</a:t>
            </a:r>
            <a:r>
              <a:rPr lang="en-US" sz="3600" dirty="0" smtClean="0">
                <a:latin typeface="Algerian" pitchFamily="82" charset="0"/>
                <a:cs typeface="Times New Roman" pitchFamily="18" charset="0"/>
              </a:rPr>
              <a:t/>
            </a:r>
            <a:br>
              <a:rPr lang="en-US" sz="3600" dirty="0" smtClean="0">
                <a:latin typeface="Algerian" pitchFamily="82" charset="0"/>
                <a:cs typeface="Times New Roman" pitchFamily="18" charset="0"/>
              </a:rPr>
            </a:br>
            <a:r>
              <a:rPr lang="en-US" sz="3600" dirty="0">
                <a:latin typeface="Algerian" pitchFamily="82" charset="0"/>
                <a:cs typeface="Times New Roman" pitchFamily="18" charset="0"/>
              </a:rPr>
              <a:t/>
            </a:r>
            <a:br>
              <a:rPr lang="en-US" sz="3600" dirty="0">
                <a:latin typeface="Algerian" pitchFamily="82" charset="0"/>
                <a:cs typeface="Times New Roman" pitchFamily="18" charset="0"/>
              </a:rPr>
            </a:br>
            <a:r>
              <a:rPr lang="en-US" sz="2800" dirty="0" smtClean="0">
                <a:latin typeface="Algerian" pitchFamily="82" charset="0"/>
                <a:cs typeface="Times New Roman" pitchFamily="18" charset="0"/>
              </a:rPr>
              <a:t>topic :- Static website </a:t>
            </a:r>
            <a:endParaRPr lang="en-US" sz="2800" dirty="0">
              <a:latin typeface="Algerian" pitchFamily="82" charset="0"/>
              <a:cs typeface="Times New Roman" pitchFamily="18" charset="0"/>
            </a:endParaRPr>
          </a:p>
        </p:txBody>
      </p:sp>
      <p:sp>
        <p:nvSpPr>
          <p:cNvPr id="3" name="Subtitle 2"/>
          <p:cNvSpPr>
            <a:spLocks noGrp="1"/>
          </p:cNvSpPr>
          <p:nvPr>
            <p:ph type="subTitle" idx="1"/>
          </p:nvPr>
        </p:nvSpPr>
        <p:spPr>
          <a:xfrm>
            <a:off x="0" y="0"/>
            <a:ext cx="9144000" cy="1981200"/>
          </a:xfrm>
        </p:spPr>
        <p:txBody>
          <a:bodyPr>
            <a:noAutofit/>
          </a:bodyPr>
          <a:lstStyle/>
          <a:p>
            <a:pPr algn="ctr"/>
            <a:r>
              <a:rPr lang="en-US" sz="4800" b="1" dirty="0" smtClean="0">
                <a:latin typeface="Times New Roman" pitchFamily="18" charset="0"/>
                <a:cs typeface="Times New Roman" pitchFamily="18" charset="0"/>
              </a:rPr>
              <a:t>BBAU SATELLITE CAMPUS </a:t>
            </a:r>
          </a:p>
          <a:p>
            <a:pPr algn="ctr"/>
            <a:endParaRPr lang="en-US" sz="3200" b="1"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TIKARMAFI,AMETHI 227413</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57551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5592762"/>
          </a:xfrm>
        </p:spPr>
        <p:txBody>
          <a:bodyPr>
            <a:normAutofit/>
          </a:bodyPr>
          <a:lstStyle/>
          <a:p>
            <a:pPr algn="ctr"/>
            <a:r>
              <a:rPr lang="en-US" sz="8800" b="1" dirty="0" smtClean="0">
                <a:latin typeface="Times New Roman" pitchFamily="18" charset="0"/>
                <a:cs typeface="Times New Roman" pitchFamily="18" charset="0"/>
              </a:rPr>
              <a:t>Thank You</a:t>
            </a:r>
            <a:endParaRPr lang="en-US" sz="8800" b="1" dirty="0">
              <a:latin typeface="Times New Roman" pitchFamily="18" charset="0"/>
              <a:cs typeface="Times New Roman" pitchFamily="18" charset="0"/>
            </a:endParaRPr>
          </a:p>
        </p:txBody>
      </p:sp>
    </p:spTree>
    <p:extLst>
      <p:ext uri="{BB962C8B-B14F-4D97-AF65-F5344CB8AC3E}">
        <p14:creationId xmlns:p14="http://schemas.microsoft.com/office/powerpoint/2010/main" val="372463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9144000" cy="4572000"/>
          </a:xfrm>
        </p:spPr>
        <p:style>
          <a:lnRef idx="1">
            <a:schemeClr val="accent4"/>
          </a:lnRef>
          <a:fillRef idx="2">
            <a:schemeClr val="accent4"/>
          </a:fillRef>
          <a:effectRef idx="1">
            <a:schemeClr val="accent4"/>
          </a:effectRef>
          <a:fontRef idx="minor">
            <a:schemeClr val="dk1"/>
          </a:fontRef>
        </p:style>
        <p:txBody>
          <a:bodyPr/>
          <a:lstStyle/>
          <a:p>
            <a:pPr algn="ctr"/>
            <a:r>
              <a:rPr lang="en-US" b="1" dirty="0" smtClean="0">
                <a:latin typeface="Algerian" pitchFamily="82" charset="0"/>
              </a:rPr>
              <a:t>Welcome </a:t>
            </a:r>
            <a:br>
              <a:rPr lang="en-US" b="1" dirty="0" smtClean="0">
                <a:latin typeface="Algerian" pitchFamily="82" charset="0"/>
              </a:rPr>
            </a:br>
            <a:r>
              <a:rPr lang="en-US" b="1" dirty="0" smtClean="0">
                <a:latin typeface="Algerian" pitchFamily="82" charset="0"/>
              </a:rPr>
              <a:t>To My</a:t>
            </a:r>
            <a:br>
              <a:rPr lang="en-US" b="1" dirty="0" smtClean="0">
                <a:latin typeface="Algerian" pitchFamily="82" charset="0"/>
              </a:rPr>
            </a:br>
            <a:r>
              <a:rPr lang="en-US" b="1" dirty="0" smtClean="0">
                <a:latin typeface="Algerian" pitchFamily="82" charset="0"/>
              </a:rPr>
              <a:t> Presentation </a:t>
            </a:r>
            <a:endParaRPr lang="en-US" b="1" dirty="0">
              <a:latin typeface="Algerian" pitchFamily="82" charset="0"/>
            </a:endParaRPr>
          </a:p>
        </p:txBody>
      </p:sp>
    </p:spTree>
    <p:extLst>
      <p:ext uri="{BB962C8B-B14F-4D97-AF65-F5344CB8AC3E}">
        <p14:creationId xmlns:p14="http://schemas.microsoft.com/office/powerpoint/2010/main" val="367564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smtClean="0">
                <a:latin typeface="Times New Roman" pitchFamily="18" charset="0"/>
                <a:cs typeface="Times New Roman" pitchFamily="18" charset="0"/>
              </a:rPr>
              <a:t>Introduction Static </a:t>
            </a:r>
            <a:r>
              <a:rPr lang="en-US" b="1" dirty="0">
                <a:latin typeface="Times New Roman" pitchFamily="18" charset="0"/>
                <a:cs typeface="Times New Roman" pitchFamily="18" charset="0"/>
              </a:rPr>
              <a:t>W</a:t>
            </a:r>
            <a:r>
              <a:rPr lang="en-US" b="1" dirty="0" smtClean="0">
                <a:latin typeface="Times New Roman" pitchFamily="18" charset="0"/>
                <a:cs typeface="Times New Roman" pitchFamily="18" charset="0"/>
              </a:rPr>
              <a:t>ebsite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lstStyle/>
          <a:p>
            <a:r>
              <a:rPr lang="en-US" dirty="0" smtClean="0"/>
              <a:t>A </a:t>
            </a:r>
            <a:r>
              <a:rPr lang="en-US" dirty="0"/>
              <a:t>static website contains </a:t>
            </a:r>
            <a:r>
              <a:rPr lang="en-US" dirty="0">
                <a:hlinkClick r:id="rId2"/>
              </a:rPr>
              <a:t>Web pages</a:t>
            </a:r>
            <a:r>
              <a:rPr lang="en-US" dirty="0"/>
              <a:t> with fixed content. Each page is coded in </a:t>
            </a:r>
            <a:r>
              <a:rPr lang="en-US" dirty="0" smtClean="0">
                <a:hlinkClick r:id="rId3"/>
              </a:rPr>
              <a:t>HTML</a:t>
            </a:r>
            <a:r>
              <a:rPr lang="en-US" dirty="0" smtClean="0"/>
              <a:t> and </a:t>
            </a:r>
            <a:r>
              <a:rPr lang="en-US" dirty="0"/>
              <a:t>displays the same information to every visitor. Static sites are the most basic type of website and are the easiest to create. Unlike </a:t>
            </a:r>
            <a:r>
              <a:rPr lang="en-US" dirty="0">
                <a:hlinkClick r:id="rId4"/>
              </a:rPr>
              <a:t>dynamic websites</a:t>
            </a:r>
            <a:r>
              <a:rPr lang="en-US" dirty="0"/>
              <a:t>, they do not require any Web programming or </a:t>
            </a:r>
            <a:r>
              <a:rPr lang="en-US" dirty="0">
                <a:hlinkClick r:id="rId5"/>
              </a:rPr>
              <a:t>database</a:t>
            </a:r>
            <a:r>
              <a:rPr lang="en-US" dirty="0"/>
              <a:t> design. A static site can be built by simply creating a few HTML pages and publishing them to a Web server.</a:t>
            </a:r>
          </a:p>
          <a:p>
            <a:endParaRPr lang="en-US" dirty="0"/>
          </a:p>
        </p:txBody>
      </p:sp>
    </p:spTree>
    <p:extLst>
      <p:ext uri="{BB962C8B-B14F-4D97-AF65-F5344CB8AC3E}">
        <p14:creationId xmlns:p14="http://schemas.microsoft.com/office/powerpoint/2010/main" val="426419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1">
            <a:schemeClr val="dk1"/>
          </a:lnRef>
          <a:fillRef idx="2">
            <a:schemeClr val="dk1"/>
          </a:fillRef>
          <a:effectRef idx="1">
            <a:schemeClr val="dk1"/>
          </a:effectRef>
          <a:fontRef idx="minor">
            <a:schemeClr val="dk1"/>
          </a:fontRef>
        </p:style>
        <p:txBody>
          <a:bodyPr/>
          <a:lstStyle/>
          <a:p>
            <a:pPr algn="ctr"/>
            <a:r>
              <a:rPr lang="en-US" dirty="0" smtClean="0"/>
              <a:t> </a:t>
            </a:r>
            <a:r>
              <a:rPr lang="en-US" b="1" dirty="0" smtClean="0">
                <a:latin typeface="Times New Roman" pitchFamily="18" charset="0"/>
                <a:cs typeface="Times New Roman" pitchFamily="18" charset="0"/>
              </a:rPr>
              <a:t>Technologies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lstStyle/>
          <a:p>
            <a:endParaRPr lang="en-US" sz="3600" dirty="0" smtClean="0"/>
          </a:p>
          <a:p>
            <a:r>
              <a:rPr lang="en-US" sz="3600" dirty="0" smtClean="0"/>
              <a:t>HTML5</a:t>
            </a:r>
          </a:p>
          <a:p>
            <a:r>
              <a:rPr lang="en-US" sz="3600" dirty="0" smtClean="0"/>
              <a:t>CSS</a:t>
            </a:r>
          </a:p>
          <a:p>
            <a:r>
              <a:rPr lang="en-US" sz="3600" dirty="0" smtClean="0"/>
              <a:t>JavaScript </a:t>
            </a:r>
          </a:p>
          <a:p>
            <a:r>
              <a:rPr lang="en-US" sz="3600" dirty="0" smtClean="0"/>
              <a:t>Bootstrap</a:t>
            </a:r>
          </a:p>
          <a:p>
            <a:endParaRPr lang="en-US" dirty="0"/>
          </a:p>
        </p:txBody>
      </p:sp>
    </p:spTree>
    <p:extLst>
      <p:ext uri="{BB962C8B-B14F-4D97-AF65-F5344CB8AC3E}">
        <p14:creationId xmlns:p14="http://schemas.microsoft.com/office/powerpoint/2010/main" val="245611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4"/>
          </a:lnRef>
          <a:fillRef idx="3">
            <a:schemeClr val="accent4"/>
          </a:fillRef>
          <a:effectRef idx="3">
            <a:schemeClr val="accent4"/>
          </a:effectRef>
          <a:fontRef idx="minor">
            <a:schemeClr val="lt1"/>
          </a:fontRef>
        </p:style>
        <p:txBody>
          <a:bodyPr/>
          <a:lstStyle/>
          <a:p>
            <a:pPr algn="ctr"/>
            <a:r>
              <a:rPr lang="en-US" b="1" dirty="0" smtClean="0">
                <a:latin typeface="Times New Roman" pitchFamily="18" charset="0"/>
                <a:cs typeface="Times New Roman" pitchFamily="18" charset="0"/>
              </a:rPr>
              <a:t>Tools</a:t>
            </a:r>
            <a:r>
              <a:rPr lang="en-US" dirty="0" smtClean="0"/>
              <a:t> </a:t>
            </a:r>
            <a:endParaRPr lang="en-US" dirty="0"/>
          </a:p>
        </p:txBody>
      </p:sp>
      <p:sp>
        <p:nvSpPr>
          <p:cNvPr id="3" name="Content Placeholder 2"/>
          <p:cNvSpPr>
            <a:spLocks noGrp="1"/>
          </p:cNvSpPr>
          <p:nvPr>
            <p:ph idx="1"/>
          </p:nvPr>
        </p:nvSpPr>
        <p:spPr>
          <a:xfrm>
            <a:off x="0" y="1600200"/>
            <a:ext cx="9144000" cy="5257800"/>
          </a:xfrm>
        </p:spPr>
        <p:txBody>
          <a:bodyPr/>
          <a:lstStyle/>
          <a:p>
            <a:endParaRPr lang="en-US" dirty="0" smtClean="0"/>
          </a:p>
          <a:p>
            <a:endParaRPr lang="en-US" dirty="0" smtClean="0"/>
          </a:p>
          <a:p>
            <a:r>
              <a:rPr lang="en-US" dirty="0" smtClean="0"/>
              <a:t>Notepad++</a:t>
            </a:r>
          </a:p>
          <a:p>
            <a:r>
              <a:rPr lang="en-US" dirty="0" smtClean="0"/>
              <a:t>Sublime- text</a:t>
            </a:r>
          </a:p>
          <a:p>
            <a:r>
              <a:rPr lang="en-US" dirty="0" smtClean="0"/>
              <a:t>Google-Chrome</a:t>
            </a:r>
          </a:p>
          <a:p>
            <a:endParaRPr lang="en-US" dirty="0"/>
          </a:p>
        </p:txBody>
      </p:sp>
    </p:spTree>
    <p:extLst>
      <p:ext uri="{BB962C8B-B14F-4D97-AF65-F5344CB8AC3E}">
        <p14:creationId xmlns:p14="http://schemas.microsoft.com/office/powerpoint/2010/main" val="160757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6"/>
          </a:lnRef>
          <a:fillRef idx="3">
            <a:schemeClr val="accent6"/>
          </a:fillRef>
          <a:effectRef idx="3">
            <a:schemeClr val="accent6"/>
          </a:effectRef>
          <a:fontRef idx="minor">
            <a:schemeClr val="lt1"/>
          </a:fontRef>
        </p:style>
        <p:txBody>
          <a:bodyPr/>
          <a:lstStyle/>
          <a:p>
            <a:pPr algn="ctr"/>
            <a:r>
              <a:rPr lang="en-US" b="1" dirty="0" smtClean="0">
                <a:latin typeface="Times New Roman" pitchFamily="18" charset="0"/>
                <a:cs typeface="Times New Roman" pitchFamily="18" charset="0"/>
              </a:rPr>
              <a:t>HTML 5 and CSS 3</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a:bodyPr>
          <a:lstStyle/>
          <a:p>
            <a:r>
              <a:rPr lang="en-US" sz="2000" b="1" u="sng" dirty="0" smtClean="0">
                <a:latin typeface="Times New Roman" pitchFamily="18" charset="0"/>
                <a:cs typeface="Times New Roman" pitchFamily="18" charset="0"/>
              </a:rPr>
              <a:t>HTML 5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Hypertext </a:t>
            </a:r>
            <a:r>
              <a:rPr lang="en-US" sz="2000" dirty="0">
                <a:latin typeface="Times New Roman" pitchFamily="18" charset="0"/>
                <a:cs typeface="Times New Roman" pitchFamily="18" charset="0"/>
              </a:rPr>
              <a:t>Markup Language, a standardized system for tagging text files to achieve font, color, graphic, and hyperlink effects on World Wide Web pages. It is a </a:t>
            </a:r>
            <a:r>
              <a:rPr lang="en-US" sz="2000" dirty="0">
                <a:latin typeface="Times New Roman" pitchFamily="18" charset="0"/>
                <a:cs typeface="Times New Roman" pitchFamily="18" charset="0"/>
                <a:hlinkClick r:id="rId2"/>
              </a:rPr>
              <a:t>markup language</a:t>
            </a:r>
            <a:r>
              <a:rPr lang="en-US" sz="2000" dirty="0">
                <a:latin typeface="Times New Roman" pitchFamily="18" charset="0"/>
                <a:cs typeface="Times New Roman" pitchFamily="18" charset="0"/>
              </a:rPr>
              <a:t> used for structuring and presenting content on the </a:t>
            </a:r>
            <a:r>
              <a:rPr lang="en-US" sz="2000" dirty="0">
                <a:latin typeface="Times New Roman" pitchFamily="18" charset="0"/>
                <a:cs typeface="Times New Roman" pitchFamily="18" charset="0"/>
                <a:hlinkClick r:id="rId3"/>
              </a:rPr>
              <a:t>World Wide Web</a:t>
            </a:r>
            <a:r>
              <a:rPr lang="en-US" sz="2000" dirty="0">
                <a:latin typeface="Times New Roman" pitchFamily="18" charset="0"/>
                <a:cs typeface="Times New Roman" pitchFamily="18" charset="0"/>
              </a:rPr>
              <a:t>. It is the fifth and current version of the </a:t>
            </a:r>
            <a:r>
              <a:rPr lang="en-US" sz="2000" dirty="0">
                <a:latin typeface="Times New Roman" pitchFamily="18" charset="0"/>
                <a:cs typeface="Times New Roman" pitchFamily="18" charset="0"/>
                <a:hlinkClick r:id="rId4"/>
              </a:rPr>
              <a:t>HTML</a:t>
            </a:r>
            <a:r>
              <a:rPr lang="en-US" sz="2000" dirty="0">
                <a:latin typeface="Times New Roman" pitchFamily="18" charset="0"/>
                <a:cs typeface="Times New Roman" pitchFamily="18" charset="0"/>
              </a:rPr>
              <a:t> standard</a:t>
            </a:r>
            <a:r>
              <a:rPr lang="en-US" sz="2000" dirty="0" smtClean="0">
                <a:latin typeface="Times New Roman" pitchFamily="18" charset="0"/>
                <a:cs typeface="Times New Roman" pitchFamily="18" charset="0"/>
              </a:rPr>
              <a:t>.</a:t>
            </a:r>
          </a:p>
          <a:p>
            <a:endParaRPr lang="en-US" sz="2000" b="1" u="sng" dirty="0" smtClean="0">
              <a:latin typeface="Times New Roman" pitchFamily="18" charset="0"/>
              <a:cs typeface="Times New Roman" pitchFamily="18" charset="0"/>
            </a:endParaRPr>
          </a:p>
          <a:p>
            <a:r>
              <a:rPr lang="en-US" sz="2000" b="1" u="sng" dirty="0" smtClean="0">
                <a:latin typeface="Times New Roman" pitchFamily="18" charset="0"/>
                <a:cs typeface="Times New Roman" pitchFamily="18" charset="0"/>
              </a:rPr>
              <a:t>CSS 3:-</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third and current version of the CSS. With added features.</a:t>
            </a:r>
          </a:p>
          <a:p>
            <a:r>
              <a:rPr lang="en-US" sz="2000" b="1" dirty="0">
                <a:latin typeface="Times New Roman" pitchFamily="18" charset="0"/>
                <a:cs typeface="Times New Roman" pitchFamily="18" charset="0"/>
              </a:rPr>
              <a:t>Cascading Style Sheets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CSS</a:t>
            </a:r>
            <a:r>
              <a:rPr lang="en-US" sz="2000" dirty="0">
                <a:latin typeface="Times New Roman" pitchFamily="18" charset="0"/>
                <a:cs typeface="Times New Roman" pitchFamily="18" charset="0"/>
              </a:rPr>
              <a:t>) is a </a:t>
            </a:r>
            <a:r>
              <a:rPr lang="en-US" sz="2000" dirty="0">
                <a:latin typeface="Times New Roman" pitchFamily="18" charset="0"/>
                <a:cs typeface="Times New Roman" pitchFamily="18" charset="0"/>
                <a:hlinkClick r:id="rId5"/>
              </a:rPr>
              <a:t>style sheet language</a:t>
            </a:r>
            <a:r>
              <a:rPr lang="en-US" sz="2000" dirty="0">
                <a:latin typeface="Times New Roman" pitchFamily="18" charset="0"/>
                <a:cs typeface="Times New Roman" pitchFamily="18" charset="0"/>
              </a:rPr>
              <a:t> used for describing the </a:t>
            </a:r>
            <a:r>
              <a:rPr lang="en-US" sz="2000" dirty="0">
                <a:latin typeface="Times New Roman" pitchFamily="18" charset="0"/>
                <a:cs typeface="Times New Roman" pitchFamily="18" charset="0"/>
                <a:hlinkClick r:id="rId6"/>
              </a:rPr>
              <a:t>presentation</a:t>
            </a:r>
            <a:r>
              <a:rPr lang="en-US" sz="2000" dirty="0">
                <a:latin typeface="Times New Roman" pitchFamily="18" charset="0"/>
                <a:cs typeface="Times New Roman" pitchFamily="18" charset="0"/>
              </a:rPr>
              <a:t> of a document written in a </a:t>
            </a:r>
            <a:r>
              <a:rPr lang="en-US" sz="2000" dirty="0">
                <a:latin typeface="Times New Roman" pitchFamily="18" charset="0"/>
                <a:cs typeface="Times New Roman" pitchFamily="18" charset="0"/>
                <a:hlinkClick r:id="rId2"/>
              </a:rPr>
              <a:t>markup language</a:t>
            </a:r>
            <a:r>
              <a:rPr lang="en-US" sz="2000" dirty="0" smtClean="0">
                <a:latin typeface="Times New Roman" pitchFamily="18" charset="0"/>
                <a:cs typeface="Times New Roman" pitchFamily="18" charset="0"/>
              </a:rPr>
              <a:t>.</a:t>
            </a:r>
          </a:p>
          <a:p>
            <a:endParaRPr lang="en-US" sz="2000" b="1" u="sng" dirty="0" smtClean="0">
              <a:latin typeface="Times New Roman" pitchFamily="18" charset="0"/>
              <a:cs typeface="Times New Roman" pitchFamily="18" charset="0"/>
            </a:endParaRPr>
          </a:p>
          <a:p>
            <a:pPr marL="36576" indent="0">
              <a:buNone/>
            </a:pPr>
            <a:r>
              <a:rPr lang="en-US" sz="2000" b="1" u="sng" dirty="0" smtClean="0">
                <a:latin typeface="Times New Roman" pitchFamily="18" charset="0"/>
                <a:cs typeface="Times New Roman" pitchFamily="18" charset="0"/>
              </a:rPr>
              <a:t>JavaScript :-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JavaScript </a:t>
            </a:r>
            <a:r>
              <a:rPr lang="en-US" sz="2000" dirty="0">
                <a:latin typeface="Times New Roman" pitchFamily="18" charset="0"/>
                <a:cs typeface="Times New Roman" pitchFamily="18" charset="0"/>
              </a:rPr>
              <a:t>is the </a:t>
            </a:r>
            <a:r>
              <a:rPr lang="en-US" sz="2000" b="1" dirty="0">
                <a:latin typeface="Times New Roman" pitchFamily="18" charset="0"/>
                <a:cs typeface="Times New Roman" pitchFamily="18" charset="0"/>
              </a:rPr>
              <a:t>Programming Language</a:t>
            </a:r>
            <a:r>
              <a:rPr lang="en-US" sz="2000" dirty="0">
                <a:latin typeface="Times New Roman" pitchFamily="18" charset="0"/>
                <a:cs typeface="Times New Roman" pitchFamily="18" charset="0"/>
              </a:rPr>
              <a:t> for the </a:t>
            </a:r>
            <a:r>
              <a:rPr lang="en-US" sz="2000" dirty="0" smtClean="0">
                <a:latin typeface="Times New Roman" pitchFamily="18" charset="0"/>
                <a:cs typeface="Times New Roman" pitchFamily="18" charset="0"/>
              </a:rPr>
              <a:t>Web.</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can update and change both </a:t>
            </a:r>
            <a:r>
              <a:rPr lang="en-US" sz="2000" b="1" dirty="0">
                <a:latin typeface="Times New Roman" pitchFamily="18" charset="0"/>
                <a:cs typeface="Times New Roman" pitchFamily="18" charset="0"/>
              </a:rPr>
              <a:t>HTML</a:t>
            </a:r>
            <a:r>
              <a:rPr lang="en-US" sz="2000" dirty="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CSS.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can </a:t>
            </a:r>
            <a:r>
              <a:rPr lang="en-US" sz="2000" b="1" dirty="0">
                <a:latin typeface="Times New Roman" pitchFamily="18" charset="0"/>
                <a:cs typeface="Times New Roman" pitchFamily="18" charset="0"/>
              </a:rPr>
              <a:t>calculate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manipulate</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validate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data.</a:t>
            </a:r>
            <a:endParaRPr lang="en-US" sz="2000" dirty="0">
              <a:latin typeface="Times New Roman" pitchFamily="18" charset="0"/>
              <a:cs typeface="Times New Roman" pitchFamily="18" charset="0"/>
            </a:endParaRPr>
          </a:p>
          <a:p>
            <a:endParaRPr lang="en-US" sz="2000" dirty="0"/>
          </a:p>
          <a:p>
            <a:endParaRPr lang="en-US" sz="2000" dirty="0"/>
          </a:p>
        </p:txBody>
      </p:sp>
    </p:spTree>
    <p:extLst>
      <p:ext uri="{BB962C8B-B14F-4D97-AF65-F5344CB8AC3E}">
        <p14:creationId xmlns:p14="http://schemas.microsoft.com/office/powerpoint/2010/main" val="74891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0">
            <a:schemeClr val="accent1"/>
          </a:lnRef>
          <a:fillRef idx="3">
            <a:schemeClr val="accent1"/>
          </a:fillRef>
          <a:effectRef idx="3">
            <a:schemeClr val="accent1"/>
          </a:effectRef>
          <a:fontRef idx="minor">
            <a:schemeClr val="lt1"/>
          </a:fontRef>
        </p:style>
        <p:txBody>
          <a:bodyPr/>
          <a:lstStyle/>
          <a:p>
            <a:pPr algn="ctr"/>
            <a:r>
              <a:rPr lang="en-US" b="1" dirty="0" smtClean="0">
                <a:solidFill>
                  <a:schemeClr val="bg2"/>
                </a:solidFill>
                <a:latin typeface="Times New Roman" pitchFamily="18" charset="0"/>
                <a:cs typeface="Times New Roman" pitchFamily="18" charset="0"/>
              </a:rPr>
              <a:t>Notepad++,Sublime-Text</a:t>
            </a:r>
            <a:endParaRPr lang="en-US" b="1" dirty="0">
              <a:solidFill>
                <a:schemeClr val="bg2"/>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sz="1900" b="1" dirty="0">
                <a:latin typeface="Times New Roman" pitchFamily="18" charset="0"/>
                <a:cs typeface="Times New Roman" pitchFamily="18" charset="0"/>
              </a:rPr>
              <a:t>Notepad++ is a free (as in "free speech" and also as in "free beer") source code editor and Notepad replacement that supports several languages. Running in the MS Windows environment, its use is governed by </a:t>
            </a:r>
            <a:r>
              <a:rPr lang="en-US" sz="1900" b="1" dirty="0">
                <a:latin typeface="Times New Roman" pitchFamily="18" charset="0"/>
                <a:cs typeface="Times New Roman" pitchFamily="18" charset="0"/>
                <a:hlinkClick r:id="rId2"/>
              </a:rPr>
              <a:t>GPL</a:t>
            </a:r>
            <a:r>
              <a:rPr lang="en-US" sz="1900" b="1" dirty="0">
                <a:latin typeface="Times New Roman" pitchFamily="18" charset="0"/>
                <a:cs typeface="Times New Roman" pitchFamily="18" charset="0"/>
              </a:rPr>
              <a:t> License.</a:t>
            </a:r>
          </a:p>
          <a:p>
            <a:r>
              <a:rPr lang="en-US" sz="1900" b="1" dirty="0">
                <a:latin typeface="Times New Roman" pitchFamily="18" charset="0"/>
                <a:cs typeface="Times New Roman" pitchFamily="18" charset="0"/>
              </a:rPr>
              <a:t>Based on the powerful editing component </a:t>
            </a:r>
            <a:r>
              <a:rPr lang="en-US" sz="1900" b="1" dirty="0">
                <a:latin typeface="Times New Roman" pitchFamily="18" charset="0"/>
                <a:cs typeface="Times New Roman" pitchFamily="18" charset="0"/>
                <a:hlinkClick r:id="rId3"/>
              </a:rPr>
              <a:t>Scintilla</a:t>
            </a:r>
            <a:r>
              <a:rPr lang="en-US" sz="1900" b="1" dirty="0">
                <a:latin typeface="Times New Roman" pitchFamily="18" charset="0"/>
                <a:cs typeface="Times New Roman" pitchFamily="18" charset="0"/>
              </a:rPr>
              <a:t>, Notepad++ is written in C++ and uses pure Win32 API and STL which ensures a higher execution speed and smaller program size. By optimizing as many routines as possible without losing user friendliness, Notepad++ is trying to reduce the world carbon dioxide emissions. When using less CPU power, the PC can throttle down and reduce power consumption, resulting in a greener environment.</a:t>
            </a:r>
            <a:r>
              <a:rPr lang="en-US" sz="3500" b="1" dirty="0">
                <a:latin typeface="Times New Roman" pitchFamily="18" charset="0"/>
                <a:cs typeface="Times New Roman" pitchFamily="18" charset="0"/>
              </a:rPr>
              <a:t/>
            </a:r>
            <a:br>
              <a:rPr lang="en-US" sz="3500" b="1" dirty="0">
                <a:latin typeface="Times New Roman" pitchFamily="18" charset="0"/>
                <a:cs typeface="Times New Roman" pitchFamily="18" charset="0"/>
              </a:rPr>
            </a:br>
            <a:r>
              <a:rPr lang="en-US" sz="3500" b="1" dirty="0">
                <a:latin typeface="Times New Roman" pitchFamily="18" charset="0"/>
                <a:cs typeface="Times New Roman" pitchFamily="18" charset="0"/>
              </a:rPr>
              <a:t> </a:t>
            </a:r>
          </a:p>
          <a:p>
            <a:r>
              <a:rPr lang="en-US" sz="1900" b="1" dirty="0">
                <a:latin typeface="Times New Roman" pitchFamily="18" charset="0"/>
                <a:cs typeface="Times New Roman" pitchFamily="18" charset="0"/>
                <a:hlinkClick r:id="rId4"/>
              </a:rPr>
              <a:t>Sublime Text 3</a:t>
            </a:r>
            <a:r>
              <a:rPr lang="en-US" sz="1900" b="1" dirty="0">
                <a:latin typeface="Times New Roman" pitchFamily="18" charset="0"/>
                <a:cs typeface="Times New Roman" pitchFamily="18" charset="0"/>
              </a:rPr>
              <a:t> is an amazing piece of software. To start, it is a clean, functional, and fast code editor. Not only does it have incredible built in features (multi-edit and vim mode), but it has support for plugins, snippets, and many other things.</a:t>
            </a:r>
          </a:p>
          <a:p>
            <a:r>
              <a:rPr lang="en-US" sz="1900" b="1" dirty="0">
                <a:latin typeface="Times New Roman" pitchFamily="18" charset="0"/>
                <a:cs typeface="Times New Roman" pitchFamily="18" charset="0"/>
              </a:rPr>
              <a:t>I know there have already been many articles like this online, but I am teaching a class on Sublime Text and thought it would be good to have all the information online. In this article, we'll be diving into the best parts of Sublime Text. You've probably already heard of some of these, but maybe not some others</a:t>
            </a:r>
            <a:r>
              <a:rPr lang="en-US" sz="1900" b="1" dirty="0" smtClean="0">
                <a:latin typeface="Times New Roman" pitchFamily="18" charset="0"/>
                <a:cs typeface="Times New Roman" pitchFamily="18" charset="0"/>
              </a:rPr>
              <a:t>.</a:t>
            </a:r>
            <a:endParaRPr lang="en-US" sz="1900" b="1" dirty="0">
              <a:latin typeface="Times New Roman" pitchFamily="18" charset="0"/>
              <a:cs typeface="Times New Roman" pitchFamily="18" charset="0"/>
            </a:endParaRPr>
          </a:p>
          <a:p>
            <a:endParaRPr lang="en-US" sz="1900" dirty="0"/>
          </a:p>
        </p:txBody>
      </p:sp>
    </p:spTree>
    <p:extLst>
      <p:ext uri="{BB962C8B-B14F-4D97-AF65-F5344CB8AC3E}">
        <p14:creationId xmlns:p14="http://schemas.microsoft.com/office/powerpoint/2010/main" val="343875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3">
            <a:schemeClr val="lt1"/>
          </a:lnRef>
          <a:fillRef idx="1">
            <a:schemeClr val="accent4"/>
          </a:fillRef>
          <a:effectRef idx="1">
            <a:schemeClr val="accent4"/>
          </a:effectRef>
          <a:fontRef idx="minor">
            <a:schemeClr val="lt1"/>
          </a:fontRef>
        </p:style>
        <p:txBody>
          <a:bodyPr/>
          <a:lstStyle/>
          <a:p>
            <a:pPr algn="ctr"/>
            <a:r>
              <a:rPr lang="en-US" b="1" dirty="0" smtClean="0">
                <a:latin typeface="Times New Roman" pitchFamily="18" charset="0"/>
                <a:cs typeface="Times New Roman" pitchFamily="18" charset="0"/>
              </a:rPr>
              <a:t>Advantages</a:t>
            </a:r>
            <a:r>
              <a:rPr lang="en-US" dirty="0" smtClean="0"/>
              <a:t> </a:t>
            </a:r>
            <a:endParaRPr lang="en-US" dirty="0"/>
          </a:p>
        </p:txBody>
      </p:sp>
      <p:sp>
        <p:nvSpPr>
          <p:cNvPr id="3" name="Content Placeholder 2"/>
          <p:cNvSpPr>
            <a:spLocks noGrp="1"/>
          </p:cNvSpPr>
          <p:nvPr>
            <p:ph idx="1"/>
          </p:nvPr>
        </p:nvSpPr>
        <p:spPr>
          <a:xfrm>
            <a:off x="0" y="1447800"/>
            <a:ext cx="9144000" cy="5410200"/>
          </a:xfrm>
        </p:spPr>
        <p:txBody>
          <a:bodyPr/>
          <a:lstStyle/>
          <a:p>
            <a:endParaRPr lang="en-US" dirty="0" smtClean="0"/>
          </a:p>
          <a:p>
            <a:endParaRPr lang="en-US" dirty="0"/>
          </a:p>
          <a:p>
            <a:r>
              <a:rPr lang="en-US" dirty="0" smtClean="0"/>
              <a:t>Quick To Develop</a:t>
            </a:r>
          </a:p>
          <a:p>
            <a:r>
              <a:rPr lang="en-US" dirty="0" smtClean="0"/>
              <a:t>Cheap To Develop</a:t>
            </a:r>
          </a:p>
          <a:p>
            <a:r>
              <a:rPr lang="en-US" dirty="0" smtClean="0"/>
              <a:t>Cheap To Host</a:t>
            </a:r>
            <a:endParaRPr lang="en-US" dirty="0"/>
          </a:p>
        </p:txBody>
      </p:sp>
    </p:spTree>
    <p:extLst>
      <p:ext uri="{BB962C8B-B14F-4D97-AF65-F5344CB8AC3E}">
        <p14:creationId xmlns:p14="http://schemas.microsoft.com/office/powerpoint/2010/main" val="251724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style>
          <a:lnRef idx="1">
            <a:schemeClr val="accent6"/>
          </a:lnRef>
          <a:fillRef idx="3">
            <a:schemeClr val="accent6"/>
          </a:fillRef>
          <a:effectRef idx="2">
            <a:schemeClr val="accent6"/>
          </a:effectRef>
          <a:fontRef idx="minor">
            <a:schemeClr val="lt1"/>
          </a:fontRef>
        </p:style>
        <p:txBody>
          <a:bodyPr/>
          <a:lstStyle/>
          <a:p>
            <a:pPr algn="ctr"/>
            <a:r>
              <a:rPr lang="en-US" b="1" dirty="0" smtClean="0">
                <a:solidFill>
                  <a:srgbClr val="FFFF00"/>
                </a:solidFill>
                <a:latin typeface="Times New Roman" pitchFamily="18" charset="0"/>
                <a:cs typeface="Times New Roman" pitchFamily="18" charset="0"/>
              </a:rPr>
              <a:t>Disadvantages</a:t>
            </a:r>
            <a:endParaRPr lang="en-US" b="1"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lstStyle/>
          <a:p>
            <a:endParaRPr lang="en-US" dirty="0" smtClean="0"/>
          </a:p>
          <a:p>
            <a:endParaRPr lang="en-US" dirty="0"/>
          </a:p>
          <a:p>
            <a:r>
              <a:rPr lang="en-US" dirty="0" smtClean="0"/>
              <a:t>Requires web development expertise site.</a:t>
            </a:r>
          </a:p>
          <a:p>
            <a:endParaRPr lang="en-US" dirty="0" smtClean="0"/>
          </a:p>
          <a:p>
            <a:r>
              <a:rPr lang="en-US" dirty="0" smtClean="0"/>
              <a:t>Content can get stagnant.</a:t>
            </a:r>
            <a:endParaRPr lang="en-US" dirty="0"/>
          </a:p>
        </p:txBody>
      </p:sp>
    </p:spTree>
    <p:extLst>
      <p:ext uri="{BB962C8B-B14F-4D97-AF65-F5344CB8AC3E}">
        <p14:creationId xmlns:p14="http://schemas.microsoft.com/office/powerpoint/2010/main" val="42588512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TotalTime>
  <Words>134</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 Presented by :-   kaushalendra  singh  B.sc(it)  topic :- Static website </vt:lpstr>
      <vt:lpstr>Welcome  To My  Presentation </vt:lpstr>
      <vt:lpstr>Introduction Static Website </vt:lpstr>
      <vt:lpstr> Technologies</vt:lpstr>
      <vt:lpstr>Tools </vt:lpstr>
      <vt:lpstr>HTML 5 and CSS 3</vt:lpstr>
      <vt:lpstr>Notepad++,Sublime-Text</vt:lpstr>
      <vt:lpstr>Advantages </vt:lpstr>
      <vt:lpstr>Disadvantages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rt</dc:creator>
  <cp:lastModifiedBy>rt</cp:lastModifiedBy>
  <cp:revision>15</cp:revision>
  <dcterms:created xsi:type="dcterms:W3CDTF">2018-11-29T13:36:29Z</dcterms:created>
  <dcterms:modified xsi:type="dcterms:W3CDTF">2018-11-29T14:50:32Z</dcterms:modified>
</cp:coreProperties>
</file>