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742FA-1509-4047-AF0F-326339CCDB9E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66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0740669">
            <a:off x="808210" y="2171338"/>
            <a:ext cx="12305136" cy="25534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I’m doing </a:t>
            </a:r>
            <a:r>
              <a:rPr lang="en-US" sz="4000" b="1" i="1" dirty="0" err="1">
                <a:solidFill>
                  <a:schemeClr val="tx1">
                    <a:lumMod val="95000"/>
                  </a:schemeClr>
                </a:solidFill>
              </a:rPr>
              <a:t>B.Sc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on 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</a:rPr>
              <a:t>Computer </a:t>
            </a:r>
            <a:r>
              <a:rPr lang="en-US" sz="4000" b="1" i="1" dirty="0" err="1">
                <a:solidFill>
                  <a:schemeClr val="tx1">
                    <a:lumMod val="95000"/>
                  </a:schemeClr>
                </a:solidFill>
              </a:rPr>
              <a:t>Scinence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</a:rPr>
              <a:t> and Engineering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at 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</a:rPr>
              <a:t>Sheikh </a:t>
            </a:r>
            <a:r>
              <a:rPr lang="en-US" sz="4000" b="1" i="1" dirty="0" err="1">
                <a:solidFill>
                  <a:schemeClr val="tx1">
                    <a:lumMod val="95000"/>
                  </a:schemeClr>
                </a:solidFill>
              </a:rPr>
              <a:t>Burhanuddin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</a:rPr>
              <a:t> Post Graduate college.</a:t>
            </a:r>
          </a:p>
          <a:p>
            <a:endParaRPr lang="en-US" dirty="0"/>
          </a:p>
        </p:txBody>
      </p:sp>
      <p:sp>
        <p:nvSpPr>
          <p:cNvPr id="4" name="Title 13"/>
          <p:cNvSpPr>
            <a:spLocks noGrp="1"/>
          </p:cNvSpPr>
          <p:nvPr>
            <p:ph type="title"/>
          </p:nvPr>
        </p:nvSpPr>
        <p:spPr>
          <a:xfrm rot="20773382">
            <a:off x="413751" y="1179393"/>
            <a:ext cx="7632879" cy="710842"/>
          </a:xfrm>
        </p:spPr>
        <p:txBody>
          <a:bodyPr>
            <a:noAutofit/>
          </a:bodyPr>
          <a:lstStyle/>
          <a:p>
            <a:r>
              <a:rPr lang="en-US" sz="4400" b="1" cap="none" dirty="0" smtClean="0"/>
              <a:t>Md. </a:t>
            </a:r>
            <a:r>
              <a:rPr lang="en-US" sz="4400" b="1" cap="none" dirty="0" err="1" smtClean="0"/>
              <a:t>Akibur</a:t>
            </a:r>
            <a:r>
              <a:rPr lang="en-US" sz="4400" b="1" cap="none" dirty="0" smtClean="0"/>
              <a:t> Rahman Javed</a:t>
            </a:r>
            <a:endParaRPr lang="en-US" sz="4400" b="1" cap="none" dirty="0"/>
          </a:p>
        </p:txBody>
      </p:sp>
    </p:spTree>
    <p:extLst>
      <p:ext uri="{BB962C8B-B14F-4D97-AF65-F5344CB8AC3E}">
        <p14:creationId xmlns:p14="http://schemas.microsoft.com/office/powerpoint/2010/main" val="12724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91868"/>
            <a:ext cx="8534401" cy="1594729"/>
          </a:xfrm>
        </p:spPr>
        <p:txBody>
          <a:bodyPr/>
          <a:lstStyle/>
          <a:p>
            <a:r>
              <a:rPr lang="en-US" b="1" dirty="0"/>
              <a:t>Three Ways to Insert 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765474"/>
            <a:ext cx="8534400" cy="40925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ways of inserting a style sheet: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style sheet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 sheet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style</a:t>
            </a:r>
          </a:p>
          <a:p>
            <a:endParaRPr lang="en-US" sz="3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888" y="0"/>
            <a:ext cx="8534401" cy="2281600"/>
          </a:xfrm>
        </p:spPr>
        <p:txBody>
          <a:bodyPr/>
          <a:lstStyle/>
          <a:p>
            <a:r>
              <a:rPr lang="en-US" b="1" dirty="0"/>
              <a:t>External Style Sheet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888" y="1842868"/>
            <a:ext cx="10372995" cy="50151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an external style sheet, you can change the look of an entire website by changing just one file!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must include a reference to the external style sheet file inside the &lt;link&gt; element. The &lt;link&gt; element goes inside the &lt;head&gt; section:</a:t>
            </a:r>
          </a:p>
          <a:p>
            <a:r>
              <a:rPr lang="en-US" sz="28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n-US" sz="28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8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type="text/</a:t>
            </a:r>
            <a:r>
              <a:rPr lang="en-US" sz="28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8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="mystyle.css"&gt;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0" y="211015"/>
            <a:ext cx="8534401" cy="9284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Internal Style Sheet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569" y="900332"/>
            <a:ext cx="11779765" cy="595766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internal style sheet may be used if one single page has a unique style.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styles are defined within the &lt;style&gt; element, inside the &lt;head&gt; section of an HTML page:</a:t>
            </a:r>
          </a:p>
          <a:p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{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background-color: linen;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color: maroon;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margin-left: 40px;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&lt;/style&gt;</a:t>
            </a: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r>
              <a:rPr lang="en-US" sz="2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3732"/>
            <a:ext cx="8534401" cy="1454053"/>
          </a:xfrm>
        </p:spPr>
        <p:txBody>
          <a:bodyPr/>
          <a:lstStyle/>
          <a:p>
            <a:r>
              <a:rPr lang="en-US" b="1" dirty="0"/>
              <a:t>Inline Styles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86840"/>
            <a:ext cx="10977904" cy="54711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style may be used to apply a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for a single element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 style="color:blue;margin-left:30px;"&gt;This is a heading&lt;/h1&gt;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17323">
            <a:off x="1078648" y="1888476"/>
            <a:ext cx="8534401" cy="2673362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Thank you 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for listening up 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me 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9000">
              <a:schemeClr val="accent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681" y="1789611"/>
            <a:ext cx="8534401" cy="1227909"/>
          </a:xfrm>
        </p:spPr>
        <p:txBody>
          <a:bodyPr/>
          <a:lstStyle/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 will present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given topic.</a:t>
            </a: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27" y="3722914"/>
            <a:ext cx="8534400" cy="242969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CSS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Cascading style shit)</a:t>
            </a:r>
          </a:p>
          <a:p>
            <a:endParaRPr lang="en-US" sz="40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0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89169"/>
            <a:ext cx="8534401" cy="1535090"/>
          </a:xfrm>
        </p:spPr>
        <p:txBody>
          <a:bodyPr/>
          <a:lstStyle/>
          <a:p>
            <a:r>
              <a:rPr lang="en-US" b="1" dirty="0"/>
              <a:t>What is CSS?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905258"/>
            <a:ext cx="8534400" cy="39527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CSS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stands for </a:t>
            </a: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ascading </a:t>
            </a: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tyle </a:t>
            </a: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heets</a:t>
            </a:r>
            <a:endParaRPr lang="en-US" sz="2800" i="1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CSS describes </a:t>
            </a: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how HTML elements are to be displayed on screen, paper, or in other media</a:t>
            </a:r>
            <a:endParaRPr lang="en-US" sz="2800" i="1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CSS </a:t>
            </a: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saves a lot of work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 It can control the layout of multiple web pages all at once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External </a:t>
            </a:r>
            <a:r>
              <a:rPr lang="en-US" sz="2800" i="1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stylesheets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are stored in </a:t>
            </a:r>
            <a:r>
              <a:rPr lang="en-US" sz="2800" b="1" i="1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CSS files</a:t>
            </a:r>
            <a:endParaRPr lang="en-US" sz="2800" i="1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85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6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oin.wav"/>
          </p:stSnd>
        </p:sndAc>
      </p:transition>
    </mc:Choice>
    <mc:Fallback>
      <p:transition spd="slow">
        <p:split orient="vert"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03926"/>
            <a:ext cx="8534401" cy="2281600"/>
          </a:xfrm>
        </p:spPr>
        <p:txBody>
          <a:bodyPr/>
          <a:lstStyle/>
          <a:p>
            <a:r>
              <a:rPr lang="en-US" b="1" dirty="0"/>
              <a:t>Why Use CSS?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241766"/>
            <a:ext cx="8534400" cy="34986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CSS is used to 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define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styles for your web pages, 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including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design, 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layout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and variations in display for different devices and screen sizes. </a:t>
            </a:r>
          </a:p>
        </p:txBody>
      </p:sp>
    </p:spTree>
    <p:extLst>
      <p:ext uri="{BB962C8B-B14F-4D97-AF65-F5344CB8AC3E}">
        <p14:creationId xmlns:p14="http://schemas.microsoft.com/office/powerpoint/2010/main" val="75902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8534401" cy="1436914"/>
          </a:xfrm>
        </p:spPr>
        <p:txBody>
          <a:bodyPr/>
          <a:lstStyle/>
          <a:p>
            <a:r>
              <a:rPr lang="en-US" b="1" dirty="0"/>
              <a:t>CSS Solved a Big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517468"/>
            <a:ext cx="8534400" cy="534053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HTML was NEVER intended to contain tags for formatting a web page!</a:t>
            </a:r>
          </a:p>
          <a:p>
            <a:r>
              <a:rPr lang="en-US" sz="2000" dirty="0">
                <a:solidFill>
                  <a:schemeClr val="tx1"/>
                </a:solidFill>
              </a:rPr>
              <a:t>HTML was created to </a:t>
            </a:r>
            <a:r>
              <a:rPr lang="en-US" sz="2000" b="1" dirty="0">
                <a:solidFill>
                  <a:schemeClr val="tx1"/>
                </a:solidFill>
              </a:rPr>
              <a:t>describe the content</a:t>
            </a:r>
            <a:r>
              <a:rPr lang="en-US" sz="2000" dirty="0">
                <a:solidFill>
                  <a:schemeClr val="tx1"/>
                </a:solidFill>
              </a:rPr>
              <a:t> of a web page, like: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&lt;h1&gt;This is a heading&lt;/h1&gt;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solve this problem, the World Wide Web Consortium (W3C) created CSS.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CSS removed the style formatting from the HTML page!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5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90176"/>
            <a:ext cx="8534401" cy="1435848"/>
          </a:xfrm>
        </p:spPr>
        <p:txBody>
          <a:bodyPr/>
          <a:lstStyle/>
          <a:p>
            <a:r>
              <a:rPr lang="en-US" b="1" dirty="0"/>
              <a:t>CSS Saves a Lot of Work!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2026024"/>
            <a:ext cx="8534400" cy="403514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The style definitions are normally saved in external .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css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files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With an external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stylesheet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file, you can change the look of an entire website by changing just one file!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91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9150"/>
            <a:ext cx="8534401" cy="2360926"/>
          </a:xfrm>
        </p:spPr>
        <p:txBody>
          <a:bodyPr/>
          <a:lstStyle/>
          <a:p>
            <a:r>
              <a:rPr lang="en-US" b="1" dirty="0" smtClean="0"/>
              <a:t>CSS , </a:t>
            </a:r>
            <a:r>
              <a:rPr lang="en-US" b="1" dirty="0"/>
              <a:t>How </a:t>
            </a:r>
            <a:r>
              <a:rPr lang="en-US" b="1" dirty="0" smtClean="0"/>
              <a:t>To implement...?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30" y="2737338"/>
            <a:ext cx="8534400" cy="41206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browser reads a style sheet, 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format the HTML document according to the information in the style sheet.</a:t>
            </a:r>
          </a:p>
        </p:txBody>
      </p:sp>
    </p:spTree>
    <p:extLst>
      <p:ext uri="{BB962C8B-B14F-4D97-AF65-F5344CB8AC3E}">
        <p14:creationId xmlns:p14="http://schemas.microsoft.com/office/powerpoint/2010/main" val="173984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56" y="-353256"/>
            <a:ext cx="8253048" cy="1285241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How to write </a:t>
            </a:r>
            <a:r>
              <a:rPr lang="en-US" b="1" dirty="0" err="1" smtClean="0">
                <a:latin typeface="Arial Black" panose="020B0A04020102020204" pitchFamily="34" charset="0"/>
              </a:rPr>
              <a:t>css</a:t>
            </a:r>
            <a:r>
              <a:rPr lang="en-US" b="1" dirty="0" smtClean="0">
                <a:latin typeface="Arial Black" panose="020B0A04020102020204" pitchFamily="34" charset="0"/>
              </a:rPr>
              <a:t> ?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6" y="1987062"/>
            <a:ext cx="8096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1361</TotalTime>
  <Words>475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Bahnschrift</vt:lpstr>
      <vt:lpstr>Century Gothic</vt:lpstr>
      <vt:lpstr>Wingdings</vt:lpstr>
      <vt:lpstr>Wingdings 3</vt:lpstr>
      <vt:lpstr>Slice</vt:lpstr>
      <vt:lpstr>Md. Akibur Rahman Javed</vt:lpstr>
      <vt:lpstr>I will present a brief discussion on given topic.</vt:lpstr>
      <vt:lpstr>What is CSS? </vt:lpstr>
      <vt:lpstr>PowerPoint Presentation</vt:lpstr>
      <vt:lpstr>Why Use CSS? </vt:lpstr>
      <vt:lpstr>CSS Solved a Big Problem </vt:lpstr>
      <vt:lpstr>CSS Saves a Lot of Work! </vt:lpstr>
      <vt:lpstr>CSS , How To implement...?  </vt:lpstr>
      <vt:lpstr>How to write css ?</vt:lpstr>
      <vt:lpstr>Three Ways to Insert CSS </vt:lpstr>
      <vt:lpstr>External Style Sheet </vt:lpstr>
      <vt:lpstr>Internal Style Sheet </vt:lpstr>
      <vt:lpstr>Inline Styles </vt:lpstr>
      <vt:lpstr>Thank you  for listening up  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Md. Akibur Rahman Javed</dc:title>
  <dc:creator>ar javed</dc:creator>
  <cp:lastModifiedBy>ar javed</cp:lastModifiedBy>
  <cp:revision>27</cp:revision>
  <dcterms:created xsi:type="dcterms:W3CDTF">2018-05-05T01:48:23Z</dcterms:created>
  <dcterms:modified xsi:type="dcterms:W3CDTF">2018-05-07T04:25:26Z</dcterms:modified>
</cp:coreProperties>
</file>