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entury Gothic" panose="020B0502020202020204" pitchFamily="34" charset="0"/>
      <p:regular r:id="rId14"/>
      <p:bold r:id="rId15"/>
      <p:italic r:id="rId16"/>
      <p:boldItalic r:id="rId17"/>
    </p:embeddedFont>
    <p:embeddedFont>
      <p:font typeface="Gadugi" panose="020B0502040204020203" pitchFamily="34" charset="0"/>
      <p:regular r:id="rId18"/>
      <p:bold r:id="rId19"/>
    </p:embeddedFont>
    <p:embeddedFont>
      <p:font typeface="Wingdings 3" panose="05040102010807070707" pitchFamily="18" charset="2"/>
      <p:regular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5783" autoAdjust="0"/>
  </p:normalViewPr>
  <p:slideViewPr>
    <p:cSldViewPr>
      <p:cViewPr varScale="1">
        <p:scale>
          <a:sx n="38" d="100"/>
          <a:sy n="38" d="100"/>
        </p:scale>
        <p:origin x="102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[NAME]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13-08-2024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13-08-2024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13-08-2024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13-08-2024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13-08-2024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13-08-2024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13-08-2024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13-08-2024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13-08-2024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13-08-2024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13-08-2024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13-08-2024</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3.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4.jpeg"/><Relationship Id="rId4" Type="http://schemas.openxmlformats.org/officeDocument/2006/relationships/image" Target="../media/image21.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 Id="rId9" Type="http://schemas.openxmlformats.org/officeDocument/2006/relationships/image" Target="../media/image17.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Mridul Tiwari</a:t>
              </a:r>
            </a:p>
          </p:txBody>
        </p:sp>
      </p:grpSp>
      <p:pic>
        <p:nvPicPr>
          <p:cNvPr id="1028" name="Picture 4" descr="Avatar Male Boy - Free vector graphic on Pixaba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Avatar Male Boy - Free vector graphic on Pixabay">
            <a:extLst>
              <a:ext uri="{FF2B5EF4-FFF2-40B4-BE49-F238E27FC236}">
                <a16:creationId xmlns:a16="http://schemas.microsoft.com/office/drawing/2014/main" id="{23C26152-335F-23E9-1EB1-15CCB5D1C5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98961" y="7025118"/>
            <a:ext cx="2338807" cy="23388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44</TotalTime>
  <Words>1712</Words>
  <Application>Microsoft Office PowerPoint</Application>
  <PresentationFormat>Custom</PresentationFormat>
  <Paragraphs>149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Gadugi</vt:lpstr>
      <vt:lpstr>Arial</vt:lpstr>
      <vt:lpstr>Wingdings 3</vt:lpstr>
      <vt:lpstr>Century Gothic</vt:lpstr>
      <vt:lpstr>Calibri</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MRIDUL TIWARI</cp:lastModifiedBy>
  <cp:revision>14</cp:revision>
  <dcterms:created xsi:type="dcterms:W3CDTF">2006-08-16T00:00:00Z</dcterms:created>
  <dcterms:modified xsi:type="dcterms:W3CDTF">2024-08-13T15:06:17Z</dcterms:modified>
  <dc:identifier>DAEhDyfaYKE</dc:identifier>
</cp:coreProperties>
</file>