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8547f4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78547f4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78547f4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78547f4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78547f4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78547f4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8547f4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78547f4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78547f4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78547f4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93cd4b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93cd4b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2825" y="1430600"/>
            <a:ext cx="579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BLOGR 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A BLOGGING WEBSITE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PROJECT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IIT2019127 			MRIDUL MITTAL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IIT2019145 			PARAS AGRAWAL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IIT2019146 			KSHITIJ KUMAR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IIT2019148 			PIYUSH GURJAR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32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“Blogr” is a web application, which provides user a platform to share users ideas with the whole world in form of text/audio.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It is a blogging website with additional feature to maximize the learning capabilities of the user.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has a good user interface..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0" y="393750"/>
            <a:ext cx="914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FEATURES</a:t>
            </a:r>
            <a:endParaRPr sz="31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33200" y="1307850"/>
            <a:ext cx="30738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Authentication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content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Feedback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Mark as favourite</a:t>
            </a:r>
            <a:endParaRPr sz="1400"/>
          </a:p>
        </p:txBody>
      </p:sp>
      <p:sp>
        <p:nvSpPr>
          <p:cNvPr id="153" name="Google Shape;153;p16"/>
          <p:cNvSpPr txBox="1"/>
          <p:nvPr/>
        </p:nvSpPr>
        <p:spPr>
          <a:xfrm>
            <a:off x="5470250" y="1281450"/>
            <a:ext cx="30000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Discussion Platform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Voice Assistance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Audio Conversion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Search Blogs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Blog Tagging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846" y="393750"/>
            <a:ext cx="4337554" cy="467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 / </a:t>
            </a:r>
            <a:r>
              <a:rPr lang="en"/>
              <a:t>Mongoose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Express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NodeJs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932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60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DEMO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