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889e79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889e79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3052bcb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3052bcb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889e79d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889e79d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889e79d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889e79d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56b6d7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56b6d7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3052bcb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3052bcb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889e79d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889e79d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3052bc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3052bc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3052bcb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3052bcb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56b6d7e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56b6d7e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searchgate.net/publication/348602358_Blockchain_Technology_and_its_Application_in_Libraries" TargetMode="External"/><Relationship Id="rId4" Type="http://schemas.openxmlformats.org/officeDocument/2006/relationships/hyperlink" Target="https://github.com/Amrita-TIFAC-Cyber-Blockchain/Distributed-Ledger-Framework-for-an-Adaptive-University-Management-System" TargetMode="External"/><Relationship Id="rId5" Type="http://schemas.openxmlformats.org/officeDocument/2006/relationships/hyperlink" Target="https://www.researchgate.net/publication/351330735_Implementation_of_Blockchain-based_technique_to_a_Hostel_Room_Booking_System_Practical_Aspects" TargetMode="External"/><Relationship Id="rId6" Type="http://schemas.openxmlformats.org/officeDocument/2006/relationships/hyperlink" Target="https://digitalcredentials.mit.edu/" TargetMode="External"/><Relationship Id="rId7" Type="http://schemas.openxmlformats.org/officeDocument/2006/relationships/hyperlink" Target="https://www.bcdiploma.com/e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esearchgate.net/publication/348602358_Blockchain_Technology_and_its_Application_in_Libraries" TargetMode="External"/><Relationship Id="rId4" Type="http://schemas.openxmlformats.org/officeDocument/2006/relationships/hyperlink" Target="https://github.com/Amrita-TIFAC-Cyber-Blockchain/Distributed-Ledger-Framework-for-an-Adaptive-University-Management-System" TargetMode="External"/><Relationship Id="rId5" Type="http://schemas.openxmlformats.org/officeDocument/2006/relationships/hyperlink" Target="https://www.researchgate.net/publication/351330735_Implementation_of_Blockchain-based_technique_to_a_Hostel_Room_Booking_System_Practical_Aspec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gitalcredentials.mit.edu/" TargetMode="External"/><Relationship Id="rId4" Type="http://schemas.openxmlformats.org/officeDocument/2006/relationships/hyperlink" Target="https://www.bcdiploma.com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3825" y="640375"/>
            <a:ext cx="83862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MANAGEMENT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50325" y="1782600"/>
            <a:ext cx="57834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Mridul Mittal			IIT2019127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Gurjar 	   	IIT2019148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Jain 	         	IIT2019150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Medha Balani           IIT2019021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Aniket Jaiswal         IIT2019085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DEMO</a:t>
            </a:r>
            <a:endParaRPr sz="5500"/>
          </a:p>
          <a:p>
            <a:pPr indent="0" lvl="0" marL="2743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[1]-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https://www.researchgate.net/publication/348602358_Blockchain_Technology_and_its_Application_in_Libraries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[2]-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https://github.com/Amrita-TIFAC-Cyber-Blockchain/Distributed-Ledger-Framework-for-an-Adaptive-University-Management-System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[3]-</a:t>
            </a:r>
            <a:r>
              <a:rPr lang="en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https://www.researchgate.net/publication/351330735_Implementation_of_Blockchain-based_technique_to_a_Hostel_Room_Booking_System_Practical_Aspects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[4]-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https://digitalcredentials.mit.edu/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[5]-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https://www.bcdiploma.com/en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need for an online-virtual-remote learning platform has become inevitable, which comes with a multitude of challenges, including usability, security, privacy, and real-time adoption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project is an implementation of transparent grading and attendance system for an university. It also provides a certificate generator for university and a verification system for the certificates.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Blockchain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Integrity and Transparency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Verification of Authenticity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Decentralisation</a:t>
            </a:r>
            <a:r>
              <a:rPr lang="en" sz="1700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functions of the project are :-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Enroll students in courses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attendance and marks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07450" y="1133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professor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Professor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Enroll professor to course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exam for a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marks of students for a course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Project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938400"/>
            <a:ext cx="8520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Universities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Issue academic certificates.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View academic certificates issued.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</a:t>
            </a:r>
            <a:r>
              <a:rPr lang="en" sz="1900"/>
              <a:t>tudents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Receive academic certificates from universities.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View and manage received academic certificates.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Share academic certificates with third party verifiers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Verifier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Receive certificate data from students.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Verify certificate authenticity with blockchain platform.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69325" y="115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48"/>
            <a:ext cx="9144003" cy="4723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xisting work in Education Sector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are various application available in education sector using blockchain.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blockchain-based management system is easy to  use and transparent with errorless auditable records in  real-time.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Management System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[1]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Management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Hostel Management System</a:t>
            </a:r>
            <a:r>
              <a:rPr baseline="30000" lang="en" u="sng">
                <a:solidFill>
                  <a:schemeClr val="hlink"/>
                </a:solidFill>
                <a:hlinkClick r:id="rId5"/>
              </a:rPr>
              <a:t>[3]</a:t>
            </a:r>
            <a:endParaRPr baseline="30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Existing work in Education Sector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Universities have already used </a:t>
            </a:r>
            <a:r>
              <a:rPr lang="en"/>
              <a:t>blockchain</a:t>
            </a:r>
            <a:r>
              <a:rPr lang="en"/>
              <a:t> to </a:t>
            </a:r>
            <a:r>
              <a:rPr lang="en"/>
              <a:t>create a trusted, distributed, and shared infrastructure that will become the standard for issuing, storing, displaying, and verifying academic credentials, digitally.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Certificates and identity management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Credentials Consortium</a:t>
            </a:r>
            <a:r>
              <a:rPr lang="en"/>
              <a:t>(MIT)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[4]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BCDiploma 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[5]</a:t>
            </a:r>
            <a:endParaRPr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