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Libre Franklin"/>
      <p:regular r:id="rId21"/>
      <p:bold r:id="rId22"/>
      <p:italic r:id="rId23"/>
      <p:boldItalic r:id="rId24"/>
    </p:embeddedFont>
    <p:embeddedFont>
      <p:font typeface="Roboto"/>
      <p:regular r:id="rId25"/>
      <p:bold r:id="rId26"/>
      <p:italic r:id="rId27"/>
      <p:boldItalic r:id="rId28"/>
    </p:embeddedFont>
    <p:embeddedFont>
      <p:font typeface="Libre Franklin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FranklinMedium-italic.fntdata"/><Relationship Id="rId30" Type="http://schemas.openxmlformats.org/officeDocument/2006/relationships/font" Target="fonts/LibreFranklinMedium-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ibreFranklin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23670fd8b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1023670fd8b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268bc1ee2_4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f268bc1ee2_4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23670fd8b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1023670fd8b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23670fd8b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023670fd8b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268bc1ee2_2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f268bc1ee2_2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23670fd8b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023670fd8b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268bc1ee2_2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f268bc1ee2_2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268bc1ee2_4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f268bc1ee2_4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23670fd8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1023670fd8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23a0d9abd_1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1023a0d9abd_1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e4f91f5f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04e4f91f5f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268bc1ee2_4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f268bc1ee2_4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23670fd8b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1023670fd8b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7010400" y="152399"/>
            <a:ext cx="1981200" cy="65562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
        <p:nvSpPr>
          <p:cNvPr id="19" name="Google Shape;19;p2"/>
          <p:cNvSpPr/>
          <p:nvPr/>
        </p:nvSpPr>
        <p:spPr>
          <a:xfrm>
            <a:off x="152400" y="153923"/>
            <a:ext cx="6705600" cy="6553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
        <p:nvSpPr>
          <p:cNvPr id="20" name="Google Shape;20;p2"/>
          <p:cNvSpPr txBox="1"/>
          <p:nvPr>
            <p:ph idx="1" type="subTitle"/>
          </p:nvPr>
        </p:nvSpPr>
        <p:spPr>
          <a:xfrm>
            <a:off x="7010400" y="2052960"/>
            <a:ext cx="1981200" cy="1828800"/>
          </a:xfrm>
          <a:prstGeom prst="rect">
            <a:avLst/>
          </a:prstGeom>
          <a:noFill/>
          <a:ln>
            <a:noFill/>
          </a:ln>
        </p:spPr>
        <p:txBody>
          <a:bodyPr anchorCtr="0" anchor="ctr" bIns="45700" lIns="91425" spcFirstLastPara="1" rIns="91425" wrap="square" tIns="45700">
            <a:normAutofit/>
          </a:bodyPr>
          <a:lstStyle>
            <a:lvl1pPr lvl="0" algn="l">
              <a:spcBef>
                <a:spcPts val="380"/>
              </a:spcBef>
              <a:spcAft>
                <a:spcPts val="0"/>
              </a:spcAft>
              <a:buSzPts val="1900"/>
              <a:buNone/>
              <a:defRPr sz="1900">
                <a:solidFill>
                  <a:srgbClr val="FFFFFF"/>
                </a:solidFill>
              </a:defRPr>
            </a:lvl1pPr>
            <a:lvl2pPr lvl="1" algn="ctr">
              <a:spcBef>
                <a:spcPts val="360"/>
              </a:spcBef>
              <a:spcAft>
                <a:spcPts val="0"/>
              </a:spcAft>
              <a:buSzPts val="1800"/>
              <a:buNone/>
              <a:defRPr>
                <a:solidFill>
                  <a:srgbClr val="888888"/>
                </a:solidFill>
              </a:defRPr>
            </a:lvl2pPr>
            <a:lvl3pPr lvl="2" algn="ctr">
              <a:spcBef>
                <a:spcPts val="320"/>
              </a:spcBef>
              <a:spcAft>
                <a:spcPts val="0"/>
              </a:spcAft>
              <a:buSzPts val="1600"/>
              <a:buNone/>
              <a:defRPr>
                <a:solidFill>
                  <a:srgbClr val="888888"/>
                </a:solidFill>
              </a:defRPr>
            </a:lvl3pPr>
            <a:lvl4pPr lvl="3" algn="ctr">
              <a:spcBef>
                <a:spcPts val="280"/>
              </a:spcBef>
              <a:spcAft>
                <a:spcPts val="0"/>
              </a:spcAft>
              <a:buSzPts val="1400"/>
              <a:buNone/>
              <a:defRPr>
                <a:solidFill>
                  <a:srgbClr val="888888"/>
                </a:solidFill>
              </a:defRPr>
            </a:lvl4pPr>
            <a:lvl5pPr lvl="4" algn="ctr">
              <a:spcBef>
                <a:spcPts val="260"/>
              </a:spcBef>
              <a:spcAft>
                <a:spcPts val="0"/>
              </a:spcAft>
              <a:buSzPts val="1300"/>
              <a:buNone/>
              <a:defRPr>
                <a:solidFill>
                  <a:srgbClr val="888888"/>
                </a:solidFill>
              </a:defRPr>
            </a:lvl5pPr>
            <a:lvl6pPr lvl="5" algn="ctr">
              <a:spcBef>
                <a:spcPts val="240"/>
              </a:spcBef>
              <a:spcAft>
                <a:spcPts val="0"/>
              </a:spcAft>
              <a:buSzPts val="1200"/>
              <a:buNone/>
              <a:defRPr>
                <a:solidFill>
                  <a:srgbClr val="888888"/>
                </a:solidFill>
              </a:defRPr>
            </a:lvl6pPr>
            <a:lvl7pPr lvl="6" algn="ctr">
              <a:spcBef>
                <a:spcPts val="240"/>
              </a:spcBef>
              <a:spcAft>
                <a:spcPts val="0"/>
              </a:spcAft>
              <a:buSzPts val="1200"/>
              <a:buNone/>
              <a:defRPr>
                <a:solidFill>
                  <a:srgbClr val="888888"/>
                </a:solidFill>
              </a:defRPr>
            </a:lvl7pPr>
            <a:lvl8pPr lvl="7" algn="ctr">
              <a:spcBef>
                <a:spcPts val="240"/>
              </a:spcBef>
              <a:spcAft>
                <a:spcPts val="0"/>
              </a:spcAft>
              <a:buSzPts val="1200"/>
              <a:buNone/>
              <a:defRPr>
                <a:solidFill>
                  <a:srgbClr val="888888"/>
                </a:solidFill>
              </a:defRPr>
            </a:lvl8pPr>
            <a:lvl9pPr lvl="8" algn="ctr">
              <a:spcBef>
                <a:spcPts val="240"/>
              </a:spcBef>
              <a:spcAft>
                <a:spcPts val="0"/>
              </a:spcAft>
              <a:buSzPts val="1200"/>
              <a:buNone/>
              <a:defRPr>
                <a:solidFill>
                  <a:srgbClr val="888888"/>
                </a:solidFill>
              </a:defRPr>
            </a:lvl9pPr>
          </a:lstStyle>
          <a:p/>
        </p:txBody>
      </p:sp>
      <p:sp>
        <p:nvSpPr>
          <p:cNvPr id="21" name="Google Shape;21;p2"/>
          <p:cNvSpPr txBox="1"/>
          <p:nvPr>
            <p:ph idx="10" type="dt"/>
          </p:nvPr>
        </p:nvSpPr>
        <p:spPr>
          <a:xfrm>
            <a:off x="370888" y="6356350"/>
            <a:ext cx="2133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234680" y="6355080"/>
            <a:ext cx="582966"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100" u="none" cap="none" strike="noStrike">
                <a:solidFill>
                  <a:srgbClr val="FFFFFF"/>
                </a:solidFill>
                <a:latin typeface="Libre Franklin Medium"/>
                <a:ea typeface="Libre Franklin Medium"/>
                <a:cs typeface="Libre Franklin Medium"/>
                <a:sym typeface="Libre Franklin Medium"/>
              </a:defRPr>
            </a:lvl1pPr>
            <a:lvl2pPr indent="0" lvl="1" marL="0" algn="ctr">
              <a:spcBef>
                <a:spcPts val="0"/>
              </a:spcBef>
              <a:buNone/>
              <a:defRPr b="0" i="0" sz="1100" u="none" cap="none" strike="noStrike">
                <a:solidFill>
                  <a:srgbClr val="FFFFFF"/>
                </a:solidFill>
                <a:latin typeface="Libre Franklin Medium"/>
                <a:ea typeface="Libre Franklin Medium"/>
                <a:cs typeface="Libre Franklin Medium"/>
                <a:sym typeface="Libre Franklin Medium"/>
              </a:defRPr>
            </a:lvl2pPr>
            <a:lvl3pPr indent="0" lvl="2" marL="0" algn="ctr">
              <a:spcBef>
                <a:spcPts val="0"/>
              </a:spcBef>
              <a:buNone/>
              <a:defRPr b="0" i="0" sz="1100" u="none" cap="none" strike="noStrike">
                <a:solidFill>
                  <a:srgbClr val="FFFFFF"/>
                </a:solidFill>
                <a:latin typeface="Libre Franklin Medium"/>
                <a:ea typeface="Libre Franklin Medium"/>
                <a:cs typeface="Libre Franklin Medium"/>
                <a:sym typeface="Libre Franklin Medium"/>
              </a:defRPr>
            </a:lvl3pPr>
            <a:lvl4pPr indent="0" lvl="3" marL="0" algn="ctr">
              <a:spcBef>
                <a:spcPts val="0"/>
              </a:spcBef>
              <a:buNone/>
              <a:defRPr b="0" i="0" sz="1100" u="none" cap="none" strike="noStrike">
                <a:solidFill>
                  <a:srgbClr val="FFFFFF"/>
                </a:solidFill>
                <a:latin typeface="Libre Franklin Medium"/>
                <a:ea typeface="Libre Franklin Medium"/>
                <a:cs typeface="Libre Franklin Medium"/>
                <a:sym typeface="Libre Franklin Medium"/>
              </a:defRPr>
            </a:lvl4pPr>
            <a:lvl5pPr indent="0" lvl="4" marL="0" algn="ctr">
              <a:spcBef>
                <a:spcPts val="0"/>
              </a:spcBef>
              <a:buNone/>
              <a:defRPr b="0" i="0" sz="1100" u="none" cap="none" strike="noStrike">
                <a:solidFill>
                  <a:srgbClr val="FFFFFF"/>
                </a:solidFill>
                <a:latin typeface="Libre Franklin Medium"/>
                <a:ea typeface="Libre Franklin Medium"/>
                <a:cs typeface="Libre Franklin Medium"/>
                <a:sym typeface="Libre Franklin Medium"/>
              </a:defRPr>
            </a:lvl5pPr>
            <a:lvl6pPr indent="0" lvl="5" marL="0" algn="ctr">
              <a:spcBef>
                <a:spcPts val="0"/>
              </a:spcBef>
              <a:buNone/>
              <a:defRPr b="0" i="0" sz="1100" u="none" cap="none" strike="noStrike">
                <a:solidFill>
                  <a:srgbClr val="FFFFFF"/>
                </a:solidFill>
                <a:latin typeface="Libre Franklin Medium"/>
                <a:ea typeface="Libre Franklin Medium"/>
                <a:cs typeface="Libre Franklin Medium"/>
                <a:sym typeface="Libre Franklin Medium"/>
              </a:defRPr>
            </a:lvl6pPr>
            <a:lvl7pPr indent="0" lvl="6" marL="0" algn="ctr">
              <a:spcBef>
                <a:spcPts val="0"/>
              </a:spcBef>
              <a:buNone/>
              <a:defRPr b="0" i="0" sz="1100" u="none" cap="none" strike="noStrike">
                <a:solidFill>
                  <a:srgbClr val="FFFFFF"/>
                </a:solidFill>
                <a:latin typeface="Libre Franklin Medium"/>
                <a:ea typeface="Libre Franklin Medium"/>
                <a:cs typeface="Libre Franklin Medium"/>
                <a:sym typeface="Libre Franklin Medium"/>
              </a:defRPr>
            </a:lvl7pPr>
            <a:lvl8pPr indent="0" lvl="7" marL="0" algn="ctr">
              <a:spcBef>
                <a:spcPts val="0"/>
              </a:spcBef>
              <a:buNone/>
              <a:defRPr b="0" i="0" sz="1100" u="none" cap="none" strike="noStrike">
                <a:solidFill>
                  <a:srgbClr val="FFFFFF"/>
                </a:solidFill>
                <a:latin typeface="Libre Franklin Medium"/>
                <a:ea typeface="Libre Franklin Medium"/>
                <a:cs typeface="Libre Franklin Medium"/>
                <a:sym typeface="Libre Franklin Medium"/>
              </a:defRPr>
            </a:lvl8pPr>
            <a:lvl9pPr indent="0" lvl="8" marL="0" algn="ctr">
              <a:spcBef>
                <a:spcPts val="0"/>
              </a:spcBef>
              <a:buNone/>
              <a:defRPr b="0" i="0" sz="1100" u="none" cap="none" strike="noStrike">
                <a:solidFill>
                  <a:srgbClr val="FFFFFF"/>
                </a:solidFill>
                <a:latin typeface="Libre Franklin Medium"/>
                <a:ea typeface="Libre Franklin Medium"/>
                <a:cs typeface="Libre Franklin Medium"/>
                <a:sym typeface="Libre Franklin Medium"/>
              </a:defRPr>
            </a:lvl9pPr>
          </a:lstStyle>
          <a:p>
            <a:pPr indent="0" lvl="0" marL="0" rtl="0" algn="ctr">
              <a:spcBef>
                <a:spcPts val="0"/>
              </a:spcBef>
              <a:spcAft>
                <a:spcPts val="0"/>
              </a:spcAft>
              <a:buNone/>
            </a:pPr>
            <a:fld id="{00000000-1234-1234-1234-123412341234}" type="slidenum">
              <a:rPr lang="en-US"/>
              <a:t>‹#›</a:t>
            </a:fld>
            <a:endParaRPr/>
          </a:p>
        </p:txBody>
      </p:sp>
      <p:sp>
        <p:nvSpPr>
          <p:cNvPr id="23" name="Google Shape;23;p2"/>
          <p:cNvSpPr txBox="1"/>
          <p:nvPr>
            <p:ph idx="11" type="ftr"/>
          </p:nvPr>
        </p:nvSpPr>
        <p:spPr>
          <a:xfrm>
            <a:off x="3048000" y="6356350"/>
            <a:ext cx="33528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type="title"/>
          </p:nvPr>
        </p:nvSpPr>
        <p:spPr>
          <a:xfrm>
            <a:off x="457200" y="2052960"/>
            <a:ext cx="6324600" cy="1828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lt1"/>
              </a:buClr>
              <a:buSzPts val="4200"/>
              <a:buFont typeface="Libre Franklin Medium"/>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11"/>
          <p:cNvSpPr txBox="1"/>
          <p:nvPr>
            <p:ph type="title"/>
          </p:nvPr>
        </p:nvSpPr>
        <p:spPr>
          <a:xfrm>
            <a:off x="381000" y="355847"/>
            <a:ext cx="8381260" cy="105439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1"/>
          <p:cNvSpPr txBox="1"/>
          <p:nvPr>
            <p:ph idx="1" type="body"/>
          </p:nvPr>
        </p:nvSpPr>
        <p:spPr>
          <a:xfrm rot="5400000">
            <a:off x="2381242" y="-281171"/>
            <a:ext cx="4407408" cy="8407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11"/>
          <p:cNvSpPr txBox="1"/>
          <p:nvPr>
            <p:ph idx="10" type="dt"/>
          </p:nvPr>
        </p:nvSpPr>
        <p:spPr>
          <a:xfrm>
            <a:off x="370888" y="6356350"/>
            <a:ext cx="2133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1" type="ftr"/>
          </p:nvPr>
        </p:nvSpPr>
        <p:spPr>
          <a:xfrm>
            <a:off x="3048000" y="6356350"/>
            <a:ext cx="33528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2" type="sldNum"/>
          </p:nvPr>
        </p:nvSpPr>
        <p:spPr>
          <a:xfrm>
            <a:off x="8234680" y="6355080"/>
            <a:ext cx="582966"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0" name="Shape 90"/>
        <p:cNvGrpSpPr/>
        <p:nvPr/>
      </p:nvGrpSpPr>
      <p:grpSpPr>
        <a:xfrm>
          <a:off x="0" y="0"/>
          <a:ext cx="0" cy="0"/>
          <a:chOff x="0" y="0"/>
          <a:chExt cx="0" cy="0"/>
        </a:xfrm>
      </p:grpSpPr>
      <p:sp>
        <p:nvSpPr>
          <p:cNvPr id="91" name="Google Shape;91;p12"/>
          <p:cNvSpPr/>
          <p:nvPr/>
        </p:nvSpPr>
        <p:spPr>
          <a:xfrm>
            <a:off x="152400" y="147319"/>
            <a:ext cx="6705600" cy="65562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92" name="Google Shape;92;p12"/>
          <p:cNvSpPr/>
          <p:nvPr/>
        </p:nvSpPr>
        <p:spPr>
          <a:xfrm>
            <a:off x="7010400" y="147319"/>
            <a:ext cx="1956046" cy="655624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93" name="Google Shape;93;p12"/>
          <p:cNvSpPr txBox="1"/>
          <p:nvPr>
            <p:ph type="title"/>
          </p:nvPr>
        </p:nvSpPr>
        <p:spPr>
          <a:xfrm rot="5400000">
            <a:off x="5075237" y="2362201"/>
            <a:ext cx="5851525" cy="1676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2"/>
          <p:cNvSpPr txBox="1"/>
          <p:nvPr>
            <p:ph idx="10" type="dt"/>
          </p:nvPr>
        </p:nvSpPr>
        <p:spPr>
          <a:xfrm>
            <a:off x="370888" y="6356350"/>
            <a:ext cx="2133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1" type="ftr"/>
          </p:nvPr>
        </p:nvSpPr>
        <p:spPr>
          <a:xfrm>
            <a:off x="3048000" y="6356350"/>
            <a:ext cx="33528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2" type="sldNum"/>
          </p:nvPr>
        </p:nvSpPr>
        <p:spPr>
          <a:xfrm>
            <a:off x="8234680" y="6355080"/>
            <a:ext cx="582966"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100">
                <a:solidFill>
                  <a:schemeClr val="lt2"/>
                </a:solidFill>
                <a:latin typeface="Libre Franklin Medium"/>
                <a:ea typeface="Libre Franklin Medium"/>
                <a:cs typeface="Libre Franklin Medium"/>
                <a:sym typeface="Libre Franklin Medium"/>
              </a:defRPr>
            </a:lvl1pPr>
            <a:lvl2pPr indent="0" lvl="1" marL="0" algn="ctr">
              <a:spcBef>
                <a:spcPts val="0"/>
              </a:spcBef>
              <a:buNone/>
              <a:defRPr sz="1100">
                <a:solidFill>
                  <a:schemeClr val="lt2"/>
                </a:solidFill>
                <a:latin typeface="Libre Franklin Medium"/>
                <a:ea typeface="Libre Franklin Medium"/>
                <a:cs typeface="Libre Franklin Medium"/>
                <a:sym typeface="Libre Franklin Medium"/>
              </a:defRPr>
            </a:lvl2pPr>
            <a:lvl3pPr indent="0" lvl="2" marL="0" algn="ctr">
              <a:spcBef>
                <a:spcPts val="0"/>
              </a:spcBef>
              <a:buNone/>
              <a:defRPr sz="1100">
                <a:solidFill>
                  <a:schemeClr val="lt2"/>
                </a:solidFill>
                <a:latin typeface="Libre Franklin Medium"/>
                <a:ea typeface="Libre Franklin Medium"/>
                <a:cs typeface="Libre Franklin Medium"/>
                <a:sym typeface="Libre Franklin Medium"/>
              </a:defRPr>
            </a:lvl3pPr>
            <a:lvl4pPr indent="0" lvl="3" marL="0" algn="ctr">
              <a:spcBef>
                <a:spcPts val="0"/>
              </a:spcBef>
              <a:buNone/>
              <a:defRPr sz="1100">
                <a:solidFill>
                  <a:schemeClr val="lt2"/>
                </a:solidFill>
                <a:latin typeface="Libre Franklin Medium"/>
                <a:ea typeface="Libre Franklin Medium"/>
                <a:cs typeface="Libre Franklin Medium"/>
                <a:sym typeface="Libre Franklin Medium"/>
              </a:defRPr>
            </a:lvl4pPr>
            <a:lvl5pPr indent="0" lvl="4" marL="0" algn="ctr">
              <a:spcBef>
                <a:spcPts val="0"/>
              </a:spcBef>
              <a:buNone/>
              <a:defRPr sz="1100">
                <a:solidFill>
                  <a:schemeClr val="lt2"/>
                </a:solidFill>
                <a:latin typeface="Libre Franklin Medium"/>
                <a:ea typeface="Libre Franklin Medium"/>
                <a:cs typeface="Libre Franklin Medium"/>
                <a:sym typeface="Libre Franklin Medium"/>
              </a:defRPr>
            </a:lvl5pPr>
            <a:lvl6pPr indent="0" lvl="5" marL="0" algn="ctr">
              <a:spcBef>
                <a:spcPts val="0"/>
              </a:spcBef>
              <a:buNone/>
              <a:defRPr sz="1100">
                <a:solidFill>
                  <a:schemeClr val="lt2"/>
                </a:solidFill>
                <a:latin typeface="Libre Franklin Medium"/>
                <a:ea typeface="Libre Franklin Medium"/>
                <a:cs typeface="Libre Franklin Medium"/>
                <a:sym typeface="Libre Franklin Medium"/>
              </a:defRPr>
            </a:lvl6pPr>
            <a:lvl7pPr indent="0" lvl="6" marL="0" algn="ctr">
              <a:spcBef>
                <a:spcPts val="0"/>
              </a:spcBef>
              <a:buNone/>
              <a:defRPr sz="1100">
                <a:solidFill>
                  <a:schemeClr val="lt2"/>
                </a:solidFill>
                <a:latin typeface="Libre Franklin Medium"/>
                <a:ea typeface="Libre Franklin Medium"/>
                <a:cs typeface="Libre Franklin Medium"/>
                <a:sym typeface="Libre Franklin Medium"/>
              </a:defRPr>
            </a:lvl7pPr>
            <a:lvl8pPr indent="0" lvl="7" marL="0" algn="ctr">
              <a:spcBef>
                <a:spcPts val="0"/>
              </a:spcBef>
              <a:buNone/>
              <a:defRPr sz="1100">
                <a:solidFill>
                  <a:schemeClr val="lt2"/>
                </a:solidFill>
                <a:latin typeface="Libre Franklin Medium"/>
                <a:ea typeface="Libre Franklin Medium"/>
                <a:cs typeface="Libre Franklin Medium"/>
                <a:sym typeface="Libre Franklin Medium"/>
              </a:defRPr>
            </a:lvl8pPr>
            <a:lvl9pPr indent="0" lvl="8" marL="0" algn="ctr">
              <a:spcBef>
                <a:spcPts val="0"/>
              </a:spcBef>
              <a:buNone/>
              <a:defRPr sz="1100">
                <a:solidFill>
                  <a:schemeClr val="lt2"/>
                </a:solidFill>
                <a:latin typeface="Libre Franklin Medium"/>
                <a:ea typeface="Libre Franklin Medium"/>
                <a:cs typeface="Libre Franklin Medium"/>
                <a:sym typeface="Libre Franklin Medium"/>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idx="1" type="body"/>
          </p:nvPr>
        </p:nvSpPr>
        <p:spPr>
          <a:xfrm>
            <a:off x="380999" y="1719071"/>
            <a:ext cx="8407893" cy="440740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3"/>
          <p:cNvSpPr txBox="1"/>
          <p:nvPr>
            <p:ph idx="10" type="dt"/>
          </p:nvPr>
        </p:nvSpPr>
        <p:spPr>
          <a:xfrm>
            <a:off x="370888" y="6356350"/>
            <a:ext cx="2133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048000" y="6356350"/>
            <a:ext cx="33528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234680" y="6355080"/>
            <a:ext cx="582966"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0" name="Google Shape;30;p3"/>
          <p:cNvSpPr txBox="1"/>
          <p:nvPr>
            <p:ph type="title"/>
          </p:nvPr>
        </p:nvSpPr>
        <p:spPr>
          <a:xfrm>
            <a:off x="381000" y="355847"/>
            <a:ext cx="8381260" cy="105439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1" name="Shape 31"/>
        <p:cNvGrpSpPr/>
        <p:nvPr/>
      </p:nvGrpSpPr>
      <p:grpSpPr>
        <a:xfrm>
          <a:off x="0" y="0"/>
          <a:ext cx="0" cy="0"/>
          <a:chOff x="0" y="0"/>
          <a:chExt cx="0" cy="0"/>
        </a:xfrm>
      </p:grpSpPr>
      <p:sp>
        <p:nvSpPr>
          <p:cNvPr id="32" name="Google Shape;32;p4"/>
          <p:cNvSpPr/>
          <p:nvPr/>
        </p:nvSpPr>
        <p:spPr>
          <a:xfrm>
            <a:off x="7010400" y="152399"/>
            <a:ext cx="1981200" cy="655624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33" name="Google Shape;33;p4"/>
          <p:cNvSpPr/>
          <p:nvPr/>
        </p:nvSpPr>
        <p:spPr>
          <a:xfrm>
            <a:off x="152400" y="153923"/>
            <a:ext cx="6705600" cy="6553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34" name="Google Shape;34;p4"/>
          <p:cNvSpPr txBox="1"/>
          <p:nvPr>
            <p:ph idx="1" type="body"/>
          </p:nvPr>
        </p:nvSpPr>
        <p:spPr>
          <a:xfrm>
            <a:off x="7162799" y="2892277"/>
            <a:ext cx="1600201" cy="164592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None/>
              <a:defRPr sz="2000">
                <a:solidFill>
                  <a:schemeClr val="lt2"/>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35" name="Google Shape;35;p4"/>
          <p:cNvSpPr txBox="1"/>
          <p:nvPr>
            <p:ph idx="10" type="dt"/>
          </p:nvPr>
        </p:nvSpPr>
        <p:spPr>
          <a:xfrm>
            <a:off x="370888" y="6356350"/>
            <a:ext cx="2133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8234680" y="6355080"/>
            <a:ext cx="582966"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100">
                <a:solidFill>
                  <a:schemeClr val="lt2"/>
                </a:solidFill>
                <a:latin typeface="Libre Franklin Medium"/>
                <a:ea typeface="Libre Franklin Medium"/>
                <a:cs typeface="Libre Franklin Medium"/>
                <a:sym typeface="Libre Franklin Medium"/>
              </a:defRPr>
            </a:lvl1pPr>
            <a:lvl2pPr indent="0" lvl="1" marL="0" algn="ctr">
              <a:spcBef>
                <a:spcPts val="0"/>
              </a:spcBef>
              <a:buNone/>
              <a:defRPr sz="1100">
                <a:solidFill>
                  <a:schemeClr val="lt2"/>
                </a:solidFill>
                <a:latin typeface="Libre Franklin Medium"/>
                <a:ea typeface="Libre Franklin Medium"/>
                <a:cs typeface="Libre Franklin Medium"/>
                <a:sym typeface="Libre Franklin Medium"/>
              </a:defRPr>
            </a:lvl2pPr>
            <a:lvl3pPr indent="0" lvl="2" marL="0" algn="ctr">
              <a:spcBef>
                <a:spcPts val="0"/>
              </a:spcBef>
              <a:buNone/>
              <a:defRPr sz="1100">
                <a:solidFill>
                  <a:schemeClr val="lt2"/>
                </a:solidFill>
                <a:latin typeface="Libre Franklin Medium"/>
                <a:ea typeface="Libre Franklin Medium"/>
                <a:cs typeface="Libre Franklin Medium"/>
                <a:sym typeface="Libre Franklin Medium"/>
              </a:defRPr>
            </a:lvl3pPr>
            <a:lvl4pPr indent="0" lvl="3" marL="0" algn="ctr">
              <a:spcBef>
                <a:spcPts val="0"/>
              </a:spcBef>
              <a:buNone/>
              <a:defRPr sz="1100">
                <a:solidFill>
                  <a:schemeClr val="lt2"/>
                </a:solidFill>
                <a:latin typeface="Libre Franklin Medium"/>
                <a:ea typeface="Libre Franklin Medium"/>
                <a:cs typeface="Libre Franklin Medium"/>
                <a:sym typeface="Libre Franklin Medium"/>
              </a:defRPr>
            </a:lvl4pPr>
            <a:lvl5pPr indent="0" lvl="4" marL="0" algn="ctr">
              <a:spcBef>
                <a:spcPts val="0"/>
              </a:spcBef>
              <a:buNone/>
              <a:defRPr sz="1100">
                <a:solidFill>
                  <a:schemeClr val="lt2"/>
                </a:solidFill>
                <a:latin typeface="Libre Franklin Medium"/>
                <a:ea typeface="Libre Franklin Medium"/>
                <a:cs typeface="Libre Franklin Medium"/>
                <a:sym typeface="Libre Franklin Medium"/>
              </a:defRPr>
            </a:lvl5pPr>
            <a:lvl6pPr indent="0" lvl="5" marL="0" algn="ctr">
              <a:spcBef>
                <a:spcPts val="0"/>
              </a:spcBef>
              <a:buNone/>
              <a:defRPr sz="1100">
                <a:solidFill>
                  <a:schemeClr val="lt2"/>
                </a:solidFill>
                <a:latin typeface="Libre Franklin Medium"/>
                <a:ea typeface="Libre Franklin Medium"/>
                <a:cs typeface="Libre Franklin Medium"/>
                <a:sym typeface="Libre Franklin Medium"/>
              </a:defRPr>
            </a:lvl6pPr>
            <a:lvl7pPr indent="0" lvl="6" marL="0" algn="ctr">
              <a:spcBef>
                <a:spcPts val="0"/>
              </a:spcBef>
              <a:buNone/>
              <a:defRPr sz="1100">
                <a:solidFill>
                  <a:schemeClr val="lt2"/>
                </a:solidFill>
                <a:latin typeface="Libre Franklin Medium"/>
                <a:ea typeface="Libre Franklin Medium"/>
                <a:cs typeface="Libre Franklin Medium"/>
                <a:sym typeface="Libre Franklin Medium"/>
              </a:defRPr>
            </a:lvl7pPr>
            <a:lvl8pPr indent="0" lvl="7" marL="0" algn="ctr">
              <a:spcBef>
                <a:spcPts val="0"/>
              </a:spcBef>
              <a:buNone/>
              <a:defRPr sz="1100">
                <a:solidFill>
                  <a:schemeClr val="lt2"/>
                </a:solidFill>
                <a:latin typeface="Libre Franklin Medium"/>
                <a:ea typeface="Libre Franklin Medium"/>
                <a:cs typeface="Libre Franklin Medium"/>
                <a:sym typeface="Libre Franklin Medium"/>
              </a:defRPr>
            </a:lvl8pPr>
            <a:lvl9pPr indent="0" lvl="8" marL="0" algn="ctr">
              <a:spcBef>
                <a:spcPts val="0"/>
              </a:spcBef>
              <a:buNone/>
              <a:defRPr sz="1100">
                <a:solidFill>
                  <a:schemeClr val="lt2"/>
                </a:solidFill>
                <a:latin typeface="Libre Franklin Medium"/>
                <a:ea typeface="Libre Franklin Medium"/>
                <a:cs typeface="Libre Franklin Medium"/>
                <a:sym typeface="Libre Franklin Medium"/>
              </a:defRPr>
            </a:lvl9pPr>
          </a:lstStyle>
          <a:p>
            <a:pPr indent="0" lvl="0" marL="0" rtl="0" algn="ctr">
              <a:spcBef>
                <a:spcPts val="0"/>
              </a:spcBef>
              <a:spcAft>
                <a:spcPts val="0"/>
              </a:spcAft>
              <a:buNone/>
            </a:pPr>
            <a:fld id="{00000000-1234-1234-1234-123412341234}" type="slidenum">
              <a:rPr lang="en-US"/>
              <a:t>‹#›</a:t>
            </a:fld>
            <a:endParaRPr/>
          </a:p>
        </p:txBody>
      </p:sp>
      <p:sp>
        <p:nvSpPr>
          <p:cNvPr id="37" name="Google Shape;37;p4"/>
          <p:cNvSpPr txBox="1"/>
          <p:nvPr>
            <p:ph idx="11" type="ftr"/>
          </p:nvPr>
        </p:nvSpPr>
        <p:spPr>
          <a:xfrm>
            <a:off x="3048000" y="6356350"/>
            <a:ext cx="33528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type="title"/>
          </p:nvPr>
        </p:nvSpPr>
        <p:spPr>
          <a:xfrm>
            <a:off x="381000" y="2892277"/>
            <a:ext cx="6324600" cy="16459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lt1"/>
              </a:buClr>
              <a:buSzPts val="4200"/>
              <a:buFont typeface="Libre Franklin Medium"/>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idx="1" type="body"/>
          </p:nvPr>
        </p:nvSpPr>
        <p:spPr>
          <a:xfrm>
            <a:off x="457200" y="1719072"/>
            <a:ext cx="4038600" cy="440740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1" name="Google Shape;41;p5"/>
          <p:cNvSpPr txBox="1"/>
          <p:nvPr>
            <p:ph idx="2" type="body"/>
          </p:nvPr>
        </p:nvSpPr>
        <p:spPr>
          <a:xfrm>
            <a:off x="4648200" y="1719072"/>
            <a:ext cx="4038600" cy="440740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2" name="Google Shape;42;p5"/>
          <p:cNvSpPr txBox="1"/>
          <p:nvPr>
            <p:ph idx="10" type="dt"/>
          </p:nvPr>
        </p:nvSpPr>
        <p:spPr>
          <a:xfrm>
            <a:off x="370888" y="6356350"/>
            <a:ext cx="2133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3048000" y="6356350"/>
            <a:ext cx="33528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8234680" y="6355080"/>
            <a:ext cx="582966"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5" name="Google Shape;45;p5"/>
          <p:cNvSpPr txBox="1"/>
          <p:nvPr>
            <p:ph type="title"/>
          </p:nvPr>
        </p:nvSpPr>
        <p:spPr>
          <a:xfrm>
            <a:off x="381000" y="355847"/>
            <a:ext cx="8381260" cy="105439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6"/>
          <p:cNvSpPr txBox="1"/>
          <p:nvPr>
            <p:ph idx="1" type="body"/>
          </p:nvPr>
        </p:nvSpPr>
        <p:spPr>
          <a:xfrm>
            <a:off x="457200" y="1722438"/>
            <a:ext cx="4040188" cy="63976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SzPts val="2400"/>
              <a:buNone/>
              <a:defRPr b="0" sz="24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8" name="Google Shape;48;p6"/>
          <p:cNvSpPr txBox="1"/>
          <p:nvPr>
            <p:ph idx="2" type="body"/>
          </p:nvPr>
        </p:nvSpPr>
        <p:spPr>
          <a:xfrm>
            <a:off x="457200" y="2438399"/>
            <a:ext cx="4040188" cy="36877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9" name="Google Shape;49;p6"/>
          <p:cNvSpPr txBox="1"/>
          <p:nvPr>
            <p:ph idx="3" type="body"/>
          </p:nvPr>
        </p:nvSpPr>
        <p:spPr>
          <a:xfrm>
            <a:off x="4645025" y="1722438"/>
            <a:ext cx="4041775" cy="63976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SzPts val="2400"/>
              <a:buNone/>
              <a:defRPr b="0" sz="24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0" name="Google Shape;50;p6"/>
          <p:cNvSpPr txBox="1"/>
          <p:nvPr>
            <p:ph idx="4" type="body"/>
          </p:nvPr>
        </p:nvSpPr>
        <p:spPr>
          <a:xfrm>
            <a:off x="4645025" y="2438399"/>
            <a:ext cx="4041775" cy="36877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1" name="Google Shape;51;p6"/>
          <p:cNvSpPr txBox="1"/>
          <p:nvPr>
            <p:ph idx="10" type="dt"/>
          </p:nvPr>
        </p:nvSpPr>
        <p:spPr>
          <a:xfrm>
            <a:off x="370888" y="6356350"/>
            <a:ext cx="2133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3048000" y="6356350"/>
            <a:ext cx="33528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234680" y="6355080"/>
            <a:ext cx="582966"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381000" y="355847"/>
            <a:ext cx="8381260" cy="105439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idx="10" type="dt"/>
          </p:nvPr>
        </p:nvSpPr>
        <p:spPr>
          <a:xfrm>
            <a:off x="370888" y="6356350"/>
            <a:ext cx="2133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048000" y="6356350"/>
            <a:ext cx="33528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8234680" y="6355080"/>
            <a:ext cx="582966"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7"/>
          <p:cNvSpPr txBox="1"/>
          <p:nvPr>
            <p:ph type="title"/>
          </p:nvPr>
        </p:nvSpPr>
        <p:spPr>
          <a:xfrm>
            <a:off x="381000" y="355847"/>
            <a:ext cx="8381260" cy="105439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0" name="Shape 60"/>
        <p:cNvGrpSpPr/>
        <p:nvPr/>
      </p:nvGrpSpPr>
      <p:grpSpPr>
        <a:xfrm>
          <a:off x="0" y="0"/>
          <a:ext cx="0" cy="0"/>
          <a:chOff x="0" y="0"/>
          <a:chExt cx="0" cy="0"/>
        </a:xfrm>
      </p:grpSpPr>
      <p:sp>
        <p:nvSpPr>
          <p:cNvPr id="61" name="Google Shape;61;p8"/>
          <p:cNvSpPr/>
          <p:nvPr/>
        </p:nvSpPr>
        <p:spPr>
          <a:xfrm>
            <a:off x="152400" y="150919"/>
            <a:ext cx="8831802" cy="65562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62" name="Google Shape;62;p8"/>
          <p:cNvSpPr txBox="1"/>
          <p:nvPr>
            <p:ph idx="10" type="dt"/>
          </p:nvPr>
        </p:nvSpPr>
        <p:spPr>
          <a:xfrm>
            <a:off x="370888" y="6356350"/>
            <a:ext cx="2133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048000" y="6356350"/>
            <a:ext cx="33528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8234680" y="6355080"/>
            <a:ext cx="582966"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2"/>
        </a:solidFill>
      </p:bgPr>
    </p:bg>
    <p:spTree>
      <p:nvGrpSpPr>
        <p:cNvPr id="65" name="Shape 65"/>
        <p:cNvGrpSpPr/>
        <p:nvPr/>
      </p:nvGrpSpPr>
      <p:grpSpPr>
        <a:xfrm>
          <a:off x="0" y="0"/>
          <a:ext cx="0" cy="0"/>
          <a:chOff x="0" y="0"/>
          <a:chExt cx="0" cy="0"/>
        </a:xfrm>
      </p:grpSpPr>
      <p:sp>
        <p:nvSpPr>
          <p:cNvPr id="66" name="Google Shape;66;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67" name="Google Shape;67;p9"/>
          <p:cNvSpPr/>
          <p:nvPr/>
        </p:nvSpPr>
        <p:spPr>
          <a:xfrm>
            <a:off x="7010400" y="150876"/>
            <a:ext cx="1981200" cy="65562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68" name="Google Shape;68;p9"/>
          <p:cNvSpPr/>
          <p:nvPr/>
        </p:nvSpPr>
        <p:spPr>
          <a:xfrm>
            <a:off x="152400" y="152400"/>
            <a:ext cx="6705600" cy="6553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69" name="Google Shape;69;p9"/>
          <p:cNvSpPr txBox="1"/>
          <p:nvPr>
            <p:ph idx="1" type="body"/>
          </p:nvPr>
        </p:nvSpPr>
        <p:spPr>
          <a:xfrm>
            <a:off x="609600" y="304800"/>
            <a:ext cx="586740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70" name="Google Shape;70;p9"/>
          <p:cNvSpPr txBox="1"/>
          <p:nvPr>
            <p:ph idx="2" type="body"/>
          </p:nvPr>
        </p:nvSpPr>
        <p:spPr>
          <a:xfrm>
            <a:off x="7159752" y="2130552"/>
            <a:ext cx="1673352" cy="2816352"/>
          </a:xfrm>
          <a:prstGeom prst="rect">
            <a:avLst/>
          </a:prstGeom>
          <a:noFill/>
          <a:ln>
            <a:noFill/>
          </a:ln>
        </p:spPr>
        <p:txBody>
          <a:bodyPr anchorCtr="0" anchor="t" bIns="45700" lIns="91425" spcFirstLastPara="1" rIns="91425" wrap="square" tIns="0">
            <a:normAutofit/>
          </a:bodyPr>
          <a:lstStyle>
            <a:lvl1pPr indent="-228600" lvl="0" marL="457200" algn="l">
              <a:spcBef>
                <a:spcPts val="280"/>
              </a:spcBef>
              <a:spcAft>
                <a:spcPts val="0"/>
              </a:spcAft>
              <a:buSzPts val="1400"/>
              <a:buNone/>
              <a:defRPr sz="14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9"/>
          <p:cNvSpPr txBox="1"/>
          <p:nvPr>
            <p:ph idx="10" type="dt"/>
          </p:nvPr>
        </p:nvSpPr>
        <p:spPr>
          <a:xfrm>
            <a:off x="370888" y="6356350"/>
            <a:ext cx="2133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3048000" y="6356350"/>
            <a:ext cx="33528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8234680" y="6355080"/>
            <a:ext cx="582966"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100">
                <a:solidFill>
                  <a:srgbClr val="FFFFFF"/>
                </a:solidFill>
                <a:latin typeface="Libre Franklin Medium"/>
                <a:ea typeface="Libre Franklin Medium"/>
                <a:cs typeface="Libre Franklin Medium"/>
                <a:sym typeface="Libre Franklin Medium"/>
              </a:defRPr>
            </a:lvl1pPr>
            <a:lvl2pPr indent="0" lvl="1" marL="0" algn="ctr">
              <a:spcBef>
                <a:spcPts val="0"/>
              </a:spcBef>
              <a:buNone/>
              <a:defRPr sz="1100">
                <a:solidFill>
                  <a:srgbClr val="FFFFFF"/>
                </a:solidFill>
                <a:latin typeface="Libre Franklin Medium"/>
                <a:ea typeface="Libre Franklin Medium"/>
                <a:cs typeface="Libre Franklin Medium"/>
                <a:sym typeface="Libre Franklin Medium"/>
              </a:defRPr>
            </a:lvl2pPr>
            <a:lvl3pPr indent="0" lvl="2" marL="0" algn="ctr">
              <a:spcBef>
                <a:spcPts val="0"/>
              </a:spcBef>
              <a:buNone/>
              <a:defRPr sz="1100">
                <a:solidFill>
                  <a:srgbClr val="FFFFFF"/>
                </a:solidFill>
                <a:latin typeface="Libre Franklin Medium"/>
                <a:ea typeface="Libre Franklin Medium"/>
                <a:cs typeface="Libre Franklin Medium"/>
                <a:sym typeface="Libre Franklin Medium"/>
              </a:defRPr>
            </a:lvl3pPr>
            <a:lvl4pPr indent="0" lvl="3" marL="0" algn="ctr">
              <a:spcBef>
                <a:spcPts val="0"/>
              </a:spcBef>
              <a:buNone/>
              <a:defRPr sz="1100">
                <a:solidFill>
                  <a:srgbClr val="FFFFFF"/>
                </a:solidFill>
                <a:latin typeface="Libre Franklin Medium"/>
                <a:ea typeface="Libre Franklin Medium"/>
                <a:cs typeface="Libre Franklin Medium"/>
                <a:sym typeface="Libre Franklin Medium"/>
              </a:defRPr>
            </a:lvl4pPr>
            <a:lvl5pPr indent="0" lvl="4" marL="0" algn="ctr">
              <a:spcBef>
                <a:spcPts val="0"/>
              </a:spcBef>
              <a:buNone/>
              <a:defRPr sz="1100">
                <a:solidFill>
                  <a:srgbClr val="FFFFFF"/>
                </a:solidFill>
                <a:latin typeface="Libre Franklin Medium"/>
                <a:ea typeface="Libre Franklin Medium"/>
                <a:cs typeface="Libre Franklin Medium"/>
                <a:sym typeface="Libre Franklin Medium"/>
              </a:defRPr>
            </a:lvl5pPr>
            <a:lvl6pPr indent="0" lvl="5" marL="0" algn="ctr">
              <a:spcBef>
                <a:spcPts val="0"/>
              </a:spcBef>
              <a:buNone/>
              <a:defRPr sz="1100">
                <a:solidFill>
                  <a:srgbClr val="FFFFFF"/>
                </a:solidFill>
                <a:latin typeface="Libre Franklin Medium"/>
                <a:ea typeface="Libre Franklin Medium"/>
                <a:cs typeface="Libre Franklin Medium"/>
                <a:sym typeface="Libre Franklin Medium"/>
              </a:defRPr>
            </a:lvl6pPr>
            <a:lvl7pPr indent="0" lvl="6" marL="0" algn="ctr">
              <a:spcBef>
                <a:spcPts val="0"/>
              </a:spcBef>
              <a:buNone/>
              <a:defRPr sz="1100">
                <a:solidFill>
                  <a:srgbClr val="FFFFFF"/>
                </a:solidFill>
                <a:latin typeface="Libre Franklin Medium"/>
                <a:ea typeface="Libre Franklin Medium"/>
                <a:cs typeface="Libre Franklin Medium"/>
                <a:sym typeface="Libre Franklin Medium"/>
              </a:defRPr>
            </a:lvl7pPr>
            <a:lvl8pPr indent="0" lvl="7" marL="0" algn="ctr">
              <a:spcBef>
                <a:spcPts val="0"/>
              </a:spcBef>
              <a:buNone/>
              <a:defRPr sz="1100">
                <a:solidFill>
                  <a:srgbClr val="FFFFFF"/>
                </a:solidFill>
                <a:latin typeface="Libre Franklin Medium"/>
                <a:ea typeface="Libre Franklin Medium"/>
                <a:cs typeface="Libre Franklin Medium"/>
                <a:sym typeface="Libre Franklin Medium"/>
              </a:defRPr>
            </a:lvl8pPr>
            <a:lvl9pPr indent="0" lvl="8" marL="0" algn="ctr">
              <a:spcBef>
                <a:spcPts val="0"/>
              </a:spcBef>
              <a:buNone/>
              <a:defRPr sz="1100">
                <a:solidFill>
                  <a:srgbClr val="FFFFFF"/>
                </a:solidFill>
                <a:latin typeface="Libre Franklin Medium"/>
                <a:ea typeface="Libre Franklin Medium"/>
                <a:cs typeface="Libre Franklin Medium"/>
                <a:sym typeface="Libre Franklin Medium"/>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9"/>
          <p:cNvSpPr txBox="1"/>
          <p:nvPr>
            <p:ph type="title"/>
          </p:nvPr>
        </p:nvSpPr>
        <p:spPr>
          <a:xfrm>
            <a:off x="7159752" y="457200"/>
            <a:ext cx="1675660" cy="16733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000"/>
              <a:buFont typeface="Libre Franklin Medium"/>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75" name="Shape 75"/>
        <p:cNvGrpSpPr/>
        <p:nvPr/>
      </p:nvGrpSpPr>
      <p:grpSpPr>
        <a:xfrm>
          <a:off x="0" y="0"/>
          <a:ext cx="0" cy="0"/>
          <a:chOff x="0" y="0"/>
          <a:chExt cx="0" cy="0"/>
        </a:xfrm>
      </p:grpSpPr>
      <p:sp>
        <p:nvSpPr>
          <p:cNvPr id="76" name="Google Shape;76;p10"/>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77" name="Google Shape;77;p10"/>
          <p:cNvSpPr/>
          <p:nvPr/>
        </p:nvSpPr>
        <p:spPr>
          <a:xfrm>
            <a:off x="7010400" y="150876"/>
            <a:ext cx="1981200" cy="655624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78" name="Google Shape;78;p10"/>
          <p:cNvSpPr/>
          <p:nvPr>
            <p:ph idx="2" type="pic"/>
          </p:nvPr>
        </p:nvSpPr>
        <p:spPr>
          <a:xfrm>
            <a:off x="152400" y="152400"/>
            <a:ext cx="6705600" cy="6553200"/>
          </a:xfrm>
          <a:prstGeom prst="rect">
            <a:avLst/>
          </a:prstGeom>
          <a:noFill/>
          <a:ln>
            <a:noFill/>
          </a:ln>
        </p:spPr>
      </p:sp>
      <p:sp>
        <p:nvSpPr>
          <p:cNvPr id="79" name="Google Shape;79;p10"/>
          <p:cNvSpPr txBox="1"/>
          <p:nvPr>
            <p:ph idx="1" type="body"/>
          </p:nvPr>
        </p:nvSpPr>
        <p:spPr>
          <a:xfrm>
            <a:off x="7162800" y="2133600"/>
            <a:ext cx="1676400" cy="2971800"/>
          </a:xfrm>
          <a:prstGeom prst="rect">
            <a:avLst/>
          </a:prstGeom>
          <a:noFill/>
          <a:ln>
            <a:noFill/>
          </a:ln>
        </p:spPr>
        <p:txBody>
          <a:bodyPr anchorCtr="0" anchor="t" bIns="45700" lIns="91425" spcFirstLastPara="1" rIns="91425" wrap="square" tIns="0">
            <a:normAutofit/>
          </a:bodyPr>
          <a:lstStyle>
            <a:lvl1pPr indent="-228600" lvl="0" marL="457200" algn="l">
              <a:spcBef>
                <a:spcPts val="280"/>
              </a:spcBef>
              <a:spcAft>
                <a:spcPts val="0"/>
              </a:spcAft>
              <a:buSzPts val="1400"/>
              <a:buNone/>
              <a:defRPr sz="1400">
                <a:solidFill>
                  <a:schemeClr val="lt1"/>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80" name="Google Shape;80;p10"/>
          <p:cNvSpPr txBox="1"/>
          <p:nvPr>
            <p:ph idx="10" type="dt"/>
          </p:nvPr>
        </p:nvSpPr>
        <p:spPr>
          <a:xfrm>
            <a:off x="370888" y="6356350"/>
            <a:ext cx="2133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3048000" y="6356350"/>
            <a:ext cx="33528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234680" y="6355080"/>
            <a:ext cx="582966"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7162800" y="460248"/>
            <a:ext cx="1676400" cy="16733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000"/>
              <a:buFont typeface="Libre Franklin Medium"/>
              <a:buNone/>
              <a:defRPr sz="20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52400" y="1634971"/>
            <a:ext cx="8831802" cy="50454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
        <p:nvSpPr>
          <p:cNvPr id="11" name="Google Shape;11;p1"/>
          <p:cNvSpPr/>
          <p:nvPr/>
        </p:nvSpPr>
        <p:spPr>
          <a:xfrm>
            <a:off x="152399" y="152400"/>
            <a:ext cx="8814047" cy="134644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
        <p:nvSpPr>
          <p:cNvPr id="12" name="Google Shape;12;p1"/>
          <p:cNvSpPr txBox="1"/>
          <p:nvPr>
            <p:ph type="title"/>
          </p:nvPr>
        </p:nvSpPr>
        <p:spPr>
          <a:xfrm>
            <a:off x="381000" y="355847"/>
            <a:ext cx="8381260" cy="105439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lt1"/>
              </a:buClr>
              <a:buSzPts val="3200"/>
              <a:buFont typeface="Libre Franklin Medium"/>
              <a:buNone/>
              <a:defRPr b="0" i="0" sz="3200" u="none" cap="none" strike="noStrike">
                <a:solidFill>
                  <a:schemeClr val="lt1"/>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380999" y="1719071"/>
            <a:ext cx="8407893" cy="4407408"/>
          </a:xfrm>
          <a:prstGeom prst="rect">
            <a:avLst/>
          </a:prstGeom>
          <a:noFill/>
          <a:ln>
            <a:noFill/>
          </a:ln>
        </p:spPr>
        <p:txBody>
          <a:bodyPr anchorCtr="0" anchor="t" bIns="45700" lIns="91425" spcFirstLastPara="1" rIns="91425" wrap="square" tIns="45700">
            <a:normAutofit/>
          </a:bodyPr>
          <a:lstStyle>
            <a:lvl1pPr indent="-355600" lvl="0" marL="4572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Libre Franklin Medium"/>
                <a:ea typeface="Libre Franklin Medium"/>
                <a:cs typeface="Libre Franklin Medium"/>
                <a:sym typeface="Libre Franklin Medium"/>
              </a:defRPr>
            </a:lvl1pPr>
            <a:lvl2pPr indent="-342900" lvl="1" marL="914400" marR="0" rtl="0" algn="l">
              <a:spcBef>
                <a:spcPts val="360"/>
              </a:spcBef>
              <a:spcAft>
                <a:spcPts val="0"/>
              </a:spcAft>
              <a:buClr>
                <a:schemeClr val="accent2"/>
              </a:buClr>
              <a:buSzPts val="1800"/>
              <a:buFont typeface="Noto Sans Symbols"/>
              <a:buChar char="▪"/>
              <a:defRPr b="0" i="0" sz="1800" u="none" cap="none" strike="noStrike">
                <a:solidFill>
                  <a:schemeClr val="dk2"/>
                </a:solidFill>
                <a:latin typeface="Libre Franklin Medium"/>
                <a:ea typeface="Libre Franklin Medium"/>
                <a:cs typeface="Libre Franklin Medium"/>
                <a:sym typeface="Libre Franklin Medium"/>
              </a:defRPr>
            </a:lvl2pPr>
            <a:lvl3pPr indent="-330200" lvl="2" marL="1371600" marR="0" rtl="0" algn="l">
              <a:spcBef>
                <a:spcPts val="320"/>
              </a:spcBef>
              <a:spcAft>
                <a:spcPts val="0"/>
              </a:spcAft>
              <a:buClr>
                <a:schemeClr val="accent3"/>
              </a:buClr>
              <a:buSzPts val="1600"/>
              <a:buFont typeface="Noto Sans Symbols"/>
              <a:buChar char="▪"/>
              <a:defRPr b="0" i="0" sz="1600" u="none" cap="none" strike="noStrike">
                <a:solidFill>
                  <a:schemeClr val="dk2"/>
                </a:solidFill>
                <a:latin typeface="Libre Franklin Medium"/>
                <a:ea typeface="Libre Franklin Medium"/>
                <a:cs typeface="Libre Franklin Medium"/>
                <a:sym typeface="Libre Franklin Medium"/>
              </a:defRPr>
            </a:lvl3pPr>
            <a:lvl4pPr indent="-317500" lvl="3" marL="1828800" marR="0" rtl="0" algn="l">
              <a:spcBef>
                <a:spcPts val="280"/>
              </a:spcBef>
              <a:spcAft>
                <a:spcPts val="0"/>
              </a:spcAft>
              <a:buClr>
                <a:schemeClr val="accent4"/>
              </a:buClr>
              <a:buSzPts val="1400"/>
              <a:buFont typeface="Noto Sans Symbols"/>
              <a:buChar char="▪"/>
              <a:defRPr b="0" i="0" sz="1400" u="none" cap="none" strike="noStrike">
                <a:solidFill>
                  <a:schemeClr val="dk2"/>
                </a:solidFill>
                <a:latin typeface="Libre Franklin Medium"/>
                <a:ea typeface="Libre Franklin Medium"/>
                <a:cs typeface="Libre Franklin Medium"/>
                <a:sym typeface="Libre Franklin Medium"/>
              </a:defRPr>
            </a:lvl4pPr>
            <a:lvl5pPr indent="-311150" lvl="4" marL="2286000" marR="0" rtl="0" algn="l">
              <a:spcBef>
                <a:spcPts val="260"/>
              </a:spcBef>
              <a:spcAft>
                <a:spcPts val="0"/>
              </a:spcAft>
              <a:buClr>
                <a:schemeClr val="accent6"/>
              </a:buClr>
              <a:buSzPts val="1300"/>
              <a:buFont typeface="Noto Sans Symbols"/>
              <a:buChar char="▪"/>
              <a:defRPr b="0" i="0" sz="1300" u="none" cap="none" strike="noStrike">
                <a:solidFill>
                  <a:schemeClr val="dk2"/>
                </a:solidFill>
                <a:latin typeface="Libre Franklin Medium"/>
                <a:ea typeface="Libre Franklin Medium"/>
                <a:cs typeface="Libre Franklin Medium"/>
                <a:sym typeface="Libre Franklin Medium"/>
              </a:defRPr>
            </a:lvl5pPr>
            <a:lvl6pPr indent="-304800" lvl="5" marL="2743200" marR="0" rtl="0" algn="l">
              <a:spcBef>
                <a:spcPts val="240"/>
              </a:spcBef>
              <a:spcAft>
                <a:spcPts val="0"/>
              </a:spcAft>
              <a:buClr>
                <a:schemeClr val="accent1"/>
              </a:buClr>
              <a:buSzPts val="1200"/>
              <a:buFont typeface="Noto Sans Symbols"/>
              <a:buChar char="▪"/>
              <a:defRPr b="0" i="0" sz="1200" u="none" cap="none" strike="noStrike">
                <a:solidFill>
                  <a:schemeClr val="dk2"/>
                </a:solidFill>
                <a:latin typeface="Libre Franklin Medium"/>
                <a:ea typeface="Libre Franklin Medium"/>
                <a:cs typeface="Libre Franklin Medium"/>
                <a:sym typeface="Libre Franklin Medium"/>
              </a:defRPr>
            </a:lvl6pPr>
            <a:lvl7pPr indent="-304800" lvl="6" marL="3200400" marR="0" rtl="0" algn="l">
              <a:spcBef>
                <a:spcPts val="240"/>
              </a:spcBef>
              <a:spcAft>
                <a:spcPts val="0"/>
              </a:spcAft>
              <a:buClr>
                <a:schemeClr val="accent2"/>
              </a:buClr>
              <a:buSzPts val="1200"/>
              <a:buFont typeface="Noto Sans Symbols"/>
              <a:buChar char="▪"/>
              <a:defRPr b="0" i="0" sz="1200" u="none" cap="none" strike="noStrike">
                <a:solidFill>
                  <a:schemeClr val="dk2"/>
                </a:solidFill>
                <a:latin typeface="Libre Franklin Medium"/>
                <a:ea typeface="Libre Franklin Medium"/>
                <a:cs typeface="Libre Franklin Medium"/>
                <a:sym typeface="Libre Franklin Medium"/>
              </a:defRPr>
            </a:lvl7pPr>
            <a:lvl8pPr indent="-304800" lvl="7" marL="3657600" marR="0" rtl="0" algn="l">
              <a:spcBef>
                <a:spcPts val="240"/>
              </a:spcBef>
              <a:spcAft>
                <a:spcPts val="0"/>
              </a:spcAft>
              <a:buClr>
                <a:schemeClr val="accent3"/>
              </a:buClr>
              <a:buSzPts val="1200"/>
              <a:buFont typeface="Noto Sans Symbols"/>
              <a:buChar char="▪"/>
              <a:defRPr b="0" i="0" sz="1200" u="none" cap="none" strike="noStrike">
                <a:solidFill>
                  <a:schemeClr val="dk2"/>
                </a:solidFill>
                <a:latin typeface="Libre Franklin Medium"/>
                <a:ea typeface="Libre Franklin Medium"/>
                <a:cs typeface="Libre Franklin Medium"/>
                <a:sym typeface="Libre Franklin Medium"/>
              </a:defRPr>
            </a:lvl8pPr>
            <a:lvl9pPr indent="-304800" lvl="8" marL="4114800" marR="0" rtl="0" algn="l">
              <a:spcBef>
                <a:spcPts val="240"/>
              </a:spcBef>
              <a:spcAft>
                <a:spcPts val="0"/>
              </a:spcAft>
              <a:buClr>
                <a:schemeClr val="accent5"/>
              </a:buClr>
              <a:buSzPts val="1200"/>
              <a:buFont typeface="Noto Sans Symbols"/>
              <a:buChar char="▪"/>
              <a:defRPr b="0" i="0" sz="1200" u="none" cap="none" strike="noStrike">
                <a:solidFill>
                  <a:schemeClr val="dk2"/>
                </a:solidFill>
                <a:latin typeface="Libre Franklin Medium"/>
                <a:ea typeface="Libre Franklin Medium"/>
                <a:cs typeface="Libre Franklin Medium"/>
                <a:sym typeface="Libre Franklin Medium"/>
              </a:defRPr>
            </a:lvl9pPr>
          </a:lstStyle>
          <a:p/>
        </p:txBody>
      </p:sp>
      <p:sp>
        <p:nvSpPr>
          <p:cNvPr id="14" name="Google Shape;14;p1"/>
          <p:cNvSpPr txBox="1"/>
          <p:nvPr>
            <p:ph idx="10" type="dt"/>
          </p:nvPr>
        </p:nvSpPr>
        <p:spPr>
          <a:xfrm>
            <a:off x="370888" y="6356350"/>
            <a:ext cx="21336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15" name="Google Shape;15;p1"/>
          <p:cNvSpPr txBox="1"/>
          <p:nvPr>
            <p:ph idx="11" type="ftr"/>
          </p:nvPr>
        </p:nvSpPr>
        <p:spPr>
          <a:xfrm>
            <a:off x="3048000" y="6356350"/>
            <a:ext cx="33528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chemeClr val="dk2"/>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16" name="Google Shape;16;p1"/>
          <p:cNvSpPr txBox="1"/>
          <p:nvPr>
            <p:ph idx="12" type="sldNum"/>
          </p:nvPr>
        </p:nvSpPr>
        <p:spPr>
          <a:xfrm>
            <a:off x="8234680" y="6355080"/>
            <a:ext cx="582966" cy="27432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chemeClr val="dk2"/>
                </a:solidFill>
                <a:latin typeface="Libre Franklin Medium"/>
                <a:ea typeface="Libre Franklin Medium"/>
                <a:cs typeface="Libre Franklin Medium"/>
                <a:sym typeface="Libre Franklin Medium"/>
              </a:defRPr>
            </a:lvl1pPr>
            <a:lvl2pPr indent="0" lvl="1" marL="0" marR="0" rtl="0" algn="ctr">
              <a:spcBef>
                <a:spcPts val="0"/>
              </a:spcBef>
              <a:buNone/>
              <a:defRPr b="0" i="0" sz="1100" u="none" cap="none" strike="noStrike">
                <a:solidFill>
                  <a:schemeClr val="dk2"/>
                </a:solidFill>
                <a:latin typeface="Libre Franklin Medium"/>
                <a:ea typeface="Libre Franklin Medium"/>
                <a:cs typeface="Libre Franklin Medium"/>
                <a:sym typeface="Libre Franklin Medium"/>
              </a:defRPr>
            </a:lvl2pPr>
            <a:lvl3pPr indent="0" lvl="2" marL="0" marR="0" rtl="0" algn="ctr">
              <a:spcBef>
                <a:spcPts val="0"/>
              </a:spcBef>
              <a:buNone/>
              <a:defRPr b="0" i="0" sz="1100" u="none" cap="none" strike="noStrike">
                <a:solidFill>
                  <a:schemeClr val="dk2"/>
                </a:solidFill>
                <a:latin typeface="Libre Franklin Medium"/>
                <a:ea typeface="Libre Franklin Medium"/>
                <a:cs typeface="Libre Franklin Medium"/>
                <a:sym typeface="Libre Franklin Medium"/>
              </a:defRPr>
            </a:lvl3pPr>
            <a:lvl4pPr indent="0" lvl="3" marL="0" marR="0" rtl="0" algn="ctr">
              <a:spcBef>
                <a:spcPts val="0"/>
              </a:spcBef>
              <a:buNone/>
              <a:defRPr b="0" i="0" sz="1100" u="none" cap="none" strike="noStrike">
                <a:solidFill>
                  <a:schemeClr val="dk2"/>
                </a:solidFill>
                <a:latin typeface="Libre Franklin Medium"/>
                <a:ea typeface="Libre Franklin Medium"/>
                <a:cs typeface="Libre Franklin Medium"/>
                <a:sym typeface="Libre Franklin Medium"/>
              </a:defRPr>
            </a:lvl4pPr>
            <a:lvl5pPr indent="0" lvl="4" marL="0" marR="0" rtl="0" algn="ctr">
              <a:spcBef>
                <a:spcPts val="0"/>
              </a:spcBef>
              <a:buNone/>
              <a:defRPr b="0" i="0" sz="1100" u="none" cap="none" strike="noStrike">
                <a:solidFill>
                  <a:schemeClr val="dk2"/>
                </a:solidFill>
                <a:latin typeface="Libre Franklin Medium"/>
                <a:ea typeface="Libre Franklin Medium"/>
                <a:cs typeface="Libre Franklin Medium"/>
                <a:sym typeface="Libre Franklin Medium"/>
              </a:defRPr>
            </a:lvl5pPr>
            <a:lvl6pPr indent="0" lvl="5" marL="0" marR="0" rtl="0" algn="ctr">
              <a:spcBef>
                <a:spcPts val="0"/>
              </a:spcBef>
              <a:buNone/>
              <a:defRPr b="0" i="0" sz="1100" u="none" cap="none" strike="noStrike">
                <a:solidFill>
                  <a:schemeClr val="dk2"/>
                </a:solidFill>
                <a:latin typeface="Libre Franklin Medium"/>
                <a:ea typeface="Libre Franklin Medium"/>
                <a:cs typeface="Libre Franklin Medium"/>
                <a:sym typeface="Libre Franklin Medium"/>
              </a:defRPr>
            </a:lvl6pPr>
            <a:lvl7pPr indent="0" lvl="6" marL="0" marR="0" rtl="0" algn="ctr">
              <a:spcBef>
                <a:spcPts val="0"/>
              </a:spcBef>
              <a:buNone/>
              <a:defRPr b="0" i="0" sz="1100" u="none" cap="none" strike="noStrike">
                <a:solidFill>
                  <a:schemeClr val="dk2"/>
                </a:solidFill>
                <a:latin typeface="Libre Franklin Medium"/>
                <a:ea typeface="Libre Franklin Medium"/>
                <a:cs typeface="Libre Franklin Medium"/>
                <a:sym typeface="Libre Franklin Medium"/>
              </a:defRPr>
            </a:lvl7pPr>
            <a:lvl8pPr indent="0" lvl="7" marL="0" marR="0" rtl="0" algn="ctr">
              <a:spcBef>
                <a:spcPts val="0"/>
              </a:spcBef>
              <a:buNone/>
              <a:defRPr b="0" i="0" sz="1100" u="none" cap="none" strike="noStrike">
                <a:solidFill>
                  <a:schemeClr val="dk2"/>
                </a:solidFill>
                <a:latin typeface="Libre Franklin Medium"/>
                <a:ea typeface="Libre Franklin Medium"/>
                <a:cs typeface="Libre Franklin Medium"/>
                <a:sym typeface="Libre Franklin Medium"/>
              </a:defRPr>
            </a:lvl8pPr>
            <a:lvl9pPr indent="0" lvl="8" marL="0" marR="0" rtl="0" algn="ctr">
              <a:spcBef>
                <a:spcPts val="0"/>
              </a:spcBef>
              <a:buNone/>
              <a:defRPr b="0" i="0" sz="1100" u="none" cap="none" strike="noStrike">
                <a:solidFill>
                  <a:schemeClr val="dk2"/>
                </a:solidFill>
                <a:latin typeface="Libre Franklin Medium"/>
                <a:ea typeface="Libre Franklin Medium"/>
                <a:cs typeface="Libre Franklin Medium"/>
                <a:sym typeface="Libre Franklin Medium"/>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9.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5.jpg"/><Relationship Id="rId6"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3"/>
          <p:cNvSpPr txBox="1"/>
          <p:nvPr>
            <p:ph idx="1" type="subTitle"/>
          </p:nvPr>
        </p:nvSpPr>
        <p:spPr>
          <a:xfrm>
            <a:off x="7010400" y="2052960"/>
            <a:ext cx="1981200" cy="1828800"/>
          </a:xfrm>
          <a:prstGeom prst="rect">
            <a:avLst/>
          </a:prstGeom>
          <a:noFill/>
          <a:ln>
            <a:noFill/>
          </a:ln>
        </p:spPr>
        <p:txBody>
          <a:bodyPr anchorCtr="0" anchor="ctr" bIns="45700" lIns="91425" spcFirstLastPara="1" rIns="91425" wrap="square" tIns="45700">
            <a:normAutofit fontScale="55000" lnSpcReduction="20000"/>
          </a:bodyPr>
          <a:lstStyle/>
          <a:p>
            <a:pPr indent="0" lvl="0" marL="0" rtl="0" algn="l">
              <a:spcBef>
                <a:spcPts val="0"/>
              </a:spcBef>
              <a:spcAft>
                <a:spcPts val="0"/>
              </a:spcAft>
              <a:buSzPct val="100000"/>
              <a:buNone/>
            </a:pPr>
            <a:r>
              <a:rPr lang="en-US"/>
              <a:t>Improving Access to Science and Technology Higher Education in Resource-Poor Institutions through an Open Platform for Technology Enabled Active Learning Environment / TEAL2.O </a:t>
            </a:r>
            <a:endParaRPr/>
          </a:p>
          <a:p>
            <a:pPr indent="0" lvl="0" marL="0" rtl="0" algn="l">
              <a:spcBef>
                <a:spcPts val="209"/>
              </a:spcBef>
              <a:spcAft>
                <a:spcPts val="0"/>
              </a:spcAft>
              <a:buSzPct val="100000"/>
              <a:buNone/>
            </a:pPr>
            <a:r>
              <a:t/>
            </a:r>
            <a:endParaRPr/>
          </a:p>
          <a:p>
            <a:pPr indent="0" lvl="0" marL="0" rtl="0" algn="l">
              <a:spcBef>
                <a:spcPts val="176"/>
              </a:spcBef>
              <a:spcAft>
                <a:spcPts val="0"/>
              </a:spcAft>
              <a:buSzPct val="100000"/>
              <a:buNone/>
            </a:pPr>
            <a:r>
              <a:rPr b="1" lang="en-US" sz="1600"/>
              <a:t>Ref. no. 610186-EPP-1-2019-LK -EPPKA2-CBHE-JP</a:t>
            </a:r>
            <a:endParaRPr sz="1600"/>
          </a:p>
        </p:txBody>
      </p:sp>
      <p:sp>
        <p:nvSpPr>
          <p:cNvPr id="104" name="Google Shape;104;p13"/>
          <p:cNvSpPr txBox="1"/>
          <p:nvPr>
            <p:ph type="title"/>
          </p:nvPr>
        </p:nvSpPr>
        <p:spPr>
          <a:xfrm>
            <a:off x="457200" y="2052947"/>
            <a:ext cx="6324600" cy="2447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4200"/>
              <a:buFont typeface="Libre Franklin Medium"/>
              <a:buNone/>
            </a:pPr>
            <a:r>
              <a:rPr lang="en-US">
                <a:solidFill>
                  <a:srgbClr val="595959"/>
                </a:solidFill>
              </a:rPr>
              <a:t>Content </a:t>
            </a:r>
            <a:r>
              <a:rPr lang="en-US">
                <a:solidFill>
                  <a:srgbClr val="595959"/>
                </a:solidFill>
              </a:rPr>
              <a:t>Creation </a:t>
            </a:r>
            <a:r>
              <a:rPr lang="en-US">
                <a:solidFill>
                  <a:srgbClr val="595959"/>
                </a:solidFill>
              </a:rPr>
              <a:t>Module and Discussion Forum</a:t>
            </a:r>
            <a:br>
              <a:rPr lang="en-US">
                <a:solidFill>
                  <a:srgbClr val="595959"/>
                </a:solidFill>
              </a:rPr>
            </a:br>
            <a:br>
              <a:rPr lang="en-US">
                <a:solidFill>
                  <a:srgbClr val="595959"/>
                </a:solidFill>
              </a:rPr>
            </a:br>
            <a:r>
              <a:rPr lang="en-US" sz="2400">
                <a:solidFill>
                  <a:srgbClr val="595959"/>
                </a:solidFill>
              </a:rPr>
              <a:t>Indian Institute of Information Technology, Allahabad</a:t>
            </a:r>
            <a:endParaRPr sz="2400">
              <a:solidFill>
                <a:srgbClr val="595959"/>
              </a:solidFill>
            </a:endParaRPr>
          </a:p>
        </p:txBody>
      </p:sp>
      <p:pic>
        <p:nvPicPr>
          <p:cNvPr id="105" name="Google Shape;105;p13"/>
          <p:cNvPicPr preferRelativeResize="0"/>
          <p:nvPr/>
        </p:nvPicPr>
        <p:blipFill rotWithShape="1">
          <a:blip r:embed="rId3">
            <a:alphaModFix/>
          </a:blip>
          <a:srcRect b="0" l="0" r="0" t="0"/>
          <a:stretch/>
        </p:blipFill>
        <p:spPr>
          <a:xfrm>
            <a:off x="29953" y="88691"/>
            <a:ext cx="3131840" cy="1036053"/>
          </a:xfrm>
          <a:prstGeom prst="rect">
            <a:avLst/>
          </a:prstGeom>
          <a:noFill/>
          <a:ln>
            <a:noFill/>
          </a:ln>
        </p:spPr>
      </p:pic>
      <p:pic>
        <p:nvPicPr>
          <p:cNvPr descr="https://eacea.ec.europa.eu/sites/eacea-site/files/logosbeneficaireserasmusleft_en.jpg" id="106" name="Google Shape;106;p13"/>
          <p:cNvPicPr preferRelativeResize="0"/>
          <p:nvPr/>
        </p:nvPicPr>
        <p:blipFill rotWithShape="1">
          <a:blip r:embed="rId4">
            <a:alphaModFix/>
          </a:blip>
          <a:srcRect b="0" l="0" r="0" t="0"/>
          <a:stretch/>
        </p:blipFill>
        <p:spPr>
          <a:xfrm>
            <a:off x="2837529" y="139394"/>
            <a:ext cx="4110735" cy="903505"/>
          </a:xfrm>
          <a:prstGeom prst="rect">
            <a:avLst/>
          </a:prstGeom>
          <a:noFill/>
          <a:ln>
            <a:noFill/>
          </a:ln>
        </p:spPr>
      </p:pic>
      <p:sp>
        <p:nvSpPr>
          <p:cNvPr id="107" name="Google Shape;107;p13"/>
          <p:cNvSpPr/>
          <p:nvPr/>
        </p:nvSpPr>
        <p:spPr>
          <a:xfrm>
            <a:off x="424500" y="6141204"/>
            <a:ext cx="6246440" cy="600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dk1"/>
                </a:solidFill>
                <a:latin typeface="Arial"/>
                <a:ea typeface="Arial"/>
                <a:cs typeface="Arial"/>
                <a:sym typeface="Arial"/>
              </a:rPr>
              <a:t>The European Commission's support for the production of this publication does not constitute an endorsement of the contents, which reflect the views only of the authors, and the Commission cannot be held responsible for any use which may be made of the information contained therein.</a:t>
            </a:r>
            <a:endParaRPr sz="11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9" name="Shape 179"/>
        <p:cNvGrpSpPr/>
        <p:nvPr/>
      </p:nvGrpSpPr>
      <p:grpSpPr>
        <a:xfrm>
          <a:off x="0" y="0"/>
          <a:ext cx="0" cy="0"/>
          <a:chOff x="0" y="0"/>
          <a:chExt cx="0" cy="0"/>
        </a:xfrm>
      </p:grpSpPr>
      <p:sp>
        <p:nvSpPr>
          <p:cNvPr id="180" name="Google Shape;180;p22"/>
          <p:cNvSpPr txBox="1"/>
          <p:nvPr>
            <p:ph idx="1" type="body"/>
          </p:nvPr>
        </p:nvSpPr>
        <p:spPr>
          <a:xfrm>
            <a:off x="179525" y="1556800"/>
            <a:ext cx="8784900" cy="4608600"/>
          </a:xfrm>
          <a:prstGeom prst="rect">
            <a:avLst/>
          </a:prstGeom>
          <a:solidFill>
            <a:srgbClr val="DAD3F5"/>
          </a:solidFill>
          <a:ln>
            <a:noFill/>
          </a:ln>
        </p:spPr>
        <p:txBody>
          <a:bodyPr anchorCtr="0" anchor="t" bIns="45700" lIns="91425" spcFirstLastPara="1" rIns="91425" wrap="square" tIns="45700">
            <a:normAutofit/>
          </a:bodyPr>
          <a:lstStyle/>
          <a:p>
            <a:pPr indent="-275864" lvl="0" marL="274320" rtl="0" algn="l">
              <a:spcBef>
                <a:spcPts val="0"/>
              </a:spcBef>
              <a:spcAft>
                <a:spcPts val="0"/>
              </a:spcAft>
              <a:buClr>
                <a:srgbClr val="5F5F5F"/>
              </a:buClr>
              <a:buSzPts val="2544"/>
              <a:buChar char="◼"/>
            </a:pPr>
            <a:r>
              <a:rPr lang="en-US" sz="2044">
                <a:solidFill>
                  <a:srgbClr val="5F5F5F"/>
                </a:solidFill>
              </a:rPr>
              <a:t>Creating a doubt session while reviewing a pdf.</a:t>
            </a:r>
            <a:endParaRPr b="1">
              <a:solidFill>
                <a:srgbClr val="5F5F5F"/>
              </a:solidFill>
              <a:latin typeface="Libre Franklin"/>
              <a:ea typeface="Libre Franklin"/>
              <a:cs typeface="Libre Franklin"/>
              <a:sym typeface="Libre Franklin"/>
            </a:endParaRPr>
          </a:p>
        </p:txBody>
      </p:sp>
      <p:sp>
        <p:nvSpPr>
          <p:cNvPr id="181" name="Google Shape;181;p22"/>
          <p:cNvSpPr txBox="1"/>
          <p:nvPr>
            <p:ph type="title"/>
          </p:nvPr>
        </p:nvSpPr>
        <p:spPr>
          <a:xfrm>
            <a:off x="179537" y="427896"/>
            <a:ext cx="8784900" cy="1128900"/>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Extra-Features-Content Creation</a:t>
            </a:r>
            <a:endParaRPr/>
          </a:p>
        </p:txBody>
      </p:sp>
      <p:pic>
        <p:nvPicPr>
          <p:cNvPr descr="https://eacea.ec.europa.eu/sites/eacea-site/files/logosbeneficaireserasmusleft_en.jpg" id="182" name="Google Shape;182;p22"/>
          <p:cNvPicPr preferRelativeResize="0"/>
          <p:nvPr/>
        </p:nvPicPr>
        <p:blipFill rotWithShape="1">
          <a:blip r:embed="rId3">
            <a:alphaModFix/>
          </a:blip>
          <a:srcRect b="0" l="0" r="0" t="0"/>
          <a:stretch/>
        </p:blipFill>
        <p:spPr>
          <a:xfrm>
            <a:off x="5940152" y="6165304"/>
            <a:ext cx="3168351" cy="696378"/>
          </a:xfrm>
          <a:prstGeom prst="rect">
            <a:avLst/>
          </a:prstGeom>
          <a:noFill/>
          <a:ln>
            <a:noFill/>
          </a:ln>
        </p:spPr>
      </p:pic>
      <p:pic>
        <p:nvPicPr>
          <p:cNvPr id="183" name="Google Shape;183;p22"/>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pic>
        <p:nvPicPr>
          <p:cNvPr id="184" name="Google Shape;184;p22"/>
          <p:cNvPicPr preferRelativeResize="0"/>
          <p:nvPr/>
        </p:nvPicPr>
        <p:blipFill>
          <a:blip r:embed="rId5">
            <a:alphaModFix/>
          </a:blip>
          <a:stretch>
            <a:fillRect/>
          </a:stretch>
        </p:blipFill>
        <p:spPr>
          <a:xfrm>
            <a:off x="353175" y="2470250"/>
            <a:ext cx="5799750" cy="2262524"/>
          </a:xfrm>
          <a:prstGeom prst="rect">
            <a:avLst/>
          </a:prstGeom>
          <a:noFill/>
          <a:ln>
            <a:noFill/>
          </a:ln>
        </p:spPr>
      </p:pic>
      <p:pic>
        <p:nvPicPr>
          <p:cNvPr id="185" name="Google Shape;185;p22"/>
          <p:cNvPicPr preferRelativeResize="0"/>
          <p:nvPr/>
        </p:nvPicPr>
        <p:blipFill>
          <a:blip r:embed="rId6">
            <a:alphaModFix/>
          </a:blip>
          <a:stretch>
            <a:fillRect/>
          </a:stretch>
        </p:blipFill>
        <p:spPr>
          <a:xfrm>
            <a:off x="6226675" y="2470250"/>
            <a:ext cx="2737750" cy="318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9" name="Shape 189"/>
        <p:cNvGrpSpPr/>
        <p:nvPr/>
      </p:nvGrpSpPr>
      <p:grpSpPr>
        <a:xfrm>
          <a:off x="0" y="0"/>
          <a:ext cx="0" cy="0"/>
          <a:chOff x="0" y="0"/>
          <a:chExt cx="0" cy="0"/>
        </a:xfrm>
      </p:grpSpPr>
      <p:sp>
        <p:nvSpPr>
          <p:cNvPr id="190" name="Google Shape;190;p23"/>
          <p:cNvSpPr txBox="1"/>
          <p:nvPr>
            <p:ph idx="1" type="body"/>
          </p:nvPr>
        </p:nvSpPr>
        <p:spPr>
          <a:xfrm>
            <a:off x="179525" y="1556800"/>
            <a:ext cx="8784900" cy="4608600"/>
          </a:xfrm>
          <a:prstGeom prst="rect">
            <a:avLst/>
          </a:prstGeom>
          <a:solidFill>
            <a:srgbClr val="DAD3F5"/>
          </a:solidFill>
          <a:ln>
            <a:noFill/>
          </a:ln>
        </p:spPr>
        <p:txBody>
          <a:bodyPr anchorCtr="0" anchor="t" bIns="45700" lIns="91425" spcFirstLastPara="1" rIns="91425" wrap="square" tIns="45700">
            <a:noAutofit/>
          </a:bodyPr>
          <a:lstStyle/>
          <a:p>
            <a:pPr indent="0" lvl="0" marL="274320" rtl="0" algn="l">
              <a:lnSpc>
                <a:spcPct val="80000"/>
              </a:lnSpc>
              <a:spcBef>
                <a:spcPts val="0"/>
              </a:spcBef>
              <a:spcAft>
                <a:spcPts val="0"/>
              </a:spcAft>
              <a:buNone/>
            </a:pPr>
            <a:r>
              <a:t/>
            </a:r>
            <a:endParaRPr sz="1650">
              <a:solidFill>
                <a:srgbClr val="5F5F5F"/>
              </a:solidFill>
            </a:endParaRPr>
          </a:p>
          <a:p>
            <a:pPr indent="-221932" lvl="0" marL="274320" rtl="0" algn="l">
              <a:lnSpc>
                <a:spcPct val="80000"/>
              </a:lnSpc>
              <a:spcBef>
                <a:spcPts val="0"/>
              </a:spcBef>
              <a:spcAft>
                <a:spcPts val="0"/>
              </a:spcAft>
              <a:buSzPts val="1695"/>
              <a:buChar char="◼"/>
            </a:pPr>
            <a:r>
              <a:rPr lang="en-US" sz="1850">
                <a:solidFill>
                  <a:srgbClr val="5F5F5F"/>
                </a:solidFill>
              </a:rPr>
              <a:t>Split Discussion</a:t>
            </a:r>
            <a:endParaRPr sz="1850">
              <a:solidFill>
                <a:srgbClr val="5F5F5F"/>
              </a:solidFill>
            </a:endParaRPr>
          </a:p>
          <a:p>
            <a:pPr indent="0" lvl="0" marL="274320" rtl="0" algn="l">
              <a:lnSpc>
                <a:spcPct val="80000"/>
              </a:lnSpc>
              <a:spcBef>
                <a:spcPts val="0"/>
              </a:spcBef>
              <a:spcAft>
                <a:spcPts val="0"/>
              </a:spcAft>
              <a:buNone/>
            </a:pPr>
            <a:r>
              <a:t/>
            </a:r>
            <a:endParaRPr sz="1850">
              <a:solidFill>
                <a:srgbClr val="5F5F5F"/>
              </a:solidFill>
            </a:endParaRPr>
          </a:p>
          <a:p>
            <a:pPr indent="-231775" lvl="0" marL="274320" rtl="0" algn="l">
              <a:lnSpc>
                <a:spcPct val="80000"/>
              </a:lnSpc>
              <a:spcBef>
                <a:spcPts val="0"/>
              </a:spcBef>
              <a:spcAft>
                <a:spcPts val="0"/>
              </a:spcAft>
              <a:buSzPts val="1850"/>
              <a:buChar char="◼"/>
            </a:pPr>
            <a:r>
              <a:rPr lang="en-US" sz="1850">
                <a:solidFill>
                  <a:srgbClr val="5F5F5F"/>
                </a:solidFill>
              </a:rPr>
              <a:t>Private reply</a:t>
            </a:r>
            <a:endParaRPr sz="1850">
              <a:solidFill>
                <a:srgbClr val="5F5F5F"/>
              </a:solidFill>
            </a:endParaRPr>
          </a:p>
          <a:p>
            <a:pPr indent="0" lvl="0" marL="274320" rtl="0" algn="l">
              <a:lnSpc>
                <a:spcPct val="80000"/>
              </a:lnSpc>
              <a:spcBef>
                <a:spcPts val="0"/>
              </a:spcBef>
              <a:spcAft>
                <a:spcPts val="0"/>
              </a:spcAft>
              <a:buNone/>
            </a:pPr>
            <a:r>
              <a:t/>
            </a:r>
            <a:endParaRPr sz="1850">
              <a:solidFill>
                <a:srgbClr val="5F5F5F"/>
              </a:solidFill>
            </a:endParaRPr>
          </a:p>
          <a:p>
            <a:pPr indent="-221932" lvl="0" marL="274320" rtl="0" algn="l">
              <a:lnSpc>
                <a:spcPct val="80000"/>
              </a:lnSpc>
              <a:spcBef>
                <a:spcPts val="0"/>
              </a:spcBef>
              <a:spcAft>
                <a:spcPts val="0"/>
              </a:spcAft>
              <a:buSzPts val="1695"/>
              <a:buChar char="◼"/>
            </a:pPr>
            <a:r>
              <a:rPr lang="en-US" sz="1850">
                <a:solidFill>
                  <a:srgbClr val="5F5F5F"/>
                </a:solidFill>
              </a:rPr>
              <a:t>Multimedia Attachment</a:t>
            </a:r>
            <a:endParaRPr sz="1850">
              <a:solidFill>
                <a:srgbClr val="5F5F5F"/>
              </a:solidFill>
            </a:endParaRPr>
          </a:p>
          <a:p>
            <a:pPr indent="0" lvl="0" marL="0" marR="0" rtl="0" algn="l">
              <a:lnSpc>
                <a:spcPct val="80000"/>
              </a:lnSpc>
              <a:spcBef>
                <a:spcPts val="0"/>
              </a:spcBef>
              <a:spcAft>
                <a:spcPts val="0"/>
              </a:spcAft>
              <a:buSzPts val="852"/>
              <a:buNone/>
            </a:pPr>
            <a:r>
              <a:t/>
            </a:r>
            <a:endParaRPr sz="1850">
              <a:solidFill>
                <a:srgbClr val="5F5F5F"/>
              </a:solidFill>
            </a:endParaRPr>
          </a:p>
          <a:p>
            <a:pPr indent="0" lvl="0" marL="0" marR="0" rtl="0" algn="l">
              <a:lnSpc>
                <a:spcPct val="80000"/>
              </a:lnSpc>
              <a:spcBef>
                <a:spcPts val="0"/>
              </a:spcBef>
              <a:spcAft>
                <a:spcPts val="0"/>
              </a:spcAft>
              <a:buSzPts val="852"/>
              <a:buNone/>
            </a:pPr>
            <a:r>
              <a:rPr lang="en-US" sz="1850">
                <a:solidFill>
                  <a:srgbClr val="5F5F5F"/>
                </a:solidFill>
              </a:rPr>
              <a:t>Different types of forums already exist :-</a:t>
            </a:r>
            <a:endParaRPr sz="1850">
              <a:solidFill>
                <a:srgbClr val="5F5F5F"/>
              </a:solidFill>
            </a:endParaRPr>
          </a:p>
          <a:p>
            <a:pPr indent="0" lvl="0" marL="0" marR="0" rtl="0" algn="l">
              <a:lnSpc>
                <a:spcPct val="80000"/>
              </a:lnSpc>
              <a:spcBef>
                <a:spcPts val="0"/>
              </a:spcBef>
              <a:spcAft>
                <a:spcPts val="0"/>
              </a:spcAft>
              <a:buSzPts val="852"/>
              <a:buNone/>
            </a:pPr>
            <a:r>
              <a:t/>
            </a:r>
            <a:endParaRPr sz="1850">
              <a:solidFill>
                <a:srgbClr val="5F5F5F"/>
              </a:solidFill>
            </a:endParaRPr>
          </a:p>
          <a:p>
            <a:pPr indent="-209232" lvl="0" marL="274320" marR="0" rtl="0" algn="l">
              <a:lnSpc>
                <a:spcPct val="80000"/>
              </a:lnSpc>
              <a:spcBef>
                <a:spcPts val="0"/>
              </a:spcBef>
              <a:spcAft>
                <a:spcPts val="0"/>
              </a:spcAft>
              <a:buSzPts val="1695"/>
              <a:buChar char="◼"/>
            </a:pPr>
            <a:r>
              <a:rPr lang="en-US" sz="1850">
                <a:solidFill>
                  <a:srgbClr val="5F5F5F"/>
                </a:solidFill>
              </a:rPr>
              <a:t>Standard forum for general use</a:t>
            </a:r>
            <a:endParaRPr sz="1850">
              <a:solidFill>
                <a:srgbClr val="5F5F5F"/>
              </a:solidFill>
            </a:endParaRPr>
          </a:p>
          <a:p>
            <a:pPr indent="0" lvl="0" marL="274320" marR="0" rtl="0" algn="l">
              <a:lnSpc>
                <a:spcPct val="80000"/>
              </a:lnSpc>
              <a:spcBef>
                <a:spcPts val="0"/>
              </a:spcBef>
              <a:spcAft>
                <a:spcPts val="0"/>
              </a:spcAft>
              <a:buSzPts val="852"/>
              <a:buNone/>
            </a:pPr>
            <a:r>
              <a:t/>
            </a:r>
            <a:endParaRPr sz="1850">
              <a:solidFill>
                <a:srgbClr val="5F5F5F"/>
              </a:solidFill>
            </a:endParaRPr>
          </a:p>
          <a:p>
            <a:pPr indent="-209232" lvl="0" marL="274320" marR="0" rtl="0" algn="l">
              <a:lnSpc>
                <a:spcPct val="80000"/>
              </a:lnSpc>
              <a:spcBef>
                <a:spcPts val="0"/>
              </a:spcBef>
              <a:spcAft>
                <a:spcPts val="0"/>
              </a:spcAft>
              <a:buSzPts val="1695"/>
              <a:buChar char="◼"/>
            </a:pPr>
            <a:r>
              <a:rPr lang="en-US" sz="1850">
                <a:solidFill>
                  <a:srgbClr val="5F5F5F"/>
                </a:solidFill>
              </a:rPr>
              <a:t>Each person posts one discussion</a:t>
            </a:r>
            <a:endParaRPr sz="1850">
              <a:solidFill>
                <a:srgbClr val="5F5F5F"/>
              </a:solidFill>
            </a:endParaRPr>
          </a:p>
          <a:p>
            <a:pPr indent="0" lvl="0" marL="274320" marR="0" rtl="0" algn="l">
              <a:lnSpc>
                <a:spcPct val="80000"/>
              </a:lnSpc>
              <a:spcBef>
                <a:spcPts val="0"/>
              </a:spcBef>
              <a:spcAft>
                <a:spcPts val="0"/>
              </a:spcAft>
              <a:buSzPts val="852"/>
              <a:buNone/>
            </a:pPr>
            <a:r>
              <a:t/>
            </a:r>
            <a:endParaRPr sz="1850">
              <a:solidFill>
                <a:srgbClr val="5F5F5F"/>
              </a:solidFill>
            </a:endParaRPr>
          </a:p>
          <a:p>
            <a:pPr indent="-209232" lvl="0" marL="274320" marR="0" rtl="0" algn="l">
              <a:lnSpc>
                <a:spcPct val="80000"/>
              </a:lnSpc>
              <a:spcBef>
                <a:spcPts val="0"/>
              </a:spcBef>
              <a:spcAft>
                <a:spcPts val="0"/>
              </a:spcAft>
              <a:buSzPts val="1695"/>
              <a:buChar char="◼"/>
            </a:pPr>
            <a:r>
              <a:rPr lang="en-US" sz="1850">
                <a:solidFill>
                  <a:srgbClr val="5F5F5F"/>
                </a:solidFill>
              </a:rPr>
              <a:t>Q and A forum</a:t>
            </a:r>
            <a:endParaRPr sz="1850">
              <a:solidFill>
                <a:srgbClr val="5F5F5F"/>
              </a:solidFill>
            </a:endParaRPr>
          </a:p>
          <a:p>
            <a:pPr indent="0" lvl="0" marL="274320" marR="0" rtl="0" algn="l">
              <a:lnSpc>
                <a:spcPct val="80000"/>
              </a:lnSpc>
              <a:spcBef>
                <a:spcPts val="0"/>
              </a:spcBef>
              <a:spcAft>
                <a:spcPts val="0"/>
              </a:spcAft>
              <a:buSzPts val="852"/>
              <a:buNone/>
            </a:pPr>
            <a:r>
              <a:t/>
            </a:r>
            <a:endParaRPr sz="1850">
              <a:solidFill>
                <a:srgbClr val="5F5F5F"/>
              </a:solidFill>
            </a:endParaRPr>
          </a:p>
          <a:p>
            <a:pPr indent="-209232" lvl="0" marL="274320" marR="0" rtl="0" algn="l">
              <a:lnSpc>
                <a:spcPct val="80000"/>
              </a:lnSpc>
              <a:spcBef>
                <a:spcPts val="0"/>
              </a:spcBef>
              <a:spcAft>
                <a:spcPts val="0"/>
              </a:spcAft>
              <a:buSzPts val="1695"/>
              <a:buChar char="◼"/>
            </a:pPr>
            <a:r>
              <a:rPr lang="en-US" sz="1850">
                <a:solidFill>
                  <a:srgbClr val="5F5F5F"/>
                </a:solidFill>
              </a:rPr>
              <a:t>Standard forum displayed in a blog like format</a:t>
            </a:r>
            <a:endParaRPr sz="1850">
              <a:solidFill>
                <a:srgbClr val="5F5F5F"/>
              </a:solidFill>
            </a:endParaRPr>
          </a:p>
          <a:p>
            <a:pPr indent="0" lvl="0" marL="274320" marR="0" rtl="0" algn="l">
              <a:lnSpc>
                <a:spcPct val="80000"/>
              </a:lnSpc>
              <a:spcBef>
                <a:spcPts val="0"/>
              </a:spcBef>
              <a:spcAft>
                <a:spcPts val="0"/>
              </a:spcAft>
              <a:buSzPts val="852"/>
              <a:buNone/>
            </a:pPr>
            <a:r>
              <a:t/>
            </a:r>
            <a:endParaRPr sz="1850">
              <a:solidFill>
                <a:srgbClr val="5F5F5F"/>
              </a:solidFill>
            </a:endParaRPr>
          </a:p>
          <a:p>
            <a:pPr indent="-209232" lvl="0" marL="274320" marR="0" rtl="0" algn="l">
              <a:lnSpc>
                <a:spcPct val="80000"/>
              </a:lnSpc>
              <a:spcBef>
                <a:spcPts val="0"/>
              </a:spcBef>
              <a:spcAft>
                <a:spcPts val="0"/>
              </a:spcAft>
              <a:buSzPts val="1695"/>
              <a:buChar char="◼"/>
            </a:pPr>
            <a:r>
              <a:rPr lang="en-US" sz="1850">
                <a:solidFill>
                  <a:srgbClr val="5F5F5F"/>
                </a:solidFill>
              </a:rPr>
              <a:t>Standard forum for general use.</a:t>
            </a:r>
            <a:endParaRPr sz="1850">
              <a:solidFill>
                <a:srgbClr val="5F5F5F"/>
              </a:solidFill>
            </a:endParaRPr>
          </a:p>
          <a:p>
            <a:pPr indent="0" lvl="0" marL="274320" marR="0" rtl="0" algn="l">
              <a:lnSpc>
                <a:spcPct val="80000"/>
              </a:lnSpc>
              <a:spcBef>
                <a:spcPts val="0"/>
              </a:spcBef>
              <a:spcAft>
                <a:spcPts val="0"/>
              </a:spcAft>
              <a:buNone/>
            </a:pPr>
            <a:r>
              <a:t/>
            </a:r>
            <a:endParaRPr sz="1650">
              <a:solidFill>
                <a:srgbClr val="5F5F5F"/>
              </a:solidFill>
            </a:endParaRPr>
          </a:p>
        </p:txBody>
      </p:sp>
      <p:sp>
        <p:nvSpPr>
          <p:cNvPr id="191" name="Google Shape;191;p23"/>
          <p:cNvSpPr txBox="1"/>
          <p:nvPr>
            <p:ph type="title"/>
          </p:nvPr>
        </p:nvSpPr>
        <p:spPr>
          <a:xfrm>
            <a:off x="179512" y="355846"/>
            <a:ext cx="8784900" cy="1128900"/>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Features - Discussion Forum</a:t>
            </a:r>
            <a:endParaRPr/>
          </a:p>
        </p:txBody>
      </p:sp>
      <p:pic>
        <p:nvPicPr>
          <p:cNvPr descr="https://eacea.ec.europa.eu/sites/eacea-site/files/logosbeneficaireserasmusleft_en.jpg" id="192" name="Google Shape;192;p23"/>
          <p:cNvPicPr preferRelativeResize="0"/>
          <p:nvPr/>
        </p:nvPicPr>
        <p:blipFill rotWithShape="1">
          <a:blip r:embed="rId3">
            <a:alphaModFix/>
          </a:blip>
          <a:srcRect b="0" l="0" r="0" t="0"/>
          <a:stretch/>
        </p:blipFill>
        <p:spPr>
          <a:xfrm>
            <a:off x="5940152" y="6165304"/>
            <a:ext cx="3168351" cy="696378"/>
          </a:xfrm>
          <a:prstGeom prst="rect">
            <a:avLst/>
          </a:prstGeom>
          <a:noFill/>
          <a:ln>
            <a:noFill/>
          </a:ln>
        </p:spPr>
      </p:pic>
      <p:pic>
        <p:nvPicPr>
          <p:cNvPr id="193" name="Google Shape;193;p23"/>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sp>
        <p:nvSpPr>
          <p:cNvPr id="198" name="Google Shape;198;p24"/>
          <p:cNvSpPr txBox="1"/>
          <p:nvPr>
            <p:ph idx="1" type="body"/>
          </p:nvPr>
        </p:nvSpPr>
        <p:spPr>
          <a:xfrm>
            <a:off x="179525" y="1556800"/>
            <a:ext cx="8784900" cy="4608600"/>
          </a:xfrm>
          <a:prstGeom prst="rect">
            <a:avLst/>
          </a:prstGeom>
          <a:solidFill>
            <a:srgbClr val="DAD3F5"/>
          </a:solidFill>
          <a:ln>
            <a:noFill/>
          </a:ln>
        </p:spPr>
        <p:txBody>
          <a:bodyPr anchorCtr="0" anchor="t" bIns="45700" lIns="91425" spcFirstLastPara="1" rIns="91425" wrap="square" tIns="45700">
            <a:normAutofit/>
          </a:bodyPr>
          <a:lstStyle/>
          <a:p>
            <a:pPr indent="-275864" lvl="0" marL="274320" rtl="0" algn="l">
              <a:spcBef>
                <a:spcPts val="0"/>
              </a:spcBef>
              <a:spcAft>
                <a:spcPts val="0"/>
              </a:spcAft>
              <a:buClr>
                <a:srgbClr val="5F5F5F"/>
              </a:buClr>
              <a:buSzPts val="2544"/>
              <a:buChar char="◼"/>
            </a:pPr>
            <a:r>
              <a:rPr lang="en-US" sz="2044">
                <a:solidFill>
                  <a:srgbClr val="5F5F5F"/>
                </a:solidFill>
              </a:rPr>
              <a:t>The extra feature which we have added is:</a:t>
            </a:r>
            <a:r>
              <a:rPr b="1" lang="en-US" sz="2044">
                <a:solidFill>
                  <a:srgbClr val="5F5F5F"/>
                </a:solidFill>
                <a:latin typeface="Libre Franklin"/>
                <a:ea typeface="Libre Franklin"/>
                <a:cs typeface="Libre Franklin"/>
                <a:sym typeface="Libre Franklin"/>
              </a:rPr>
              <a:t> Rating and Reputation feature using </a:t>
            </a:r>
            <a:r>
              <a:rPr b="1" lang="en-US">
                <a:solidFill>
                  <a:srgbClr val="5F5F5F"/>
                </a:solidFill>
                <a:latin typeface="Libre Franklin"/>
                <a:ea typeface="Libre Franklin"/>
                <a:cs typeface="Libre Franklin"/>
                <a:sym typeface="Libre Franklin"/>
              </a:rPr>
              <a:t>Downvote and upvote feature</a:t>
            </a:r>
            <a:r>
              <a:rPr b="1" lang="en-US" sz="2044">
                <a:solidFill>
                  <a:srgbClr val="5F5F5F"/>
                </a:solidFill>
                <a:latin typeface="Libre Franklin"/>
                <a:ea typeface="Libre Franklin"/>
                <a:cs typeface="Libre Franklin"/>
                <a:sym typeface="Libre Franklin"/>
              </a:rPr>
              <a:t>. </a:t>
            </a:r>
            <a:endParaRPr b="1" sz="2044">
              <a:solidFill>
                <a:srgbClr val="5F5F5F"/>
              </a:solidFill>
              <a:latin typeface="Libre Franklin"/>
              <a:ea typeface="Libre Franklin"/>
              <a:cs typeface="Libre Franklin"/>
              <a:sym typeface="Libre Franklin"/>
            </a:endParaRPr>
          </a:p>
          <a:p>
            <a:pPr indent="0" lvl="0" marL="274320" rtl="0" algn="l">
              <a:lnSpc>
                <a:spcPct val="115000"/>
              </a:lnSpc>
              <a:spcBef>
                <a:spcPts val="0"/>
              </a:spcBef>
              <a:spcAft>
                <a:spcPts val="0"/>
              </a:spcAft>
              <a:buNone/>
            </a:pPr>
            <a:r>
              <a:t/>
            </a:r>
            <a:endParaRPr sz="1150">
              <a:solidFill>
                <a:srgbClr val="212529"/>
              </a:solidFill>
              <a:highlight>
                <a:srgbClr val="FFFFFF"/>
              </a:highlight>
              <a:latin typeface="Roboto"/>
              <a:ea typeface="Roboto"/>
              <a:cs typeface="Roboto"/>
              <a:sym typeface="Roboto"/>
            </a:endParaRPr>
          </a:p>
          <a:p>
            <a:pPr indent="0" lvl="0" marL="274320" rtl="0" algn="l">
              <a:spcBef>
                <a:spcPts val="1200"/>
              </a:spcBef>
              <a:spcAft>
                <a:spcPts val="0"/>
              </a:spcAft>
              <a:buNone/>
            </a:pPr>
            <a:r>
              <a:t/>
            </a:r>
            <a:endParaRPr b="1" sz="2044">
              <a:solidFill>
                <a:srgbClr val="5F5F5F"/>
              </a:solidFill>
              <a:latin typeface="Libre Franklin"/>
              <a:ea typeface="Libre Franklin"/>
              <a:cs typeface="Libre Franklin"/>
              <a:sym typeface="Libre Franklin"/>
            </a:endParaRPr>
          </a:p>
          <a:p>
            <a:pPr indent="0" lvl="0" marL="274320" rtl="0" algn="l">
              <a:spcBef>
                <a:spcPts val="0"/>
              </a:spcBef>
              <a:spcAft>
                <a:spcPts val="0"/>
              </a:spcAft>
              <a:buNone/>
            </a:pPr>
            <a:r>
              <a:t/>
            </a:r>
            <a:endParaRPr b="1" sz="2044">
              <a:solidFill>
                <a:srgbClr val="5F5F5F"/>
              </a:solidFill>
              <a:latin typeface="Libre Franklin"/>
              <a:ea typeface="Libre Franklin"/>
              <a:cs typeface="Libre Franklin"/>
              <a:sym typeface="Libre Franklin"/>
            </a:endParaRPr>
          </a:p>
        </p:txBody>
      </p:sp>
      <p:sp>
        <p:nvSpPr>
          <p:cNvPr id="199" name="Google Shape;199;p24"/>
          <p:cNvSpPr txBox="1"/>
          <p:nvPr>
            <p:ph type="title"/>
          </p:nvPr>
        </p:nvSpPr>
        <p:spPr>
          <a:xfrm>
            <a:off x="179537" y="427896"/>
            <a:ext cx="8784900" cy="1128900"/>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Extra-Features </a:t>
            </a:r>
            <a:r>
              <a:rPr lang="en-US"/>
              <a:t>Discussion Forum</a:t>
            </a:r>
            <a:endParaRPr/>
          </a:p>
        </p:txBody>
      </p:sp>
      <p:pic>
        <p:nvPicPr>
          <p:cNvPr descr="https://eacea.ec.europa.eu/sites/eacea-site/files/logosbeneficaireserasmusleft_en.jpg" id="200" name="Google Shape;200;p24"/>
          <p:cNvPicPr preferRelativeResize="0"/>
          <p:nvPr/>
        </p:nvPicPr>
        <p:blipFill rotWithShape="1">
          <a:blip r:embed="rId3">
            <a:alphaModFix/>
          </a:blip>
          <a:srcRect b="0" l="0" r="0" t="0"/>
          <a:stretch/>
        </p:blipFill>
        <p:spPr>
          <a:xfrm>
            <a:off x="5940152" y="6165304"/>
            <a:ext cx="3168351" cy="696378"/>
          </a:xfrm>
          <a:prstGeom prst="rect">
            <a:avLst/>
          </a:prstGeom>
          <a:noFill/>
          <a:ln>
            <a:noFill/>
          </a:ln>
        </p:spPr>
      </p:pic>
      <p:pic>
        <p:nvPicPr>
          <p:cNvPr id="201" name="Google Shape;201;p24"/>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pic>
        <p:nvPicPr>
          <p:cNvPr id="202" name="Google Shape;202;p24"/>
          <p:cNvPicPr preferRelativeResize="0"/>
          <p:nvPr/>
        </p:nvPicPr>
        <p:blipFill>
          <a:blip r:embed="rId5">
            <a:alphaModFix/>
          </a:blip>
          <a:stretch>
            <a:fillRect/>
          </a:stretch>
        </p:blipFill>
        <p:spPr>
          <a:xfrm>
            <a:off x="695013" y="2531748"/>
            <a:ext cx="7753926" cy="327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25"/>
          <p:cNvSpPr txBox="1"/>
          <p:nvPr>
            <p:ph idx="1" type="body"/>
          </p:nvPr>
        </p:nvSpPr>
        <p:spPr>
          <a:xfrm>
            <a:off x="179525" y="1556800"/>
            <a:ext cx="8784900" cy="4608600"/>
          </a:xfrm>
          <a:prstGeom prst="rect">
            <a:avLst/>
          </a:prstGeom>
          <a:solidFill>
            <a:srgbClr val="DAD3F5"/>
          </a:solidFill>
          <a:ln>
            <a:noFill/>
          </a:ln>
        </p:spPr>
        <p:txBody>
          <a:bodyPr anchorCtr="0" anchor="t" bIns="45700" lIns="91425" spcFirstLastPara="1" rIns="91425" wrap="square" tIns="45700">
            <a:normAutofit/>
          </a:bodyPr>
          <a:lstStyle/>
          <a:p>
            <a:pPr indent="-275864" lvl="0" marL="274320" rtl="0" algn="l">
              <a:spcBef>
                <a:spcPts val="0"/>
              </a:spcBef>
              <a:spcAft>
                <a:spcPts val="0"/>
              </a:spcAft>
              <a:buClr>
                <a:srgbClr val="5F5F5F"/>
              </a:buClr>
              <a:buSzPts val="2544"/>
              <a:buChar char="◼"/>
            </a:pPr>
            <a:r>
              <a:rPr b="1" lang="en-US">
                <a:solidFill>
                  <a:srgbClr val="5F5F5F"/>
                </a:solidFill>
                <a:latin typeface="Libre Franklin"/>
                <a:ea typeface="Libre Franklin"/>
                <a:cs typeface="Libre Franklin"/>
                <a:sym typeface="Libre Franklin"/>
              </a:rPr>
              <a:t>Mark as helpful or solved to the post and sub-posts.</a:t>
            </a:r>
            <a:endParaRPr b="1" sz="2044">
              <a:solidFill>
                <a:srgbClr val="5F5F5F"/>
              </a:solidFill>
              <a:latin typeface="Libre Franklin"/>
              <a:ea typeface="Libre Franklin"/>
              <a:cs typeface="Libre Franklin"/>
              <a:sym typeface="Libre Franklin"/>
            </a:endParaRPr>
          </a:p>
          <a:p>
            <a:pPr indent="0" lvl="0" marL="0" rtl="0" algn="l">
              <a:lnSpc>
                <a:spcPct val="115000"/>
              </a:lnSpc>
              <a:spcBef>
                <a:spcPts val="0"/>
              </a:spcBef>
              <a:spcAft>
                <a:spcPts val="0"/>
              </a:spcAft>
              <a:buNone/>
            </a:pPr>
            <a:r>
              <a:t/>
            </a:r>
            <a:endParaRPr sz="1150">
              <a:solidFill>
                <a:srgbClr val="212529"/>
              </a:solidFill>
              <a:highlight>
                <a:srgbClr val="FFFFFF"/>
              </a:highlight>
              <a:latin typeface="Roboto"/>
              <a:ea typeface="Roboto"/>
              <a:cs typeface="Roboto"/>
              <a:sym typeface="Roboto"/>
            </a:endParaRPr>
          </a:p>
          <a:p>
            <a:pPr indent="0" lvl="0" marL="274320" rtl="0" algn="l">
              <a:spcBef>
                <a:spcPts val="1200"/>
              </a:spcBef>
              <a:spcAft>
                <a:spcPts val="0"/>
              </a:spcAft>
              <a:buNone/>
            </a:pPr>
            <a:r>
              <a:t/>
            </a:r>
            <a:endParaRPr b="1" sz="2044">
              <a:solidFill>
                <a:srgbClr val="5F5F5F"/>
              </a:solidFill>
              <a:latin typeface="Libre Franklin"/>
              <a:ea typeface="Libre Franklin"/>
              <a:cs typeface="Libre Franklin"/>
              <a:sym typeface="Libre Franklin"/>
            </a:endParaRPr>
          </a:p>
          <a:p>
            <a:pPr indent="0" lvl="0" marL="274320" rtl="0" algn="l">
              <a:spcBef>
                <a:spcPts val="0"/>
              </a:spcBef>
              <a:spcAft>
                <a:spcPts val="0"/>
              </a:spcAft>
              <a:buNone/>
            </a:pPr>
            <a:r>
              <a:t/>
            </a:r>
            <a:endParaRPr b="1" sz="2044">
              <a:solidFill>
                <a:srgbClr val="5F5F5F"/>
              </a:solidFill>
              <a:latin typeface="Libre Franklin"/>
              <a:ea typeface="Libre Franklin"/>
              <a:cs typeface="Libre Franklin"/>
              <a:sym typeface="Libre Franklin"/>
            </a:endParaRPr>
          </a:p>
        </p:txBody>
      </p:sp>
      <p:sp>
        <p:nvSpPr>
          <p:cNvPr id="208" name="Google Shape;208;p25"/>
          <p:cNvSpPr txBox="1"/>
          <p:nvPr>
            <p:ph type="title"/>
          </p:nvPr>
        </p:nvSpPr>
        <p:spPr>
          <a:xfrm>
            <a:off x="179537" y="427896"/>
            <a:ext cx="8784900" cy="1128900"/>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Extra-Features Discussion Forum</a:t>
            </a:r>
            <a:endParaRPr/>
          </a:p>
        </p:txBody>
      </p:sp>
      <p:pic>
        <p:nvPicPr>
          <p:cNvPr descr="https://eacea.ec.europa.eu/sites/eacea-site/files/logosbeneficaireserasmusleft_en.jpg" id="209" name="Google Shape;209;p25"/>
          <p:cNvPicPr preferRelativeResize="0"/>
          <p:nvPr/>
        </p:nvPicPr>
        <p:blipFill rotWithShape="1">
          <a:blip r:embed="rId3">
            <a:alphaModFix/>
          </a:blip>
          <a:srcRect b="0" l="0" r="0" t="0"/>
          <a:stretch/>
        </p:blipFill>
        <p:spPr>
          <a:xfrm>
            <a:off x="5940152" y="6165304"/>
            <a:ext cx="3168351" cy="696378"/>
          </a:xfrm>
          <a:prstGeom prst="rect">
            <a:avLst/>
          </a:prstGeom>
          <a:noFill/>
          <a:ln>
            <a:noFill/>
          </a:ln>
        </p:spPr>
      </p:pic>
      <p:pic>
        <p:nvPicPr>
          <p:cNvPr id="210" name="Google Shape;210;p25"/>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pic>
        <p:nvPicPr>
          <p:cNvPr id="211" name="Google Shape;211;p25"/>
          <p:cNvPicPr preferRelativeResize="0"/>
          <p:nvPr/>
        </p:nvPicPr>
        <p:blipFill>
          <a:blip r:embed="rId5">
            <a:alphaModFix/>
          </a:blip>
          <a:stretch>
            <a:fillRect/>
          </a:stretch>
        </p:blipFill>
        <p:spPr>
          <a:xfrm>
            <a:off x="1601705" y="2601980"/>
            <a:ext cx="5940600" cy="310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p26"/>
          <p:cNvSpPr txBox="1"/>
          <p:nvPr>
            <p:ph idx="1" type="body"/>
          </p:nvPr>
        </p:nvSpPr>
        <p:spPr>
          <a:xfrm>
            <a:off x="179538" y="1484742"/>
            <a:ext cx="8784900" cy="4569600"/>
          </a:xfrm>
          <a:prstGeom prst="rect">
            <a:avLst/>
          </a:prstGeom>
          <a:solidFill>
            <a:srgbClr val="DAD3F5"/>
          </a:solid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solidFill>
                <a:srgbClr val="5F5F5F"/>
              </a:solidFill>
            </a:endParaRPr>
          </a:p>
          <a:p>
            <a:pPr indent="-342900" lvl="0" marL="457200" rtl="0" algn="l">
              <a:spcBef>
                <a:spcPts val="0"/>
              </a:spcBef>
              <a:spcAft>
                <a:spcPts val="0"/>
              </a:spcAft>
              <a:buSzPts val="1800"/>
              <a:buChar char="◼"/>
            </a:pPr>
            <a:r>
              <a:rPr b="1" lang="en-US">
                <a:solidFill>
                  <a:srgbClr val="5F5F5F"/>
                </a:solidFill>
                <a:latin typeface="Libre Franklin"/>
                <a:ea typeface="Libre Franklin"/>
                <a:cs typeface="Libre Franklin"/>
                <a:sym typeface="Libre Franklin"/>
              </a:rPr>
              <a:t>C3 Presentation:</a:t>
            </a:r>
            <a:r>
              <a:rPr lang="en-US">
                <a:solidFill>
                  <a:srgbClr val="5F5F5F"/>
                </a:solidFill>
              </a:rPr>
              <a:t> Fully Functioning plugins with Content-Creation Module, Discussion Forum and initial targets. </a:t>
            </a:r>
            <a:endParaRPr>
              <a:solidFill>
                <a:srgbClr val="5F5F5F"/>
              </a:solidFill>
            </a:endParaRPr>
          </a:p>
        </p:txBody>
      </p:sp>
      <p:sp>
        <p:nvSpPr>
          <p:cNvPr id="217" name="Google Shape;217;p26"/>
          <p:cNvSpPr txBox="1"/>
          <p:nvPr>
            <p:ph type="title"/>
          </p:nvPr>
        </p:nvSpPr>
        <p:spPr>
          <a:xfrm>
            <a:off x="179512" y="355846"/>
            <a:ext cx="8784900" cy="1128900"/>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Project Plans</a:t>
            </a:r>
            <a:endParaRPr/>
          </a:p>
        </p:txBody>
      </p:sp>
      <p:pic>
        <p:nvPicPr>
          <p:cNvPr descr="https://eacea.ec.europa.eu/sites/eacea-site/files/logosbeneficaireserasmusleft_en.jpg" id="218" name="Google Shape;218;p26"/>
          <p:cNvPicPr preferRelativeResize="0"/>
          <p:nvPr/>
        </p:nvPicPr>
        <p:blipFill rotWithShape="1">
          <a:blip r:embed="rId3">
            <a:alphaModFix/>
          </a:blip>
          <a:srcRect b="0" l="0" r="0" t="0"/>
          <a:stretch/>
        </p:blipFill>
        <p:spPr>
          <a:xfrm>
            <a:off x="5940152" y="6165304"/>
            <a:ext cx="3168351" cy="696378"/>
          </a:xfrm>
          <a:prstGeom prst="rect">
            <a:avLst/>
          </a:prstGeom>
          <a:noFill/>
          <a:ln>
            <a:noFill/>
          </a:ln>
        </p:spPr>
      </p:pic>
      <p:pic>
        <p:nvPicPr>
          <p:cNvPr id="219" name="Google Shape;219;p26"/>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3" name="Shape 223"/>
        <p:cNvGrpSpPr/>
        <p:nvPr/>
      </p:nvGrpSpPr>
      <p:grpSpPr>
        <a:xfrm>
          <a:off x="0" y="0"/>
          <a:ext cx="0" cy="0"/>
          <a:chOff x="0" y="0"/>
          <a:chExt cx="0" cy="0"/>
        </a:xfrm>
      </p:grpSpPr>
      <p:sp>
        <p:nvSpPr>
          <p:cNvPr id="224" name="Google Shape;224;p27"/>
          <p:cNvSpPr txBox="1"/>
          <p:nvPr>
            <p:ph idx="1" type="body"/>
          </p:nvPr>
        </p:nvSpPr>
        <p:spPr>
          <a:xfrm>
            <a:off x="179538" y="1484742"/>
            <a:ext cx="8784900" cy="4569600"/>
          </a:xfrm>
          <a:prstGeom prst="rect">
            <a:avLst/>
          </a:prstGeom>
          <a:solidFill>
            <a:srgbClr val="DAD3F5"/>
          </a:solidFill>
          <a:ln>
            <a:noFill/>
          </a:ln>
        </p:spPr>
        <p:txBody>
          <a:bodyPr anchorCtr="0" anchor="t" bIns="45700" lIns="91425" spcFirstLastPara="1" rIns="91425" wrap="square" tIns="45700">
            <a:normAutofit/>
          </a:bodyPr>
          <a:lstStyle/>
          <a:p>
            <a:pPr indent="0" lvl="0" marL="457200" rtl="0" algn="l">
              <a:spcBef>
                <a:spcPts val="0"/>
              </a:spcBef>
              <a:spcAft>
                <a:spcPts val="0"/>
              </a:spcAft>
              <a:buNone/>
            </a:pPr>
            <a:r>
              <a:t/>
            </a:r>
            <a:endParaRPr sz="1300">
              <a:solidFill>
                <a:srgbClr val="5F5F5F"/>
              </a:solidFill>
            </a:endParaRPr>
          </a:p>
          <a:p>
            <a:pPr indent="-355600" lvl="0" marL="457200" rtl="0" algn="l">
              <a:spcBef>
                <a:spcPts val="0"/>
              </a:spcBef>
              <a:spcAft>
                <a:spcPts val="0"/>
              </a:spcAft>
              <a:buClr>
                <a:srgbClr val="5F5F5F"/>
              </a:buClr>
              <a:buSzPts val="2000"/>
              <a:buChar char="◼"/>
            </a:pPr>
            <a:r>
              <a:rPr lang="en-US">
                <a:solidFill>
                  <a:srgbClr val="5F5F5F"/>
                </a:solidFill>
              </a:rPr>
              <a:t>We have successfully completed the target for C3 plans.</a:t>
            </a:r>
            <a:endParaRPr>
              <a:solidFill>
                <a:srgbClr val="5F5F5F"/>
              </a:solidFill>
            </a:endParaRPr>
          </a:p>
          <a:p>
            <a:pPr indent="0" lvl="0" marL="457200" rtl="0" algn="l">
              <a:spcBef>
                <a:spcPts val="0"/>
              </a:spcBef>
              <a:spcAft>
                <a:spcPts val="0"/>
              </a:spcAft>
              <a:buNone/>
            </a:pPr>
            <a:r>
              <a:t/>
            </a:r>
            <a:endParaRPr>
              <a:solidFill>
                <a:srgbClr val="5F5F5F"/>
              </a:solidFill>
            </a:endParaRPr>
          </a:p>
        </p:txBody>
      </p:sp>
      <p:sp>
        <p:nvSpPr>
          <p:cNvPr id="225" name="Google Shape;225;p27"/>
          <p:cNvSpPr txBox="1"/>
          <p:nvPr>
            <p:ph type="title"/>
          </p:nvPr>
        </p:nvSpPr>
        <p:spPr>
          <a:xfrm>
            <a:off x="179512" y="355846"/>
            <a:ext cx="8784900" cy="1128900"/>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Conclusion</a:t>
            </a:r>
            <a:endParaRPr/>
          </a:p>
        </p:txBody>
      </p:sp>
      <p:pic>
        <p:nvPicPr>
          <p:cNvPr descr="https://eacea.ec.europa.eu/sites/eacea-site/files/logosbeneficaireserasmusleft_en.jpg" id="226" name="Google Shape;226;p27"/>
          <p:cNvPicPr preferRelativeResize="0"/>
          <p:nvPr/>
        </p:nvPicPr>
        <p:blipFill rotWithShape="1">
          <a:blip r:embed="rId3">
            <a:alphaModFix/>
          </a:blip>
          <a:srcRect b="0" l="0" r="0" t="0"/>
          <a:stretch/>
        </p:blipFill>
        <p:spPr>
          <a:xfrm>
            <a:off x="5940152" y="6165304"/>
            <a:ext cx="3168351" cy="696378"/>
          </a:xfrm>
          <a:prstGeom prst="rect">
            <a:avLst/>
          </a:prstGeom>
          <a:noFill/>
          <a:ln>
            <a:noFill/>
          </a:ln>
        </p:spPr>
      </p:pic>
      <p:pic>
        <p:nvPicPr>
          <p:cNvPr id="227" name="Google Shape;227;p27"/>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14"/>
          <p:cNvSpPr txBox="1"/>
          <p:nvPr>
            <p:ph idx="1" type="body"/>
          </p:nvPr>
        </p:nvSpPr>
        <p:spPr>
          <a:xfrm>
            <a:off x="179538" y="1484742"/>
            <a:ext cx="8784900" cy="4569600"/>
          </a:xfrm>
          <a:prstGeom prst="rect">
            <a:avLst/>
          </a:prstGeom>
          <a:solidFill>
            <a:srgbClr val="DAD3F5"/>
          </a:solidFill>
          <a:ln>
            <a:noFill/>
          </a:ln>
        </p:spPr>
        <p:txBody>
          <a:bodyPr anchorCtr="0" anchor="t" bIns="45700" lIns="91425" spcFirstLastPara="1" rIns="91425" wrap="square" tIns="45700">
            <a:normAutofit/>
          </a:bodyPr>
          <a:lstStyle/>
          <a:p>
            <a:pPr indent="0" lvl="0" marL="457200" rtl="0" algn="l">
              <a:spcBef>
                <a:spcPts val="0"/>
              </a:spcBef>
              <a:spcAft>
                <a:spcPts val="0"/>
              </a:spcAft>
              <a:buNone/>
            </a:pPr>
            <a:r>
              <a:t/>
            </a:r>
            <a:endParaRPr sz="1300">
              <a:solidFill>
                <a:srgbClr val="5F5F5F"/>
              </a:solidFill>
            </a:endParaRPr>
          </a:p>
          <a:p>
            <a:pPr indent="0" lvl="0" marL="0" rtl="0" algn="l">
              <a:spcBef>
                <a:spcPts val="0"/>
              </a:spcBef>
              <a:spcAft>
                <a:spcPts val="0"/>
              </a:spcAft>
              <a:buNone/>
            </a:pPr>
            <a:r>
              <a:t/>
            </a:r>
            <a:endParaRPr>
              <a:solidFill>
                <a:srgbClr val="5F5F5F"/>
              </a:solidFill>
            </a:endParaRPr>
          </a:p>
          <a:p>
            <a:pPr indent="0" lvl="0" marL="457200" rtl="0" algn="l">
              <a:spcBef>
                <a:spcPts val="0"/>
              </a:spcBef>
              <a:spcAft>
                <a:spcPts val="0"/>
              </a:spcAft>
              <a:buNone/>
            </a:pPr>
            <a:r>
              <a:t/>
            </a:r>
            <a:endParaRPr>
              <a:solidFill>
                <a:srgbClr val="5F5F5F"/>
              </a:solidFill>
            </a:endParaRPr>
          </a:p>
          <a:p>
            <a:pPr indent="-342900" lvl="0" marL="457200" rtl="0" algn="l">
              <a:spcBef>
                <a:spcPts val="0"/>
              </a:spcBef>
              <a:spcAft>
                <a:spcPts val="0"/>
              </a:spcAft>
              <a:buClr>
                <a:srgbClr val="5F5F5F"/>
              </a:buClr>
              <a:buSzPts val="1800"/>
              <a:buChar char="◼"/>
            </a:pPr>
            <a:r>
              <a:rPr lang="en-US">
                <a:solidFill>
                  <a:srgbClr val="5F5F5F"/>
                </a:solidFill>
              </a:rPr>
              <a:t>MRIDUL MITTAL		IIT2019127</a:t>
            </a:r>
            <a:endParaRPr>
              <a:solidFill>
                <a:srgbClr val="5F5F5F"/>
              </a:solidFill>
            </a:endParaRPr>
          </a:p>
          <a:p>
            <a:pPr indent="0" lvl="0" marL="914400" rtl="0" algn="l">
              <a:spcBef>
                <a:spcPts val="0"/>
              </a:spcBef>
              <a:spcAft>
                <a:spcPts val="0"/>
              </a:spcAft>
              <a:buNone/>
            </a:pPr>
            <a:r>
              <a:t/>
            </a:r>
            <a:endParaRPr>
              <a:solidFill>
                <a:srgbClr val="5F5F5F"/>
              </a:solidFill>
            </a:endParaRPr>
          </a:p>
          <a:p>
            <a:pPr indent="-342900" lvl="0" marL="457200" rtl="0" algn="l">
              <a:spcBef>
                <a:spcPts val="0"/>
              </a:spcBef>
              <a:spcAft>
                <a:spcPts val="0"/>
              </a:spcAft>
              <a:buClr>
                <a:srgbClr val="5F5F5F"/>
              </a:buClr>
              <a:buSzPts val="1800"/>
              <a:buChar char="◼"/>
            </a:pPr>
            <a:r>
              <a:rPr lang="en-US">
                <a:solidFill>
                  <a:srgbClr val="5F5F5F"/>
                </a:solidFill>
              </a:rPr>
              <a:t>PARAS AGRAWAL		IIT2019145</a:t>
            </a:r>
            <a:endParaRPr>
              <a:solidFill>
                <a:srgbClr val="5F5F5F"/>
              </a:solidFill>
            </a:endParaRPr>
          </a:p>
          <a:p>
            <a:pPr indent="0" lvl="0" marL="914400" rtl="0" algn="l">
              <a:spcBef>
                <a:spcPts val="0"/>
              </a:spcBef>
              <a:spcAft>
                <a:spcPts val="0"/>
              </a:spcAft>
              <a:buNone/>
            </a:pPr>
            <a:r>
              <a:t/>
            </a:r>
            <a:endParaRPr>
              <a:solidFill>
                <a:srgbClr val="5F5F5F"/>
              </a:solidFill>
            </a:endParaRPr>
          </a:p>
          <a:p>
            <a:pPr indent="-342900" lvl="0" marL="457200" rtl="0" algn="l">
              <a:spcBef>
                <a:spcPts val="0"/>
              </a:spcBef>
              <a:spcAft>
                <a:spcPts val="0"/>
              </a:spcAft>
              <a:buClr>
                <a:srgbClr val="5F5F5F"/>
              </a:buClr>
              <a:buSzPts val="1800"/>
              <a:buChar char="◼"/>
            </a:pPr>
            <a:r>
              <a:rPr lang="en-US">
                <a:solidFill>
                  <a:srgbClr val="5F5F5F"/>
                </a:solidFill>
              </a:rPr>
              <a:t>KSHITIJ KUMAR		IIT2019146</a:t>
            </a:r>
            <a:endParaRPr>
              <a:solidFill>
                <a:srgbClr val="5F5F5F"/>
              </a:solidFill>
            </a:endParaRPr>
          </a:p>
          <a:p>
            <a:pPr indent="0" lvl="0" marL="914400" rtl="0" algn="l">
              <a:spcBef>
                <a:spcPts val="0"/>
              </a:spcBef>
              <a:spcAft>
                <a:spcPts val="0"/>
              </a:spcAft>
              <a:buNone/>
            </a:pPr>
            <a:r>
              <a:t/>
            </a:r>
            <a:endParaRPr>
              <a:solidFill>
                <a:srgbClr val="5F5F5F"/>
              </a:solidFill>
            </a:endParaRPr>
          </a:p>
          <a:p>
            <a:pPr indent="-342900" lvl="0" marL="457200" rtl="0" algn="l">
              <a:spcBef>
                <a:spcPts val="0"/>
              </a:spcBef>
              <a:spcAft>
                <a:spcPts val="0"/>
              </a:spcAft>
              <a:buClr>
                <a:srgbClr val="5F5F5F"/>
              </a:buClr>
              <a:buSzPts val="1800"/>
              <a:buChar char="◼"/>
            </a:pPr>
            <a:r>
              <a:rPr lang="en-US">
                <a:solidFill>
                  <a:srgbClr val="5F5F5F"/>
                </a:solidFill>
              </a:rPr>
              <a:t>PIYUSH GURJAR		IIT2019148</a:t>
            </a:r>
            <a:endParaRPr>
              <a:solidFill>
                <a:srgbClr val="5F5F5F"/>
              </a:solidFill>
            </a:endParaRPr>
          </a:p>
          <a:p>
            <a:pPr indent="0" lvl="0" marL="914400" rtl="0" algn="l">
              <a:spcBef>
                <a:spcPts val="0"/>
              </a:spcBef>
              <a:spcAft>
                <a:spcPts val="0"/>
              </a:spcAft>
              <a:buNone/>
            </a:pPr>
            <a:r>
              <a:t/>
            </a:r>
            <a:endParaRPr>
              <a:solidFill>
                <a:srgbClr val="5F5F5F"/>
              </a:solidFill>
            </a:endParaRPr>
          </a:p>
          <a:p>
            <a:pPr indent="-342900" lvl="0" marL="457200" rtl="0" algn="l">
              <a:spcBef>
                <a:spcPts val="0"/>
              </a:spcBef>
              <a:spcAft>
                <a:spcPts val="0"/>
              </a:spcAft>
              <a:buClr>
                <a:srgbClr val="5F5F5F"/>
              </a:buClr>
              <a:buSzPts val="1800"/>
              <a:buChar char="◼"/>
            </a:pPr>
            <a:r>
              <a:rPr lang="en-US">
                <a:solidFill>
                  <a:srgbClr val="5F5F5F"/>
                </a:solidFill>
              </a:rPr>
              <a:t>AMIT JAIN 				IIT2019150</a:t>
            </a:r>
            <a:endParaRPr>
              <a:solidFill>
                <a:srgbClr val="5F5F5F"/>
              </a:solidFill>
            </a:endParaRPr>
          </a:p>
        </p:txBody>
      </p:sp>
      <p:sp>
        <p:nvSpPr>
          <p:cNvPr id="113" name="Google Shape;113;p14"/>
          <p:cNvSpPr txBox="1"/>
          <p:nvPr>
            <p:ph type="title"/>
          </p:nvPr>
        </p:nvSpPr>
        <p:spPr>
          <a:xfrm>
            <a:off x="179512" y="355846"/>
            <a:ext cx="8784900" cy="1128900"/>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Group Members</a:t>
            </a:r>
            <a:endParaRPr/>
          </a:p>
        </p:txBody>
      </p:sp>
      <p:pic>
        <p:nvPicPr>
          <p:cNvPr descr="https://eacea.ec.europa.eu/sites/eacea-site/files/logosbeneficaireserasmusleft_en.jpg" id="114" name="Google Shape;114;p14"/>
          <p:cNvPicPr preferRelativeResize="0"/>
          <p:nvPr/>
        </p:nvPicPr>
        <p:blipFill rotWithShape="1">
          <a:blip r:embed="rId3">
            <a:alphaModFix/>
          </a:blip>
          <a:srcRect b="0" l="0" r="0" t="0"/>
          <a:stretch/>
        </p:blipFill>
        <p:spPr>
          <a:xfrm>
            <a:off x="5940152" y="6165304"/>
            <a:ext cx="3168351" cy="696378"/>
          </a:xfrm>
          <a:prstGeom prst="rect">
            <a:avLst/>
          </a:prstGeom>
          <a:noFill/>
          <a:ln>
            <a:noFill/>
          </a:ln>
        </p:spPr>
      </p:pic>
      <p:pic>
        <p:nvPicPr>
          <p:cNvPr id="115" name="Google Shape;115;p14"/>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 name="Shape 119"/>
        <p:cNvGrpSpPr/>
        <p:nvPr/>
      </p:nvGrpSpPr>
      <p:grpSpPr>
        <a:xfrm>
          <a:off x="0" y="0"/>
          <a:ext cx="0" cy="0"/>
          <a:chOff x="0" y="0"/>
          <a:chExt cx="0" cy="0"/>
        </a:xfrm>
      </p:grpSpPr>
      <p:sp>
        <p:nvSpPr>
          <p:cNvPr id="120" name="Google Shape;120;p15"/>
          <p:cNvSpPr txBox="1"/>
          <p:nvPr>
            <p:ph idx="1" type="body"/>
          </p:nvPr>
        </p:nvSpPr>
        <p:spPr>
          <a:xfrm>
            <a:off x="179538" y="1540229"/>
            <a:ext cx="8784900" cy="4569600"/>
          </a:xfrm>
          <a:prstGeom prst="rect">
            <a:avLst/>
          </a:prstGeom>
          <a:solidFill>
            <a:srgbClr val="DAD3F5"/>
          </a:solidFill>
          <a:ln>
            <a:noFill/>
          </a:ln>
        </p:spPr>
        <p:txBody>
          <a:bodyPr anchorCtr="0" anchor="t" bIns="45700" lIns="91425" spcFirstLastPara="1" rIns="91425" wrap="square" tIns="45700">
            <a:normAutofit/>
          </a:bodyPr>
          <a:lstStyle/>
          <a:p>
            <a:pPr indent="-228600" lvl="0" marL="274320" marR="0" rtl="0" algn="l">
              <a:lnSpc>
                <a:spcPct val="100000"/>
              </a:lnSpc>
              <a:spcBef>
                <a:spcPts val="0"/>
              </a:spcBef>
              <a:spcAft>
                <a:spcPts val="0"/>
              </a:spcAft>
              <a:buSzPts val="2000"/>
              <a:buChar char="◼"/>
            </a:pPr>
            <a:r>
              <a:rPr lang="en-US">
                <a:solidFill>
                  <a:srgbClr val="5F5F5F"/>
                </a:solidFill>
              </a:rPr>
              <a:t>Technology Enabled Active Learning 2.0 (</a:t>
            </a:r>
            <a:r>
              <a:rPr b="1" lang="en-US">
                <a:solidFill>
                  <a:srgbClr val="5F5F5F"/>
                </a:solidFill>
                <a:latin typeface="Libre Franklin"/>
                <a:ea typeface="Libre Franklin"/>
                <a:cs typeface="Libre Franklin"/>
                <a:sym typeface="Libre Franklin"/>
              </a:rPr>
              <a:t>TEAL 2.0</a:t>
            </a:r>
            <a:r>
              <a:rPr lang="en-US">
                <a:solidFill>
                  <a:srgbClr val="5F5F5F"/>
                </a:solidFill>
              </a:rPr>
              <a:t>) is an online course platform. </a:t>
            </a:r>
            <a:endParaRPr>
              <a:solidFill>
                <a:srgbClr val="5F5F5F"/>
              </a:solidFill>
            </a:endParaRPr>
          </a:p>
          <a:p>
            <a:pPr indent="0" lvl="0" marL="274320" marR="0" rtl="0" algn="l">
              <a:lnSpc>
                <a:spcPct val="100000"/>
              </a:lnSpc>
              <a:spcBef>
                <a:spcPts val="0"/>
              </a:spcBef>
              <a:spcAft>
                <a:spcPts val="0"/>
              </a:spcAft>
              <a:buNone/>
            </a:pPr>
            <a:r>
              <a:t/>
            </a:r>
            <a:endParaRPr>
              <a:solidFill>
                <a:srgbClr val="5F5F5F"/>
              </a:solidFill>
            </a:endParaRPr>
          </a:p>
          <a:p>
            <a:pPr indent="-241300" lvl="0" marL="274320" rtl="0" algn="l">
              <a:spcBef>
                <a:spcPts val="0"/>
              </a:spcBef>
              <a:spcAft>
                <a:spcPts val="0"/>
              </a:spcAft>
              <a:buSzPts val="2000"/>
              <a:buChar char="◼"/>
            </a:pPr>
            <a:r>
              <a:rPr lang="en-US">
                <a:solidFill>
                  <a:srgbClr val="5F5F5F"/>
                </a:solidFill>
              </a:rPr>
              <a:t>It is similar to Moodle or Canvas but </a:t>
            </a:r>
            <a:r>
              <a:rPr b="1" lang="en-US">
                <a:solidFill>
                  <a:srgbClr val="5F5F5F"/>
                </a:solidFill>
                <a:latin typeface="Libre Franklin"/>
                <a:ea typeface="Libre Franklin"/>
                <a:cs typeface="Libre Franklin"/>
                <a:sym typeface="Libre Franklin"/>
              </a:rPr>
              <a:t>TEAL 2.0 </a:t>
            </a:r>
            <a:r>
              <a:rPr lang="en-US">
                <a:solidFill>
                  <a:srgbClr val="5F5F5F"/>
                </a:solidFill>
              </a:rPr>
              <a:t>provides customizability and collaborative development.</a:t>
            </a:r>
            <a:endParaRPr>
              <a:solidFill>
                <a:srgbClr val="5F5F5F"/>
              </a:solidFill>
            </a:endParaRPr>
          </a:p>
          <a:p>
            <a:pPr indent="0" lvl="0" marL="274320" rtl="0" algn="l">
              <a:spcBef>
                <a:spcPts val="0"/>
              </a:spcBef>
              <a:spcAft>
                <a:spcPts val="0"/>
              </a:spcAft>
              <a:buNone/>
            </a:pPr>
            <a:r>
              <a:t/>
            </a:r>
            <a:endParaRPr>
              <a:solidFill>
                <a:srgbClr val="5F5F5F"/>
              </a:solidFill>
            </a:endParaRPr>
          </a:p>
          <a:p>
            <a:pPr indent="-228600" lvl="0" marL="274320" rtl="0" algn="l">
              <a:spcBef>
                <a:spcPts val="0"/>
              </a:spcBef>
              <a:spcAft>
                <a:spcPts val="0"/>
              </a:spcAft>
              <a:buSzPts val="1800"/>
              <a:buChar char="◼"/>
            </a:pPr>
            <a:r>
              <a:rPr lang="en-US">
                <a:solidFill>
                  <a:srgbClr val="5F5F5F"/>
                </a:solidFill>
              </a:rPr>
              <a:t>Its objectives are: </a:t>
            </a:r>
            <a:endParaRPr>
              <a:solidFill>
                <a:srgbClr val="5F5F5F"/>
              </a:solidFill>
            </a:endParaRPr>
          </a:p>
          <a:p>
            <a:pPr indent="-182880" lvl="1" marL="548640" rtl="0" algn="l">
              <a:spcBef>
                <a:spcPts val="0"/>
              </a:spcBef>
              <a:spcAft>
                <a:spcPts val="0"/>
              </a:spcAft>
              <a:buClr>
                <a:schemeClr val="accent1"/>
              </a:buClr>
              <a:buSzPts val="1800"/>
              <a:buChar char="▪"/>
            </a:pPr>
            <a:r>
              <a:rPr lang="en-US" sz="2000">
                <a:solidFill>
                  <a:srgbClr val="5F5F5F"/>
                </a:solidFill>
              </a:rPr>
              <a:t>Enabled Active Learning  platform</a:t>
            </a:r>
            <a:r>
              <a:rPr lang="en-US" sz="1300">
                <a:solidFill>
                  <a:srgbClr val="5F5F5F"/>
                </a:solidFill>
              </a:rPr>
              <a:t>.</a:t>
            </a:r>
            <a:endParaRPr sz="1300">
              <a:solidFill>
                <a:srgbClr val="5F5F5F"/>
              </a:solidFill>
            </a:endParaRPr>
          </a:p>
          <a:p>
            <a:pPr indent="-182880" lvl="1" marL="548640" rtl="0" algn="l">
              <a:spcBef>
                <a:spcPts val="0"/>
              </a:spcBef>
              <a:spcAft>
                <a:spcPts val="0"/>
              </a:spcAft>
              <a:buClr>
                <a:srgbClr val="5F5F5F"/>
              </a:buClr>
              <a:buSzPts val="1800"/>
              <a:buChar char="▪"/>
            </a:pPr>
            <a:r>
              <a:rPr lang="en-US" sz="2000">
                <a:solidFill>
                  <a:srgbClr val="5F5F5F"/>
                </a:solidFill>
              </a:rPr>
              <a:t>Content Development</a:t>
            </a:r>
            <a:endParaRPr sz="1300">
              <a:solidFill>
                <a:srgbClr val="5F5F5F"/>
              </a:solidFill>
            </a:endParaRPr>
          </a:p>
          <a:p>
            <a:pPr indent="0" lvl="0" marL="274320" marR="0" rtl="0" algn="l">
              <a:lnSpc>
                <a:spcPct val="100000"/>
              </a:lnSpc>
              <a:spcBef>
                <a:spcPts val="0"/>
              </a:spcBef>
              <a:spcAft>
                <a:spcPts val="0"/>
              </a:spcAft>
              <a:buNone/>
            </a:pPr>
            <a:r>
              <a:t/>
            </a:r>
            <a:endParaRPr>
              <a:solidFill>
                <a:srgbClr val="5F5F5F"/>
              </a:solidFill>
            </a:endParaRPr>
          </a:p>
        </p:txBody>
      </p:sp>
      <p:sp>
        <p:nvSpPr>
          <p:cNvPr id="121" name="Google Shape;121;p15"/>
          <p:cNvSpPr txBox="1"/>
          <p:nvPr>
            <p:ph type="title"/>
          </p:nvPr>
        </p:nvSpPr>
        <p:spPr>
          <a:xfrm>
            <a:off x="179512" y="355846"/>
            <a:ext cx="8784976" cy="1128938"/>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TEAL 2.0 and its Objectives</a:t>
            </a:r>
            <a:endParaRPr/>
          </a:p>
        </p:txBody>
      </p:sp>
      <p:pic>
        <p:nvPicPr>
          <p:cNvPr descr="https://eacea.ec.europa.eu/sites/eacea-site/files/logosbeneficaireserasmusleft_en.jpg" id="122" name="Google Shape;122;p15"/>
          <p:cNvPicPr preferRelativeResize="0"/>
          <p:nvPr/>
        </p:nvPicPr>
        <p:blipFill rotWithShape="1">
          <a:blip r:embed="rId3">
            <a:alphaModFix/>
          </a:blip>
          <a:srcRect b="0" l="0" r="0" t="0"/>
          <a:stretch/>
        </p:blipFill>
        <p:spPr>
          <a:xfrm>
            <a:off x="5940152" y="6165304"/>
            <a:ext cx="3168352" cy="696377"/>
          </a:xfrm>
          <a:prstGeom prst="rect">
            <a:avLst/>
          </a:prstGeom>
          <a:noFill/>
          <a:ln>
            <a:noFill/>
          </a:ln>
        </p:spPr>
      </p:pic>
      <p:pic>
        <p:nvPicPr>
          <p:cNvPr id="123" name="Google Shape;123;p15"/>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16"/>
          <p:cNvSpPr txBox="1"/>
          <p:nvPr>
            <p:ph idx="1" type="body"/>
          </p:nvPr>
        </p:nvSpPr>
        <p:spPr>
          <a:xfrm>
            <a:off x="179538" y="1540217"/>
            <a:ext cx="8784900" cy="4569600"/>
          </a:xfrm>
          <a:prstGeom prst="rect">
            <a:avLst/>
          </a:prstGeom>
          <a:solidFill>
            <a:srgbClr val="DAD3F5"/>
          </a:solidFill>
          <a:ln>
            <a:noFill/>
          </a:ln>
        </p:spPr>
        <p:txBody>
          <a:bodyPr anchorCtr="0" anchor="t" bIns="45700" lIns="91425" spcFirstLastPara="1" rIns="91425" wrap="square" tIns="45700">
            <a:normAutofit/>
          </a:bodyPr>
          <a:lstStyle/>
          <a:p>
            <a:pPr indent="-228600" lvl="0" marL="274320" marR="0" rtl="0" algn="l">
              <a:lnSpc>
                <a:spcPct val="100000"/>
              </a:lnSpc>
              <a:spcBef>
                <a:spcPts val="0"/>
              </a:spcBef>
              <a:spcAft>
                <a:spcPts val="0"/>
              </a:spcAft>
              <a:buSzPts val="2000"/>
              <a:buChar char="◼"/>
            </a:pPr>
            <a:r>
              <a:rPr lang="en-US">
                <a:solidFill>
                  <a:srgbClr val="5F5F5F"/>
                </a:solidFill>
              </a:rPr>
              <a:t>Content Creation Module</a:t>
            </a:r>
            <a:endParaRPr>
              <a:solidFill>
                <a:srgbClr val="5F5F5F"/>
              </a:solidFill>
            </a:endParaRPr>
          </a:p>
          <a:p>
            <a:pPr indent="-228600" lvl="0" marL="274320" rtl="0" algn="just">
              <a:lnSpc>
                <a:spcPct val="115000"/>
              </a:lnSpc>
              <a:spcBef>
                <a:spcPts val="0"/>
              </a:spcBef>
              <a:spcAft>
                <a:spcPts val="0"/>
              </a:spcAft>
              <a:buSzPts val="1800"/>
              <a:buChar char="◼"/>
            </a:pPr>
            <a:r>
              <a:rPr lang="en-US">
                <a:solidFill>
                  <a:srgbClr val="5F5F5F"/>
                </a:solidFill>
              </a:rPr>
              <a:t>Discussion forum using MOODLE</a:t>
            </a:r>
            <a:endParaRPr>
              <a:solidFill>
                <a:srgbClr val="5F5F5F"/>
              </a:solidFill>
            </a:endParaRPr>
          </a:p>
          <a:p>
            <a:pPr indent="0" lvl="0" marL="457200" rtl="0" algn="l">
              <a:lnSpc>
                <a:spcPct val="115000"/>
              </a:lnSpc>
              <a:spcBef>
                <a:spcPts val="0"/>
              </a:spcBef>
              <a:spcAft>
                <a:spcPts val="0"/>
              </a:spcAft>
              <a:buNone/>
            </a:pPr>
            <a:r>
              <a:t/>
            </a:r>
            <a:endParaRPr>
              <a:solidFill>
                <a:srgbClr val="5F5F5F"/>
              </a:solidFill>
            </a:endParaRPr>
          </a:p>
          <a:p>
            <a:pPr indent="0" lvl="0" marL="274320" marR="0" rtl="0" algn="l">
              <a:lnSpc>
                <a:spcPct val="100000"/>
              </a:lnSpc>
              <a:spcBef>
                <a:spcPts val="0"/>
              </a:spcBef>
              <a:spcAft>
                <a:spcPts val="0"/>
              </a:spcAft>
              <a:buNone/>
            </a:pPr>
            <a:r>
              <a:t/>
            </a:r>
            <a:endParaRPr>
              <a:solidFill>
                <a:srgbClr val="5F5F5F"/>
              </a:solidFill>
            </a:endParaRPr>
          </a:p>
        </p:txBody>
      </p:sp>
      <p:sp>
        <p:nvSpPr>
          <p:cNvPr id="129" name="Google Shape;129;p16"/>
          <p:cNvSpPr txBox="1"/>
          <p:nvPr>
            <p:ph type="title"/>
          </p:nvPr>
        </p:nvSpPr>
        <p:spPr>
          <a:xfrm>
            <a:off x="179512" y="355846"/>
            <a:ext cx="8784900" cy="1128900"/>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Our Module Objective</a:t>
            </a:r>
            <a:endParaRPr/>
          </a:p>
        </p:txBody>
      </p:sp>
      <p:pic>
        <p:nvPicPr>
          <p:cNvPr descr="https://eacea.ec.europa.eu/sites/eacea-site/files/logosbeneficaireserasmusleft_en.jpg" id="130" name="Google Shape;130;p16"/>
          <p:cNvPicPr preferRelativeResize="0"/>
          <p:nvPr/>
        </p:nvPicPr>
        <p:blipFill rotWithShape="1">
          <a:blip r:embed="rId3">
            <a:alphaModFix/>
          </a:blip>
          <a:srcRect b="0" l="0" r="0" t="0"/>
          <a:stretch/>
        </p:blipFill>
        <p:spPr>
          <a:xfrm>
            <a:off x="5940152" y="6165304"/>
            <a:ext cx="3168351" cy="696378"/>
          </a:xfrm>
          <a:prstGeom prst="rect">
            <a:avLst/>
          </a:prstGeom>
          <a:noFill/>
          <a:ln>
            <a:noFill/>
          </a:ln>
        </p:spPr>
      </p:pic>
      <p:pic>
        <p:nvPicPr>
          <p:cNvPr id="131" name="Google Shape;131;p16"/>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pic>
        <p:nvPicPr>
          <p:cNvPr id="132" name="Google Shape;132;p16"/>
          <p:cNvPicPr preferRelativeResize="0"/>
          <p:nvPr/>
        </p:nvPicPr>
        <p:blipFill rotWithShape="1">
          <a:blip r:embed="rId5">
            <a:alphaModFix/>
          </a:blip>
          <a:srcRect b="0" l="2133" r="0" t="1729"/>
          <a:stretch/>
        </p:blipFill>
        <p:spPr>
          <a:xfrm>
            <a:off x="4931650" y="2352375"/>
            <a:ext cx="3741975" cy="3562125"/>
          </a:xfrm>
          <a:prstGeom prst="rect">
            <a:avLst/>
          </a:prstGeom>
          <a:noFill/>
          <a:ln>
            <a:noFill/>
          </a:ln>
        </p:spPr>
      </p:pic>
      <p:pic>
        <p:nvPicPr>
          <p:cNvPr id="133" name="Google Shape;133;p16"/>
          <p:cNvPicPr preferRelativeResize="0"/>
          <p:nvPr/>
        </p:nvPicPr>
        <p:blipFill>
          <a:blip r:embed="rId6">
            <a:alphaModFix/>
          </a:blip>
          <a:stretch>
            <a:fillRect/>
          </a:stretch>
        </p:blipFill>
        <p:spPr>
          <a:xfrm>
            <a:off x="510475" y="2399725"/>
            <a:ext cx="4172450" cy="356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sp>
        <p:nvSpPr>
          <p:cNvPr id="138" name="Google Shape;138;p17"/>
          <p:cNvSpPr txBox="1"/>
          <p:nvPr>
            <p:ph idx="1" type="body"/>
          </p:nvPr>
        </p:nvSpPr>
        <p:spPr>
          <a:xfrm>
            <a:off x="179538" y="1542429"/>
            <a:ext cx="8784900" cy="4569600"/>
          </a:xfrm>
          <a:prstGeom prst="rect">
            <a:avLst/>
          </a:prstGeom>
          <a:solidFill>
            <a:srgbClr val="DAD3F5"/>
          </a:solidFill>
          <a:ln>
            <a:noFill/>
          </a:ln>
        </p:spPr>
        <p:txBody>
          <a:bodyPr anchorCtr="0" anchor="t" bIns="45700" lIns="91425" spcFirstLastPara="1" rIns="91425" wrap="square" tIns="45700">
            <a:normAutofit/>
          </a:bodyPr>
          <a:lstStyle/>
          <a:p>
            <a:pPr indent="0" lvl="0" marL="274320" rtl="0" algn="just">
              <a:lnSpc>
                <a:spcPct val="115000"/>
              </a:lnSpc>
              <a:spcBef>
                <a:spcPts val="0"/>
              </a:spcBef>
              <a:spcAft>
                <a:spcPts val="0"/>
              </a:spcAft>
              <a:buNone/>
            </a:pPr>
            <a:r>
              <a:t/>
            </a:r>
            <a:endParaRPr>
              <a:solidFill>
                <a:srgbClr val="5F5F5F"/>
              </a:solidFill>
            </a:endParaRPr>
          </a:p>
          <a:p>
            <a:pPr indent="-228600" lvl="0" marL="274320" rtl="0" algn="just">
              <a:lnSpc>
                <a:spcPct val="115000"/>
              </a:lnSpc>
              <a:spcBef>
                <a:spcPts val="0"/>
              </a:spcBef>
              <a:spcAft>
                <a:spcPts val="0"/>
              </a:spcAft>
              <a:buSzPts val="1800"/>
              <a:buChar char="◼"/>
            </a:pPr>
            <a:r>
              <a:rPr lang="en-US">
                <a:solidFill>
                  <a:srgbClr val="5F5F5F"/>
                </a:solidFill>
              </a:rPr>
              <a:t>I</a:t>
            </a:r>
            <a:r>
              <a:rPr lang="en-US">
                <a:solidFill>
                  <a:srgbClr val="5F5F5F"/>
                </a:solidFill>
              </a:rPr>
              <a:t>n</a:t>
            </a:r>
            <a:r>
              <a:rPr lang="en-US">
                <a:solidFill>
                  <a:srgbClr val="5F5F5F"/>
                </a:solidFill>
              </a:rPr>
              <a:t>stalled a basic version of moodle to work on. </a:t>
            </a:r>
            <a:endParaRPr>
              <a:solidFill>
                <a:srgbClr val="5F5F5F"/>
              </a:solidFill>
            </a:endParaRPr>
          </a:p>
          <a:p>
            <a:pPr indent="0" lvl="0" marL="274320" rtl="0" algn="just">
              <a:lnSpc>
                <a:spcPct val="115000"/>
              </a:lnSpc>
              <a:spcBef>
                <a:spcPts val="0"/>
              </a:spcBef>
              <a:spcAft>
                <a:spcPts val="0"/>
              </a:spcAft>
              <a:buNone/>
            </a:pPr>
            <a:r>
              <a:t/>
            </a:r>
            <a:endParaRPr>
              <a:solidFill>
                <a:srgbClr val="5F5F5F"/>
              </a:solidFill>
            </a:endParaRPr>
          </a:p>
          <a:p>
            <a:pPr indent="-228600" lvl="0" marL="274320" rtl="0" algn="just">
              <a:lnSpc>
                <a:spcPct val="115000"/>
              </a:lnSpc>
              <a:spcBef>
                <a:spcPts val="0"/>
              </a:spcBef>
              <a:spcAft>
                <a:spcPts val="0"/>
              </a:spcAft>
              <a:buSzPts val="1800"/>
              <a:buChar char="◼"/>
            </a:pPr>
            <a:r>
              <a:rPr lang="en-US">
                <a:solidFill>
                  <a:srgbClr val="5F5F5F"/>
                </a:solidFill>
              </a:rPr>
              <a:t>Several versions of plugins</a:t>
            </a:r>
            <a:endParaRPr>
              <a:solidFill>
                <a:srgbClr val="5F5F5F"/>
              </a:solidFill>
            </a:endParaRPr>
          </a:p>
          <a:p>
            <a:pPr indent="0" lvl="0" marL="274320" rtl="0" algn="just">
              <a:lnSpc>
                <a:spcPct val="115000"/>
              </a:lnSpc>
              <a:spcBef>
                <a:spcPts val="0"/>
              </a:spcBef>
              <a:spcAft>
                <a:spcPts val="0"/>
              </a:spcAft>
              <a:buNone/>
            </a:pPr>
            <a:r>
              <a:t/>
            </a:r>
            <a:endParaRPr>
              <a:solidFill>
                <a:srgbClr val="5F5F5F"/>
              </a:solidFill>
            </a:endParaRPr>
          </a:p>
          <a:p>
            <a:pPr indent="-228600" lvl="0" marL="274320" rtl="0" algn="just">
              <a:lnSpc>
                <a:spcPct val="115000"/>
              </a:lnSpc>
              <a:spcBef>
                <a:spcPts val="0"/>
              </a:spcBef>
              <a:spcAft>
                <a:spcPts val="0"/>
              </a:spcAft>
              <a:buSzPts val="1800"/>
              <a:buChar char="◼"/>
            </a:pPr>
            <a:r>
              <a:rPr lang="en-US">
                <a:solidFill>
                  <a:srgbClr val="5F5F5F"/>
                </a:solidFill>
              </a:rPr>
              <a:t>Open Source Functional plugin </a:t>
            </a:r>
            <a:endParaRPr>
              <a:solidFill>
                <a:srgbClr val="5F5F5F"/>
              </a:solidFill>
            </a:endParaRPr>
          </a:p>
          <a:p>
            <a:pPr indent="0" lvl="0" marL="0" rtl="0" algn="just">
              <a:lnSpc>
                <a:spcPct val="115000"/>
              </a:lnSpc>
              <a:spcBef>
                <a:spcPts val="0"/>
              </a:spcBef>
              <a:spcAft>
                <a:spcPts val="0"/>
              </a:spcAft>
              <a:buNone/>
            </a:pPr>
            <a:r>
              <a:rPr lang="en-US">
                <a:solidFill>
                  <a:srgbClr val="5F5F5F"/>
                </a:solidFill>
              </a:rPr>
              <a:t> </a:t>
            </a:r>
            <a:endParaRPr>
              <a:solidFill>
                <a:srgbClr val="5F5F5F"/>
              </a:solidFill>
            </a:endParaRPr>
          </a:p>
          <a:p>
            <a:pPr indent="-228600" lvl="0" marL="274320" rtl="0" algn="just">
              <a:lnSpc>
                <a:spcPct val="115000"/>
              </a:lnSpc>
              <a:spcBef>
                <a:spcPts val="0"/>
              </a:spcBef>
              <a:spcAft>
                <a:spcPts val="0"/>
              </a:spcAft>
              <a:buSzPts val="1800"/>
              <a:buChar char="◼"/>
            </a:pPr>
            <a:r>
              <a:rPr lang="en-US">
                <a:solidFill>
                  <a:srgbClr val="5F5F5F"/>
                </a:solidFill>
              </a:rPr>
              <a:t>Design some UI pages to add basic functionality to the software. </a:t>
            </a:r>
            <a:endParaRPr>
              <a:solidFill>
                <a:srgbClr val="5F5F5F"/>
              </a:solidFill>
            </a:endParaRPr>
          </a:p>
          <a:p>
            <a:pPr indent="0" lvl="0" marL="274320" rtl="0" algn="just">
              <a:lnSpc>
                <a:spcPct val="115000"/>
              </a:lnSpc>
              <a:spcBef>
                <a:spcPts val="0"/>
              </a:spcBef>
              <a:spcAft>
                <a:spcPts val="0"/>
              </a:spcAft>
              <a:buNone/>
            </a:pPr>
            <a:r>
              <a:t/>
            </a:r>
            <a:endParaRPr>
              <a:solidFill>
                <a:srgbClr val="5F5F5F"/>
              </a:solidFill>
            </a:endParaRPr>
          </a:p>
          <a:p>
            <a:pPr indent="0" lvl="0" marL="0" rtl="0" algn="l">
              <a:lnSpc>
                <a:spcPct val="115000"/>
              </a:lnSpc>
              <a:spcBef>
                <a:spcPts val="0"/>
              </a:spcBef>
              <a:spcAft>
                <a:spcPts val="0"/>
              </a:spcAft>
              <a:buNone/>
            </a:pPr>
            <a:r>
              <a:t/>
            </a:r>
            <a:endParaRPr>
              <a:solidFill>
                <a:srgbClr val="5F5F5F"/>
              </a:solidFill>
            </a:endParaRPr>
          </a:p>
          <a:p>
            <a:pPr indent="0" lvl="0" marL="274320" marR="0" rtl="0" algn="l">
              <a:lnSpc>
                <a:spcPct val="100000"/>
              </a:lnSpc>
              <a:spcBef>
                <a:spcPts val="0"/>
              </a:spcBef>
              <a:spcAft>
                <a:spcPts val="0"/>
              </a:spcAft>
              <a:buNone/>
            </a:pPr>
            <a:r>
              <a:t/>
            </a:r>
            <a:endParaRPr>
              <a:solidFill>
                <a:srgbClr val="5F5F5F"/>
              </a:solidFill>
            </a:endParaRPr>
          </a:p>
        </p:txBody>
      </p:sp>
      <p:sp>
        <p:nvSpPr>
          <p:cNvPr id="139" name="Google Shape;139;p17"/>
          <p:cNvSpPr txBox="1"/>
          <p:nvPr>
            <p:ph type="title"/>
          </p:nvPr>
        </p:nvSpPr>
        <p:spPr>
          <a:xfrm>
            <a:off x="179512" y="355846"/>
            <a:ext cx="8784900" cy="1128900"/>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What have </a:t>
            </a:r>
            <a:r>
              <a:rPr lang="en-US"/>
              <a:t>we </a:t>
            </a:r>
            <a:r>
              <a:rPr lang="en-US"/>
              <a:t>worked on?</a:t>
            </a:r>
            <a:endParaRPr/>
          </a:p>
        </p:txBody>
      </p:sp>
      <p:pic>
        <p:nvPicPr>
          <p:cNvPr descr="https://eacea.ec.europa.eu/sites/eacea-site/files/logosbeneficaireserasmusleft_en.jpg" id="140" name="Google Shape;140;p17"/>
          <p:cNvPicPr preferRelativeResize="0"/>
          <p:nvPr/>
        </p:nvPicPr>
        <p:blipFill rotWithShape="1">
          <a:blip r:embed="rId3">
            <a:alphaModFix/>
          </a:blip>
          <a:srcRect b="0" l="0" r="0" t="0"/>
          <a:stretch/>
        </p:blipFill>
        <p:spPr>
          <a:xfrm>
            <a:off x="5940152" y="6165304"/>
            <a:ext cx="3168351" cy="696378"/>
          </a:xfrm>
          <a:prstGeom prst="rect">
            <a:avLst/>
          </a:prstGeom>
          <a:noFill/>
          <a:ln>
            <a:noFill/>
          </a:ln>
        </p:spPr>
      </p:pic>
      <p:pic>
        <p:nvPicPr>
          <p:cNvPr id="141" name="Google Shape;141;p17"/>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18"/>
          <p:cNvSpPr txBox="1"/>
          <p:nvPr>
            <p:ph idx="1" type="body"/>
          </p:nvPr>
        </p:nvSpPr>
        <p:spPr>
          <a:xfrm>
            <a:off x="179538" y="1540217"/>
            <a:ext cx="8784900" cy="4569600"/>
          </a:xfrm>
          <a:prstGeom prst="rect">
            <a:avLst/>
          </a:prstGeom>
          <a:solidFill>
            <a:srgbClr val="DAD3F5"/>
          </a:solid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None/>
            </a:pPr>
            <a:r>
              <a:t/>
            </a:r>
            <a:endParaRPr>
              <a:solidFill>
                <a:srgbClr val="5F5F5F"/>
              </a:solidFill>
            </a:endParaRPr>
          </a:p>
          <a:p>
            <a:pPr indent="-228600" lvl="0" marL="274320" rtl="0" algn="just">
              <a:lnSpc>
                <a:spcPct val="115000"/>
              </a:lnSpc>
              <a:spcBef>
                <a:spcPts val="0"/>
              </a:spcBef>
              <a:spcAft>
                <a:spcPts val="0"/>
              </a:spcAft>
              <a:buSzPts val="1800"/>
              <a:buChar char="◼"/>
            </a:pPr>
            <a:r>
              <a:rPr lang="en-US">
                <a:solidFill>
                  <a:srgbClr val="5F5F5F"/>
                </a:solidFill>
              </a:rPr>
              <a:t>Added extra features which are not readily available on moodle.</a:t>
            </a:r>
            <a:endParaRPr>
              <a:solidFill>
                <a:srgbClr val="5F5F5F"/>
              </a:solidFill>
            </a:endParaRPr>
          </a:p>
          <a:p>
            <a:pPr indent="0" lvl="0" marL="274320" rtl="0" algn="just">
              <a:lnSpc>
                <a:spcPct val="115000"/>
              </a:lnSpc>
              <a:spcBef>
                <a:spcPts val="0"/>
              </a:spcBef>
              <a:spcAft>
                <a:spcPts val="0"/>
              </a:spcAft>
              <a:buNone/>
            </a:pPr>
            <a:r>
              <a:rPr lang="en-US">
                <a:solidFill>
                  <a:srgbClr val="5F5F5F"/>
                </a:solidFill>
              </a:rPr>
              <a:t> </a:t>
            </a:r>
            <a:endParaRPr>
              <a:solidFill>
                <a:srgbClr val="5F5F5F"/>
              </a:solidFill>
            </a:endParaRPr>
          </a:p>
          <a:p>
            <a:pPr indent="-228600" lvl="0" marL="274320" rtl="0" algn="just">
              <a:lnSpc>
                <a:spcPct val="115000"/>
              </a:lnSpc>
              <a:spcBef>
                <a:spcPts val="0"/>
              </a:spcBef>
              <a:spcAft>
                <a:spcPts val="0"/>
              </a:spcAft>
              <a:buSzPts val="1800"/>
              <a:buChar char="◼"/>
            </a:pPr>
            <a:r>
              <a:rPr b="1" lang="en-US" sz="2200">
                <a:solidFill>
                  <a:srgbClr val="5F5F5F"/>
                </a:solidFill>
                <a:latin typeface="Libre Franklin"/>
                <a:ea typeface="Libre Franklin"/>
                <a:cs typeface="Libre Franklin"/>
                <a:sym typeface="Libre Franklin"/>
              </a:rPr>
              <a:t>For Content-Creation:</a:t>
            </a:r>
            <a:r>
              <a:rPr b="1" lang="en-US">
                <a:solidFill>
                  <a:srgbClr val="5F5F5F"/>
                </a:solidFill>
                <a:latin typeface="Libre Franklin"/>
                <a:ea typeface="Libre Franklin"/>
                <a:cs typeface="Libre Franklin"/>
                <a:sym typeface="Libre Franklin"/>
              </a:rPr>
              <a:t> </a:t>
            </a:r>
            <a:endParaRPr b="1">
              <a:solidFill>
                <a:srgbClr val="5F5F5F"/>
              </a:solidFill>
              <a:latin typeface="Libre Franklin"/>
              <a:ea typeface="Libre Franklin"/>
              <a:cs typeface="Libre Franklin"/>
              <a:sym typeface="Libre Franklin"/>
            </a:endParaRPr>
          </a:p>
          <a:p>
            <a:pPr indent="-195580" lvl="1" marL="548640" rtl="0" algn="just">
              <a:lnSpc>
                <a:spcPct val="115000"/>
              </a:lnSpc>
              <a:spcBef>
                <a:spcPts val="0"/>
              </a:spcBef>
              <a:spcAft>
                <a:spcPts val="0"/>
              </a:spcAft>
              <a:buSzPts val="2000"/>
              <a:buChar char="▪"/>
            </a:pPr>
            <a:r>
              <a:rPr lang="en-US" sz="2000">
                <a:solidFill>
                  <a:srgbClr val="5F5F5F"/>
                </a:solidFill>
              </a:rPr>
              <a:t>Added pdf reader feature</a:t>
            </a:r>
            <a:endParaRPr sz="2000">
              <a:solidFill>
                <a:srgbClr val="5F5F5F"/>
              </a:solidFill>
            </a:endParaRPr>
          </a:p>
          <a:p>
            <a:pPr indent="0" lvl="0" marL="548640" rtl="0" algn="just">
              <a:lnSpc>
                <a:spcPct val="115000"/>
              </a:lnSpc>
              <a:spcBef>
                <a:spcPts val="0"/>
              </a:spcBef>
              <a:spcAft>
                <a:spcPts val="0"/>
              </a:spcAft>
              <a:buNone/>
            </a:pPr>
            <a:r>
              <a:rPr lang="en-US">
                <a:solidFill>
                  <a:srgbClr val="5F5F5F"/>
                </a:solidFill>
              </a:rPr>
              <a:t>Added download feature</a:t>
            </a:r>
            <a:endParaRPr sz="2000">
              <a:solidFill>
                <a:srgbClr val="5F5F5F"/>
              </a:solidFill>
            </a:endParaRPr>
          </a:p>
          <a:p>
            <a:pPr indent="0" lvl="0" marL="274320" rtl="0" algn="just">
              <a:lnSpc>
                <a:spcPct val="115000"/>
              </a:lnSpc>
              <a:spcBef>
                <a:spcPts val="0"/>
              </a:spcBef>
              <a:spcAft>
                <a:spcPts val="0"/>
              </a:spcAft>
              <a:buNone/>
            </a:pPr>
            <a:r>
              <a:t/>
            </a:r>
            <a:endParaRPr>
              <a:solidFill>
                <a:srgbClr val="5F5F5F"/>
              </a:solidFill>
            </a:endParaRPr>
          </a:p>
          <a:p>
            <a:pPr indent="-228600" lvl="0" marL="274320" rtl="0" algn="just">
              <a:lnSpc>
                <a:spcPct val="115000"/>
              </a:lnSpc>
              <a:spcBef>
                <a:spcPts val="0"/>
              </a:spcBef>
              <a:spcAft>
                <a:spcPts val="0"/>
              </a:spcAft>
              <a:buSzPts val="1800"/>
              <a:buChar char="◼"/>
            </a:pPr>
            <a:r>
              <a:rPr b="1" lang="en-US" sz="2200">
                <a:solidFill>
                  <a:srgbClr val="5F5F5F"/>
                </a:solidFill>
                <a:latin typeface="Libre Franklin"/>
                <a:ea typeface="Libre Franklin"/>
                <a:cs typeface="Libre Franklin"/>
                <a:sym typeface="Libre Franklin"/>
              </a:rPr>
              <a:t>For Discussion Forum: </a:t>
            </a:r>
            <a:endParaRPr>
              <a:solidFill>
                <a:srgbClr val="5F5F5F"/>
              </a:solidFill>
            </a:endParaRPr>
          </a:p>
          <a:p>
            <a:pPr indent="-182880" lvl="1" marL="548640" rtl="0" algn="just">
              <a:lnSpc>
                <a:spcPct val="115000"/>
              </a:lnSpc>
              <a:spcBef>
                <a:spcPts val="0"/>
              </a:spcBef>
              <a:spcAft>
                <a:spcPts val="0"/>
              </a:spcAft>
              <a:buSzPts val="1800"/>
              <a:buChar char="▪"/>
            </a:pPr>
            <a:r>
              <a:rPr lang="en-US" sz="2000">
                <a:solidFill>
                  <a:srgbClr val="5F5F5F"/>
                </a:solidFill>
              </a:rPr>
              <a:t>Added Rating and Reputation feature</a:t>
            </a:r>
            <a:r>
              <a:rPr lang="en-US">
                <a:solidFill>
                  <a:srgbClr val="5F5F5F"/>
                </a:solidFill>
              </a:rPr>
              <a:t> </a:t>
            </a:r>
            <a:endParaRPr>
              <a:solidFill>
                <a:srgbClr val="5F5F5F"/>
              </a:solidFill>
            </a:endParaRPr>
          </a:p>
          <a:p>
            <a:pPr indent="0" lvl="0" marL="457200" rtl="0" algn="l">
              <a:lnSpc>
                <a:spcPct val="115000"/>
              </a:lnSpc>
              <a:spcBef>
                <a:spcPts val="0"/>
              </a:spcBef>
              <a:spcAft>
                <a:spcPts val="0"/>
              </a:spcAft>
              <a:buNone/>
            </a:pPr>
            <a:r>
              <a:t/>
            </a:r>
            <a:endParaRPr>
              <a:solidFill>
                <a:srgbClr val="5F5F5F"/>
              </a:solidFill>
            </a:endParaRPr>
          </a:p>
          <a:p>
            <a:pPr indent="0" lvl="0" marL="274320" marR="0" rtl="0" algn="l">
              <a:lnSpc>
                <a:spcPct val="100000"/>
              </a:lnSpc>
              <a:spcBef>
                <a:spcPts val="0"/>
              </a:spcBef>
              <a:spcAft>
                <a:spcPts val="0"/>
              </a:spcAft>
              <a:buNone/>
            </a:pPr>
            <a:r>
              <a:t/>
            </a:r>
            <a:endParaRPr>
              <a:solidFill>
                <a:srgbClr val="5F5F5F"/>
              </a:solidFill>
            </a:endParaRPr>
          </a:p>
        </p:txBody>
      </p:sp>
      <p:sp>
        <p:nvSpPr>
          <p:cNvPr id="147" name="Google Shape;147;p18"/>
          <p:cNvSpPr txBox="1"/>
          <p:nvPr>
            <p:ph type="title"/>
          </p:nvPr>
        </p:nvSpPr>
        <p:spPr>
          <a:xfrm>
            <a:off x="179512" y="355846"/>
            <a:ext cx="8784900" cy="1128900"/>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What have we worked on?</a:t>
            </a:r>
            <a:endParaRPr/>
          </a:p>
        </p:txBody>
      </p:sp>
      <p:pic>
        <p:nvPicPr>
          <p:cNvPr descr="https://eacea.ec.europa.eu/sites/eacea-site/files/logosbeneficaireserasmusleft_en.jpg" id="148" name="Google Shape;148;p18"/>
          <p:cNvPicPr preferRelativeResize="0"/>
          <p:nvPr/>
        </p:nvPicPr>
        <p:blipFill rotWithShape="1">
          <a:blip r:embed="rId3">
            <a:alphaModFix/>
          </a:blip>
          <a:srcRect b="0" l="0" r="0" t="0"/>
          <a:stretch/>
        </p:blipFill>
        <p:spPr>
          <a:xfrm>
            <a:off x="5940152" y="6165304"/>
            <a:ext cx="3168351" cy="696378"/>
          </a:xfrm>
          <a:prstGeom prst="rect">
            <a:avLst/>
          </a:prstGeom>
          <a:noFill/>
          <a:ln>
            <a:noFill/>
          </a:ln>
        </p:spPr>
      </p:pic>
      <p:pic>
        <p:nvPicPr>
          <p:cNvPr id="149" name="Google Shape;149;p18"/>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19"/>
          <p:cNvSpPr txBox="1"/>
          <p:nvPr>
            <p:ph idx="1" type="body"/>
          </p:nvPr>
        </p:nvSpPr>
        <p:spPr>
          <a:xfrm>
            <a:off x="179525" y="1556800"/>
            <a:ext cx="8784900" cy="4608600"/>
          </a:xfrm>
          <a:prstGeom prst="rect">
            <a:avLst/>
          </a:prstGeom>
          <a:solidFill>
            <a:srgbClr val="DAD3F5"/>
          </a:solidFill>
          <a:ln>
            <a:noFill/>
          </a:ln>
        </p:spPr>
        <p:txBody>
          <a:bodyPr anchorCtr="0" anchor="t" bIns="45700" lIns="91425" spcFirstLastPara="1" rIns="91425" wrap="square" tIns="45700">
            <a:normAutofit/>
          </a:bodyPr>
          <a:lstStyle/>
          <a:p>
            <a:pPr indent="-275864" lvl="0" marL="274320" rtl="0" algn="l">
              <a:spcBef>
                <a:spcPts val="0"/>
              </a:spcBef>
              <a:spcAft>
                <a:spcPts val="0"/>
              </a:spcAft>
              <a:buClr>
                <a:srgbClr val="5F5F5F"/>
              </a:buClr>
              <a:buSzPts val="2544"/>
              <a:buChar char="◼"/>
            </a:pPr>
            <a:r>
              <a:rPr lang="en-US" sz="2044">
                <a:solidFill>
                  <a:srgbClr val="5F5F5F"/>
                </a:solidFill>
              </a:rPr>
              <a:t>Download course content directly</a:t>
            </a:r>
            <a:r>
              <a:rPr lang="en-US" sz="2044">
                <a:solidFill>
                  <a:srgbClr val="5F5F5F"/>
                </a:solidFill>
              </a:rPr>
              <a:t>.</a:t>
            </a:r>
            <a:endParaRPr b="1">
              <a:solidFill>
                <a:srgbClr val="5F5F5F"/>
              </a:solidFill>
              <a:latin typeface="Libre Franklin"/>
              <a:ea typeface="Libre Franklin"/>
              <a:cs typeface="Libre Franklin"/>
              <a:sym typeface="Libre Franklin"/>
            </a:endParaRPr>
          </a:p>
        </p:txBody>
      </p:sp>
      <p:sp>
        <p:nvSpPr>
          <p:cNvPr id="155" name="Google Shape;155;p19"/>
          <p:cNvSpPr txBox="1"/>
          <p:nvPr>
            <p:ph type="title"/>
          </p:nvPr>
        </p:nvSpPr>
        <p:spPr>
          <a:xfrm>
            <a:off x="179537" y="427896"/>
            <a:ext cx="8784900" cy="1128900"/>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Extra-Features-Content Creation</a:t>
            </a:r>
            <a:endParaRPr/>
          </a:p>
        </p:txBody>
      </p:sp>
      <p:pic>
        <p:nvPicPr>
          <p:cNvPr descr="https://eacea.ec.europa.eu/sites/eacea-site/files/logosbeneficaireserasmusleft_en.jpg" id="156" name="Google Shape;156;p19"/>
          <p:cNvPicPr preferRelativeResize="0"/>
          <p:nvPr/>
        </p:nvPicPr>
        <p:blipFill rotWithShape="1">
          <a:blip r:embed="rId3">
            <a:alphaModFix/>
          </a:blip>
          <a:srcRect b="0" l="0" r="0" t="0"/>
          <a:stretch/>
        </p:blipFill>
        <p:spPr>
          <a:xfrm>
            <a:off x="5940152" y="6165304"/>
            <a:ext cx="3168351" cy="696378"/>
          </a:xfrm>
          <a:prstGeom prst="rect">
            <a:avLst/>
          </a:prstGeom>
          <a:noFill/>
          <a:ln>
            <a:noFill/>
          </a:ln>
        </p:spPr>
      </p:pic>
      <p:pic>
        <p:nvPicPr>
          <p:cNvPr id="157" name="Google Shape;157;p19"/>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pic>
        <p:nvPicPr>
          <p:cNvPr id="158" name="Google Shape;158;p19"/>
          <p:cNvPicPr preferRelativeResize="0"/>
          <p:nvPr/>
        </p:nvPicPr>
        <p:blipFill>
          <a:blip r:embed="rId5">
            <a:alphaModFix/>
          </a:blip>
          <a:stretch>
            <a:fillRect/>
          </a:stretch>
        </p:blipFill>
        <p:spPr>
          <a:xfrm>
            <a:off x="1497775" y="2270900"/>
            <a:ext cx="6148375" cy="350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20"/>
          <p:cNvSpPr txBox="1"/>
          <p:nvPr>
            <p:ph idx="1" type="body"/>
          </p:nvPr>
        </p:nvSpPr>
        <p:spPr>
          <a:xfrm>
            <a:off x="179525" y="1556800"/>
            <a:ext cx="8784900" cy="4608600"/>
          </a:xfrm>
          <a:prstGeom prst="rect">
            <a:avLst/>
          </a:prstGeom>
          <a:solidFill>
            <a:srgbClr val="DAD3F5"/>
          </a:solidFill>
          <a:ln>
            <a:noFill/>
          </a:ln>
        </p:spPr>
        <p:txBody>
          <a:bodyPr anchorCtr="0" anchor="t" bIns="45700" lIns="91425" spcFirstLastPara="1" rIns="91425" wrap="square" tIns="45700">
            <a:normAutofit/>
          </a:bodyPr>
          <a:lstStyle/>
          <a:p>
            <a:pPr indent="-275864" lvl="0" marL="274320" rtl="0" algn="l">
              <a:spcBef>
                <a:spcPts val="0"/>
              </a:spcBef>
              <a:spcAft>
                <a:spcPts val="0"/>
              </a:spcAft>
              <a:buClr>
                <a:srgbClr val="5F5F5F"/>
              </a:buClr>
              <a:buSzPts val="2544"/>
              <a:buChar char="◼"/>
            </a:pPr>
            <a:r>
              <a:rPr lang="en-US" sz="2744">
                <a:solidFill>
                  <a:srgbClr val="5F5F5F"/>
                </a:solidFill>
              </a:rPr>
              <a:t>Managing Course Content</a:t>
            </a:r>
            <a:endParaRPr sz="2744">
              <a:solidFill>
                <a:srgbClr val="5F5F5F"/>
              </a:solidFill>
            </a:endParaRPr>
          </a:p>
          <a:p>
            <a:pPr indent="-230144" lvl="1" marL="548640" rtl="0" algn="l">
              <a:spcBef>
                <a:spcPts val="0"/>
              </a:spcBef>
              <a:spcAft>
                <a:spcPts val="0"/>
              </a:spcAft>
              <a:buClr>
                <a:srgbClr val="5F5F5F"/>
              </a:buClr>
              <a:buSzPts val="2544"/>
              <a:buChar char="▪"/>
            </a:pPr>
            <a:r>
              <a:rPr lang="en-US" sz="2544">
                <a:solidFill>
                  <a:srgbClr val="5F5F5F"/>
                </a:solidFill>
              </a:rPr>
              <a:t>Add new content</a:t>
            </a:r>
            <a:endParaRPr sz="2544">
              <a:solidFill>
                <a:srgbClr val="5F5F5F"/>
              </a:solidFill>
            </a:endParaRPr>
          </a:p>
          <a:p>
            <a:pPr indent="-230144" lvl="2" marL="822960" rtl="0" algn="l">
              <a:spcBef>
                <a:spcPts val="0"/>
              </a:spcBef>
              <a:spcAft>
                <a:spcPts val="0"/>
              </a:spcAft>
              <a:buClr>
                <a:srgbClr val="5F5F5F"/>
              </a:buClr>
              <a:buSzPts val="2544"/>
              <a:buChar char="▪"/>
            </a:pPr>
            <a:r>
              <a:rPr lang="en-US" sz="2344">
                <a:solidFill>
                  <a:srgbClr val="5F5F5F"/>
                </a:solidFill>
              </a:rPr>
              <a:t>Video Lectures,Text files and audio files</a:t>
            </a:r>
            <a:endParaRPr sz="2344">
              <a:solidFill>
                <a:srgbClr val="5F5F5F"/>
              </a:solidFill>
            </a:endParaRPr>
          </a:p>
          <a:p>
            <a:pPr indent="-230144" lvl="1" marL="548640" rtl="0" algn="l">
              <a:spcBef>
                <a:spcPts val="0"/>
              </a:spcBef>
              <a:spcAft>
                <a:spcPts val="0"/>
              </a:spcAft>
              <a:buClr>
                <a:srgbClr val="5F5F5F"/>
              </a:buClr>
              <a:buSzPts val="2544"/>
              <a:buChar char="▪"/>
            </a:pPr>
            <a:r>
              <a:rPr lang="en-US" sz="2544">
                <a:solidFill>
                  <a:srgbClr val="5F5F5F"/>
                </a:solidFill>
              </a:rPr>
              <a:t>Modify content</a:t>
            </a:r>
            <a:endParaRPr sz="2544">
              <a:solidFill>
                <a:srgbClr val="5F5F5F"/>
              </a:solidFill>
            </a:endParaRPr>
          </a:p>
          <a:p>
            <a:pPr indent="-230144" lvl="1" marL="548640" rtl="0" algn="l">
              <a:spcBef>
                <a:spcPts val="0"/>
              </a:spcBef>
              <a:spcAft>
                <a:spcPts val="0"/>
              </a:spcAft>
              <a:buClr>
                <a:srgbClr val="5F5F5F"/>
              </a:buClr>
              <a:buSzPts val="2544"/>
              <a:buChar char="▪"/>
            </a:pPr>
            <a:r>
              <a:rPr lang="en-US" sz="2544">
                <a:solidFill>
                  <a:srgbClr val="5F5F5F"/>
                </a:solidFill>
              </a:rPr>
              <a:t>Delete content</a:t>
            </a:r>
            <a:endParaRPr sz="2544">
              <a:solidFill>
                <a:srgbClr val="5F5F5F"/>
              </a:solidFill>
            </a:endParaRPr>
          </a:p>
          <a:p>
            <a:pPr indent="0" lvl="0" marL="548640" rtl="0" algn="l">
              <a:spcBef>
                <a:spcPts val="0"/>
              </a:spcBef>
              <a:spcAft>
                <a:spcPts val="0"/>
              </a:spcAft>
              <a:buNone/>
            </a:pPr>
            <a:r>
              <a:t/>
            </a:r>
            <a:endParaRPr sz="2544">
              <a:solidFill>
                <a:srgbClr val="5F5F5F"/>
              </a:solidFill>
            </a:endParaRPr>
          </a:p>
          <a:p>
            <a:pPr indent="-275864" lvl="0" marL="274320" rtl="0" algn="l">
              <a:spcBef>
                <a:spcPts val="0"/>
              </a:spcBef>
              <a:spcAft>
                <a:spcPts val="0"/>
              </a:spcAft>
              <a:buClr>
                <a:srgbClr val="5F5F5F"/>
              </a:buClr>
              <a:buSzPts val="2544"/>
              <a:buChar char="◼"/>
            </a:pPr>
            <a:r>
              <a:rPr lang="en-US" sz="2544">
                <a:solidFill>
                  <a:srgbClr val="5F5F5F"/>
                </a:solidFill>
              </a:rPr>
              <a:t>Can upload  content from a different existing course.</a:t>
            </a:r>
            <a:endParaRPr sz="2544">
              <a:solidFill>
                <a:srgbClr val="5F5F5F"/>
              </a:solidFill>
            </a:endParaRPr>
          </a:p>
          <a:p>
            <a:pPr indent="0" lvl="0" marL="274320" rtl="0" algn="l">
              <a:spcBef>
                <a:spcPts val="0"/>
              </a:spcBef>
              <a:spcAft>
                <a:spcPts val="0"/>
              </a:spcAft>
              <a:buNone/>
            </a:pPr>
            <a:r>
              <a:t/>
            </a:r>
            <a:endParaRPr sz="2544">
              <a:solidFill>
                <a:srgbClr val="5F5F5F"/>
              </a:solidFill>
            </a:endParaRPr>
          </a:p>
          <a:p>
            <a:pPr indent="-275864" lvl="0" marL="274320" rtl="0" algn="l">
              <a:spcBef>
                <a:spcPts val="0"/>
              </a:spcBef>
              <a:spcAft>
                <a:spcPts val="0"/>
              </a:spcAft>
              <a:buClr>
                <a:srgbClr val="5F5F5F"/>
              </a:buClr>
              <a:buSzPts val="2544"/>
              <a:buChar char="◼"/>
            </a:pPr>
            <a:r>
              <a:rPr lang="en-US" sz="2544">
                <a:solidFill>
                  <a:srgbClr val="5F5F5F"/>
                </a:solidFill>
              </a:rPr>
              <a:t>Activity completion</a:t>
            </a:r>
            <a:endParaRPr sz="2744">
              <a:solidFill>
                <a:srgbClr val="5F5F5F"/>
              </a:solidFill>
            </a:endParaRPr>
          </a:p>
          <a:p>
            <a:pPr indent="0" lvl="0" marL="274320" rtl="0" algn="l">
              <a:spcBef>
                <a:spcPts val="0"/>
              </a:spcBef>
              <a:spcAft>
                <a:spcPts val="0"/>
              </a:spcAft>
              <a:buNone/>
            </a:pPr>
            <a:r>
              <a:t/>
            </a:r>
            <a:endParaRPr>
              <a:solidFill>
                <a:srgbClr val="5F5F5F"/>
              </a:solidFill>
            </a:endParaRPr>
          </a:p>
        </p:txBody>
      </p:sp>
      <p:sp>
        <p:nvSpPr>
          <p:cNvPr id="164" name="Google Shape;164;p20"/>
          <p:cNvSpPr txBox="1"/>
          <p:nvPr>
            <p:ph type="title"/>
          </p:nvPr>
        </p:nvSpPr>
        <p:spPr>
          <a:xfrm>
            <a:off x="179537" y="427896"/>
            <a:ext cx="8784900" cy="1128900"/>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Features-Content Creation</a:t>
            </a:r>
            <a:endParaRPr/>
          </a:p>
        </p:txBody>
      </p:sp>
      <p:pic>
        <p:nvPicPr>
          <p:cNvPr descr="https://eacea.ec.europa.eu/sites/eacea-site/files/logosbeneficaireserasmusleft_en.jpg" id="165" name="Google Shape;165;p20"/>
          <p:cNvPicPr preferRelativeResize="0"/>
          <p:nvPr/>
        </p:nvPicPr>
        <p:blipFill rotWithShape="1">
          <a:blip r:embed="rId3">
            <a:alphaModFix/>
          </a:blip>
          <a:srcRect b="0" l="0" r="0" t="0"/>
          <a:stretch/>
        </p:blipFill>
        <p:spPr>
          <a:xfrm>
            <a:off x="5940152" y="6165304"/>
            <a:ext cx="3168351" cy="696378"/>
          </a:xfrm>
          <a:prstGeom prst="rect">
            <a:avLst/>
          </a:prstGeom>
          <a:noFill/>
          <a:ln>
            <a:noFill/>
          </a:ln>
        </p:spPr>
      </p:pic>
      <p:pic>
        <p:nvPicPr>
          <p:cNvPr id="166" name="Google Shape;166;p20"/>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21"/>
          <p:cNvSpPr txBox="1"/>
          <p:nvPr>
            <p:ph idx="1" type="body"/>
          </p:nvPr>
        </p:nvSpPr>
        <p:spPr>
          <a:xfrm>
            <a:off x="179525" y="1556800"/>
            <a:ext cx="8784900" cy="4608600"/>
          </a:xfrm>
          <a:prstGeom prst="rect">
            <a:avLst/>
          </a:prstGeom>
          <a:solidFill>
            <a:srgbClr val="DAD3F5"/>
          </a:solidFill>
          <a:ln>
            <a:noFill/>
          </a:ln>
        </p:spPr>
        <p:txBody>
          <a:bodyPr anchorCtr="0" anchor="t" bIns="45700" lIns="91425" spcFirstLastPara="1" rIns="91425" wrap="square" tIns="45700">
            <a:normAutofit/>
          </a:bodyPr>
          <a:lstStyle/>
          <a:p>
            <a:pPr indent="-275864" lvl="0" marL="274320" rtl="0" algn="l">
              <a:spcBef>
                <a:spcPts val="0"/>
              </a:spcBef>
              <a:spcAft>
                <a:spcPts val="0"/>
              </a:spcAft>
              <a:buClr>
                <a:srgbClr val="5F5F5F"/>
              </a:buClr>
              <a:buSzPts val="2544"/>
              <a:buChar char="◼"/>
            </a:pPr>
            <a:r>
              <a:rPr lang="en-US" sz="2044">
                <a:solidFill>
                  <a:srgbClr val="5F5F5F"/>
                </a:solidFill>
              </a:rPr>
              <a:t>The extra feature which we have added is: </a:t>
            </a:r>
            <a:r>
              <a:rPr b="1" lang="en-US" sz="2044">
                <a:solidFill>
                  <a:srgbClr val="5F5F5F"/>
                </a:solidFill>
                <a:latin typeface="Libre Franklin"/>
                <a:ea typeface="Libre Franklin"/>
                <a:cs typeface="Libre Franklin"/>
                <a:sym typeface="Libre Franklin"/>
              </a:rPr>
              <a:t>PDF- Reader.</a:t>
            </a:r>
            <a:r>
              <a:rPr b="1" lang="en-US" sz="2744">
                <a:solidFill>
                  <a:srgbClr val="5F5F5F"/>
                </a:solidFill>
                <a:latin typeface="Libre Franklin"/>
                <a:ea typeface="Libre Franklin"/>
                <a:cs typeface="Libre Franklin"/>
                <a:sym typeface="Libre Franklin"/>
              </a:rPr>
              <a:t> </a:t>
            </a:r>
            <a:endParaRPr b="1">
              <a:solidFill>
                <a:srgbClr val="5F5F5F"/>
              </a:solidFill>
              <a:latin typeface="Libre Franklin"/>
              <a:ea typeface="Libre Franklin"/>
              <a:cs typeface="Libre Franklin"/>
              <a:sym typeface="Libre Franklin"/>
            </a:endParaRPr>
          </a:p>
        </p:txBody>
      </p:sp>
      <p:sp>
        <p:nvSpPr>
          <p:cNvPr id="172" name="Google Shape;172;p21"/>
          <p:cNvSpPr txBox="1"/>
          <p:nvPr>
            <p:ph type="title"/>
          </p:nvPr>
        </p:nvSpPr>
        <p:spPr>
          <a:xfrm>
            <a:off x="179537" y="427896"/>
            <a:ext cx="8784900" cy="1128900"/>
          </a:xfrm>
          <a:prstGeom prst="rect">
            <a:avLst/>
          </a:prstGeom>
          <a:solidFill>
            <a:srgbClr val="6C6C6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Libre Franklin Medium"/>
              <a:buNone/>
            </a:pPr>
            <a:r>
              <a:rPr lang="en-US"/>
              <a:t>Extra-</a:t>
            </a:r>
            <a:r>
              <a:rPr lang="en-US"/>
              <a:t>Features-Content Creation</a:t>
            </a:r>
            <a:endParaRPr/>
          </a:p>
        </p:txBody>
      </p:sp>
      <p:pic>
        <p:nvPicPr>
          <p:cNvPr descr="https://eacea.ec.europa.eu/sites/eacea-site/files/logosbeneficaireserasmusleft_en.jpg" id="173" name="Google Shape;173;p21"/>
          <p:cNvPicPr preferRelativeResize="0"/>
          <p:nvPr/>
        </p:nvPicPr>
        <p:blipFill rotWithShape="1">
          <a:blip r:embed="rId3">
            <a:alphaModFix/>
          </a:blip>
          <a:srcRect b="0" l="0" r="0" t="0"/>
          <a:stretch/>
        </p:blipFill>
        <p:spPr>
          <a:xfrm>
            <a:off x="5940152" y="6165304"/>
            <a:ext cx="3168351" cy="696378"/>
          </a:xfrm>
          <a:prstGeom prst="rect">
            <a:avLst/>
          </a:prstGeom>
          <a:noFill/>
          <a:ln>
            <a:noFill/>
          </a:ln>
        </p:spPr>
      </p:pic>
      <p:pic>
        <p:nvPicPr>
          <p:cNvPr id="174" name="Google Shape;174;p21"/>
          <p:cNvPicPr preferRelativeResize="0"/>
          <p:nvPr/>
        </p:nvPicPr>
        <p:blipFill rotWithShape="1">
          <a:blip r:embed="rId4">
            <a:alphaModFix/>
          </a:blip>
          <a:srcRect b="0" l="0" r="0" t="0"/>
          <a:stretch/>
        </p:blipFill>
        <p:spPr>
          <a:xfrm>
            <a:off x="35496" y="6169727"/>
            <a:ext cx="2016224" cy="666993"/>
          </a:xfrm>
          <a:prstGeom prst="rect">
            <a:avLst/>
          </a:prstGeom>
          <a:noFill/>
          <a:ln>
            <a:noFill/>
          </a:ln>
        </p:spPr>
      </p:pic>
      <p:pic>
        <p:nvPicPr>
          <p:cNvPr id="175" name="Google Shape;175;p21"/>
          <p:cNvPicPr preferRelativeResize="0"/>
          <p:nvPr/>
        </p:nvPicPr>
        <p:blipFill>
          <a:blip r:embed="rId5">
            <a:alphaModFix/>
          </a:blip>
          <a:stretch>
            <a:fillRect/>
          </a:stretch>
        </p:blipFill>
        <p:spPr>
          <a:xfrm>
            <a:off x="231475" y="2149812"/>
            <a:ext cx="8681050" cy="3426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rid">
  <a:themeElements>
    <a:clrScheme name="Custom 7">
      <a:dk1>
        <a:srgbClr val="000000"/>
      </a:dk1>
      <a:lt1>
        <a:srgbClr val="FFFFFF"/>
      </a:lt1>
      <a:dk2>
        <a:srgbClr val="FFFFFF"/>
      </a:dk2>
      <a:lt2>
        <a:srgbClr val="E7DBF9"/>
      </a:lt2>
      <a:accent1>
        <a:srgbClr val="7A28A8"/>
      </a:accent1>
      <a:accent2>
        <a:srgbClr val="D9D9D9"/>
      </a:accent2>
      <a:accent3>
        <a:srgbClr val="7933AC"/>
      </a:accent3>
      <a:accent4>
        <a:srgbClr val="7030A0"/>
      </a:accent4>
      <a:accent5>
        <a:srgbClr val="E04090"/>
      </a:accent5>
      <a:accent6>
        <a:srgbClr val="7F7F7F"/>
      </a:accent6>
      <a:hlink>
        <a:srgbClr val="002060"/>
      </a:hlink>
      <a:folHlink>
        <a:srgbClr val="E6CEF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