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Libre Franklin"/>
      <p:regular r:id="rId19"/>
      <p:bold r:id="rId20"/>
      <p:italic r:id="rId21"/>
      <p:boldItalic r:id="rId22"/>
    </p:embeddedFont>
    <p:embeddedFont>
      <p:font typeface="Franklin Gothic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.fntdata"/><Relationship Id="rId11" Type="http://schemas.openxmlformats.org/officeDocument/2006/relationships/slide" Target="slides/slide6.xml"/><Relationship Id="rId22" Type="http://schemas.openxmlformats.org/officeDocument/2006/relationships/font" Target="fonts/LibreFranklin-boldItalic.fntdata"/><Relationship Id="rId10" Type="http://schemas.openxmlformats.org/officeDocument/2006/relationships/slide" Target="slides/slide5.xml"/><Relationship Id="rId21" Type="http://schemas.openxmlformats.org/officeDocument/2006/relationships/font" Target="fonts/LibreFranklin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Franklin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9b80c3a1e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9b80c3a1e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39b80c3a1e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9b80c3a1e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9b80c3a1e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39b80c3a1e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203900" y="3789400"/>
            <a:ext cx="8144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By:MRIDUL HOWLADER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MRIDUL HOWLADER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BIPRADAS PAL CHOWDHURY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</a:rPr>
              <a:t>				INSTITUTE OF TECHNOLOGY</a:t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</a:rPr>
              <a:t>COMPUTER SCIENCE &amp; TECHNOLOGY DEPARTMENT</a:t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581242" y="674431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 sz="3200">
                <a:solidFill>
                  <a:schemeClr val="accent1"/>
                </a:solidFill>
              </a:rPr>
              <a:t>CONCLUSION</a:t>
            </a:r>
            <a:endParaRPr b="1" sz="3200"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Data Hiding: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Successfully embedded secret messages within digital images while preserving image quality.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Security: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Added passcode protection for encryption and decryption, ensuring message confidentiality.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Versatile Application: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Demonstrated the potential for secure communication across various end users, including individuals, organizations, and government agencies.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Algorithm: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Utilized efficient algorithms for embedding and extracting messages, ensuring data integrity.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Relevance: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Highlighted the importance of steganography in safeguarding sensitive information in the digital age.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 sz="3200">
                <a:solidFill>
                  <a:schemeClr val="accent1"/>
                </a:solidFill>
              </a:rPr>
              <a:t>GITHUB LINK</a:t>
            </a:r>
            <a:endParaRPr b="1" sz="3200"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https://github.com/Mridul2005-eng/Steganography-Project.git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6121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1800"/>
              <a:t>I want to become a Cyber Security specialist.</a:t>
            </a:r>
            <a:endParaRPr sz="1800"/>
          </a:p>
        </p:txBody>
      </p:sp>
      <p:sp>
        <p:nvSpPr>
          <p:cNvPr id="169" name="Google Shape;169;p24"/>
          <p:cNvSpPr txBox="1"/>
          <p:nvPr/>
        </p:nvSpPr>
        <p:spPr>
          <a:xfrm>
            <a:off x="581195" y="771734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10"/>
              <a:buFont typeface="Arial"/>
              <a:buNone/>
            </a:pPr>
            <a:r>
              <a:rPr b="1" lang="en-US" sz="3209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 b="1" sz="3209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2342" y="707331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2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0" y="1237625"/>
            <a:ext cx="11029500" cy="49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 a steganography system for secure data communication by hiding a secret message within a digital image.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A cover image (e.g., JPEG, PNG) and a secret message.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An encrypted image containing the hidden secret message.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Passcode for encryption and decryption.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 the secret message by embedding it into the pixels of the cover image.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 the hidden message from the encrypted image using the correct passcode.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minimal visible alteration to the cover image post-embedding.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the security and integrity of the hidden message.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communication.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watermarking for copyright protection.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Covert information exchange.</a:t>
            </a:r>
            <a:endParaRPr sz="3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250" y="702150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Arial"/>
              <a:buNone/>
            </a:pPr>
            <a:r>
              <a:rPr b="1" lang="en-US" sz="325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3259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6"/>
              <a:buChar char="●"/>
            </a:pPr>
            <a:r>
              <a:rPr lang="en-US">
                <a:solidFill>
                  <a:schemeClr val="dk1"/>
                </a:solidFill>
              </a:rPr>
              <a:t>I am used here cv2 library , os library and string library in python.</a:t>
            </a:r>
            <a:endParaRPr>
              <a:solidFill>
                <a:schemeClr val="dk1"/>
              </a:solidFill>
            </a:endParaRPr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6"/>
              <a:buChar char="●"/>
            </a:pPr>
            <a:r>
              <a:rPr lang="en-US">
                <a:solidFill>
                  <a:schemeClr val="dk1"/>
                </a:solidFill>
              </a:rPr>
              <a:t>The platform(IDE) that i used is vs-code.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Passcode Protection: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Adds an extra layer of security by requiring a passcode for both encryption and decryption.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Image Distortion: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Ensures that the visual quality of the cover image is preserved, making the hidden message hard to detect.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Versatile Encryption: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handle a wide range of secret messages, from text to binary data.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Algorithm: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Uses efficient indexing and pixel manipulation techniques to securely embed and extract the secret message.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Cross-Platform Compatibility: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Works with various image formats and can be adapted for different operating systems.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 sz="3200">
                <a:solidFill>
                  <a:schemeClr val="accent1"/>
                </a:solidFill>
              </a:rPr>
              <a:t>END USERS</a:t>
            </a:r>
            <a:endParaRPr b="1" sz="3200"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Individuals: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People wanting to secure personal communications and sensitive information.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Organizations: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Companies protecting confidential data and intellectual property.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Agencies: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Securing classified information and maintaining national security.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Law Enforcement: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Covertly exchanging information and conducting undercover operations.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Safeguarding sources and sharing sensitive information securely.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 sz="3200">
                <a:solidFill>
                  <a:schemeClr val="accent1"/>
                </a:solidFill>
              </a:rPr>
              <a:t>RESULTS</a:t>
            </a:r>
            <a:endParaRPr b="1" sz="3200"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81200" y="1302025"/>
            <a:ext cx="110295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Encryption code</a:t>
            </a:r>
            <a:endParaRPr b="1" sz="2000"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4600" y="1302025"/>
            <a:ext cx="4295976" cy="4983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</a:rPr>
              <a:t>RESULTS</a:t>
            </a:r>
            <a:endParaRPr b="1" sz="3200">
              <a:solidFill>
                <a:schemeClr val="accent1"/>
              </a:solidFill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581200" y="1302025"/>
            <a:ext cx="11029500" cy="4924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600"/>
              </a:spcAft>
              <a:buNone/>
            </a:pPr>
            <a:r>
              <a:rPr lang="en-US"/>
              <a:t>       </a:t>
            </a:r>
            <a:r>
              <a:rPr b="1" lang="en-US" sz="2000"/>
              <a:t>Decryption  code</a:t>
            </a:r>
            <a:endParaRPr b="1" sz="2000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038" y="1302025"/>
            <a:ext cx="4267925" cy="49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</a:rPr>
              <a:t>RESULTS</a:t>
            </a:r>
            <a:endParaRPr b="1" sz="3200">
              <a:solidFill>
                <a:schemeClr val="accent1"/>
              </a:solidFill>
            </a:endParaRPr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5720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2000"/>
              <a:t>     </a:t>
            </a:r>
            <a:endParaRPr b="1" sz="2000"/>
          </a:p>
          <a:p>
            <a:pPr indent="0" lvl="0" marL="45720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-US" sz="2000"/>
              <a:t>       </a:t>
            </a:r>
            <a:r>
              <a:rPr b="1" lang="en-US" sz="2000"/>
              <a:t>Output </a:t>
            </a:r>
            <a:endParaRPr b="1" sz="200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00" y="1964375"/>
            <a:ext cx="10796976" cy="14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