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24" Type="http://schemas.openxmlformats.org/officeDocument/2006/relationships/font" Target="fonts/FranklinGothic-bold.fntdata"/><Relationship Id="rId12" Type="http://schemas.openxmlformats.org/officeDocument/2006/relationships/slide" Target="slides/slide7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b80c3a1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b80c3a1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9b80c3a1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b80c3a1e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b80c3a1e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9b80c3a1e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9b80c3a1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9b80c3a1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9b80c3a1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203900" y="3789400"/>
            <a:ext cx="814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BIPRADAS PAL CHOWDHURY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				INSTITUTE OF TECHNOLOGY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COMPUTER SCIENCE &amp; TECHNOLOGY DEPARTMENT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>
              <a:solidFill>
                <a:schemeClr val="accent1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     </a:t>
            </a:r>
            <a:endParaRPr b="1" sz="2000"/>
          </a:p>
          <a:p>
            <a:pPr indent="0" lvl="0" marL="4572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2000"/>
              <a:t>       </a:t>
            </a:r>
            <a:r>
              <a:rPr b="1" lang="en-US" sz="2000"/>
              <a:t>Output </a:t>
            </a:r>
            <a:endParaRPr b="1" sz="20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0" y="1964375"/>
            <a:ext cx="10796976" cy="1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581242" y="6744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CONCLUSION</a:t>
            </a:r>
            <a:endParaRPr b="1" sz="32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Data Hiding: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Successfully embedded secret messages within digital images while preserving image quality.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passcode protection for encryption and decryption, ensuring message confidentiality.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Application: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Demonstrated the potential for secure communication across various end users, including individuals, organizations, and government agencies.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Utilized efficient algorithms for embedding and extracting messages, ensuring data integrity.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Relevance: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Highlighted the importance of steganography in safeguarding sensitive information in the digital 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GITHUB LINK</a:t>
            </a:r>
            <a:endParaRPr b="1" sz="3200"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https://github.com/Mridul2005-eng/Steganography-Project.git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/>
              <a:t>I want to become a Cyber Security specialist.</a:t>
            </a:r>
            <a:endParaRPr sz="1800"/>
          </a:p>
        </p:txBody>
      </p:sp>
      <p:sp>
        <p:nvSpPr>
          <p:cNvPr id="177" name="Google Shape;177;p25"/>
          <p:cNvSpPr txBox="1"/>
          <p:nvPr/>
        </p:nvSpPr>
        <p:spPr>
          <a:xfrm>
            <a:off x="581195" y="771734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10"/>
              <a:buFont typeface="Arial"/>
              <a:buNone/>
            </a:pPr>
            <a:r>
              <a:rPr b="1" lang="en-US" sz="3209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3209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2342" y="7073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2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237625"/>
            <a:ext cx="11029500" cy="4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steganography system for secure data communication by hiding a secret message within a digital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A cover image (e.g., JPEG, PNG) and a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An encrypted image containing the hidden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for encryption and decryption.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the secret message by embedding it into the pixels of the cover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 the hidden message from the encrypted image using the correct passcode.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minimal visible alteration to the cover image post-embedding.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the security and integrity of the hidden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watermarking for copyright protection.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 information exchange.</a:t>
            </a:r>
            <a:endParaRPr sz="3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250" y="70215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Arial"/>
              <a:buNone/>
            </a:pPr>
            <a:r>
              <a:rPr b="1" lang="en-US" sz="32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3259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I am used here cv2 library , os library and string library in python.</a:t>
            </a:r>
            <a:endParaRPr>
              <a:solidFill>
                <a:schemeClr val="dk1"/>
              </a:solidFill>
            </a:endParaRPr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The platform(IDE) that i used is vs-code.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Protection: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Adds an extra layer of security by requiring a passcode for both encryption and decryption.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that the visual quality of the cover image is preserved, making the hidden message hard to detect.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Encryption: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a wide range of secret messages, from text to binary data.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efficient indexing and pixel manipulation techniques to securely embed and extract the secret message.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Compatibility: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 with various image formats and can be adapted for different operating systems.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END USERS</a:t>
            </a:r>
            <a:endParaRPr b="1" sz="32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wanting to secure personal communications and sensitive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Companies protecting confidential data and intellectual property.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Securing classified information and maintaining national security.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Enforcement: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Covertly exchanging information and conducting undercover operations.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Safeguarding sources and sharing sensitive information securely.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00" y="1302025"/>
            <a:ext cx="110295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Encryption code</a:t>
            </a:r>
            <a:endParaRPr b="1" sz="20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600" y="1302025"/>
            <a:ext cx="4295976" cy="498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b="1" lang="en-US" sz="2000"/>
              <a:t>Encrypted Image</a:t>
            </a:r>
            <a:endParaRPr b="1" sz="20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838" y="1328913"/>
            <a:ext cx="68675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>
              <a:solidFill>
                <a:schemeClr val="accent1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81200" y="1302025"/>
            <a:ext cx="11029500" cy="492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       </a:t>
            </a:r>
            <a:r>
              <a:rPr b="1" lang="en-US" sz="2000"/>
              <a:t>Decryption  code</a:t>
            </a:r>
            <a:endParaRPr b="1" sz="20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38" y="1302025"/>
            <a:ext cx="4267925" cy="4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