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Franklin Gothic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FranklinGothic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ibreFranklin-italic.fntdata"/><Relationship Id="rId6" Type="http://schemas.openxmlformats.org/officeDocument/2006/relationships/slide" Target="slides/slide1.xml"/><Relationship Id="rId18" Type="http://schemas.openxmlformats.org/officeDocument/2006/relationships/font" Target="fonts/LibreFrankli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ctrTitle"/>
          </p:nvPr>
        </p:nvSpPr>
        <p:spPr>
          <a:xfrm>
            <a:off x="1359108" y="18216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SECURE DATA HIDING IN IMAGES USING STEGANOGRAPHY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2203900" y="3789400"/>
            <a:ext cx="8144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MRIDUL HOWLADER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BIPRADAS PAL CHOWDHURY</a:t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								INSTITUTE OF TECHNOLOGY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</a:rPr>
              <a:t>COMPUTER SCIENCE &amp; TECHNOLOGY DEPARTMENT</a:t>
            </a:r>
            <a:endParaRPr b="1" sz="2000">
              <a:solidFill>
                <a:srgbClr val="1482AB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06121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None/>
            </a:pPr>
            <a:r>
              <a:rPr lang="en-US" sz="1800"/>
              <a:t>I want to become a Cyber Security specialist.</a:t>
            </a:r>
            <a:endParaRPr sz="1800"/>
          </a:p>
        </p:txBody>
      </p:sp>
      <p:sp>
        <p:nvSpPr>
          <p:cNvPr id="155" name="Google Shape;155;p22"/>
          <p:cNvSpPr txBox="1"/>
          <p:nvPr/>
        </p:nvSpPr>
        <p:spPr>
          <a:xfrm>
            <a:off x="581195" y="771734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410"/>
              <a:buFont typeface="Arial"/>
              <a:buNone/>
            </a:pPr>
            <a:r>
              <a:rPr b="1" lang="en-US" sz="3209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SCOPE(OPTIONAL)</a:t>
            </a:r>
            <a:endParaRPr b="1" sz="3209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838200" y="1618938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 txBox="1"/>
          <p:nvPr>
            <p:ph type="title"/>
          </p:nvPr>
        </p:nvSpPr>
        <p:spPr>
          <a:xfrm>
            <a:off x="452342" y="7073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3200"/>
          </a:p>
        </p:txBody>
      </p:sp>
      <p:sp>
        <p:nvSpPr>
          <p:cNvPr id="110" name="Google Shape;110;p15"/>
          <p:cNvSpPr txBox="1"/>
          <p:nvPr>
            <p:ph idx="1" type="body"/>
          </p:nvPr>
        </p:nvSpPr>
        <p:spPr>
          <a:xfrm>
            <a:off x="452400" y="1237625"/>
            <a:ext cx="11029500" cy="49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Develop a steganography system for secure data communication by hiding a secret message within a digital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Input: A cover image (e.g., JPEG, PNG) and a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 An encrypted image containing the hidden secret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for encryption and decryption.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Features: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 the secret message by embedding it into the pixels of the cover image.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 the hidden message from the encrypted image using the correct passcode.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minimal visible alteration to the cover image post-embedding.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 the security and integrity of the hidden message.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Applications: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Secure communication.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watermarking for copyright protection.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Covert information exchange.</a:t>
            </a:r>
            <a:endParaRPr sz="34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title"/>
          </p:nvPr>
        </p:nvSpPr>
        <p:spPr>
          <a:xfrm>
            <a:off x="581250" y="70215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960"/>
              <a:buFont typeface="Arial"/>
              <a:buNone/>
            </a:pPr>
            <a:r>
              <a:rPr b="1" lang="en-US" sz="3259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3259"/>
          </a:p>
        </p:txBody>
      </p:sp>
      <p:sp>
        <p:nvSpPr>
          <p:cNvPr id="116" name="Google Shape;116;p16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I am used here cv2 library , os library and string library in python.</a:t>
            </a:r>
            <a:endParaRPr>
              <a:solidFill>
                <a:schemeClr val="dk1"/>
              </a:solidFill>
            </a:endParaRPr>
          </a:p>
          <a:p>
            <a:pPr indent="-333756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6"/>
              <a:buChar char="●"/>
            </a:pPr>
            <a:r>
              <a:rPr lang="en-US">
                <a:solidFill>
                  <a:schemeClr val="dk1"/>
                </a:solidFill>
              </a:rPr>
              <a:t>The platform(IDE) that i used is vs-code.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/>
          <p:nvPr>
            <p:ph type="title"/>
          </p:nvPr>
        </p:nvSpPr>
        <p:spPr>
          <a:xfrm>
            <a:off x="581191" y="771730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Passcode Protection: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Adds an extra layer of security by requiring a passcode for both encryption and decryption.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Minimal Image Distortion: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Ensures that the visual quality of the cover image is preserved, making the hidden message hard to detect.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Encryption: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Can handle a wide range of secret messages, from text to binary data.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efficient indexing and pixel manipulation techniques to securely embed and extract the secret message.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Cross-Platform Compatibility: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Works with various image formats and can be adapted for different operating systems.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 b="1" sz="1800">
              <a:solidFill>
                <a:srgbClr val="0F0F0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END USERS</a:t>
            </a:r>
            <a:endParaRPr b="1" sz="3200"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Individuals: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People wanting to secure personal communications and sensitive information.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Organizations: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Companies protecting confidential data and intellectual property.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Government Agencies: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Securing classified information and maintaining national security.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Law Enforcement: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Covertly exchanging information and conducting undercover operations.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Journalists: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Safeguarding sources and sharing sensitive information securely.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RESULTS</a:t>
            </a:r>
            <a:endParaRPr b="1" sz="3200"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581200" y="1302025"/>
            <a:ext cx="11029500" cy="50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8975" y="1568050"/>
            <a:ext cx="4295976" cy="28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0925" y="1568050"/>
            <a:ext cx="4190149" cy="28852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1200" y="4575075"/>
            <a:ext cx="10670300" cy="146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/>
          <p:nvPr>
            <p:ph type="title"/>
          </p:nvPr>
        </p:nvSpPr>
        <p:spPr>
          <a:xfrm>
            <a:off x="581242" y="674431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CONCLUSION</a:t>
            </a:r>
            <a:endParaRPr b="1" sz="3200"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Effective Data Hiding: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Successfully embedded secret messages within digital images while preserving image quality.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Enhanced Security: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Added passcode protection for encryption and decryption, ensuring message confidentiality.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Versatile Application: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Demonstrated the potential for secure communication across various end users, including individuals, organizations, and government agencies.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Robust Algorithm: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Utilized efficient algorithms for embedding and extracting messages, ensuring data integrity.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Real-World Relevance: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Highlighted the importance of steganography in safeguarding sensitive information in the digital age.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b="1" lang="en-US" sz="3200">
                <a:solidFill>
                  <a:schemeClr val="accent1"/>
                </a:solidFill>
              </a:rPr>
              <a:t>GITHUB LINK</a:t>
            </a:r>
            <a:endParaRPr b="1" sz="3200"/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https://github.com/Mridul2005-eng/Steganography-Project.git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