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7"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72" r:id="rId16"/>
    <p:sldId id="280" r:id="rId17"/>
    <p:sldId id="281" r:id="rId18"/>
    <p:sldId id="282" r:id="rId19"/>
    <p:sldId id="276" r:id="rId20"/>
    <p:sldId id="277"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816">
          <p15:clr>
            <a:srgbClr val="A4A3A4"/>
          </p15:clr>
        </p15:guide>
        <p15:guide id="2" orient="horz"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032A33-133C-4A72-B692-3E08C86332DC}">
  <a:tblStyle styleId="{37032A33-133C-4A72-B692-3E08C86332DC}" styleName="Table_0">
    <a:wholeTbl>
      <a:tcTxStyle b="off" i="off">
        <a:font>
          <a:latin typeface="Daytona Condensed Light"/>
          <a:ea typeface="Daytona Condensed Light"/>
          <a:cs typeface="Daytona Condensed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7FC"/>
          </a:solidFill>
        </a:fill>
      </a:tcStyle>
    </a:wholeTbl>
    <a:band1H>
      <a:tcTxStyle/>
      <a:tcStyle>
        <a:tcBdr/>
        <a:fill>
          <a:solidFill>
            <a:srgbClr val="DCEFF8"/>
          </a:solidFill>
        </a:fill>
      </a:tcStyle>
    </a:band1H>
    <a:band2H>
      <a:tcTxStyle/>
      <a:tcStyle>
        <a:tcBdr/>
      </a:tcStyle>
    </a:band2H>
    <a:band1V>
      <a:tcTxStyle/>
      <a:tcStyle>
        <a:tcBdr/>
        <a:fill>
          <a:solidFill>
            <a:srgbClr val="DCEFF8"/>
          </a:solidFill>
        </a:fill>
      </a:tcStyle>
    </a:band1V>
    <a:band2V>
      <a:tcTxStyle/>
      <a:tcStyle>
        <a:tcBdr/>
      </a:tcStyle>
    </a:band2V>
    <a:lastCol>
      <a:tcTxStyle b="on" i="off">
        <a:font>
          <a:latin typeface="Daytona Condensed Light"/>
          <a:ea typeface="Daytona Condensed Light"/>
          <a:cs typeface="Daytona Condensed Light"/>
        </a:font>
        <a:schemeClr val="lt1"/>
      </a:tcTxStyle>
      <a:tcStyle>
        <a:tcBdr/>
        <a:fill>
          <a:solidFill>
            <a:schemeClr val="accent1"/>
          </a:solidFill>
        </a:fill>
      </a:tcStyle>
    </a:lastCol>
    <a:firstCol>
      <a:tcTxStyle b="on" i="off">
        <a:font>
          <a:latin typeface="Daytona Condensed Light"/>
          <a:ea typeface="Daytona Condensed Light"/>
          <a:cs typeface="Daytona Condensed Light"/>
        </a:font>
        <a:schemeClr val="lt1"/>
      </a:tcTxStyle>
      <a:tcStyle>
        <a:tcBdr/>
        <a:fill>
          <a:solidFill>
            <a:schemeClr val="accent1"/>
          </a:solidFill>
        </a:fill>
      </a:tcStyle>
    </a:firstCol>
    <a:lastRow>
      <a:tcTxStyle b="on" i="off">
        <a:font>
          <a:latin typeface="Daytona Condensed Light"/>
          <a:ea typeface="Daytona Condensed Light"/>
          <a:cs typeface="Daytona Condensed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Daytona Condensed Light"/>
          <a:ea typeface="Daytona Condensed Light"/>
          <a:cs typeface="Daytona Condensed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pos="816"/>
        <p:guide orient="horz" pos="3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d252f8ca92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d252f8ca92_1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2d252f8ca92_1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d252f8ca92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d252f8ca92_1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2d252f8ca92_1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d252f8ca92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d252f8ca92_1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2d252f8ca92_1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2839760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d252f8ca92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d252f8ca92_1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2d252f8ca92_1_9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d252f8ca92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d252f8ca92_1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2d252f8ca92_1_9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09875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d252f8ca92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d252f8ca92_1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2d252f8ca92_1_9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2708831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d252f8ca92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d252f8ca92_1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2d252f8ca92_1_9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4039295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d252f8ca92_1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d252f8ca92_1_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g2d252f8ca92_1_8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d252f8ca92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d252f8ca92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2d252f8ca92_1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accent2"/>
        </a:solidFill>
        <a:effectLst/>
      </p:bgPr>
    </p:bg>
    <p:spTree>
      <p:nvGrpSpPr>
        <p:cNvPr id="1" name="Shape 15"/>
        <p:cNvGrpSpPr/>
        <p:nvPr/>
      </p:nvGrpSpPr>
      <p:grpSpPr>
        <a:xfrm>
          <a:off x="0" y="0"/>
          <a:ext cx="0" cy="0"/>
          <a:chOff x="0" y="0"/>
          <a:chExt cx="0" cy="0"/>
        </a:xfrm>
      </p:grpSpPr>
      <p:sp>
        <p:nvSpPr>
          <p:cNvPr id="16" name="Google Shape;16;p2"/>
          <p:cNvSpPr/>
          <p:nvPr/>
        </p:nvSpPr>
        <p:spPr>
          <a:xfrm>
            <a:off x="304800" y="266701"/>
            <a:ext cx="11582400" cy="63245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2"/>
          <p:cNvSpPr txBox="1">
            <a:spLocks noGrp="1"/>
          </p:cNvSpPr>
          <p:nvPr>
            <p:ph type="subTitle" idx="1"/>
          </p:nvPr>
        </p:nvSpPr>
        <p:spPr>
          <a:xfrm>
            <a:off x="1524000" y="6044184"/>
            <a:ext cx="9144000" cy="356616"/>
          </a:xfrm>
          <a:prstGeom prst="rect">
            <a:avLst/>
          </a:prstGeom>
          <a:noFill/>
          <a:ln>
            <a:noFill/>
          </a:ln>
        </p:spPr>
        <p:txBody>
          <a:bodyPr spcFirstLastPara="1" wrap="square" lIns="0" tIns="0" rIns="0" bIns="0" anchor="t" anchorCtr="0">
            <a:noAutofit/>
          </a:bodyPr>
          <a:lstStyle>
            <a:lvl1pPr lvl="0" algn="ctr">
              <a:lnSpc>
                <a:spcPct val="90000"/>
              </a:lnSpc>
              <a:spcBef>
                <a:spcPts val="1000"/>
              </a:spcBef>
              <a:spcAft>
                <a:spcPts val="0"/>
              </a:spcAft>
              <a:buClr>
                <a:schemeClr val="dk1"/>
              </a:buClr>
              <a:buSzPts val="2400"/>
              <a:buNone/>
              <a:defRPr sz="2400" cap="none"/>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a:spLocks noGrp="1"/>
          </p:cNvSpPr>
          <p:nvPr>
            <p:ph type="pic" idx="2"/>
          </p:nvPr>
        </p:nvSpPr>
        <p:spPr>
          <a:xfrm>
            <a:off x="2324100" y="758952"/>
            <a:ext cx="7543800" cy="5029200"/>
          </a:xfrm>
          <a:prstGeom prst="rect">
            <a:avLst/>
          </a:prstGeom>
          <a:noFill/>
          <a:ln>
            <a:noFill/>
          </a:ln>
        </p:spPr>
      </p:sp>
      <p:sp>
        <p:nvSpPr>
          <p:cNvPr id="19" name="Google Shape;19;p2"/>
          <p:cNvSpPr txBox="1">
            <a:spLocks noGrp="1"/>
          </p:cNvSpPr>
          <p:nvPr>
            <p:ph type="title"/>
          </p:nvPr>
        </p:nvSpPr>
        <p:spPr>
          <a:xfrm>
            <a:off x="838200" y="3108960"/>
            <a:ext cx="10515600" cy="64008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p:nvPr/>
        </p:nvSpPr>
        <p:spPr>
          <a:xfrm>
            <a:off x="5891213" y="5628222"/>
            <a:ext cx="409575" cy="883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iton Header">
  <p:cSld name="Seciton Header">
    <p:bg>
      <p:bgPr>
        <a:solidFill>
          <a:schemeClr val="accent2"/>
        </a:solidFill>
        <a:effectLst/>
      </p:bgPr>
    </p:bg>
    <p:spTree>
      <p:nvGrpSpPr>
        <p:cNvPr id="1" name="Shape 85"/>
        <p:cNvGrpSpPr/>
        <p:nvPr/>
      </p:nvGrpSpPr>
      <p:grpSpPr>
        <a:xfrm>
          <a:off x="0" y="0"/>
          <a:ext cx="0" cy="0"/>
          <a:chOff x="0" y="0"/>
          <a:chExt cx="0" cy="0"/>
        </a:xfrm>
      </p:grpSpPr>
      <p:sp>
        <p:nvSpPr>
          <p:cNvPr id="86" name="Google Shape;86;p11"/>
          <p:cNvSpPr>
            <a:spLocks noGrp="1"/>
          </p:cNvSpPr>
          <p:nvPr>
            <p:ph type="pic" idx="2"/>
          </p:nvPr>
        </p:nvSpPr>
        <p:spPr>
          <a:xfrm>
            <a:off x="1527048" y="1481328"/>
            <a:ext cx="9144000" cy="3886200"/>
          </a:xfrm>
          <a:prstGeom prst="rect">
            <a:avLst/>
          </a:prstGeom>
          <a:noFill/>
          <a:ln>
            <a:noFill/>
          </a:ln>
        </p:spPr>
      </p:sp>
      <p:sp>
        <p:nvSpPr>
          <p:cNvPr id="87" name="Google Shape;87;p11"/>
          <p:cNvSpPr txBox="1">
            <a:spLocks noGrp="1"/>
          </p:cNvSpPr>
          <p:nvPr>
            <p:ph type="title"/>
          </p:nvPr>
        </p:nvSpPr>
        <p:spPr>
          <a:xfrm>
            <a:off x="2040636" y="3200400"/>
            <a:ext cx="8110728" cy="45720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a:off x="8046720" y="4745736"/>
            <a:ext cx="1389888" cy="12801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2400"/>
              <a:buNone/>
              <a:defRPr sz="2400" cap="none">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9" name="Google Shape;89;p11"/>
          <p:cNvSpPr/>
          <p:nvPr/>
        </p:nvSpPr>
        <p:spPr>
          <a:xfrm>
            <a:off x="8048624" y="4293195"/>
            <a:ext cx="409575" cy="883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0"/>
        <p:cNvGrpSpPr/>
        <p:nvPr/>
      </p:nvGrpSpPr>
      <p:grpSpPr>
        <a:xfrm>
          <a:off x="0" y="0"/>
          <a:ext cx="0" cy="0"/>
          <a:chOff x="0" y="0"/>
          <a:chExt cx="0" cy="0"/>
        </a:xfrm>
      </p:grpSpPr>
      <p:sp>
        <p:nvSpPr>
          <p:cNvPr id="91" name="Google Shape;91;p12"/>
          <p:cNvSpPr txBox="1"/>
          <p:nvPr/>
        </p:nvSpPr>
        <p:spPr>
          <a:xfrm>
            <a:off x="641838" y="5547946"/>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12"/>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3" name="Google Shape;93;p12"/>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a:spLocks noGrp="1"/>
          </p:cNvSpPr>
          <p:nvPr>
            <p:ph type="pic" idx="2"/>
          </p:nvPr>
        </p:nvSpPr>
        <p:spPr>
          <a:xfrm>
            <a:off x="5370576" y="658368"/>
            <a:ext cx="6821424" cy="3346704"/>
          </a:xfrm>
          <a:prstGeom prst="rect">
            <a:avLst/>
          </a:prstGeom>
          <a:noFill/>
          <a:ln>
            <a:noFill/>
          </a:ln>
        </p:spPr>
      </p:sp>
      <p:cxnSp>
        <p:nvCxnSpPr>
          <p:cNvPr id="95" name="Google Shape;95;p12"/>
          <p:cNvCxnSpPr/>
          <p:nvPr/>
        </p:nvCxnSpPr>
        <p:spPr>
          <a:xfrm>
            <a:off x="1819102" y="5548842"/>
            <a:ext cx="411480" cy="0"/>
          </a:xfrm>
          <a:prstGeom prst="straightConnector1">
            <a:avLst/>
          </a:prstGeom>
          <a:noFill/>
          <a:ln w="88900" cap="flat" cmpd="sng">
            <a:solidFill>
              <a:schemeClr val="accent1"/>
            </a:solidFill>
            <a:prstDash val="solid"/>
            <a:miter lim="800000"/>
            <a:headEnd type="none" w="sm" len="sm"/>
            <a:tailEnd type="none" w="sm" len="sm"/>
          </a:ln>
        </p:spPr>
      </p:cxnSp>
      <p:sp>
        <p:nvSpPr>
          <p:cNvPr id="96" name="Google Shape;96;p12"/>
          <p:cNvSpPr txBox="1">
            <a:spLocks noGrp="1"/>
          </p:cNvSpPr>
          <p:nvPr>
            <p:ph type="subTitle" idx="1"/>
          </p:nvPr>
        </p:nvSpPr>
        <p:spPr>
          <a:xfrm>
            <a:off x="1819656" y="5943600"/>
            <a:ext cx="4809744" cy="256032"/>
          </a:xfrm>
          <a:prstGeom prst="rect">
            <a:avLst/>
          </a:prstGeom>
          <a:noFill/>
          <a:ln>
            <a:noFill/>
          </a:ln>
        </p:spPr>
        <p:txBody>
          <a:bodyPr spcFirstLastPara="1" wrap="square" lIns="0" tIns="0" rIns="0" bIns="0" anchor="t" anchorCtr="0">
            <a:noAutofit/>
          </a:bodyPr>
          <a:lstStyle>
            <a:lvl1pPr lvl="0" algn="l">
              <a:lnSpc>
                <a:spcPct val="90000"/>
              </a:lnSpc>
              <a:spcBef>
                <a:spcPts val="1000"/>
              </a:spcBef>
              <a:spcAft>
                <a:spcPts val="0"/>
              </a:spcAft>
              <a:buClr>
                <a:schemeClr val="dk1"/>
              </a:buClr>
              <a:buSzPts val="2000"/>
              <a:buNone/>
              <a:defRPr sz="2000" cap="none">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7" name="Google Shape;97;p12"/>
          <p:cNvSpPr txBox="1">
            <a:spLocks noGrp="1"/>
          </p:cNvSpPr>
          <p:nvPr>
            <p:ph type="title"/>
          </p:nvPr>
        </p:nvSpPr>
        <p:spPr>
          <a:xfrm>
            <a:off x="1819656" y="2459736"/>
            <a:ext cx="5157216" cy="2670048"/>
          </a:xfrm>
          <a:prstGeom prst="rect">
            <a:avLst/>
          </a:prstGeom>
          <a:noFill/>
          <a:ln>
            <a:noFill/>
          </a:ln>
        </p:spPr>
        <p:txBody>
          <a:bodyPr spcFirstLastPara="1" wrap="square" lIns="0" tIns="0" rIns="0" bIns="0" anchor="b" anchorCtr="0">
            <a:noAutofit/>
          </a:bodyPr>
          <a:lstStyle>
            <a:lvl1pPr lvl="0" algn="l">
              <a:lnSpc>
                <a:spcPct val="144444"/>
              </a:lnSpc>
              <a:spcBef>
                <a:spcPts val="0"/>
              </a:spcBef>
              <a:spcAft>
                <a:spcPts val="0"/>
              </a:spcAft>
              <a:buClr>
                <a:schemeClr val="dk1"/>
              </a:buClr>
              <a:buSzPts val="3600"/>
              <a:buFont typeface="Arial"/>
              <a:buNone/>
              <a:defRPr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1097280" y="609600"/>
            <a:ext cx="10021824" cy="539496"/>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1" name="Google Shape;101;p13"/>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a:spLocks noGrp="1"/>
          </p:cNvSpPr>
          <p:nvPr>
            <p:ph type="pic" idx="2"/>
          </p:nvPr>
        </p:nvSpPr>
        <p:spPr>
          <a:xfrm>
            <a:off x="1298448" y="2441448"/>
            <a:ext cx="1828800" cy="1828800"/>
          </a:xfrm>
          <a:prstGeom prst="ellipse">
            <a:avLst/>
          </a:prstGeom>
          <a:noFill/>
          <a:ln>
            <a:noFill/>
          </a:ln>
        </p:spPr>
      </p:sp>
      <p:sp>
        <p:nvSpPr>
          <p:cNvPr id="103" name="Google Shape;103;p13"/>
          <p:cNvSpPr>
            <a:spLocks noGrp="1"/>
          </p:cNvSpPr>
          <p:nvPr>
            <p:ph type="pic" idx="3"/>
          </p:nvPr>
        </p:nvSpPr>
        <p:spPr>
          <a:xfrm>
            <a:off x="3886200" y="2441448"/>
            <a:ext cx="1828800" cy="1828800"/>
          </a:xfrm>
          <a:prstGeom prst="ellipse">
            <a:avLst/>
          </a:prstGeom>
          <a:noFill/>
          <a:ln>
            <a:noFill/>
          </a:ln>
        </p:spPr>
      </p:sp>
      <p:sp>
        <p:nvSpPr>
          <p:cNvPr id="104" name="Google Shape;104;p13"/>
          <p:cNvSpPr>
            <a:spLocks noGrp="1"/>
          </p:cNvSpPr>
          <p:nvPr>
            <p:ph type="pic" idx="4"/>
          </p:nvPr>
        </p:nvSpPr>
        <p:spPr>
          <a:xfrm>
            <a:off x="6473952" y="2441448"/>
            <a:ext cx="1828800" cy="1828800"/>
          </a:xfrm>
          <a:prstGeom prst="ellipse">
            <a:avLst/>
          </a:prstGeom>
          <a:noFill/>
          <a:ln>
            <a:noFill/>
          </a:ln>
        </p:spPr>
      </p:sp>
      <p:sp>
        <p:nvSpPr>
          <p:cNvPr id="105" name="Google Shape;105;p13"/>
          <p:cNvSpPr>
            <a:spLocks noGrp="1"/>
          </p:cNvSpPr>
          <p:nvPr>
            <p:ph type="pic" idx="5"/>
          </p:nvPr>
        </p:nvSpPr>
        <p:spPr>
          <a:xfrm>
            <a:off x="9034272" y="2441448"/>
            <a:ext cx="1828800" cy="1828800"/>
          </a:xfrm>
          <a:prstGeom prst="ellipse">
            <a:avLst/>
          </a:prstGeom>
          <a:noFill/>
          <a:ln>
            <a:noFill/>
          </a:ln>
        </p:spPr>
      </p:sp>
      <p:sp>
        <p:nvSpPr>
          <p:cNvPr id="106" name="Google Shape;106;p13"/>
          <p:cNvSpPr txBox="1">
            <a:spLocks noGrp="1"/>
          </p:cNvSpPr>
          <p:nvPr>
            <p:ph type="body" idx="1"/>
          </p:nvPr>
        </p:nvSpPr>
        <p:spPr>
          <a:xfrm>
            <a:off x="1298448" y="4974336"/>
            <a:ext cx="1828800" cy="539496"/>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3"/>
          <p:cNvSpPr txBox="1">
            <a:spLocks noGrp="1"/>
          </p:cNvSpPr>
          <p:nvPr>
            <p:ph type="body" idx="6"/>
          </p:nvPr>
        </p:nvSpPr>
        <p:spPr>
          <a:xfrm>
            <a:off x="1298448" y="5596128"/>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3"/>
          <p:cNvSpPr txBox="1">
            <a:spLocks noGrp="1"/>
          </p:cNvSpPr>
          <p:nvPr>
            <p:ph type="body" idx="7"/>
          </p:nvPr>
        </p:nvSpPr>
        <p:spPr>
          <a:xfrm>
            <a:off x="3886200" y="4974336"/>
            <a:ext cx="1828800" cy="539496"/>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3"/>
          <p:cNvSpPr txBox="1">
            <a:spLocks noGrp="1"/>
          </p:cNvSpPr>
          <p:nvPr>
            <p:ph type="body" idx="8"/>
          </p:nvPr>
        </p:nvSpPr>
        <p:spPr>
          <a:xfrm>
            <a:off x="3886200" y="5596128"/>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3"/>
          <p:cNvSpPr txBox="1">
            <a:spLocks noGrp="1"/>
          </p:cNvSpPr>
          <p:nvPr>
            <p:ph type="body" idx="9"/>
          </p:nvPr>
        </p:nvSpPr>
        <p:spPr>
          <a:xfrm>
            <a:off x="6473952" y="4974336"/>
            <a:ext cx="1828800" cy="539496"/>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3"/>
          <p:cNvSpPr txBox="1">
            <a:spLocks noGrp="1"/>
          </p:cNvSpPr>
          <p:nvPr>
            <p:ph type="body" idx="13"/>
          </p:nvPr>
        </p:nvSpPr>
        <p:spPr>
          <a:xfrm>
            <a:off x="6473952" y="5596128"/>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3"/>
          <p:cNvSpPr txBox="1">
            <a:spLocks noGrp="1"/>
          </p:cNvSpPr>
          <p:nvPr>
            <p:ph type="body" idx="14"/>
          </p:nvPr>
        </p:nvSpPr>
        <p:spPr>
          <a:xfrm>
            <a:off x="9070848" y="4974336"/>
            <a:ext cx="1828800" cy="539496"/>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3"/>
          <p:cNvSpPr txBox="1">
            <a:spLocks noGrp="1"/>
          </p:cNvSpPr>
          <p:nvPr>
            <p:ph type="body" idx="15"/>
          </p:nvPr>
        </p:nvSpPr>
        <p:spPr>
          <a:xfrm>
            <a:off x="9070848" y="5596128"/>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4" name="Google Shape;114;p13"/>
          <p:cNvCxnSpPr/>
          <p:nvPr/>
        </p:nvCxnSpPr>
        <p:spPr>
          <a:xfrm>
            <a:off x="4592478" y="4688743"/>
            <a:ext cx="411480" cy="0"/>
          </a:xfrm>
          <a:prstGeom prst="straightConnector1">
            <a:avLst/>
          </a:prstGeom>
          <a:noFill/>
          <a:ln w="88900" cap="flat" cmpd="sng">
            <a:solidFill>
              <a:schemeClr val="accent1"/>
            </a:solidFill>
            <a:prstDash val="solid"/>
            <a:miter lim="800000"/>
            <a:headEnd type="none" w="sm" len="sm"/>
            <a:tailEnd type="none" w="sm" len="sm"/>
          </a:ln>
        </p:spPr>
      </p:cxnSp>
      <p:cxnSp>
        <p:nvCxnSpPr>
          <p:cNvPr id="115" name="Google Shape;115;p13"/>
          <p:cNvCxnSpPr/>
          <p:nvPr/>
        </p:nvCxnSpPr>
        <p:spPr>
          <a:xfrm>
            <a:off x="2004720" y="4688743"/>
            <a:ext cx="411480" cy="0"/>
          </a:xfrm>
          <a:prstGeom prst="straightConnector1">
            <a:avLst/>
          </a:prstGeom>
          <a:noFill/>
          <a:ln w="88900" cap="flat" cmpd="sng">
            <a:solidFill>
              <a:schemeClr val="accent1"/>
            </a:solidFill>
            <a:prstDash val="solid"/>
            <a:miter lim="800000"/>
            <a:headEnd type="none" w="sm" len="sm"/>
            <a:tailEnd type="none" w="sm" len="sm"/>
          </a:ln>
        </p:spPr>
      </p:cxnSp>
      <p:cxnSp>
        <p:nvCxnSpPr>
          <p:cNvPr id="116" name="Google Shape;116;p13"/>
          <p:cNvCxnSpPr/>
          <p:nvPr/>
        </p:nvCxnSpPr>
        <p:spPr>
          <a:xfrm>
            <a:off x="9737699" y="4688743"/>
            <a:ext cx="411480" cy="0"/>
          </a:xfrm>
          <a:prstGeom prst="straightConnector1">
            <a:avLst/>
          </a:prstGeom>
          <a:noFill/>
          <a:ln w="88900" cap="flat" cmpd="sng">
            <a:solidFill>
              <a:schemeClr val="accent1"/>
            </a:solidFill>
            <a:prstDash val="solid"/>
            <a:miter lim="800000"/>
            <a:headEnd type="none" w="sm" len="sm"/>
            <a:tailEnd type="none" w="sm" len="sm"/>
          </a:ln>
        </p:spPr>
      </p:cxnSp>
      <p:cxnSp>
        <p:nvCxnSpPr>
          <p:cNvPr id="117" name="Google Shape;117;p13"/>
          <p:cNvCxnSpPr/>
          <p:nvPr/>
        </p:nvCxnSpPr>
        <p:spPr>
          <a:xfrm>
            <a:off x="7183278" y="4688743"/>
            <a:ext cx="411480" cy="0"/>
          </a:xfrm>
          <a:prstGeom prst="straightConnector1">
            <a:avLst/>
          </a:prstGeom>
          <a:noFill/>
          <a:ln w="88900" cap="flat" cmpd="sng">
            <a:solidFill>
              <a:schemeClr val="accent1"/>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am x8">
  <p:cSld name="Team x8">
    <p:spTree>
      <p:nvGrpSpPr>
        <p:cNvPr id="1" name="Shape 118"/>
        <p:cNvGrpSpPr/>
        <p:nvPr/>
      </p:nvGrpSpPr>
      <p:grpSpPr>
        <a:xfrm>
          <a:off x="0" y="0"/>
          <a:ext cx="0" cy="0"/>
          <a:chOff x="0" y="0"/>
          <a:chExt cx="0" cy="0"/>
        </a:xfrm>
      </p:grpSpPr>
      <p:sp>
        <p:nvSpPr>
          <p:cNvPr id="119" name="Google Shape;119;p14"/>
          <p:cNvSpPr txBox="1">
            <a:spLocks noGrp="1"/>
          </p:cNvSpPr>
          <p:nvPr>
            <p:ph type="title"/>
          </p:nvPr>
        </p:nvSpPr>
        <p:spPr>
          <a:xfrm>
            <a:off x="1097280" y="609600"/>
            <a:ext cx="10332720" cy="539496"/>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4"/>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1" name="Google Shape;121;p14"/>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4"/>
          <p:cNvSpPr>
            <a:spLocks noGrp="1"/>
          </p:cNvSpPr>
          <p:nvPr>
            <p:ph type="pic" idx="2"/>
          </p:nvPr>
        </p:nvSpPr>
        <p:spPr>
          <a:xfrm>
            <a:off x="1636776" y="1755648"/>
            <a:ext cx="1143000" cy="1143000"/>
          </a:xfrm>
          <a:prstGeom prst="ellipse">
            <a:avLst/>
          </a:prstGeom>
          <a:noFill/>
          <a:ln>
            <a:noFill/>
          </a:ln>
        </p:spPr>
      </p:sp>
      <p:sp>
        <p:nvSpPr>
          <p:cNvPr id="123" name="Google Shape;123;p14"/>
          <p:cNvSpPr>
            <a:spLocks noGrp="1"/>
          </p:cNvSpPr>
          <p:nvPr>
            <p:ph type="pic" idx="3"/>
          </p:nvPr>
        </p:nvSpPr>
        <p:spPr>
          <a:xfrm>
            <a:off x="4224528" y="1755648"/>
            <a:ext cx="1143000" cy="1143000"/>
          </a:xfrm>
          <a:prstGeom prst="ellipse">
            <a:avLst/>
          </a:prstGeom>
          <a:noFill/>
          <a:ln>
            <a:noFill/>
          </a:ln>
        </p:spPr>
      </p:sp>
      <p:sp>
        <p:nvSpPr>
          <p:cNvPr id="124" name="Google Shape;124;p14"/>
          <p:cNvSpPr>
            <a:spLocks noGrp="1"/>
          </p:cNvSpPr>
          <p:nvPr>
            <p:ph type="pic" idx="4"/>
          </p:nvPr>
        </p:nvSpPr>
        <p:spPr>
          <a:xfrm>
            <a:off x="6848856" y="1755648"/>
            <a:ext cx="1143000" cy="1143000"/>
          </a:xfrm>
          <a:prstGeom prst="ellipse">
            <a:avLst/>
          </a:prstGeom>
          <a:noFill/>
          <a:ln>
            <a:noFill/>
          </a:ln>
        </p:spPr>
      </p:sp>
      <p:sp>
        <p:nvSpPr>
          <p:cNvPr id="125" name="Google Shape;125;p14"/>
          <p:cNvSpPr>
            <a:spLocks noGrp="1"/>
          </p:cNvSpPr>
          <p:nvPr>
            <p:ph type="pic" idx="5"/>
          </p:nvPr>
        </p:nvSpPr>
        <p:spPr>
          <a:xfrm>
            <a:off x="9381744" y="1755648"/>
            <a:ext cx="1143000" cy="1143000"/>
          </a:xfrm>
          <a:prstGeom prst="ellipse">
            <a:avLst/>
          </a:prstGeom>
          <a:noFill/>
          <a:ln>
            <a:noFill/>
          </a:ln>
        </p:spPr>
      </p:sp>
      <p:sp>
        <p:nvSpPr>
          <p:cNvPr id="126" name="Google Shape;126;p14"/>
          <p:cNvSpPr txBox="1">
            <a:spLocks noGrp="1"/>
          </p:cNvSpPr>
          <p:nvPr>
            <p:ph type="body" idx="1"/>
          </p:nvPr>
        </p:nvSpPr>
        <p:spPr>
          <a:xfrm>
            <a:off x="1298448" y="3300984"/>
            <a:ext cx="1828800" cy="41148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4"/>
          <p:cNvSpPr txBox="1">
            <a:spLocks noGrp="1"/>
          </p:cNvSpPr>
          <p:nvPr>
            <p:ph type="body" idx="6"/>
          </p:nvPr>
        </p:nvSpPr>
        <p:spPr>
          <a:xfrm>
            <a:off x="1298448" y="3730752"/>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200"/>
              <a:buNone/>
              <a:defRPr sz="12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4"/>
          <p:cNvSpPr txBox="1">
            <a:spLocks noGrp="1"/>
          </p:cNvSpPr>
          <p:nvPr>
            <p:ph type="body" idx="7"/>
          </p:nvPr>
        </p:nvSpPr>
        <p:spPr>
          <a:xfrm>
            <a:off x="3886200" y="3300984"/>
            <a:ext cx="1828800" cy="41148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14"/>
          <p:cNvSpPr txBox="1">
            <a:spLocks noGrp="1"/>
          </p:cNvSpPr>
          <p:nvPr>
            <p:ph type="body" idx="8"/>
          </p:nvPr>
        </p:nvSpPr>
        <p:spPr>
          <a:xfrm>
            <a:off x="3886200" y="3730752"/>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200"/>
              <a:buNone/>
              <a:defRPr sz="12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4"/>
          <p:cNvSpPr txBox="1">
            <a:spLocks noGrp="1"/>
          </p:cNvSpPr>
          <p:nvPr>
            <p:ph type="body" idx="9"/>
          </p:nvPr>
        </p:nvSpPr>
        <p:spPr>
          <a:xfrm>
            <a:off x="6510528" y="3300984"/>
            <a:ext cx="1828800" cy="41148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14"/>
          <p:cNvSpPr txBox="1">
            <a:spLocks noGrp="1"/>
          </p:cNvSpPr>
          <p:nvPr>
            <p:ph type="body" idx="13"/>
          </p:nvPr>
        </p:nvSpPr>
        <p:spPr>
          <a:xfrm>
            <a:off x="6510528" y="3730752"/>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200"/>
              <a:buNone/>
              <a:defRPr sz="12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14"/>
          <p:cNvSpPr txBox="1">
            <a:spLocks noGrp="1"/>
          </p:cNvSpPr>
          <p:nvPr>
            <p:ph type="body" idx="14"/>
          </p:nvPr>
        </p:nvSpPr>
        <p:spPr>
          <a:xfrm>
            <a:off x="9034272" y="3300984"/>
            <a:ext cx="1828800" cy="41148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4"/>
          <p:cNvSpPr txBox="1">
            <a:spLocks noGrp="1"/>
          </p:cNvSpPr>
          <p:nvPr>
            <p:ph type="body" idx="15"/>
          </p:nvPr>
        </p:nvSpPr>
        <p:spPr>
          <a:xfrm>
            <a:off x="9034272" y="3730752"/>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200"/>
              <a:buNone/>
              <a:defRPr sz="12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34" name="Google Shape;134;p14"/>
          <p:cNvCxnSpPr/>
          <p:nvPr/>
        </p:nvCxnSpPr>
        <p:spPr>
          <a:xfrm>
            <a:off x="4684061" y="3104299"/>
            <a:ext cx="228600" cy="0"/>
          </a:xfrm>
          <a:prstGeom prst="straightConnector1">
            <a:avLst/>
          </a:prstGeom>
          <a:noFill/>
          <a:ln w="88900" cap="flat" cmpd="sng">
            <a:solidFill>
              <a:schemeClr val="accent1"/>
            </a:solidFill>
            <a:prstDash val="solid"/>
            <a:miter lim="800000"/>
            <a:headEnd type="none" w="sm" len="sm"/>
            <a:tailEnd type="none" w="sm" len="sm"/>
          </a:ln>
        </p:spPr>
      </p:cxnSp>
      <p:cxnSp>
        <p:nvCxnSpPr>
          <p:cNvPr id="135" name="Google Shape;135;p14"/>
          <p:cNvCxnSpPr/>
          <p:nvPr/>
        </p:nvCxnSpPr>
        <p:spPr>
          <a:xfrm>
            <a:off x="2096160" y="3104299"/>
            <a:ext cx="228600" cy="0"/>
          </a:xfrm>
          <a:prstGeom prst="straightConnector1">
            <a:avLst/>
          </a:prstGeom>
          <a:noFill/>
          <a:ln w="88900" cap="flat" cmpd="sng">
            <a:solidFill>
              <a:schemeClr val="accent1"/>
            </a:solidFill>
            <a:prstDash val="solid"/>
            <a:miter lim="800000"/>
            <a:headEnd type="none" w="sm" len="sm"/>
            <a:tailEnd type="none" w="sm" len="sm"/>
          </a:ln>
        </p:spPr>
      </p:cxnSp>
      <p:cxnSp>
        <p:nvCxnSpPr>
          <p:cNvPr id="136" name="Google Shape;136;p14"/>
          <p:cNvCxnSpPr/>
          <p:nvPr/>
        </p:nvCxnSpPr>
        <p:spPr>
          <a:xfrm>
            <a:off x="9837985" y="3104299"/>
            <a:ext cx="228600" cy="0"/>
          </a:xfrm>
          <a:prstGeom prst="straightConnector1">
            <a:avLst/>
          </a:prstGeom>
          <a:noFill/>
          <a:ln w="88900" cap="flat" cmpd="sng">
            <a:solidFill>
              <a:schemeClr val="accent1"/>
            </a:solidFill>
            <a:prstDash val="solid"/>
            <a:miter lim="800000"/>
            <a:headEnd type="none" w="sm" len="sm"/>
            <a:tailEnd type="none" w="sm" len="sm"/>
          </a:ln>
        </p:spPr>
      </p:cxnSp>
      <p:cxnSp>
        <p:nvCxnSpPr>
          <p:cNvPr id="137" name="Google Shape;137;p14"/>
          <p:cNvCxnSpPr/>
          <p:nvPr/>
        </p:nvCxnSpPr>
        <p:spPr>
          <a:xfrm>
            <a:off x="7306235" y="3104299"/>
            <a:ext cx="228600" cy="0"/>
          </a:xfrm>
          <a:prstGeom prst="straightConnector1">
            <a:avLst/>
          </a:prstGeom>
          <a:noFill/>
          <a:ln w="88900" cap="flat" cmpd="sng">
            <a:solidFill>
              <a:schemeClr val="accent1"/>
            </a:solidFill>
            <a:prstDash val="solid"/>
            <a:miter lim="800000"/>
            <a:headEnd type="none" w="sm" len="sm"/>
            <a:tailEnd type="none" w="sm" len="sm"/>
          </a:ln>
        </p:spPr>
      </p:cxnSp>
      <p:sp>
        <p:nvSpPr>
          <p:cNvPr id="138" name="Google Shape;138;p14"/>
          <p:cNvSpPr>
            <a:spLocks noGrp="1"/>
          </p:cNvSpPr>
          <p:nvPr>
            <p:ph type="pic" idx="16"/>
          </p:nvPr>
        </p:nvSpPr>
        <p:spPr>
          <a:xfrm>
            <a:off x="1636776" y="4270248"/>
            <a:ext cx="1143000" cy="1143000"/>
          </a:xfrm>
          <a:prstGeom prst="ellipse">
            <a:avLst/>
          </a:prstGeom>
          <a:noFill/>
          <a:ln>
            <a:noFill/>
          </a:ln>
        </p:spPr>
      </p:sp>
      <p:sp>
        <p:nvSpPr>
          <p:cNvPr id="139" name="Google Shape;139;p14"/>
          <p:cNvSpPr>
            <a:spLocks noGrp="1"/>
          </p:cNvSpPr>
          <p:nvPr>
            <p:ph type="pic" idx="17"/>
          </p:nvPr>
        </p:nvSpPr>
        <p:spPr>
          <a:xfrm>
            <a:off x="4224528" y="4270248"/>
            <a:ext cx="1143000" cy="1143000"/>
          </a:xfrm>
          <a:prstGeom prst="ellipse">
            <a:avLst/>
          </a:prstGeom>
          <a:noFill/>
          <a:ln>
            <a:noFill/>
          </a:ln>
        </p:spPr>
      </p:sp>
      <p:sp>
        <p:nvSpPr>
          <p:cNvPr id="140" name="Google Shape;140;p14"/>
          <p:cNvSpPr>
            <a:spLocks noGrp="1"/>
          </p:cNvSpPr>
          <p:nvPr>
            <p:ph type="pic" idx="18"/>
          </p:nvPr>
        </p:nvSpPr>
        <p:spPr>
          <a:xfrm>
            <a:off x="6848856" y="4270248"/>
            <a:ext cx="1143000" cy="1143000"/>
          </a:xfrm>
          <a:prstGeom prst="ellipse">
            <a:avLst/>
          </a:prstGeom>
          <a:noFill/>
          <a:ln>
            <a:noFill/>
          </a:ln>
        </p:spPr>
      </p:sp>
      <p:sp>
        <p:nvSpPr>
          <p:cNvPr id="141" name="Google Shape;141;p14"/>
          <p:cNvSpPr>
            <a:spLocks noGrp="1"/>
          </p:cNvSpPr>
          <p:nvPr>
            <p:ph type="pic" idx="19"/>
          </p:nvPr>
        </p:nvSpPr>
        <p:spPr>
          <a:xfrm>
            <a:off x="9381744" y="4270248"/>
            <a:ext cx="1143000" cy="1143000"/>
          </a:xfrm>
          <a:prstGeom prst="ellipse">
            <a:avLst/>
          </a:prstGeom>
          <a:noFill/>
          <a:ln>
            <a:noFill/>
          </a:ln>
        </p:spPr>
      </p:sp>
      <p:sp>
        <p:nvSpPr>
          <p:cNvPr id="142" name="Google Shape;142;p14"/>
          <p:cNvSpPr txBox="1">
            <a:spLocks noGrp="1"/>
          </p:cNvSpPr>
          <p:nvPr>
            <p:ph type="body" idx="20"/>
          </p:nvPr>
        </p:nvSpPr>
        <p:spPr>
          <a:xfrm>
            <a:off x="1298448" y="5824728"/>
            <a:ext cx="1828800" cy="41148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4"/>
          <p:cNvSpPr txBox="1">
            <a:spLocks noGrp="1"/>
          </p:cNvSpPr>
          <p:nvPr>
            <p:ph type="body" idx="21"/>
          </p:nvPr>
        </p:nvSpPr>
        <p:spPr>
          <a:xfrm>
            <a:off x="1298448" y="6245352"/>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200"/>
              <a:buNone/>
              <a:defRPr sz="12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14"/>
          <p:cNvSpPr txBox="1">
            <a:spLocks noGrp="1"/>
          </p:cNvSpPr>
          <p:nvPr>
            <p:ph type="body" idx="22"/>
          </p:nvPr>
        </p:nvSpPr>
        <p:spPr>
          <a:xfrm>
            <a:off x="3886200" y="5824728"/>
            <a:ext cx="1828800" cy="41148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4"/>
          <p:cNvSpPr txBox="1">
            <a:spLocks noGrp="1"/>
          </p:cNvSpPr>
          <p:nvPr>
            <p:ph type="body" idx="23"/>
          </p:nvPr>
        </p:nvSpPr>
        <p:spPr>
          <a:xfrm>
            <a:off x="3886200" y="6245352"/>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200"/>
              <a:buNone/>
              <a:defRPr sz="12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4"/>
          <p:cNvSpPr txBox="1">
            <a:spLocks noGrp="1"/>
          </p:cNvSpPr>
          <p:nvPr>
            <p:ph type="body" idx="24"/>
          </p:nvPr>
        </p:nvSpPr>
        <p:spPr>
          <a:xfrm>
            <a:off x="6510528" y="5824728"/>
            <a:ext cx="1828800" cy="41148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14"/>
          <p:cNvSpPr txBox="1">
            <a:spLocks noGrp="1"/>
          </p:cNvSpPr>
          <p:nvPr>
            <p:ph type="body" idx="25"/>
          </p:nvPr>
        </p:nvSpPr>
        <p:spPr>
          <a:xfrm>
            <a:off x="6510528" y="6245352"/>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200"/>
              <a:buNone/>
              <a:defRPr sz="12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4"/>
          <p:cNvSpPr txBox="1">
            <a:spLocks noGrp="1"/>
          </p:cNvSpPr>
          <p:nvPr>
            <p:ph type="body" idx="26"/>
          </p:nvPr>
        </p:nvSpPr>
        <p:spPr>
          <a:xfrm>
            <a:off x="9034272" y="5824728"/>
            <a:ext cx="1828800" cy="41148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4"/>
          <p:cNvSpPr txBox="1">
            <a:spLocks noGrp="1"/>
          </p:cNvSpPr>
          <p:nvPr>
            <p:ph type="body" idx="27"/>
          </p:nvPr>
        </p:nvSpPr>
        <p:spPr>
          <a:xfrm>
            <a:off x="9034272" y="6245352"/>
            <a:ext cx="1828800" cy="34747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200"/>
              <a:buNone/>
              <a:defRPr sz="12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50" name="Google Shape;150;p14"/>
          <p:cNvCxnSpPr/>
          <p:nvPr/>
        </p:nvCxnSpPr>
        <p:spPr>
          <a:xfrm>
            <a:off x="4684061" y="5623560"/>
            <a:ext cx="228600" cy="0"/>
          </a:xfrm>
          <a:prstGeom prst="straightConnector1">
            <a:avLst/>
          </a:prstGeom>
          <a:noFill/>
          <a:ln w="88900" cap="flat" cmpd="sng">
            <a:solidFill>
              <a:schemeClr val="accent1"/>
            </a:solidFill>
            <a:prstDash val="solid"/>
            <a:miter lim="800000"/>
            <a:headEnd type="none" w="sm" len="sm"/>
            <a:tailEnd type="none" w="sm" len="sm"/>
          </a:ln>
        </p:spPr>
      </p:cxnSp>
      <p:cxnSp>
        <p:nvCxnSpPr>
          <p:cNvPr id="151" name="Google Shape;151;p14"/>
          <p:cNvCxnSpPr/>
          <p:nvPr/>
        </p:nvCxnSpPr>
        <p:spPr>
          <a:xfrm>
            <a:off x="2096160" y="5623560"/>
            <a:ext cx="228600" cy="0"/>
          </a:xfrm>
          <a:prstGeom prst="straightConnector1">
            <a:avLst/>
          </a:prstGeom>
          <a:noFill/>
          <a:ln w="88900" cap="flat" cmpd="sng">
            <a:solidFill>
              <a:schemeClr val="accent1"/>
            </a:solidFill>
            <a:prstDash val="solid"/>
            <a:miter lim="800000"/>
            <a:headEnd type="none" w="sm" len="sm"/>
            <a:tailEnd type="none" w="sm" len="sm"/>
          </a:ln>
        </p:spPr>
      </p:cxnSp>
      <p:cxnSp>
        <p:nvCxnSpPr>
          <p:cNvPr id="152" name="Google Shape;152;p14"/>
          <p:cNvCxnSpPr/>
          <p:nvPr/>
        </p:nvCxnSpPr>
        <p:spPr>
          <a:xfrm>
            <a:off x="9837985" y="5623560"/>
            <a:ext cx="228600" cy="0"/>
          </a:xfrm>
          <a:prstGeom prst="straightConnector1">
            <a:avLst/>
          </a:prstGeom>
          <a:noFill/>
          <a:ln w="88900" cap="flat" cmpd="sng">
            <a:solidFill>
              <a:schemeClr val="accent1"/>
            </a:solidFill>
            <a:prstDash val="solid"/>
            <a:miter lim="800000"/>
            <a:headEnd type="none" w="sm" len="sm"/>
            <a:tailEnd type="none" w="sm" len="sm"/>
          </a:ln>
        </p:spPr>
      </p:cxnSp>
      <p:cxnSp>
        <p:nvCxnSpPr>
          <p:cNvPr id="153" name="Google Shape;153;p14"/>
          <p:cNvCxnSpPr/>
          <p:nvPr/>
        </p:nvCxnSpPr>
        <p:spPr>
          <a:xfrm>
            <a:off x="7306235" y="5623560"/>
            <a:ext cx="228600" cy="0"/>
          </a:xfrm>
          <a:prstGeom prst="straightConnector1">
            <a:avLst/>
          </a:prstGeom>
          <a:noFill/>
          <a:ln w="88900" cap="flat" cmpd="sng">
            <a:solidFill>
              <a:schemeClr val="accent1"/>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ist">
  <p:cSld name="List">
    <p:spTree>
      <p:nvGrpSpPr>
        <p:cNvPr id="1" name="Shape 154"/>
        <p:cNvGrpSpPr/>
        <p:nvPr/>
      </p:nvGrpSpPr>
      <p:grpSpPr>
        <a:xfrm>
          <a:off x="0" y="0"/>
          <a:ext cx="0" cy="0"/>
          <a:chOff x="0" y="0"/>
          <a:chExt cx="0" cy="0"/>
        </a:xfrm>
      </p:grpSpPr>
      <p:sp>
        <p:nvSpPr>
          <p:cNvPr id="155" name="Google Shape;155;p15"/>
          <p:cNvSpPr>
            <a:spLocks noGrp="1"/>
          </p:cNvSpPr>
          <p:nvPr>
            <p:ph type="pic" idx="2"/>
          </p:nvPr>
        </p:nvSpPr>
        <p:spPr>
          <a:xfrm>
            <a:off x="0" y="5175504"/>
            <a:ext cx="12188952" cy="1682496"/>
          </a:xfrm>
          <a:prstGeom prst="rect">
            <a:avLst/>
          </a:prstGeom>
          <a:noFill/>
          <a:ln>
            <a:noFill/>
          </a:ln>
        </p:spPr>
      </p:sp>
      <p:sp>
        <p:nvSpPr>
          <p:cNvPr id="156" name="Google Shape;156;p15"/>
          <p:cNvSpPr txBox="1">
            <a:spLocks noGrp="1"/>
          </p:cNvSpPr>
          <p:nvPr>
            <p:ph type="title"/>
          </p:nvPr>
        </p:nvSpPr>
        <p:spPr>
          <a:xfrm>
            <a:off x="1085088" y="609600"/>
            <a:ext cx="10021824" cy="1252728"/>
          </a:xfrm>
          <a:prstGeom prst="rect">
            <a:avLst/>
          </a:prstGeom>
          <a:noFill/>
          <a:ln>
            <a:noFill/>
          </a:ln>
        </p:spPr>
        <p:txBody>
          <a:bodyPr spcFirstLastPara="1" wrap="square" lIns="0" tIns="0" rIns="0" bIns="0" anchor="t" anchorCtr="0">
            <a:noAutofit/>
          </a:bodyPr>
          <a:lstStyle>
            <a:lvl1pPr lvl="0" algn="ctr">
              <a:lnSpc>
                <a:spcPct val="12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5"/>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sz="1200" cap="none">
                <a:solidFill>
                  <a:schemeClr val="lt1"/>
                </a:solidFill>
                <a:latin typeface="Arial"/>
                <a:ea typeface="Arial"/>
                <a:cs typeface="Arial"/>
                <a:sym typeface="Arial"/>
              </a:defRPr>
            </a:lvl1pPr>
            <a:lvl2pPr marL="0" lvl="1" indent="0" algn="ctr">
              <a:spcBef>
                <a:spcPts val="0"/>
              </a:spcBef>
              <a:buNone/>
              <a:defRPr sz="1200" cap="none">
                <a:solidFill>
                  <a:schemeClr val="lt1"/>
                </a:solidFill>
                <a:latin typeface="Arial"/>
                <a:ea typeface="Arial"/>
                <a:cs typeface="Arial"/>
                <a:sym typeface="Arial"/>
              </a:defRPr>
            </a:lvl2pPr>
            <a:lvl3pPr marL="0" lvl="2" indent="0" algn="ctr">
              <a:spcBef>
                <a:spcPts val="0"/>
              </a:spcBef>
              <a:buNone/>
              <a:defRPr sz="1200" cap="none">
                <a:solidFill>
                  <a:schemeClr val="lt1"/>
                </a:solidFill>
                <a:latin typeface="Arial"/>
                <a:ea typeface="Arial"/>
                <a:cs typeface="Arial"/>
                <a:sym typeface="Arial"/>
              </a:defRPr>
            </a:lvl3pPr>
            <a:lvl4pPr marL="0" lvl="3" indent="0" algn="ctr">
              <a:spcBef>
                <a:spcPts val="0"/>
              </a:spcBef>
              <a:buNone/>
              <a:defRPr sz="1200" cap="none">
                <a:solidFill>
                  <a:schemeClr val="lt1"/>
                </a:solidFill>
                <a:latin typeface="Arial"/>
                <a:ea typeface="Arial"/>
                <a:cs typeface="Arial"/>
                <a:sym typeface="Arial"/>
              </a:defRPr>
            </a:lvl4pPr>
            <a:lvl5pPr marL="0" lvl="4" indent="0" algn="ctr">
              <a:spcBef>
                <a:spcPts val="0"/>
              </a:spcBef>
              <a:buNone/>
              <a:defRPr sz="1200" cap="none">
                <a:solidFill>
                  <a:schemeClr val="lt1"/>
                </a:solidFill>
                <a:latin typeface="Arial"/>
                <a:ea typeface="Arial"/>
                <a:cs typeface="Arial"/>
                <a:sym typeface="Arial"/>
              </a:defRPr>
            </a:lvl5pPr>
            <a:lvl6pPr marL="0" lvl="5" indent="0" algn="ctr">
              <a:spcBef>
                <a:spcPts val="0"/>
              </a:spcBef>
              <a:buNone/>
              <a:defRPr sz="1200" cap="none">
                <a:solidFill>
                  <a:schemeClr val="lt1"/>
                </a:solidFill>
                <a:latin typeface="Arial"/>
                <a:ea typeface="Arial"/>
                <a:cs typeface="Arial"/>
                <a:sym typeface="Arial"/>
              </a:defRPr>
            </a:lvl6pPr>
            <a:lvl7pPr marL="0" lvl="6" indent="0" algn="ctr">
              <a:spcBef>
                <a:spcPts val="0"/>
              </a:spcBef>
              <a:buNone/>
              <a:defRPr sz="1200" cap="none">
                <a:solidFill>
                  <a:schemeClr val="lt1"/>
                </a:solidFill>
                <a:latin typeface="Arial"/>
                <a:ea typeface="Arial"/>
                <a:cs typeface="Arial"/>
                <a:sym typeface="Arial"/>
              </a:defRPr>
            </a:lvl7pPr>
            <a:lvl8pPr marL="0" lvl="7" indent="0" algn="ctr">
              <a:spcBef>
                <a:spcPts val="0"/>
              </a:spcBef>
              <a:buNone/>
              <a:defRPr sz="1200" cap="none">
                <a:solidFill>
                  <a:schemeClr val="lt1"/>
                </a:solidFill>
                <a:latin typeface="Arial"/>
                <a:ea typeface="Arial"/>
                <a:cs typeface="Arial"/>
                <a:sym typeface="Arial"/>
              </a:defRPr>
            </a:lvl8pPr>
            <a:lvl9pPr marL="0" lvl="8" indent="0" algn="ctr">
              <a:spcBef>
                <a:spcPts val="0"/>
              </a:spcBef>
              <a:buNone/>
              <a:defRPr sz="1200"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58" name="Google Shape;158;p15"/>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5"/>
          <p:cNvSpPr txBox="1">
            <a:spLocks noGrp="1"/>
          </p:cNvSpPr>
          <p:nvPr>
            <p:ph type="body" idx="1"/>
          </p:nvPr>
        </p:nvSpPr>
        <p:spPr>
          <a:xfrm>
            <a:off x="1298448" y="2441448"/>
            <a:ext cx="1280160" cy="75895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15"/>
          <p:cNvSpPr txBox="1">
            <a:spLocks noGrp="1"/>
          </p:cNvSpPr>
          <p:nvPr>
            <p:ph type="body" idx="3"/>
          </p:nvPr>
        </p:nvSpPr>
        <p:spPr>
          <a:xfrm>
            <a:off x="1298448" y="3730752"/>
            <a:ext cx="1280160" cy="1143000"/>
          </a:xfrm>
          <a:prstGeom prst="rect">
            <a:avLst/>
          </a:prstGeom>
          <a:noFill/>
          <a:ln>
            <a:noFill/>
          </a:ln>
        </p:spPr>
        <p:txBody>
          <a:bodyPr spcFirstLastPara="1" wrap="square" lIns="0" tIns="0" rIns="0" bIns="0" anchor="t" anchorCtr="0">
            <a:noAutofit/>
          </a:bodyPr>
          <a:lstStyle>
            <a:lvl1pPr marL="457200" lvl="0" indent="-228600" algn="l">
              <a:lnSpc>
                <a:spcPct val="112857"/>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15"/>
          <p:cNvSpPr txBox="1">
            <a:spLocks noGrp="1"/>
          </p:cNvSpPr>
          <p:nvPr>
            <p:ph type="body" idx="4"/>
          </p:nvPr>
        </p:nvSpPr>
        <p:spPr>
          <a:xfrm>
            <a:off x="3383280" y="2441448"/>
            <a:ext cx="1280160" cy="75895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15"/>
          <p:cNvSpPr txBox="1">
            <a:spLocks noGrp="1"/>
          </p:cNvSpPr>
          <p:nvPr>
            <p:ph type="body" idx="5"/>
          </p:nvPr>
        </p:nvSpPr>
        <p:spPr>
          <a:xfrm>
            <a:off x="3383280" y="3730752"/>
            <a:ext cx="1280160" cy="1143000"/>
          </a:xfrm>
          <a:prstGeom prst="rect">
            <a:avLst/>
          </a:prstGeom>
          <a:noFill/>
          <a:ln>
            <a:noFill/>
          </a:ln>
        </p:spPr>
        <p:txBody>
          <a:bodyPr spcFirstLastPara="1" wrap="square" lIns="0" tIns="0" rIns="0" bIns="0" anchor="t" anchorCtr="0">
            <a:noAutofit/>
          </a:bodyPr>
          <a:lstStyle>
            <a:lvl1pPr marL="457200" lvl="0" indent="-228600" algn="l">
              <a:lnSpc>
                <a:spcPct val="112857"/>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15"/>
          <p:cNvSpPr txBox="1">
            <a:spLocks noGrp="1"/>
          </p:cNvSpPr>
          <p:nvPr>
            <p:ph type="body" idx="6"/>
          </p:nvPr>
        </p:nvSpPr>
        <p:spPr>
          <a:xfrm>
            <a:off x="5468112" y="2441448"/>
            <a:ext cx="1280160" cy="75895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15"/>
          <p:cNvSpPr txBox="1">
            <a:spLocks noGrp="1"/>
          </p:cNvSpPr>
          <p:nvPr>
            <p:ph type="body" idx="7"/>
          </p:nvPr>
        </p:nvSpPr>
        <p:spPr>
          <a:xfrm>
            <a:off x="5468112" y="3730752"/>
            <a:ext cx="1280160" cy="1143000"/>
          </a:xfrm>
          <a:prstGeom prst="rect">
            <a:avLst/>
          </a:prstGeom>
          <a:noFill/>
          <a:ln>
            <a:noFill/>
          </a:ln>
        </p:spPr>
        <p:txBody>
          <a:bodyPr spcFirstLastPara="1" wrap="square" lIns="0" tIns="0" rIns="0" bIns="0" anchor="t" anchorCtr="0">
            <a:noAutofit/>
          </a:bodyPr>
          <a:lstStyle>
            <a:lvl1pPr marL="457200" lvl="0" indent="-228600" algn="l">
              <a:lnSpc>
                <a:spcPct val="112857"/>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15"/>
          <p:cNvSpPr txBox="1">
            <a:spLocks noGrp="1"/>
          </p:cNvSpPr>
          <p:nvPr>
            <p:ph type="body" idx="8"/>
          </p:nvPr>
        </p:nvSpPr>
        <p:spPr>
          <a:xfrm>
            <a:off x="7552944" y="2441448"/>
            <a:ext cx="1280160" cy="75895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15"/>
          <p:cNvSpPr txBox="1">
            <a:spLocks noGrp="1"/>
          </p:cNvSpPr>
          <p:nvPr>
            <p:ph type="body" idx="9"/>
          </p:nvPr>
        </p:nvSpPr>
        <p:spPr>
          <a:xfrm>
            <a:off x="7552944" y="3730752"/>
            <a:ext cx="1280160" cy="1143000"/>
          </a:xfrm>
          <a:prstGeom prst="rect">
            <a:avLst/>
          </a:prstGeom>
          <a:noFill/>
          <a:ln>
            <a:noFill/>
          </a:ln>
        </p:spPr>
        <p:txBody>
          <a:bodyPr spcFirstLastPara="1" wrap="square" lIns="0" tIns="0" rIns="0" bIns="0" anchor="t" anchorCtr="0">
            <a:noAutofit/>
          </a:bodyPr>
          <a:lstStyle>
            <a:lvl1pPr marL="457200" lvl="0" indent="-228600" algn="l">
              <a:lnSpc>
                <a:spcPct val="112857"/>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7" name="Google Shape;167;p15"/>
          <p:cNvCxnSpPr/>
          <p:nvPr/>
        </p:nvCxnSpPr>
        <p:spPr>
          <a:xfrm>
            <a:off x="3383280" y="3438144"/>
            <a:ext cx="228600" cy="0"/>
          </a:xfrm>
          <a:prstGeom prst="straightConnector1">
            <a:avLst/>
          </a:prstGeom>
          <a:noFill/>
          <a:ln w="88900" cap="flat" cmpd="sng">
            <a:solidFill>
              <a:schemeClr val="accent1"/>
            </a:solidFill>
            <a:prstDash val="solid"/>
            <a:miter lim="800000"/>
            <a:headEnd type="none" w="sm" len="sm"/>
            <a:tailEnd type="none" w="sm" len="sm"/>
          </a:ln>
        </p:spPr>
      </p:cxnSp>
      <p:cxnSp>
        <p:nvCxnSpPr>
          <p:cNvPr id="168" name="Google Shape;168;p15"/>
          <p:cNvCxnSpPr/>
          <p:nvPr/>
        </p:nvCxnSpPr>
        <p:spPr>
          <a:xfrm>
            <a:off x="9637776" y="3438144"/>
            <a:ext cx="228600" cy="0"/>
          </a:xfrm>
          <a:prstGeom prst="straightConnector1">
            <a:avLst/>
          </a:prstGeom>
          <a:noFill/>
          <a:ln w="88900" cap="flat" cmpd="sng">
            <a:solidFill>
              <a:schemeClr val="accent1"/>
            </a:solidFill>
            <a:prstDash val="solid"/>
            <a:miter lim="800000"/>
            <a:headEnd type="none" w="sm" len="sm"/>
            <a:tailEnd type="none" w="sm" len="sm"/>
          </a:ln>
        </p:spPr>
      </p:cxnSp>
      <p:cxnSp>
        <p:nvCxnSpPr>
          <p:cNvPr id="169" name="Google Shape;169;p15"/>
          <p:cNvCxnSpPr/>
          <p:nvPr/>
        </p:nvCxnSpPr>
        <p:spPr>
          <a:xfrm>
            <a:off x="7552944" y="3438144"/>
            <a:ext cx="228600" cy="0"/>
          </a:xfrm>
          <a:prstGeom prst="straightConnector1">
            <a:avLst/>
          </a:prstGeom>
          <a:noFill/>
          <a:ln w="88900" cap="flat" cmpd="sng">
            <a:solidFill>
              <a:schemeClr val="accent1"/>
            </a:solidFill>
            <a:prstDash val="solid"/>
            <a:miter lim="800000"/>
            <a:headEnd type="none" w="sm" len="sm"/>
            <a:tailEnd type="none" w="sm" len="sm"/>
          </a:ln>
        </p:spPr>
      </p:cxnSp>
      <p:cxnSp>
        <p:nvCxnSpPr>
          <p:cNvPr id="170" name="Google Shape;170;p15"/>
          <p:cNvCxnSpPr/>
          <p:nvPr/>
        </p:nvCxnSpPr>
        <p:spPr>
          <a:xfrm>
            <a:off x="5468112" y="3438144"/>
            <a:ext cx="228600" cy="0"/>
          </a:xfrm>
          <a:prstGeom prst="straightConnector1">
            <a:avLst/>
          </a:prstGeom>
          <a:noFill/>
          <a:ln w="88900" cap="flat" cmpd="sng">
            <a:solidFill>
              <a:schemeClr val="accent1"/>
            </a:solidFill>
            <a:prstDash val="solid"/>
            <a:miter lim="800000"/>
            <a:headEnd type="none" w="sm" len="sm"/>
            <a:tailEnd type="none" w="sm" len="sm"/>
          </a:ln>
        </p:spPr>
      </p:cxnSp>
      <p:sp>
        <p:nvSpPr>
          <p:cNvPr id="171" name="Google Shape;171;p15"/>
          <p:cNvSpPr txBox="1">
            <a:spLocks noGrp="1"/>
          </p:cNvSpPr>
          <p:nvPr>
            <p:ph type="body" idx="13"/>
          </p:nvPr>
        </p:nvSpPr>
        <p:spPr>
          <a:xfrm>
            <a:off x="9637776" y="2441448"/>
            <a:ext cx="1280160" cy="75895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400"/>
              <a:buNone/>
              <a:defRPr sz="14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15"/>
          <p:cNvSpPr txBox="1">
            <a:spLocks noGrp="1"/>
          </p:cNvSpPr>
          <p:nvPr>
            <p:ph type="body" idx="14"/>
          </p:nvPr>
        </p:nvSpPr>
        <p:spPr>
          <a:xfrm>
            <a:off x="9637776" y="3730752"/>
            <a:ext cx="1280160" cy="1143000"/>
          </a:xfrm>
          <a:prstGeom prst="rect">
            <a:avLst/>
          </a:prstGeom>
          <a:noFill/>
          <a:ln>
            <a:noFill/>
          </a:ln>
        </p:spPr>
        <p:txBody>
          <a:bodyPr spcFirstLastPara="1" wrap="square" lIns="0" tIns="0" rIns="0" bIns="0" anchor="t" anchorCtr="0">
            <a:noAutofit/>
          </a:bodyPr>
          <a:lstStyle>
            <a:lvl1pPr marL="457200" lvl="0" indent="-228600" algn="l">
              <a:lnSpc>
                <a:spcPct val="112857"/>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3" name="Google Shape;173;p15"/>
          <p:cNvCxnSpPr/>
          <p:nvPr/>
        </p:nvCxnSpPr>
        <p:spPr>
          <a:xfrm>
            <a:off x="1298448" y="3438144"/>
            <a:ext cx="228600" cy="0"/>
          </a:xfrm>
          <a:prstGeom prst="straightConnector1">
            <a:avLst/>
          </a:prstGeom>
          <a:noFill/>
          <a:ln w="88900" cap="flat" cmpd="sng">
            <a:solidFill>
              <a:schemeClr val="accent1"/>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74"/>
        <p:cNvGrpSpPr/>
        <p:nvPr/>
      </p:nvGrpSpPr>
      <p:grpSpPr>
        <a:xfrm>
          <a:off x="0" y="0"/>
          <a:ext cx="0" cy="0"/>
          <a:chOff x="0" y="0"/>
          <a:chExt cx="0" cy="0"/>
        </a:xfrm>
      </p:grpSpPr>
      <p:sp>
        <p:nvSpPr>
          <p:cNvPr id="175" name="Google Shape;175;p16"/>
          <p:cNvSpPr>
            <a:spLocks noGrp="1"/>
          </p:cNvSpPr>
          <p:nvPr>
            <p:ph type="pic" idx="2"/>
          </p:nvPr>
        </p:nvSpPr>
        <p:spPr>
          <a:xfrm>
            <a:off x="0" y="0"/>
            <a:ext cx="12188952" cy="1682496"/>
          </a:xfrm>
          <a:prstGeom prst="rect">
            <a:avLst/>
          </a:prstGeom>
          <a:noFill/>
          <a:ln>
            <a:noFill/>
          </a:ln>
        </p:spPr>
      </p:sp>
      <p:sp>
        <p:nvSpPr>
          <p:cNvPr id="176" name="Google Shape;176;p16"/>
          <p:cNvSpPr txBox="1">
            <a:spLocks noGrp="1"/>
          </p:cNvSpPr>
          <p:nvPr>
            <p:ph type="title"/>
          </p:nvPr>
        </p:nvSpPr>
        <p:spPr>
          <a:xfrm>
            <a:off x="1298448" y="5221224"/>
            <a:ext cx="3621024" cy="621792"/>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16"/>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sz="1200" cap="none">
                <a:solidFill>
                  <a:schemeClr val="accent1"/>
                </a:solidFill>
                <a:latin typeface="Arial"/>
                <a:ea typeface="Arial"/>
                <a:cs typeface="Arial"/>
                <a:sym typeface="Arial"/>
              </a:defRPr>
            </a:lvl1pPr>
            <a:lvl2pPr marL="0" lvl="1" indent="0" algn="ctr">
              <a:spcBef>
                <a:spcPts val="0"/>
              </a:spcBef>
              <a:buNone/>
              <a:defRPr sz="1200" cap="none">
                <a:solidFill>
                  <a:schemeClr val="accent1"/>
                </a:solidFill>
                <a:latin typeface="Arial"/>
                <a:ea typeface="Arial"/>
                <a:cs typeface="Arial"/>
                <a:sym typeface="Arial"/>
              </a:defRPr>
            </a:lvl2pPr>
            <a:lvl3pPr marL="0" lvl="2" indent="0" algn="ctr">
              <a:spcBef>
                <a:spcPts val="0"/>
              </a:spcBef>
              <a:buNone/>
              <a:defRPr sz="1200" cap="none">
                <a:solidFill>
                  <a:schemeClr val="accent1"/>
                </a:solidFill>
                <a:latin typeface="Arial"/>
                <a:ea typeface="Arial"/>
                <a:cs typeface="Arial"/>
                <a:sym typeface="Arial"/>
              </a:defRPr>
            </a:lvl3pPr>
            <a:lvl4pPr marL="0" lvl="3" indent="0" algn="ctr">
              <a:spcBef>
                <a:spcPts val="0"/>
              </a:spcBef>
              <a:buNone/>
              <a:defRPr sz="1200" cap="none">
                <a:solidFill>
                  <a:schemeClr val="accent1"/>
                </a:solidFill>
                <a:latin typeface="Arial"/>
                <a:ea typeface="Arial"/>
                <a:cs typeface="Arial"/>
                <a:sym typeface="Arial"/>
              </a:defRPr>
            </a:lvl4pPr>
            <a:lvl5pPr marL="0" lvl="4" indent="0" algn="ctr">
              <a:spcBef>
                <a:spcPts val="0"/>
              </a:spcBef>
              <a:buNone/>
              <a:defRPr sz="1200" cap="none">
                <a:solidFill>
                  <a:schemeClr val="accent1"/>
                </a:solidFill>
                <a:latin typeface="Arial"/>
                <a:ea typeface="Arial"/>
                <a:cs typeface="Arial"/>
                <a:sym typeface="Arial"/>
              </a:defRPr>
            </a:lvl5pPr>
            <a:lvl6pPr marL="0" lvl="5" indent="0" algn="ctr">
              <a:spcBef>
                <a:spcPts val="0"/>
              </a:spcBef>
              <a:buNone/>
              <a:defRPr sz="1200" cap="none">
                <a:solidFill>
                  <a:schemeClr val="accent1"/>
                </a:solidFill>
                <a:latin typeface="Arial"/>
                <a:ea typeface="Arial"/>
                <a:cs typeface="Arial"/>
                <a:sym typeface="Arial"/>
              </a:defRPr>
            </a:lvl6pPr>
            <a:lvl7pPr marL="0" lvl="6" indent="0" algn="ctr">
              <a:spcBef>
                <a:spcPts val="0"/>
              </a:spcBef>
              <a:buNone/>
              <a:defRPr sz="1200" cap="none">
                <a:solidFill>
                  <a:schemeClr val="accent1"/>
                </a:solidFill>
                <a:latin typeface="Arial"/>
                <a:ea typeface="Arial"/>
                <a:cs typeface="Arial"/>
                <a:sym typeface="Arial"/>
              </a:defRPr>
            </a:lvl7pPr>
            <a:lvl8pPr marL="0" lvl="7" indent="0" algn="ctr">
              <a:spcBef>
                <a:spcPts val="0"/>
              </a:spcBef>
              <a:buNone/>
              <a:defRPr sz="1200" cap="none">
                <a:solidFill>
                  <a:schemeClr val="accent1"/>
                </a:solidFill>
                <a:latin typeface="Arial"/>
                <a:ea typeface="Arial"/>
                <a:cs typeface="Arial"/>
                <a:sym typeface="Arial"/>
              </a:defRPr>
            </a:lvl8pPr>
            <a:lvl9pPr marL="0" lvl="8" indent="0" algn="ctr">
              <a:spcBef>
                <a:spcPts val="0"/>
              </a:spcBef>
              <a:buNone/>
              <a:defRPr sz="1200" cap="none">
                <a:solidFill>
                  <a:schemeClr val="accen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78" name="Google Shape;178;p16"/>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16"/>
          <p:cNvSpPr txBox="1">
            <a:spLocks noGrp="1"/>
          </p:cNvSpPr>
          <p:nvPr>
            <p:ph type="body" idx="1"/>
          </p:nvPr>
        </p:nvSpPr>
        <p:spPr>
          <a:xfrm>
            <a:off x="1298448" y="3351784"/>
            <a:ext cx="1620520" cy="4114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000"/>
              <a:buNone/>
              <a:defRPr sz="20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16"/>
          <p:cNvSpPr txBox="1">
            <a:spLocks noGrp="1"/>
          </p:cNvSpPr>
          <p:nvPr>
            <p:ph type="body" idx="3"/>
          </p:nvPr>
        </p:nvSpPr>
        <p:spPr>
          <a:xfrm>
            <a:off x="3300984" y="3351784"/>
            <a:ext cx="1620520" cy="4114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000"/>
              <a:buNone/>
              <a:defRPr sz="20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16"/>
          <p:cNvSpPr txBox="1">
            <a:spLocks noGrp="1"/>
          </p:cNvSpPr>
          <p:nvPr>
            <p:ph type="body" idx="4"/>
          </p:nvPr>
        </p:nvSpPr>
        <p:spPr>
          <a:xfrm>
            <a:off x="5312664" y="3351784"/>
            <a:ext cx="1620520" cy="4114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000"/>
              <a:buNone/>
              <a:defRPr sz="20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6"/>
          <p:cNvSpPr txBox="1">
            <a:spLocks noGrp="1"/>
          </p:cNvSpPr>
          <p:nvPr>
            <p:ph type="body" idx="5"/>
          </p:nvPr>
        </p:nvSpPr>
        <p:spPr>
          <a:xfrm>
            <a:off x="7315200" y="3351784"/>
            <a:ext cx="1620520" cy="4114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000"/>
              <a:buNone/>
              <a:defRPr sz="20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16"/>
          <p:cNvSpPr txBox="1">
            <a:spLocks noGrp="1"/>
          </p:cNvSpPr>
          <p:nvPr>
            <p:ph type="body" idx="6"/>
          </p:nvPr>
        </p:nvSpPr>
        <p:spPr>
          <a:xfrm>
            <a:off x="9321800" y="3351784"/>
            <a:ext cx="1620520" cy="4114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000"/>
              <a:buNone/>
              <a:defRPr sz="2000" b="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84" name="Google Shape;184;p16"/>
          <p:cNvCxnSpPr/>
          <p:nvPr/>
        </p:nvCxnSpPr>
        <p:spPr>
          <a:xfrm>
            <a:off x="1298448" y="6111876"/>
            <a:ext cx="411480" cy="0"/>
          </a:xfrm>
          <a:prstGeom prst="straightConnector1">
            <a:avLst/>
          </a:prstGeom>
          <a:noFill/>
          <a:ln w="88900" cap="flat" cmpd="sng">
            <a:solidFill>
              <a:schemeClr val="accent1"/>
            </a:solidFill>
            <a:prstDash val="solid"/>
            <a:miter lim="800000"/>
            <a:headEnd type="none" w="sm" len="sm"/>
            <a:tailEnd type="none" w="sm" len="sm"/>
          </a:ln>
        </p:spPr>
      </p:cxnSp>
      <p:cxnSp>
        <p:nvCxnSpPr>
          <p:cNvPr id="185" name="Google Shape;185;p16"/>
          <p:cNvCxnSpPr/>
          <p:nvPr/>
        </p:nvCxnSpPr>
        <p:spPr>
          <a:xfrm rot="10800000">
            <a:off x="1219200" y="2871216"/>
            <a:ext cx="9595104" cy="0"/>
          </a:xfrm>
          <a:prstGeom prst="straightConnector1">
            <a:avLst/>
          </a:prstGeom>
          <a:noFill/>
          <a:ln w="12700" cap="flat" cmpd="sng">
            <a:solidFill>
              <a:schemeClr val="accent1"/>
            </a:solidFill>
            <a:prstDash val="solid"/>
            <a:round/>
            <a:headEnd type="triangle" w="med" len="med"/>
            <a:tailEnd type="none" w="sm" len="sm"/>
          </a:ln>
        </p:spPr>
      </p:cxnSp>
      <p:sp>
        <p:nvSpPr>
          <p:cNvPr id="186" name="Google Shape;186;p16"/>
          <p:cNvSpPr txBox="1">
            <a:spLocks noGrp="1"/>
          </p:cNvSpPr>
          <p:nvPr>
            <p:ph type="body" idx="7"/>
          </p:nvPr>
        </p:nvSpPr>
        <p:spPr>
          <a:xfrm>
            <a:off x="1298448" y="3803904"/>
            <a:ext cx="1620520" cy="1143000"/>
          </a:xfrm>
          <a:prstGeom prst="rect">
            <a:avLst/>
          </a:prstGeom>
          <a:noFill/>
          <a:ln>
            <a:noFill/>
          </a:ln>
        </p:spPr>
        <p:txBody>
          <a:bodyPr spcFirstLastPara="1" wrap="square" lIns="0" tIns="0" rIns="0" bIns="0" anchor="t" anchorCtr="0">
            <a:noAutofit/>
          </a:bodyPr>
          <a:lstStyle>
            <a:lvl1pPr marL="457200" lvl="0" indent="-228600" algn="l">
              <a:lnSpc>
                <a:spcPct val="112857"/>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16"/>
          <p:cNvSpPr txBox="1">
            <a:spLocks noGrp="1"/>
          </p:cNvSpPr>
          <p:nvPr>
            <p:ph type="body" idx="8"/>
          </p:nvPr>
        </p:nvSpPr>
        <p:spPr>
          <a:xfrm>
            <a:off x="3300984" y="3803904"/>
            <a:ext cx="1620520" cy="1143000"/>
          </a:xfrm>
          <a:prstGeom prst="rect">
            <a:avLst/>
          </a:prstGeom>
          <a:noFill/>
          <a:ln>
            <a:noFill/>
          </a:ln>
        </p:spPr>
        <p:txBody>
          <a:bodyPr spcFirstLastPara="1" wrap="square" lIns="0" tIns="0" rIns="0" bIns="0" anchor="t" anchorCtr="0">
            <a:noAutofit/>
          </a:bodyPr>
          <a:lstStyle>
            <a:lvl1pPr marL="457200" lvl="0" indent="-228600" algn="l">
              <a:lnSpc>
                <a:spcPct val="112857"/>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16"/>
          <p:cNvSpPr txBox="1">
            <a:spLocks noGrp="1"/>
          </p:cNvSpPr>
          <p:nvPr>
            <p:ph type="body" idx="9"/>
          </p:nvPr>
        </p:nvSpPr>
        <p:spPr>
          <a:xfrm>
            <a:off x="5312664" y="3803904"/>
            <a:ext cx="1620520" cy="1143000"/>
          </a:xfrm>
          <a:prstGeom prst="rect">
            <a:avLst/>
          </a:prstGeom>
          <a:noFill/>
          <a:ln>
            <a:noFill/>
          </a:ln>
        </p:spPr>
        <p:txBody>
          <a:bodyPr spcFirstLastPara="1" wrap="square" lIns="0" tIns="0" rIns="0" bIns="0" anchor="t" anchorCtr="0">
            <a:noAutofit/>
          </a:bodyPr>
          <a:lstStyle>
            <a:lvl1pPr marL="457200" lvl="0" indent="-228600" algn="l">
              <a:lnSpc>
                <a:spcPct val="112857"/>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16"/>
          <p:cNvSpPr txBox="1">
            <a:spLocks noGrp="1"/>
          </p:cNvSpPr>
          <p:nvPr>
            <p:ph type="body" idx="13"/>
          </p:nvPr>
        </p:nvSpPr>
        <p:spPr>
          <a:xfrm>
            <a:off x="7315200" y="3803904"/>
            <a:ext cx="1620520" cy="1143000"/>
          </a:xfrm>
          <a:prstGeom prst="rect">
            <a:avLst/>
          </a:prstGeom>
          <a:noFill/>
          <a:ln>
            <a:noFill/>
          </a:ln>
        </p:spPr>
        <p:txBody>
          <a:bodyPr spcFirstLastPara="1" wrap="square" lIns="0" tIns="0" rIns="0" bIns="0" anchor="t" anchorCtr="0">
            <a:noAutofit/>
          </a:bodyPr>
          <a:lstStyle>
            <a:lvl1pPr marL="457200" lvl="0" indent="-228600" algn="l">
              <a:lnSpc>
                <a:spcPct val="112857"/>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16"/>
          <p:cNvSpPr txBox="1">
            <a:spLocks noGrp="1"/>
          </p:cNvSpPr>
          <p:nvPr>
            <p:ph type="body" idx="14"/>
          </p:nvPr>
        </p:nvSpPr>
        <p:spPr>
          <a:xfrm>
            <a:off x="9321800" y="3803904"/>
            <a:ext cx="1620520" cy="1143000"/>
          </a:xfrm>
          <a:prstGeom prst="rect">
            <a:avLst/>
          </a:prstGeom>
          <a:noFill/>
          <a:ln>
            <a:noFill/>
          </a:ln>
        </p:spPr>
        <p:txBody>
          <a:bodyPr spcFirstLastPara="1" wrap="square" lIns="0" tIns="0" rIns="0" bIns="0" anchor="t" anchorCtr="0">
            <a:noAutofit/>
          </a:bodyPr>
          <a:lstStyle>
            <a:lvl1pPr marL="457200" lvl="0" indent="-228600" algn="l">
              <a:lnSpc>
                <a:spcPct val="112857"/>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16"/>
          <p:cNvSpPr txBox="1">
            <a:spLocks noGrp="1"/>
          </p:cNvSpPr>
          <p:nvPr>
            <p:ph type="body" idx="15"/>
          </p:nvPr>
        </p:nvSpPr>
        <p:spPr>
          <a:xfrm>
            <a:off x="3300984" y="2638738"/>
            <a:ext cx="91440" cy="411480"/>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2400"/>
              <a:buNone/>
              <a:defRPr>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16"/>
          <p:cNvSpPr txBox="1">
            <a:spLocks noGrp="1"/>
          </p:cNvSpPr>
          <p:nvPr>
            <p:ph type="body" idx="16"/>
          </p:nvPr>
        </p:nvSpPr>
        <p:spPr>
          <a:xfrm>
            <a:off x="1298448" y="2638738"/>
            <a:ext cx="91440" cy="411480"/>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2400"/>
              <a:buNone/>
              <a:defRPr>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16"/>
          <p:cNvSpPr txBox="1">
            <a:spLocks noGrp="1"/>
          </p:cNvSpPr>
          <p:nvPr>
            <p:ph type="body" idx="17"/>
          </p:nvPr>
        </p:nvSpPr>
        <p:spPr>
          <a:xfrm>
            <a:off x="5312664" y="2638738"/>
            <a:ext cx="91440" cy="411480"/>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2400"/>
              <a:buNone/>
              <a:defRPr>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16"/>
          <p:cNvSpPr txBox="1">
            <a:spLocks noGrp="1"/>
          </p:cNvSpPr>
          <p:nvPr>
            <p:ph type="body" idx="18"/>
          </p:nvPr>
        </p:nvSpPr>
        <p:spPr>
          <a:xfrm>
            <a:off x="7315200" y="2638738"/>
            <a:ext cx="91440" cy="411480"/>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2400"/>
              <a:buNone/>
              <a:defRPr>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16"/>
          <p:cNvSpPr txBox="1">
            <a:spLocks noGrp="1"/>
          </p:cNvSpPr>
          <p:nvPr>
            <p:ph type="body" idx="19"/>
          </p:nvPr>
        </p:nvSpPr>
        <p:spPr>
          <a:xfrm>
            <a:off x="9321800" y="2638738"/>
            <a:ext cx="91440" cy="411480"/>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2400"/>
              <a:buNone/>
              <a:defRPr>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96"/>
        <p:cNvGrpSpPr/>
        <p:nvPr/>
      </p:nvGrpSpPr>
      <p:grpSpPr>
        <a:xfrm>
          <a:off x="0" y="0"/>
          <a:ext cx="0" cy="0"/>
          <a:chOff x="0" y="0"/>
          <a:chExt cx="0" cy="0"/>
        </a:xfrm>
      </p:grpSpPr>
      <p:sp>
        <p:nvSpPr>
          <p:cNvPr id="197" name="Google Shape;197;p17"/>
          <p:cNvSpPr>
            <a:spLocks noGrp="1"/>
          </p:cNvSpPr>
          <p:nvPr>
            <p:ph type="pic" idx="2"/>
          </p:nvPr>
        </p:nvSpPr>
        <p:spPr>
          <a:xfrm>
            <a:off x="0" y="0"/>
            <a:ext cx="6656832" cy="6858000"/>
          </a:xfrm>
          <a:prstGeom prst="rect">
            <a:avLst/>
          </a:prstGeom>
          <a:noFill/>
          <a:ln>
            <a:noFill/>
          </a:ln>
        </p:spPr>
      </p:sp>
      <p:sp>
        <p:nvSpPr>
          <p:cNvPr id="198" name="Google Shape;198;p17"/>
          <p:cNvSpPr txBox="1">
            <a:spLocks noGrp="1"/>
          </p:cNvSpPr>
          <p:nvPr>
            <p:ph type="title"/>
          </p:nvPr>
        </p:nvSpPr>
        <p:spPr>
          <a:xfrm>
            <a:off x="1298448" y="609600"/>
            <a:ext cx="6656832" cy="53035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17"/>
          <p:cNvSpPr txBox="1">
            <a:spLocks noGrp="1"/>
          </p:cNvSpPr>
          <p:nvPr>
            <p:ph type="body" idx="1"/>
          </p:nvPr>
        </p:nvSpPr>
        <p:spPr>
          <a:xfrm>
            <a:off x="1298448" y="2209800"/>
            <a:ext cx="4495744" cy="4648200"/>
          </a:xfrm>
          <a:prstGeom prst="rect">
            <a:avLst/>
          </a:prstGeom>
          <a:solidFill>
            <a:schemeClr val="accent4"/>
          </a:solidFill>
          <a:ln>
            <a:noFill/>
          </a:ln>
        </p:spPr>
        <p:txBody>
          <a:bodyPr spcFirstLastPara="1" wrap="square" lIns="310875" tIns="365750" rIns="274300" bIns="0" anchor="t" anchorCtr="0">
            <a:noAutofit/>
          </a:bodyPr>
          <a:lstStyle>
            <a:lvl1pPr marL="457200" lvl="0" indent="-228600" algn="l">
              <a:lnSpc>
                <a:spcPct val="120000"/>
              </a:lnSpc>
              <a:spcBef>
                <a:spcPts val="1000"/>
              </a:spcBef>
              <a:spcAft>
                <a:spcPts val="0"/>
              </a:spcAft>
              <a:buClr>
                <a:schemeClr val="dk1"/>
              </a:buClr>
              <a:buSzPts val="2000"/>
              <a:buNone/>
              <a:defRPr sz="2000" b="0" i="0" cap="none">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0" name="Google Shape;200;p17"/>
          <p:cNvSpPr txBox="1">
            <a:spLocks noGrp="1"/>
          </p:cNvSpPr>
          <p:nvPr>
            <p:ph type="body" idx="3"/>
          </p:nvPr>
        </p:nvSpPr>
        <p:spPr>
          <a:xfrm>
            <a:off x="1618488" y="3630168"/>
            <a:ext cx="3886200" cy="2514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a:lvl1pPr>
            <a:lvl2pPr marL="914400" lvl="1" indent="-317500" algn="l">
              <a:lnSpc>
                <a:spcPct val="90000"/>
              </a:lnSpc>
              <a:spcBef>
                <a:spcPts val="500"/>
              </a:spcBef>
              <a:spcAft>
                <a:spcPts val="0"/>
              </a:spcAft>
              <a:buClr>
                <a:schemeClr val="dk1"/>
              </a:buClr>
              <a:buSzPts val="1400"/>
              <a:buChar char="•"/>
              <a:defRPr sz="1400"/>
            </a:lvl2pPr>
            <a:lvl3pPr marL="1371600" lvl="2" indent="-317500" algn="l">
              <a:lnSpc>
                <a:spcPct val="90000"/>
              </a:lnSpc>
              <a:spcBef>
                <a:spcPts val="500"/>
              </a:spcBef>
              <a:spcAft>
                <a:spcPts val="0"/>
              </a:spcAft>
              <a:buClr>
                <a:schemeClr val="dk1"/>
              </a:buClr>
              <a:buSzPts val="1400"/>
              <a:buChar char="•"/>
              <a:defRPr sz="14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17"/>
          <p:cNvSpPr txBox="1">
            <a:spLocks noGrp="1"/>
          </p:cNvSpPr>
          <p:nvPr>
            <p:ph type="body" idx="4"/>
          </p:nvPr>
        </p:nvSpPr>
        <p:spPr>
          <a:xfrm>
            <a:off x="6705600" y="2209800"/>
            <a:ext cx="4495744" cy="4648200"/>
          </a:xfrm>
          <a:prstGeom prst="rect">
            <a:avLst/>
          </a:prstGeom>
          <a:solidFill>
            <a:schemeClr val="accent4"/>
          </a:solidFill>
          <a:ln>
            <a:noFill/>
          </a:ln>
        </p:spPr>
        <p:txBody>
          <a:bodyPr spcFirstLastPara="1" wrap="square" lIns="310875" tIns="365750" rIns="274300" bIns="0" anchor="t" anchorCtr="0">
            <a:noAutofit/>
          </a:bodyPr>
          <a:lstStyle>
            <a:lvl1pPr marL="457200" lvl="0" indent="-228600" algn="l">
              <a:lnSpc>
                <a:spcPct val="120000"/>
              </a:lnSpc>
              <a:spcBef>
                <a:spcPts val="1000"/>
              </a:spcBef>
              <a:spcAft>
                <a:spcPts val="0"/>
              </a:spcAft>
              <a:buClr>
                <a:schemeClr val="dk1"/>
              </a:buClr>
              <a:buSzPts val="2000"/>
              <a:buNone/>
              <a:defRPr sz="2000" b="0" i="0" cap="none">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2" name="Google Shape;202;p17"/>
          <p:cNvSpPr txBox="1">
            <a:spLocks noGrp="1"/>
          </p:cNvSpPr>
          <p:nvPr>
            <p:ph type="body" idx="5"/>
          </p:nvPr>
        </p:nvSpPr>
        <p:spPr>
          <a:xfrm>
            <a:off x="7013448" y="3630168"/>
            <a:ext cx="3886200" cy="2514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a:lvl1pPr>
            <a:lvl2pPr marL="914400" lvl="1" indent="-317500" algn="l">
              <a:lnSpc>
                <a:spcPct val="90000"/>
              </a:lnSpc>
              <a:spcBef>
                <a:spcPts val="500"/>
              </a:spcBef>
              <a:spcAft>
                <a:spcPts val="0"/>
              </a:spcAft>
              <a:buClr>
                <a:schemeClr val="dk1"/>
              </a:buClr>
              <a:buSzPts val="1400"/>
              <a:buChar char="•"/>
              <a:defRPr sz="1400"/>
            </a:lvl2pPr>
            <a:lvl3pPr marL="1371600" lvl="2" indent="-317500" algn="l">
              <a:lnSpc>
                <a:spcPct val="90000"/>
              </a:lnSpc>
              <a:spcBef>
                <a:spcPts val="500"/>
              </a:spcBef>
              <a:spcAft>
                <a:spcPts val="0"/>
              </a:spcAft>
              <a:buClr>
                <a:schemeClr val="dk1"/>
              </a:buClr>
              <a:buSzPts val="1400"/>
              <a:buChar char="•"/>
              <a:defRPr sz="14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 name="Google Shape;203;p17"/>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4" name="Google Shape;204;p17"/>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17"/>
          <p:cNvSpPr/>
          <p:nvPr/>
        </p:nvSpPr>
        <p:spPr>
          <a:xfrm>
            <a:off x="1295400" y="1492377"/>
            <a:ext cx="409575" cy="883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1295400" y="609600"/>
            <a:ext cx="9821955" cy="125611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18"/>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9" name="Google Shape;209;p18"/>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1298448" y="457200"/>
            <a:ext cx="3932237" cy="16002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19"/>
          <p:cNvSpPr txBox="1">
            <a:spLocks noGrp="1"/>
          </p:cNvSpPr>
          <p:nvPr>
            <p:ph type="body" idx="1"/>
          </p:nvPr>
        </p:nvSpPr>
        <p:spPr>
          <a:xfrm>
            <a:off x="5230684" y="987425"/>
            <a:ext cx="6124703" cy="4873625"/>
          </a:xfrm>
          <a:prstGeom prst="rect">
            <a:avLst/>
          </a:prstGeom>
          <a:noFill/>
          <a:ln>
            <a:noFill/>
          </a:ln>
        </p:spPr>
        <p:txBody>
          <a:bodyPr spcFirstLastPara="1" wrap="square" lIns="0" tIns="0" rIns="0" bIns="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13" name="Google Shape;213;p19"/>
          <p:cNvSpPr txBox="1">
            <a:spLocks noGrp="1"/>
          </p:cNvSpPr>
          <p:nvPr>
            <p:ph type="body" idx="2"/>
          </p:nvPr>
        </p:nvSpPr>
        <p:spPr>
          <a:xfrm>
            <a:off x="1298448" y="2057400"/>
            <a:ext cx="3932237" cy="381158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4" name="Google Shape;214;p19"/>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15" name="Google Shape;215;p19"/>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1298448" y="457200"/>
            <a:ext cx="3932237" cy="16002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20"/>
          <p:cNvSpPr>
            <a:spLocks noGrp="1"/>
          </p:cNvSpPr>
          <p:nvPr>
            <p:ph type="pic" idx="2"/>
          </p:nvPr>
        </p:nvSpPr>
        <p:spPr>
          <a:xfrm>
            <a:off x="5230684" y="993775"/>
            <a:ext cx="6124703" cy="4873625"/>
          </a:xfrm>
          <a:prstGeom prst="rect">
            <a:avLst/>
          </a:prstGeom>
          <a:noFill/>
          <a:ln>
            <a:noFill/>
          </a:ln>
        </p:spPr>
      </p:sp>
      <p:sp>
        <p:nvSpPr>
          <p:cNvPr id="219" name="Google Shape;219;p20"/>
          <p:cNvSpPr txBox="1">
            <a:spLocks noGrp="1"/>
          </p:cNvSpPr>
          <p:nvPr>
            <p:ph type="body" idx="1"/>
          </p:nvPr>
        </p:nvSpPr>
        <p:spPr>
          <a:xfrm>
            <a:off x="1298448" y="2057400"/>
            <a:ext cx="3932237" cy="381158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0" name="Google Shape;220;p20"/>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21" name="Google Shape;221;p20"/>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accent4"/>
        </a:solidFill>
        <a:effectLst/>
      </p:bgPr>
    </p:bg>
    <p:spTree>
      <p:nvGrpSpPr>
        <p:cNvPr id="1" name="Shape 21"/>
        <p:cNvGrpSpPr/>
        <p:nvPr/>
      </p:nvGrpSpPr>
      <p:grpSpPr>
        <a:xfrm>
          <a:off x="0" y="0"/>
          <a:ext cx="0" cy="0"/>
          <a:chOff x="0" y="0"/>
          <a:chExt cx="0" cy="0"/>
        </a:xfrm>
      </p:grpSpPr>
      <p:sp>
        <p:nvSpPr>
          <p:cNvPr id="22" name="Google Shape;22;p3"/>
          <p:cNvSpPr/>
          <p:nvPr/>
        </p:nvSpPr>
        <p:spPr>
          <a:xfrm>
            <a:off x="3578352" y="0"/>
            <a:ext cx="8613648"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3"/>
          <p:cNvSpPr txBox="1">
            <a:spLocks noGrp="1"/>
          </p:cNvSpPr>
          <p:nvPr>
            <p:ph type="title"/>
          </p:nvPr>
        </p:nvSpPr>
        <p:spPr>
          <a:xfrm>
            <a:off x="5449824" y="1124712"/>
            <a:ext cx="5760720" cy="54864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5449824" y="2889504"/>
            <a:ext cx="5760720" cy="3319272"/>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2000"/>
              <a:buNone/>
              <a:defRPr sz="2000" cap="none"/>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30200" algn="l">
              <a:lnSpc>
                <a:spcPct val="90000"/>
              </a:lnSpc>
              <a:spcBef>
                <a:spcPts val="500"/>
              </a:spcBef>
              <a:spcAft>
                <a:spcPts val="0"/>
              </a:spcAft>
              <a:buClr>
                <a:schemeClr val="dk1"/>
              </a:buClr>
              <a:buSzPts val="1600"/>
              <a:buChar char="•"/>
              <a:defRPr/>
            </a:lvl4pPr>
            <a:lvl5pPr marL="2286000" lvl="4" indent="-317500" algn="l">
              <a:lnSpc>
                <a:spcPct val="90000"/>
              </a:lnSpc>
              <a:spcBef>
                <a:spcPts val="500"/>
              </a:spcBef>
              <a:spcAft>
                <a:spcPts val="0"/>
              </a:spcAft>
              <a:buClr>
                <a:schemeClr val="dk1"/>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p:nvPr/>
        </p:nvSpPr>
        <p:spPr>
          <a:xfrm>
            <a:off x="641838" y="5547946"/>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3"/>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sz="1200" b="0" i="0" u="none" strike="noStrike" cap="none">
                <a:solidFill>
                  <a:schemeClr val="lt1"/>
                </a:solidFill>
                <a:latin typeface="Arial"/>
                <a:ea typeface="Arial"/>
                <a:cs typeface="Arial"/>
                <a:sym typeface="Arial"/>
              </a:defRPr>
            </a:lvl1pPr>
            <a:lvl2pPr marL="0" lvl="1" indent="0" algn="ctr">
              <a:spcBef>
                <a:spcPts val="0"/>
              </a:spcBef>
              <a:buNone/>
              <a:defRPr sz="1200" b="0" i="0" u="none" strike="noStrike" cap="none">
                <a:solidFill>
                  <a:schemeClr val="lt1"/>
                </a:solidFill>
                <a:latin typeface="Arial"/>
                <a:ea typeface="Arial"/>
                <a:cs typeface="Arial"/>
                <a:sym typeface="Arial"/>
              </a:defRPr>
            </a:lvl2pPr>
            <a:lvl3pPr marL="0" lvl="2" indent="0" algn="ctr">
              <a:spcBef>
                <a:spcPts val="0"/>
              </a:spcBef>
              <a:buNone/>
              <a:defRPr sz="1200" b="0" i="0" u="none" strike="noStrike" cap="none">
                <a:solidFill>
                  <a:schemeClr val="lt1"/>
                </a:solidFill>
                <a:latin typeface="Arial"/>
                <a:ea typeface="Arial"/>
                <a:cs typeface="Arial"/>
                <a:sym typeface="Arial"/>
              </a:defRPr>
            </a:lvl3pPr>
            <a:lvl4pPr marL="0" lvl="3" indent="0" algn="ctr">
              <a:spcBef>
                <a:spcPts val="0"/>
              </a:spcBef>
              <a:buNone/>
              <a:defRPr sz="1200" b="0" i="0" u="none" strike="noStrike" cap="none">
                <a:solidFill>
                  <a:schemeClr val="lt1"/>
                </a:solidFill>
                <a:latin typeface="Arial"/>
                <a:ea typeface="Arial"/>
                <a:cs typeface="Arial"/>
                <a:sym typeface="Arial"/>
              </a:defRPr>
            </a:lvl4pPr>
            <a:lvl5pPr marL="0" lvl="4" indent="0" algn="ctr">
              <a:spcBef>
                <a:spcPts val="0"/>
              </a:spcBef>
              <a:buNone/>
              <a:defRPr sz="1200" b="0" i="0" u="none" strike="noStrike" cap="none">
                <a:solidFill>
                  <a:schemeClr val="lt1"/>
                </a:solidFill>
                <a:latin typeface="Arial"/>
                <a:ea typeface="Arial"/>
                <a:cs typeface="Arial"/>
                <a:sym typeface="Arial"/>
              </a:defRPr>
            </a:lvl5pPr>
            <a:lvl6pPr marL="0" lvl="5" indent="0" algn="ctr">
              <a:spcBef>
                <a:spcPts val="0"/>
              </a:spcBef>
              <a:buNone/>
              <a:defRPr sz="1200" b="0" i="0" u="none" strike="noStrike" cap="none">
                <a:solidFill>
                  <a:schemeClr val="lt1"/>
                </a:solidFill>
                <a:latin typeface="Arial"/>
                <a:ea typeface="Arial"/>
                <a:cs typeface="Arial"/>
                <a:sym typeface="Arial"/>
              </a:defRPr>
            </a:lvl6pPr>
            <a:lvl7pPr marL="0" lvl="6" indent="0" algn="ctr">
              <a:spcBef>
                <a:spcPts val="0"/>
              </a:spcBef>
              <a:buNone/>
              <a:defRPr sz="1200" b="0" i="0" u="none" strike="noStrike" cap="none">
                <a:solidFill>
                  <a:schemeClr val="lt1"/>
                </a:solidFill>
                <a:latin typeface="Arial"/>
                <a:ea typeface="Arial"/>
                <a:cs typeface="Arial"/>
                <a:sym typeface="Arial"/>
              </a:defRPr>
            </a:lvl7pPr>
            <a:lvl8pPr marL="0" lvl="7" indent="0" algn="ctr">
              <a:spcBef>
                <a:spcPts val="0"/>
              </a:spcBef>
              <a:buNone/>
              <a:defRPr sz="1200" b="0" i="0" u="none" strike="noStrike" cap="none">
                <a:solidFill>
                  <a:schemeClr val="lt1"/>
                </a:solidFill>
                <a:latin typeface="Arial"/>
                <a:ea typeface="Arial"/>
                <a:cs typeface="Arial"/>
                <a:sym typeface="Arial"/>
              </a:defRPr>
            </a:lvl8pPr>
            <a:lvl9pPr marL="0" lvl="8" indent="0" algn="ctr">
              <a:spcBef>
                <a:spcPts val="0"/>
              </a:spcBef>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7" name="Google Shape;27;p3"/>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a:spLocks noGrp="1"/>
          </p:cNvSpPr>
          <p:nvPr>
            <p:ph type="pic" idx="2"/>
          </p:nvPr>
        </p:nvSpPr>
        <p:spPr>
          <a:xfrm>
            <a:off x="1298448" y="1828800"/>
            <a:ext cx="3200400" cy="3200400"/>
          </a:xfrm>
          <a:prstGeom prst="ellipse">
            <a:avLst/>
          </a:prstGeom>
          <a:noFill/>
          <a:ln>
            <a:noFill/>
          </a:ln>
        </p:spPr>
      </p:sp>
      <p:cxnSp>
        <p:nvCxnSpPr>
          <p:cNvPr id="29" name="Google Shape;29;p3"/>
          <p:cNvCxnSpPr/>
          <p:nvPr/>
        </p:nvCxnSpPr>
        <p:spPr>
          <a:xfrm>
            <a:off x="649224" y="2667000"/>
            <a:ext cx="0" cy="3124200"/>
          </a:xfrm>
          <a:prstGeom prst="straightConnector1">
            <a:avLst/>
          </a:prstGeom>
          <a:noFill/>
          <a:ln w="12700" cap="flat" cmpd="sng">
            <a:solidFill>
              <a:schemeClr val="lt1"/>
            </a:solidFill>
            <a:prstDash val="solid"/>
            <a:miter lim="800000"/>
            <a:headEnd type="none" w="sm" len="sm"/>
            <a:tailEnd type="none" w="sm" len="sm"/>
          </a:ln>
        </p:spPr>
      </p:cxnSp>
      <p:cxnSp>
        <p:nvCxnSpPr>
          <p:cNvPr id="30" name="Google Shape;30;p3"/>
          <p:cNvCxnSpPr/>
          <p:nvPr/>
        </p:nvCxnSpPr>
        <p:spPr>
          <a:xfrm>
            <a:off x="5447344" y="2057400"/>
            <a:ext cx="411480" cy="0"/>
          </a:xfrm>
          <a:prstGeom prst="straightConnector1">
            <a:avLst/>
          </a:prstGeom>
          <a:noFill/>
          <a:ln w="88900"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with image right">
  <p:cSld name="Title and content with image right">
    <p:spTree>
      <p:nvGrpSpPr>
        <p:cNvPr id="1" name="Shape 31"/>
        <p:cNvGrpSpPr/>
        <p:nvPr/>
      </p:nvGrpSpPr>
      <p:grpSpPr>
        <a:xfrm>
          <a:off x="0" y="0"/>
          <a:ext cx="0" cy="0"/>
          <a:chOff x="0" y="0"/>
          <a:chExt cx="0" cy="0"/>
        </a:xfrm>
      </p:grpSpPr>
      <p:sp>
        <p:nvSpPr>
          <p:cNvPr id="32" name="Google Shape;32;p4"/>
          <p:cNvSpPr/>
          <p:nvPr/>
        </p:nvSpPr>
        <p:spPr>
          <a:xfrm>
            <a:off x="8610600" y="0"/>
            <a:ext cx="35814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33;p4"/>
          <p:cNvSpPr/>
          <p:nvPr/>
        </p:nvSpPr>
        <p:spPr>
          <a:xfrm>
            <a:off x="4462849" y="685800"/>
            <a:ext cx="7119551" cy="54864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 name="Google Shape;34;p4"/>
          <p:cNvSpPr txBox="1">
            <a:spLocks noGrp="1"/>
          </p:cNvSpPr>
          <p:nvPr>
            <p:ph type="title"/>
          </p:nvPr>
        </p:nvSpPr>
        <p:spPr>
          <a:xfrm>
            <a:off x="1295400" y="1124712"/>
            <a:ext cx="3886200" cy="54864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1295400" y="2816352"/>
            <a:ext cx="3602736" cy="3364992"/>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2000"/>
              <a:buNone/>
              <a:defRPr sz="2000" cap="none"/>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30200" algn="l">
              <a:lnSpc>
                <a:spcPct val="90000"/>
              </a:lnSpc>
              <a:spcBef>
                <a:spcPts val="500"/>
              </a:spcBef>
              <a:spcAft>
                <a:spcPts val="0"/>
              </a:spcAft>
              <a:buClr>
                <a:schemeClr val="dk1"/>
              </a:buClr>
              <a:buSzPts val="1600"/>
              <a:buChar char="•"/>
              <a:defRPr/>
            </a:lvl4pPr>
            <a:lvl5pPr marL="2286000" lvl="4" indent="-317500" algn="l">
              <a:lnSpc>
                <a:spcPct val="90000"/>
              </a:lnSpc>
              <a:spcBef>
                <a:spcPts val="500"/>
              </a:spcBef>
              <a:spcAft>
                <a:spcPts val="0"/>
              </a:spcAft>
              <a:buClr>
                <a:schemeClr val="dk1"/>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txBox="1"/>
          <p:nvPr/>
        </p:nvSpPr>
        <p:spPr>
          <a:xfrm>
            <a:off x="641838" y="5547946"/>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4"/>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8" name="Google Shape;38;p4"/>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a:spLocks noGrp="1"/>
          </p:cNvSpPr>
          <p:nvPr>
            <p:ph type="pic" idx="2"/>
          </p:nvPr>
        </p:nvSpPr>
        <p:spPr>
          <a:xfrm>
            <a:off x="4946904" y="1188720"/>
            <a:ext cx="6638544" cy="4480560"/>
          </a:xfrm>
          <a:prstGeom prst="rect">
            <a:avLst/>
          </a:prstGeom>
          <a:noFill/>
          <a:ln>
            <a:noFill/>
          </a:ln>
        </p:spPr>
      </p:sp>
      <p:cxnSp>
        <p:nvCxnSpPr>
          <p:cNvPr id="40" name="Google Shape;40;p4"/>
          <p:cNvCxnSpPr/>
          <p:nvPr/>
        </p:nvCxnSpPr>
        <p:spPr>
          <a:xfrm>
            <a:off x="1295400" y="2057400"/>
            <a:ext cx="411480" cy="0"/>
          </a:xfrm>
          <a:prstGeom prst="straightConnector1">
            <a:avLst/>
          </a:prstGeom>
          <a:noFill/>
          <a:ln w="88900"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2" type="obj">
  <p:cSld name="OBJECT">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1295399" y="609600"/>
            <a:ext cx="10058400"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1295400" y="1855945"/>
            <a:ext cx="9820656" cy="4352544"/>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30200" algn="l">
              <a:lnSpc>
                <a:spcPct val="90000"/>
              </a:lnSpc>
              <a:spcBef>
                <a:spcPts val="500"/>
              </a:spcBef>
              <a:spcAft>
                <a:spcPts val="0"/>
              </a:spcAft>
              <a:buClr>
                <a:schemeClr val="dk1"/>
              </a:buClr>
              <a:buSzPts val="1600"/>
              <a:buChar char="•"/>
              <a:defRPr/>
            </a:lvl4pPr>
            <a:lvl5pPr marL="2286000" lvl="4" indent="-317500" algn="l">
              <a:lnSpc>
                <a:spcPct val="90000"/>
              </a:lnSpc>
              <a:spcBef>
                <a:spcPts val="500"/>
              </a:spcBef>
              <a:spcAft>
                <a:spcPts val="0"/>
              </a:spcAft>
              <a:buClr>
                <a:schemeClr val="dk1"/>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
          <p:cNvSpPr txBox="1"/>
          <p:nvPr/>
        </p:nvSpPr>
        <p:spPr>
          <a:xfrm>
            <a:off x="641838" y="5547946"/>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5"/>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6" name="Google Shape;46;p5"/>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6"/>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9" name="Google Shape;49;p6"/>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3">
  <p:cSld name="Title and content 3">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188720" y="609600"/>
            <a:ext cx="9829800" cy="914400"/>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1188720" y="1746504"/>
            <a:ext cx="9829800" cy="4352544"/>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30200" algn="l">
              <a:lnSpc>
                <a:spcPct val="90000"/>
              </a:lnSpc>
              <a:spcBef>
                <a:spcPts val="500"/>
              </a:spcBef>
              <a:spcAft>
                <a:spcPts val="0"/>
              </a:spcAft>
              <a:buClr>
                <a:schemeClr val="dk1"/>
              </a:buClr>
              <a:buSzPts val="1600"/>
              <a:buChar char="•"/>
              <a:defRPr/>
            </a:lvl4pPr>
            <a:lvl5pPr marL="2286000" lvl="4" indent="-317500" algn="l">
              <a:lnSpc>
                <a:spcPct val="90000"/>
              </a:lnSpc>
              <a:spcBef>
                <a:spcPts val="500"/>
              </a:spcBef>
              <a:spcAft>
                <a:spcPts val="0"/>
              </a:spcAft>
              <a:buClr>
                <a:schemeClr val="dk1"/>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p:nvPr/>
        </p:nvSpPr>
        <p:spPr>
          <a:xfrm>
            <a:off x="641838" y="5547946"/>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 name="Google Shape;54;p7"/>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5" name="Google Shape;55;p7"/>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zon x3">
  <p:cSld name="Comparizon x3">
    <p:spTree>
      <p:nvGrpSpPr>
        <p:cNvPr id="1" name="Shape 56"/>
        <p:cNvGrpSpPr/>
        <p:nvPr/>
      </p:nvGrpSpPr>
      <p:grpSpPr>
        <a:xfrm>
          <a:off x="0" y="0"/>
          <a:ext cx="0" cy="0"/>
          <a:chOff x="0" y="0"/>
          <a:chExt cx="0" cy="0"/>
        </a:xfrm>
      </p:grpSpPr>
      <p:sp>
        <p:nvSpPr>
          <p:cNvPr id="57" name="Google Shape;57;p8"/>
          <p:cNvSpPr/>
          <p:nvPr/>
        </p:nvSpPr>
        <p:spPr>
          <a:xfrm>
            <a:off x="5791200" y="0"/>
            <a:ext cx="6400800" cy="6858000"/>
          </a:xfrm>
          <a:prstGeom prst="rect">
            <a:avLst/>
          </a:prstGeom>
          <a:solidFill>
            <a:srgbClr val="E9F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8"/>
          <p:cNvSpPr txBox="1">
            <a:spLocks noGrp="1"/>
          </p:cNvSpPr>
          <p:nvPr>
            <p:ph type="title"/>
          </p:nvPr>
        </p:nvSpPr>
        <p:spPr>
          <a:xfrm>
            <a:off x="1298448" y="4014216"/>
            <a:ext cx="4160520" cy="18288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7498080" y="621792"/>
            <a:ext cx="4114800" cy="347472"/>
          </a:xfrm>
          <a:prstGeom prst="rect">
            <a:avLst/>
          </a:prstGeom>
          <a:noFill/>
          <a:ln>
            <a:noFill/>
          </a:ln>
        </p:spPr>
        <p:txBody>
          <a:bodyPr spcFirstLastPara="1" wrap="square" lIns="0" tIns="0" rIns="0" bIns="0" anchor="b" anchorCtr="0">
            <a:noAutofit/>
          </a:bodyPr>
          <a:lstStyle>
            <a:lvl1pPr marL="457200" lvl="0" indent="-228600" algn="l">
              <a:lnSpc>
                <a:spcPct val="86000"/>
              </a:lnSpc>
              <a:spcBef>
                <a:spcPts val="1000"/>
              </a:spcBef>
              <a:spcAft>
                <a:spcPts val="0"/>
              </a:spcAft>
              <a:buClr>
                <a:schemeClr val="dk1"/>
              </a:buClr>
              <a:buSzPts val="2000"/>
              <a:buNone/>
              <a:defRPr sz="2000" b="0" i="0" cap="none">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8"/>
          <p:cNvSpPr txBox="1">
            <a:spLocks noGrp="1"/>
          </p:cNvSpPr>
          <p:nvPr>
            <p:ph type="body" idx="2"/>
          </p:nvPr>
        </p:nvSpPr>
        <p:spPr>
          <a:xfrm>
            <a:off x="7498080" y="1069848"/>
            <a:ext cx="3886200" cy="152704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lvl1pPr>
            <a:lvl2pPr marL="914400" lvl="1" indent="-317500" algn="l">
              <a:lnSpc>
                <a:spcPct val="100000"/>
              </a:lnSpc>
              <a:spcBef>
                <a:spcPts val="500"/>
              </a:spcBef>
              <a:spcAft>
                <a:spcPts val="0"/>
              </a:spcAft>
              <a:buClr>
                <a:schemeClr val="dk1"/>
              </a:buClr>
              <a:buSzPts val="1400"/>
              <a:buChar char="•"/>
              <a:defRPr sz="1400"/>
            </a:lvl2pPr>
            <a:lvl3pPr marL="1371600" lvl="2" indent="-317500" algn="l">
              <a:lnSpc>
                <a:spcPct val="100000"/>
              </a:lnSpc>
              <a:spcBef>
                <a:spcPts val="500"/>
              </a:spcBef>
              <a:spcAft>
                <a:spcPts val="0"/>
              </a:spcAft>
              <a:buClr>
                <a:schemeClr val="dk1"/>
              </a:buClr>
              <a:buSzPts val="1400"/>
              <a:buChar char="•"/>
              <a:defRPr sz="1400"/>
            </a:lvl3pPr>
            <a:lvl4pPr marL="1828800" lvl="3" indent="-317500" algn="l">
              <a:lnSpc>
                <a:spcPct val="100000"/>
              </a:lnSpc>
              <a:spcBef>
                <a:spcPts val="500"/>
              </a:spcBef>
              <a:spcAft>
                <a:spcPts val="0"/>
              </a:spcAft>
              <a:buClr>
                <a:schemeClr val="dk1"/>
              </a:buClr>
              <a:buSzPts val="1400"/>
              <a:buChar char="•"/>
              <a:defRPr sz="1400"/>
            </a:lvl4pPr>
            <a:lvl5pPr marL="2286000" lvl="4" indent="-317500" algn="l">
              <a:lnSpc>
                <a:spcPct val="10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8"/>
          <p:cNvSpPr txBox="1">
            <a:spLocks noGrp="1"/>
          </p:cNvSpPr>
          <p:nvPr>
            <p:ph type="body" idx="3"/>
          </p:nvPr>
        </p:nvSpPr>
        <p:spPr>
          <a:xfrm>
            <a:off x="7498080" y="3172968"/>
            <a:ext cx="4114800" cy="347472"/>
          </a:xfrm>
          <a:prstGeom prst="rect">
            <a:avLst/>
          </a:prstGeom>
          <a:noFill/>
          <a:ln>
            <a:noFill/>
          </a:ln>
        </p:spPr>
        <p:txBody>
          <a:bodyPr spcFirstLastPara="1" wrap="square" lIns="0" tIns="0" rIns="0" bIns="0" anchor="b" anchorCtr="0">
            <a:noAutofit/>
          </a:bodyPr>
          <a:lstStyle>
            <a:lvl1pPr marL="457200" lvl="0" indent="-228600" algn="l">
              <a:lnSpc>
                <a:spcPct val="86000"/>
              </a:lnSpc>
              <a:spcBef>
                <a:spcPts val="1000"/>
              </a:spcBef>
              <a:spcAft>
                <a:spcPts val="0"/>
              </a:spcAft>
              <a:buClr>
                <a:schemeClr val="dk1"/>
              </a:buClr>
              <a:buSzPts val="2000"/>
              <a:buNone/>
              <a:defRPr sz="2000" b="0" i="0" cap="none">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8"/>
          <p:cNvSpPr txBox="1">
            <a:spLocks noGrp="1"/>
          </p:cNvSpPr>
          <p:nvPr>
            <p:ph type="body" idx="4"/>
          </p:nvPr>
        </p:nvSpPr>
        <p:spPr>
          <a:xfrm>
            <a:off x="7498080" y="3621024"/>
            <a:ext cx="3886200" cy="11795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lvl1pPr>
            <a:lvl2pPr marL="914400" lvl="1" indent="-317500" algn="l">
              <a:lnSpc>
                <a:spcPct val="100000"/>
              </a:lnSpc>
              <a:spcBef>
                <a:spcPts val="500"/>
              </a:spcBef>
              <a:spcAft>
                <a:spcPts val="0"/>
              </a:spcAft>
              <a:buClr>
                <a:schemeClr val="dk1"/>
              </a:buClr>
              <a:buSzPts val="1400"/>
              <a:buChar char="•"/>
              <a:defRPr sz="1400"/>
            </a:lvl2pPr>
            <a:lvl3pPr marL="1371600" lvl="2" indent="-317500" algn="l">
              <a:lnSpc>
                <a:spcPct val="100000"/>
              </a:lnSpc>
              <a:spcBef>
                <a:spcPts val="500"/>
              </a:spcBef>
              <a:spcAft>
                <a:spcPts val="0"/>
              </a:spcAft>
              <a:buClr>
                <a:schemeClr val="dk1"/>
              </a:buClr>
              <a:buSzPts val="1400"/>
              <a:buChar char="•"/>
              <a:defRPr sz="1400"/>
            </a:lvl3pPr>
            <a:lvl4pPr marL="1828800" lvl="3" indent="-317500" algn="l">
              <a:lnSpc>
                <a:spcPct val="100000"/>
              </a:lnSpc>
              <a:spcBef>
                <a:spcPts val="500"/>
              </a:spcBef>
              <a:spcAft>
                <a:spcPts val="0"/>
              </a:spcAft>
              <a:buClr>
                <a:schemeClr val="dk1"/>
              </a:buClr>
              <a:buSzPts val="1400"/>
              <a:buChar char="•"/>
              <a:defRPr sz="1400"/>
            </a:lvl4pPr>
            <a:lvl5pPr marL="2286000" lvl="4" indent="-317500" algn="l">
              <a:lnSpc>
                <a:spcPct val="10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8"/>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4" name="Google Shape;64;p8"/>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a:spLocks noGrp="1"/>
          </p:cNvSpPr>
          <p:nvPr>
            <p:ph type="pic" idx="5"/>
          </p:nvPr>
        </p:nvSpPr>
        <p:spPr>
          <a:xfrm>
            <a:off x="1298448" y="612648"/>
            <a:ext cx="3200400" cy="3200400"/>
          </a:xfrm>
          <a:prstGeom prst="ellipse">
            <a:avLst/>
          </a:prstGeom>
          <a:noFill/>
          <a:ln>
            <a:noFill/>
          </a:ln>
        </p:spPr>
      </p:sp>
      <p:sp>
        <p:nvSpPr>
          <p:cNvPr id="66" name="Google Shape;66;p8"/>
          <p:cNvSpPr txBox="1">
            <a:spLocks noGrp="1"/>
          </p:cNvSpPr>
          <p:nvPr>
            <p:ph type="body" idx="6"/>
          </p:nvPr>
        </p:nvSpPr>
        <p:spPr>
          <a:xfrm>
            <a:off x="7498080" y="5129784"/>
            <a:ext cx="4114800" cy="347472"/>
          </a:xfrm>
          <a:prstGeom prst="rect">
            <a:avLst/>
          </a:prstGeom>
          <a:noFill/>
          <a:ln>
            <a:noFill/>
          </a:ln>
        </p:spPr>
        <p:txBody>
          <a:bodyPr spcFirstLastPara="1" wrap="square" lIns="0" tIns="0" rIns="0" bIns="0" anchor="b" anchorCtr="0">
            <a:noAutofit/>
          </a:bodyPr>
          <a:lstStyle>
            <a:lvl1pPr marL="457200" lvl="0" indent="-228600" algn="l">
              <a:lnSpc>
                <a:spcPct val="86000"/>
              </a:lnSpc>
              <a:spcBef>
                <a:spcPts val="1000"/>
              </a:spcBef>
              <a:spcAft>
                <a:spcPts val="0"/>
              </a:spcAft>
              <a:buClr>
                <a:schemeClr val="dk1"/>
              </a:buClr>
              <a:buSzPts val="2000"/>
              <a:buNone/>
              <a:defRPr sz="2000" b="0" i="0" cap="none">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8"/>
          <p:cNvSpPr txBox="1">
            <a:spLocks noGrp="1"/>
          </p:cNvSpPr>
          <p:nvPr>
            <p:ph type="body" idx="7"/>
          </p:nvPr>
        </p:nvSpPr>
        <p:spPr>
          <a:xfrm>
            <a:off x="7498080" y="5568696"/>
            <a:ext cx="3886200" cy="90525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lvl1pPr>
            <a:lvl2pPr marL="914400" lvl="1" indent="-317500" algn="l">
              <a:lnSpc>
                <a:spcPct val="100000"/>
              </a:lnSpc>
              <a:spcBef>
                <a:spcPts val="500"/>
              </a:spcBef>
              <a:spcAft>
                <a:spcPts val="0"/>
              </a:spcAft>
              <a:buClr>
                <a:schemeClr val="dk1"/>
              </a:buClr>
              <a:buSzPts val="1400"/>
              <a:buChar char="•"/>
              <a:defRPr sz="1400"/>
            </a:lvl2pPr>
            <a:lvl3pPr marL="1371600" lvl="2" indent="-317500" algn="l">
              <a:lnSpc>
                <a:spcPct val="100000"/>
              </a:lnSpc>
              <a:spcBef>
                <a:spcPts val="500"/>
              </a:spcBef>
              <a:spcAft>
                <a:spcPts val="0"/>
              </a:spcAft>
              <a:buClr>
                <a:schemeClr val="dk1"/>
              </a:buClr>
              <a:buSzPts val="1400"/>
              <a:buChar char="•"/>
              <a:defRPr sz="1400"/>
            </a:lvl3pPr>
            <a:lvl4pPr marL="1828800" lvl="3" indent="-317500" algn="l">
              <a:lnSpc>
                <a:spcPct val="100000"/>
              </a:lnSpc>
              <a:spcBef>
                <a:spcPts val="500"/>
              </a:spcBef>
              <a:spcAft>
                <a:spcPts val="0"/>
              </a:spcAft>
              <a:buClr>
                <a:schemeClr val="dk1"/>
              </a:buClr>
              <a:buSzPts val="1400"/>
              <a:buChar char="•"/>
              <a:defRPr sz="1400"/>
            </a:lvl4pPr>
            <a:lvl5pPr marL="2286000" lvl="4" indent="-317500" algn="l">
              <a:lnSpc>
                <a:spcPct val="10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a:spLocks noGrp="1"/>
          </p:cNvSpPr>
          <p:nvPr>
            <p:ph type="pic" idx="8"/>
          </p:nvPr>
        </p:nvSpPr>
        <p:spPr>
          <a:xfrm>
            <a:off x="6245352" y="704088"/>
            <a:ext cx="914400" cy="914400"/>
          </a:xfrm>
          <a:prstGeom prst="rect">
            <a:avLst/>
          </a:prstGeom>
          <a:noFill/>
          <a:ln>
            <a:noFill/>
          </a:ln>
        </p:spPr>
      </p:sp>
      <p:sp>
        <p:nvSpPr>
          <p:cNvPr id="69" name="Google Shape;69;p8"/>
          <p:cNvSpPr>
            <a:spLocks noGrp="1"/>
          </p:cNvSpPr>
          <p:nvPr>
            <p:ph type="pic" idx="9"/>
          </p:nvPr>
        </p:nvSpPr>
        <p:spPr>
          <a:xfrm>
            <a:off x="6245352" y="3273552"/>
            <a:ext cx="914400" cy="914400"/>
          </a:xfrm>
          <a:prstGeom prst="rect">
            <a:avLst/>
          </a:prstGeom>
          <a:noFill/>
          <a:ln>
            <a:noFill/>
          </a:ln>
        </p:spPr>
      </p:sp>
      <p:sp>
        <p:nvSpPr>
          <p:cNvPr id="70" name="Google Shape;70;p8"/>
          <p:cNvSpPr>
            <a:spLocks noGrp="1"/>
          </p:cNvSpPr>
          <p:nvPr>
            <p:ph type="pic" idx="13"/>
          </p:nvPr>
        </p:nvSpPr>
        <p:spPr>
          <a:xfrm>
            <a:off x="6245352" y="5166360"/>
            <a:ext cx="914400" cy="914400"/>
          </a:xfrm>
          <a:prstGeom prst="rect">
            <a:avLst/>
          </a:prstGeom>
          <a:noFill/>
          <a:ln>
            <a:noFill/>
          </a:ln>
        </p:spPr>
      </p:sp>
      <p:cxnSp>
        <p:nvCxnSpPr>
          <p:cNvPr id="71" name="Google Shape;71;p8"/>
          <p:cNvCxnSpPr/>
          <p:nvPr/>
        </p:nvCxnSpPr>
        <p:spPr>
          <a:xfrm>
            <a:off x="1298448" y="6111876"/>
            <a:ext cx="411480" cy="0"/>
          </a:xfrm>
          <a:prstGeom prst="straightConnector1">
            <a:avLst/>
          </a:prstGeom>
          <a:noFill/>
          <a:ln w="88900" cap="flat" cmpd="sng">
            <a:solidFill>
              <a:schemeClr val="accent1"/>
            </a:solidFill>
            <a:prstDash val="solid"/>
            <a:miter lim="800000"/>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72"/>
        <p:cNvGrpSpPr/>
        <p:nvPr/>
      </p:nvGrpSpPr>
      <p:grpSpPr>
        <a:xfrm>
          <a:off x="0" y="0"/>
          <a:ext cx="0" cy="0"/>
          <a:chOff x="0" y="0"/>
          <a:chExt cx="0" cy="0"/>
        </a:xfrm>
      </p:grpSpPr>
      <p:sp>
        <p:nvSpPr>
          <p:cNvPr id="73" name="Google Shape;73;p9"/>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4" name="Google Shape;74;p9"/>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75" name="Google Shape;75;p9"/>
          <p:cNvCxnSpPr/>
          <p:nvPr/>
        </p:nvCxnSpPr>
        <p:spPr>
          <a:xfrm>
            <a:off x="5890260" y="1536192"/>
            <a:ext cx="411480" cy="0"/>
          </a:xfrm>
          <a:prstGeom prst="straightConnector1">
            <a:avLst/>
          </a:prstGeom>
          <a:noFill/>
          <a:ln w="88900" cap="flat" cmpd="sng">
            <a:solidFill>
              <a:schemeClr val="accent1"/>
            </a:solidFill>
            <a:prstDash val="solid"/>
            <a:miter lim="800000"/>
            <a:headEnd type="none" w="sm" len="sm"/>
            <a:tailEnd type="none" w="sm" len="sm"/>
          </a:ln>
        </p:spPr>
      </p:cxnSp>
      <p:sp>
        <p:nvSpPr>
          <p:cNvPr id="76" name="Google Shape;76;p9"/>
          <p:cNvSpPr txBox="1">
            <a:spLocks noGrp="1"/>
          </p:cNvSpPr>
          <p:nvPr>
            <p:ph type="body" idx="1"/>
          </p:nvPr>
        </p:nvSpPr>
        <p:spPr>
          <a:xfrm>
            <a:off x="2834640" y="2057400"/>
            <a:ext cx="6519672" cy="2971800"/>
          </a:xfrm>
          <a:prstGeom prst="rect">
            <a:avLst/>
          </a:prstGeom>
          <a:solidFill>
            <a:schemeClr val="accent4"/>
          </a:solidFill>
          <a:ln>
            <a:noFill/>
          </a:ln>
        </p:spPr>
        <p:txBody>
          <a:bodyPr spcFirstLastPara="1" wrap="square" lIns="576050" tIns="228600" rIns="576050" bIns="228600" anchor="ctr" anchorCtr="0">
            <a:noAutofit/>
          </a:bodyPr>
          <a:lstStyle>
            <a:lvl1pPr marL="457200" lvl="0" indent="-228600" algn="ctr">
              <a:lnSpc>
                <a:spcPct val="123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a:spLocks noGrp="1"/>
          </p:cNvSpPr>
          <p:nvPr>
            <p:ph type="pic" idx="2"/>
          </p:nvPr>
        </p:nvSpPr>
        <p:spPr>
          <a:xfrm>
            <a:off x="2871216" y="5330952"/>
            <a:ext cx="6519672" cy="1527048"/>
          </a:xfrm>
          <a:prstGeom prst="rect">
            <a:avLst/>
          </a:prstGeom>
          <a:noFill/>
          <a:ln>
            <a:noFill/>
          </a:ln>
        </p:spPr>
      </p:sp>
      <p:sp>
        <p:nvSpPr>
          <p:cNvPr id="78" name="Google Shape;78;p9"/>
          <p:cNvSpPr txBox="1">
            <a:spLocks noGrp="1"/>
          </p:cNvSpPr>
          <p:nvPr>
            <p:ph type="title"/>
          </p:nvPr>
        </p:nvSpPr>
        <p:spPr>
          <a:xfrm>
            <a:off x="4116324" y="609600"/>
            <a:ext cx="3959352" cy="530352"/>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losing">
  <p:cSld name="Closing">
    <p:spTree>
      <p:nvGrpSpPr>
        <p:cNvPr id="1" name="Shape 79"/>
        <p:cNvGrpSpPr/>
        <p:nvPr/>
      </p:nvGrpSpPr>
      <p:grpSpPr>
        <a:xfrm>
          <a:off x="0" y="0"/>
          <a:ext cx="0" cy="0"/>
          <a:chOff x="0" y="0"/>
          <a:chExt cx="0" cy="0"/>
        </a:xfrm>
      </p:grpSpPr>
      <p:sp>
        <p:nvSpPr>
          <p:cNvPr id="80" name="Google Shape;80;p10"/>
          <p:cNvSpPr>
            <a:spLocks noGrp="1"/>
          </p:cNvSpPr>
          <p:nvPr>
            <p:ph type="pic" idx="2"/>
          </p:nvPr>
        </p:nvSpPr>
        <p:spPr>
          <a:xfrm>
            <a:off x="0" y="1"/>
            <a:ext cx="12191999" cy="6858000"/>
          </a:xfrm>
          <a:prstGeom prst="rect">
            <a:avLst/>
          </a:prstGeom>
          <a:noFill/>
          <a:ln>
            <a:noFill/>
          </a:ln>
        </p:spPr>
      </p:sp>
      <p:sp>
        <p:nvSpPr>
          <p:cNvPr id="81" name="Google Shape;81;p10"/>
          <p:cNvSpPr txBox="1">
            <a:spLocks noGrp="1"/>
          </p:cNvSpPr>
          <p:nvPr>
            <p:ph type="title"/>
          </p:nvPr>
        </p:nvSpPr>
        <p:spPr>
          <a:xfrm>
            <a:off x="1535715" y="1485302"/>
            <a:ext cx="9120570" cy="3887396"/>
          </a:xfrm>
          <a:prstGeom prst="rect">
            <a:avLst/>
          </a:prstGeom>
          <a:solidFill>
            <a:srgbClr val="E9F5FB"/>
          </a:solidFill>
          <a:ln>
            <a:noFill/>
          </a:ln>
        </p:spPr>
        <p:txBody>
          <a:bodyPr spcFirstLastPara="1" wrap="square" lIns="0" tIns="0" rIns="0" bIns="1097275" anchor="b" anchorCtr="0">
            <a:no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3"/>
          </p:nvPr>
        </p:nvSpPr>
        <p:spPr>
          <a:xfrm>
            <a:off x="4953000" y="612648"/>
            <a:ext cx="2286000" cy="2286000"/>
          </a:xfrm>
          <a:prstGeom prst="ellipse">
            <a:avLst/>
          </a:prstGeom>
          <a:noFill/>
          <a:ln>
            <a:noFill/>
          </a:ln>
        </p:spPr>
      </p:sp>
      <p:sp>
        <p:nvSpPr>
          <p:cNvPr id="83" name="Google Shape;83;p10"/>
          <p:cNvSpPr txBox="1">
            <a:spLocks noGrp="1"/>
          </p:cNvSpPr>
          <p:nvPr>
            <p:ph type="body" idx="1"/>
          </p:nvPr>
        </p:nvSpPr>
        <p:spPr>
          <a:xfrm>
            <a:off x="1572768" y="5751576"/>
            <a:ext cx="9116568" cy="7223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2000"/>
              <a:buNone/>
              <a:defRPr sz="20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0"/>
          <p:cNvSpPr/>
          <p:nvPr/>
        </p:nvSpPr>
        <p:spPr>
          <a:xfrm>
            <a:off x="5890260" y="4496652"/>
            <a:ext cx="409575" cy="883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95400" y="609600"/>
            <a:ext cx="9821955" cy="125611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295400" y="1855945"/>
            <a:ext cx="9821955" cy="4351338"/>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lvl1pPr marL="0" marR="0" lvl="0" indent="0" algn="ctr" rtl="0">
              <a:spcBef>
                <a:spcPts val="0"/>
              </a:spcBef>
              <a:buNone/>
              <a:defRPr sz="1200" b="0" i="0" u="none" strike="noStrike" cap="none">
                <a:solidFill>
                  <a:schemeClr val="accent1"/>
                </a:solidFill>
                <a:latin typeface="Arial"/>
                <a:ea typeface="Arial"/>
                <a:cs typeface="Arial"/>
                <a:sym typeface="Arial"/>
              </a:defRPr>
            </a:lvl1pPr>
            <a:lvl2pPr marL="0" marR="0" lvl="1" indent="0" algn="ctr" rtl="0">
              <a:spcBef>
                <a:spcPts val="0"/>
              </a:spcBef>
              <a:buNone/>
              <a:defRPr sz="1200" b="0" i="0" u="none" strike="noStrike" cap="none">
                <a:solidFill>
                  <a:schemeClr val="accent1"/>
                </a:solidFill>
                <a:latin typeface="Arial"/>
                <a:ea typeface="Arial"/>
                <a:cs typeface="Arial"/>
                <a:sym typeface="Arial"/>
              </a:defRPr>
            </a:lvl2pPr>
            <a:lvl3pPr marL="0" marR="0" lvl="2" indent="0" algn="ctr" rtl="0">
              <a:spcBef>
                <a:spcPts val="0"/>
              </a:spcBef>
              <a:buNone/>
              <a:defRPr sz="1200" b="0" i="0" u="none" strike="noStrike" cap="none">
                <a:solidFill>
                  <a:schemeClr val="accent1"/>
                </a:solidFill>
                <a:latin typeface="Arial"/>
                <a:ea typeface="Arial"/>
                <a:cs typeface="Arial"/>
                <a:sym typeface="Arial"/>
              </a:defRPr>
            </a:lvl3pPr>
            <a:lvl4pPr marL="0" marR="0" lvl="3" indent="0" algn="ctr" rtl="0">
              <a:spcBef>
                <a:spcPts val="0"/>
              </a:spcBef>
              <a:buNone/>
              <a:defRPr sz="1200" b="0" i="0" u="none" strike="noStrike" cap="none">
                <a:solidFill>
                  <a:schemeClr val="accent1"/>
                </a:solidFill>
                <a:latin typeface="Arial"/>
                <a:ea typeface="Arial"/>
                <a:cs typeface="Arial"/>
                <a:sym typeface="Arial"/>
              </a:defRPr>
            </a:lvl4pPr>
            <a:lvl5pPr marL="0" marR="0" lvl="4" indent="0" algn="ctr" rtl="0">
              <a:spcBef>
                <a:spcPts val="0"/>
              </a:spcBef>
              <a:buNone/>
              <a:defRPr sz="1200" b="0" i="0" u="none" strike="noStrike" cap="none">
                <a:solidFill>
                  <a:schemeClr val="accent1"/>
                </a:solidFill>
                <a:latin typeface="Arial"/>
                <a:ea typeface="Arial"/>
                <a:cs typeface="Arial"/>
                <a:sym typeface="Arial"/>
              </a:defRPr>
            </a:lvl5pPr>
            <a:lvl6pPr marL="0" marR="0" lvl="5" indent="0" algn="ctr" rtl="0">
              <a:spcBef>
                <a:spcPts val="0"/>
              </a:spcBef>
              <a:buNone/>
              <a:defRPr sz="1200" b="0" i="0" u="none" strike="noStrike" cap="none">
                <a:solidFill>
                  <a:schemeClr val="accent1"/>
                </a:solidFill>
                <a:latin typeface="Arial"/>
                <a:ea typeface="Arial"/>
                <a:cs typeface="Arial"/>
                <a:sym typeface="Arial"/>
              </a:defRPr>
            </a:lvl6pPr>
            <a:lvl7pPr marL="0" marR="0" lvl="6" indent="0" algn="ctr" rtl="0">
              <a:spcBef>
                <a:spcPts val="0"/>
              </a:spcBef>
              <a:buNone/>
              <a:defRPr sz="1200" b="0" i="0" u="none" strike="noStrike" cap="none">
                <a:solidFill>
                  <a:schemeClr val="accent1"/>
                </a:solidFill>
                <a:latin typeface="Arial"/>
                <a:ea typeface="Arial"/>
                <a:cs typeface="Arial"/>
                <a:sym typeface="Arial"/>
              </a:defRPr>
            </a:lvl7pPr>
            <a:lvl8pPr marL="0" marR="0" lvl="7" indent="0" algn="ctr" rtl="0">
              <a:spcBef>
                <a:spcPts val="0"/>
              </a:spcBef>
              <a:buNone/>
              <a:defRPr sz="1200" b="0" i="0" u="none" strike="noStrike" cap="none">
                <a:solidFill>
                  <a:schemeClr val="accent1"/>
                </a:solidFill>
                <a:latin typeface="Arial"/>
                <a:ea typeface="Arial"/>
                <a:cs typeface="Arial"/>
                <a:sym typeface="Arial"/>
              </a:defRPr>
            </a:lvl8pPr>
            <a:lvl9pPr marL="0" marR="0" lvl="8" indent="0" algn="ctr" rtl="0">
              <a:spcBef>
                <a:spcPts val="0"/>
              </a:spcBef>
              <a:buNone/>
              <a:defRPr sz="1200" b="0" i="0" u="none" strike="noStrike" cap="none">
                <a:solidFill>
                  <a:schemeClr val="accen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4" name="Google Shape;14;p1"/>
          <p:cNvCxnSpPr/>
          <p:nvPr/>
        </p:nvCxnSpPr>
        <p:spPr>
          <a:xfrm>
            <a:off x="649224" y="2667000"/>
            <a:ext cx="0" cy="3124200"/>
          </a:xfrm>
          <a:prstGeom prst="straightConnector1">
            <a:avLst/>
          </a:prstGeom>
          <a:noFill/>
          <a:ln w="127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1" descr="A petri dish with some transparent capsules"/>
          <p:cNvPicPr preferRelativeResize="0">
            <a:picLocks noGrp="1"/>
          </p:cNvPicPr>
          <p:nvPr>
            <p:ph type="pic" idx="2"/>
          </p:nvPr>
        </p:nvPicPr>
        <p:blipFill rotWithShape="1">
          <a:blip r:embed="rId3">
            <a:alphaModFix amt="65000"/>
          </a:blip>
          <a:srcRect/>
          <a:stretch/>
        </p:blipFill>
        <p:spPr>
          <a:xfrm>
            <a:off x="2324100" y="758952"/>
            <a:ext cx="7543800" cy="5029200"/>
          </a:xfrm>
          <a:prstGeom prst="rect">
            <a:avLst/>
          </a:prstGeom>
          <a:noFill/>
          <a:ln>
            <a:noFill/>
          </a:ln>
        </p:spPr>
      </p:pic>
      <p:sp>
        <p:nvSpPr>
          <p:cNvPr id="227" name="Google Shape;227;p21"/>
          <p:cNvSpPr txBox="1">
            <a:spLocks noGrp="1"/>
          </p:cNvSpPr>
          <p:nvPr>
            <p:ph type="title"/>
          </p:nvPr>
        </p:nvSpPr>
        <p:spPr>
          <a:xfrm>
            <a:off x="838200" y="1642187"/>
            <a:ext cx="10515600" cy="33405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EARLY DETECTION OF PARKINSON’S DISEASE </a:t>
            </a:r>
            <a:br>
              <a:rPr lang="en-US" sz="2800">
                <a:latin typeface="Times New Roman"/>
                <a:ea typeface="Times New Roman"/>
                <a:cs typeface="Times New Roman"/>
                <a:sym typeface="Times New Roman"/>
              </a:rPr>
            </a:br>
            <a:r>
              <a:rPr lang="en-US" sz="2800" b="1">
                <a:latin typeface="Times New Roman"/>
                <a:ea typeface="Times New Roman"/>
                <a:cs typeface="Times New Roman"/>
                <a:sym typeface="Times New Roman"/>
              </a:rPr>
              <a:t>USING MACHINE LEARNING </a:t>
            </a:r>
            <a:endParaRPr sz="2800">
              <a:latin typeface="Times New Roman"/>
              <a:ea typeface="Times New Roman"/>
              <a:cs typeface="Times New Roman"/>
              <a:sym typeface="Times New Roman"/>
            </a:endParaRPr>
          </a:p>
        </p:txBody>
      </p:sp>
      <p:sp>
        <p:nvSpPr>
          <p:cNvPr id="228" name="Google Shape;228;p21"/>
          <p:cNvSpPr txBox="1">
            <a:spLocks noGrp="1"/>
          </p:cNvSpPr>
          <p:nvPr>
            <p:ph type="subTitle" idx="1"/>
          </p:nvPr>
        </p:nvSpPr>
        <p:spPr>
          <a:xfrm>
            <a:off x="1524000" y="6044184"/>
            <a:ext cx="9144000" cy="3567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1"/>
              </a:buClr>
              <a:buSzPts val="2400"/>
              <a:buNone/>
            </a:pPr>
            <a:r>
              <a:rPr lang="en-US"/>
              <a:t>CAPSTONE PROJECT (2023-24)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sldNum" idx="12"/>
          </p:nvPr>
        </p:nvSpPr>
        <p:spPr>
          <a:xfrm>
            <a:off x="420624" y="6019801"/>
            <a:ext cx="457200" cy="1842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sp>
        <p:nvSpPr>
          <p:cNvPr id="306" name="Google Shape;306;p30"/>
          <p:cNvSpPr txBox="1">
            <a:spLocks noGrp="1"/>
          </p:cNvSpPr>
          <p:nvPr>
            <p:ph type="body" idx="1"/>
          </p:nvPr>
        </p:nvSpPr>
        <p:spPr>
          <a:xfrm>
            <a:off x="1295400" y="609599"/>
            <a:ext cx="10012500" cy="5594401"/>
          </a:xfrm>
          <a:prstGeom prst="rect">
            <a:avLst/>
          </a:prstGeom>
          <a:solidFill>
            <a:srgbClr val="DCEFF8"/>
          </a:solidFill>
        </p:spPr>
        <p:txBody>
          <a:bodyPr spcFirstLastPara="1" wrap="square" lIns="0" tIns="0" rIns="0" bIns="0" anchor="t" anchorCtr="0">
            <a:noAutofit/>
          </a:bodyPr>
          <a:lstStyle/>
          <a:p>
            <a:pPr marL="0" lvl="0" indent="0" algn="just" rtl="0">
              <a:lnSpc>
                <a:spcPct val="150000"/>
              </a:lnSpc>
              <a:spcBef>
                <a:spcPts val="1000"/>
              </a:spcBef>
              <a:spcAft>
                <a:spcPts val="0"/>
              </a:spcAft>
              <a:buNone/>
            </a:pPr>
            <a:r>
              <a:rPr lang="en-US" dirty="0">
                <a:latin typeface="Times New Roman"/>
                <a:ea typeface="Times New Roman"/>
                <a:cs typeface="Times New Roman"/>
                <a:sym typeface="Times New Roman"/>
              </a:rPr>
              <a:t>The literature review underscores significant progress in utilizing machine learning for early detection of Parkinson's disease, showcasing diverse methodologies such as deep learning, ensemble methods, and feature selection techniques. However, several gaps persist. These include the need for more robust and interpretable models, validation on external datasets, consideration of real-world clinical conditions, and addressing comorbid conditions like depression. Additionally, the reliance on small datasets raises concerns about generalizability. Addressing these gaps is crucial for developing clinically applicable ML models that can accurately detect PD in its early stages, thereby improving patient care and healthcare decision-making.</a:t>
            </a:r>
            <a:endParaRPr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1"/>
          <p:cNvSpPr txBox="1">
            <a:spLocks noGrp="1"/>
          </p:cNvSpPr>
          <p:nvPr>
            <p:ph type="title"/>
          </p:nvPr>
        </p:nvSpPr>
        <p:spPr>
          <a:xfrm>
            <a:off x="1188720" y="609600"/>
            <a:ext cx="9829800" cy="914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1"/>
              </a:buClr>
              <a:buSzPts val="4800"/>
              <a:buFont typeface="Arial"/>
              <a:buNone/>
            </a:pPr>
            <a:r>
              <a:rPr lang="en-US"/>
              <a:t>SYSTEM MODEL</a:t>
            </a:r>
            <a:endParaRPr/>
          </a:p>
        </p:txBody>
      </p:sp>
      <p:pic>
        <p:nvPicPr>
          <p:cNvPr id="312" name="Google Shape;312;p31"/>
          <p:cNvPicPr preferRelativeResize="0">
            <a:picLocks noGrp="1"/>
          </p:cNvPicPr>
          <p:nvPr>
            <p:ph type="body" idx="1"/>
          </p:nvPr>
        </p:nvPicPr>
        <p:blipFill rotWithShape="1">
          <a:blip r:embed="rId3">
            <a:alphaModFix/>
          </a:blip>
          <a:srcRect/>
          <a:stretch/>
        </p:blipFill>
        <p:spPr>
          <a:xfrm>
            <a:off x="3541825" y="1524000"/>
            <a:ext cx="5123590" cy="4352544"/>
          </a:xfrm>
          <a:prstGeom prst="rect">
            <a:avLst/>
          </a:prstGeom>
          <a:noFill/>
          <a:ln>
            <a:noFill/>
          </a:ln>
        </p:spPr>
      </p:pic>
      <p:sp>
        <p:nvSpPr>
          <p:cNvPr id="313" name="Google Shape;313;p31"/>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314" name="Google Shape;314;p31"/>
          <p:cNvSpPr txBox="1">
            <a:spLocks noGrp="1"/>
          </p:cNvSpPr>
          <p:nvPr>
            <p:ph type="ftr" idx="11"/>
          </p:nvPr>
        </p:nvSpPr>
        <p:spPr>
          <a:xfrm rot="-5400000">
            <a:off x="-242952" y="1451496"/>
            <a:ext cx="1784352" cy="18945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PRESENTATION TITLE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2"/>
          <p:cNvSpPr txBox="1">
            <a:spLocks noGrp="1"/>
          </p:cNvSpPr>
          <p:nvPr>
            <p:ph type="title"/>
          </p:nvPr>
        </p:nvSpPr>
        <p:spPr>
          <a:xfrm>
            <a:off x="1295400" y="609600"/>
            <a:ext cx="9821955" cy="1256118"/>
          </a:xfrm>
        </p:spPr>
        <p:txBody>
          <a:bodyPr spcFirstLastPara="1" wrap="square" lIns="0" tIns="0" rIns="0" bIns="0" anchor="ctr" anchorCtr="0">
            <a:normAutofit/>
          </a:bodyPr>
          <a:lstStyle/>
          <a:p>
            <a:pPr marL="0" lvl="0" indent="0" rtl="0">
              <a:spcBef>
                <a:spcPts val="0"/>
              </a:spcBef>
              <a:spcAft>
                <a:spcPts val="0"/>
              </a:spcAft>
              <a:buClr>
                <a:schemeClr val="dk1"/>
              </a:buClr>
              <a:buSzPts val="4800"/>
              <a:buFont typeface="Arial"/>
              <a:buNone/>
            </a:pPr>
            <a:r>
              <a:rPr lang="en-US" dirty="0"/>
              <a:t>Working Principle</a:t>
            </a:r>
            <a:endParaRPr lang="en-IN"/>
          </a:p>
        </p:txBody>
      </p:sp>
      <p:sp>
        <p:nvSpPr>
          <p:cNvPr id="321" name="Google Shape;321;p32"/>
          <p:cNvSpPr txBox="1">
            <a:spLocks noGrp="1"/>
          </p:cNvSpPr>
          <p:nvPr>
            <p:ph type="sldNum" idx="12"/>
          </p:nvPr>
        </p:nvSpPr>
        <p:spPr>
          <a:xfrm>
            <a:off x="420624" y="6019801"/>
            <a:ext cx="457200" cy="184150"/>
          </a:xfrm>
        </p:spPr>
        <p:txBody>
          <a:bodyPr spcFirstLastPara="1" wrap="square" lIns="0" tIns="0" rIns="0" bIns="0" anchor="ctr" anchorCtr="0">
            <a:normAutofit/>
          </a:bodyPr>
          <a:lstStyle/>
          <a:p>
            <a:pPr marL="0" lvl="0" indent="0" rtl="0">
              <a:lnSpc>
                <a:spcPct val="90000"/>
              </a:lnSpc>
              <a:spcBef>
                <a:spcPts val="0"/>
              </a:spcBef>
              <a:spcAft>
                <a:spcPts val="600"/>
              </a:spcAft>
              <a:buNone/>
            </a:pPr>
            <a:fld id="{00000000-1234-1234-1234-123412341234}" type="slidenum">
              <a:rPr lang="en-US" sz="700"/>
              <a:pPr marL="0" lvl="0" indent="0" rtl="0">
                <a:lnSpc>
                  <a:spcPct val="90000"/>
                </a:lnSpc>
                <a:spcBef>
                  <a:spcPts val="0"/>
                </a:spcBef>
                <a:spcAft>
                  <a:spcPts val="600"/>
                </a:spcAft>
                <a:buNone/>
              </a:pPr>
              <a:t>12</a:t>
            </a:fld>
            <a:endParaRPr lang="en-US" sz="700"/>
          </a:p>
        </p:txBody>
      </p:sp>
      <p:sp>
        <p:nvSpPr>
          <p:cNvPr id="324" name="Google Shape;324;p32"/>
          <p:cNvSpPr txBox="1">
            <a:spLocks noGrp="1"/>
          </p:cNvSpPr>
          <p:nvPr>
            <p:ph type="body" idx="4294967295"/>
          </p:nvPr>
        </p:nvSpPr>
        <p:spPr>
          <a:xfrm>
            <a:off x="1295400" y="2056218"/>
            <a:ext cx="9821955" cy="4352544"/>
          </a:xfrm>
        </p:spPr>
        <p:txBody>
          <a:bodyPr spcFirstLastPara="1" lIns="0" tIns="0" rIns="0" bIns="0" anchor="t" anchorCtr="0">
            <a:normAutofit fontScale="92500" lnSpcReduction="20000"/>
          </a:bodyPr>
          <a:lstStyle/>
          <a:p>
            <a:pPr marL="76200" indent="0" algn="just">
              <a:lnSpc>
                <a:spcPct val="115000"/>
              </a:lnSpc>
              <a:buNone/>
            </a:pPr>
            <a:r>
              <a:rPr lang="en-IN" sz="1500" b="1" dirty="0">
                <a:effectLst/>
                <a:latin typeface="Times New Roman" panose="02020603050405020304" pitchFamily="18" charset="0"/>
                <a:ea typeface="Times New Roman" panose="02020603050405020304" pitchFamily="18" charset="0"/>
              </a:rPr>
              <a:t>Module 1: Data Acquisition and Preprocessing</a:t>
            </a:r>
            <a:endParaRPr lang="en-IN" sz="13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500" b="1" dirty="0">
                <a:effectLst/>
                <a:latin typeface="Times New Roman" panose="02020603050405020304" pitchFamily="18" charset="0"/>
                <a:ea typeface="Times New Roman" panose="02020603050405020304" pitchFamily="18" charset="0"/>
              </a:rPr>
              <a:t>	Data Sourcing:</a:t>
            </a:r>
            <a:endParaRPr lang="en-IN" sz="13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500" dirty="0">
                <a:effectLst/>
                <a:latin typeface="Times New Roman" panose="02020603050405020304" pitchFamily="18" charset="0"/>
                <a:ea typeface="Times New Roman" panose="02020603050405020304" pitchFamily="18" charset="0"/>
              </a:rPr>
              <a:t>	Gathered raw data relevant to Parkinson's disease (PD) from clinical databases, research studies, and public repositories.</a:t>
            </a:r>
            <a:endParaRPr lang="en-IN" sz="13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500" dirty="0">
                <a:effectLst/>
                <a:latin typeface="Times New Roman" panose="02020603050405020304" pitchFamily="18" charset="0"/>
                <a:ea typeface="Times New Roman" panose="02020603050405020304" pitchFamily="18" charset="0"/>
              </a:rPr>
              <a:t>	Ensured comprehensive coverage of pertinent information from multiple channels.</a:t>
            </a:r>
            <a:endParaRPr lang="en-IN" sz="13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500" b="1" dirty="0">
                <a:effectLst/>
                <a:latin typeface="Times New Roman" panose="02020603050405020304" pitchFamily="18" charset="0"/>
                <a:ea typeface="Times New Roman" panose="02020603050405020304" pitchFamily="18" charset="0"/>
              </a:rPr>
              <a:t>	Data Cleaning and Harmonization:</a:t>
            </a:r>
            <a:endParaRPr lang="en-IN" sz="13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500" dirty="0">
                <a:effectLst/>
                <a:latin typeface="Times New Roman" panose="02020603050405020304" pitchFamily="18" charset="0"/>
                <a:ea typeface="Times New Roman" panose="02020603050405020304" pitchFamily="18" charset="0"/>
              </a:rPr>
              <a:t>	Addressed inconsistencies, errors, and missing values within the dataset.</a:t>
            </a:r>
            <a:endParaRPr lang="en-IN" sz="13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500" dirty="0">
                <a:effectLst/>
                <a:latin typeface="Times New Roman" panose="02020603050405020304" pitchFamily="18" charset="0"/>
                <a:ea typeface="Times New Roman" panose="02020603050405020304" pitchFamily="18" charset="0"/>
              </a:rPr>
              <a:t>	Implemented rigorous quality control measures to validate data accuracy and reliability.</a:t>
            </a:r>
            <a:endParaRPr lang="en-IN" sz="1300" dirty="0">
              <a:effectLst/>
              <a:latin typeface="Times New Roman" panose="02020603050405020304" pitchFamily="18" charset="0"/>
              <a:ea typeface="Times New Roman" panose="02020603050405020304" pitchFamily="18" charset="0"/>
            </a:endParaRPr>
          </a:p>
          <a:p>
            <a:pPr marL="76200" indent="0" algn="just">
              <a:lnSpc>
                <a:spcPct val="115000"/>
              </a:lnSpc>
              <a:buNone/>
            </a:pPr>
            <a:r>
              <a:rPr lang="en-IN" sz="1500" b="1" dirty="0">
                <a:effectLst/>
                <a:latin typeface="Times New Roman" panose="02020603050405020304" pitchFamily="18" charset="0"/>
                <a:ea typeface="Times New Roman" panose="02020603050405020304" pitchFamily="18" charset="0"/>
              </a:rPr>
              <a:t> Module 2: Preprocessing and Feature Engineering</a:t>
            </a:r>
            <a:endParaRPr lang="en-IN" sz="13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500" b="1" dirty="0">
                <a:effectLst/>
                <a:latin typeface="Times New Roman" panose="02020603050405020304" pitchFamily="18" charset="0"/>
                <a:ea typeface="Times New Roman" panose="02020603050405020304" pitchFamily="18" charset="0"/>
              </a:rPr>
              <a:t>	Data Collection and Cleaning:</a:t>
            </a:r>
            <a:endParaRPr lang="en-IN" sz="13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500" dirty="0">
                <a:effectLst/>
                <a:latin typeface="Times New Roman" panose="02020603050405020304" pitchFamily="18" charset="0"/>
                <a:ea typeface="Times New Roman" panose="02020603050405020304" pitchFamily="18" charset="0"/>
              </a:rPr>
              <a:t>	Collected raw data associated with Parkinson's disease from diverse sources.</a:t>
            </a:r>
            <a:endParaRPr lang="en-IN" sz="13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500" dirty="0">
                <a:effectLst/>
                <a:latin typeface="Times New Roman" panose="02020603050405020304" pitchFamily="18" charset="0"/>
                <a:ea typeface="Times New Roman" panose="02020603050405020304" pitchFamily="18" charset="0"/>
              </a:rPr>
              <a:t>	Conducted data cleaning and harmonization to ensure dataset integrity.</a:t>
            </a:r>
            <a:endParaRPr lang="en-IN" sz="13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500" b="1" dirty="0">
                <a:effectLst/>
                <a:latin typeface="Times New Roman" panose="02020603050405020304" pitchFamily="18" charset="0"/>
                <a:ea typeface="Times New Roman" panose="02020603050405020304" pitchFamily="18" charset="0"/>
              </a:rPr>
              <a:t>	Quality Control and Validation:</a:t>
            </a:r>
            <a:endParaRPr lang="en-IN" sz="13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500" dirty="0">
                <a:effectLst/>
                <a:latin typeface="Times New Roman" panose="02020603050405020304" pitchFamily="18" charset="0"/>
                <a:ea typeface="Times New Roman" panose="02020603050405020304" pitchFamily="18" charset="0"/>
              </a:rPr>
              <a:t>	Validated data accuracy and reliability through quality control measures.</a:t>
            </a:r>
            <a:endParaRPr lang="en-IN" sz="1300" dirty="0">
              <a:effectLst/>
              <a:latin typeface="Times New Roman" panose="02020603050405020304" pitchFamily="18" charset="0"/>
              <a:ea typeface="Times New Roman" panose="02020603050405020304" pitchFamily="18" charset="0"/>
            </a:endParaRPr>
          </a:p>
          <a:p>
            <a:pPr marL="76200" indent="0" algn="just">
              <a:lnSpc>
                <a:spcPct val="115000"/>
              </a:lnSpc>
              <a:buNone/>
            </a:pPr>
            <a:r>
              <a:rPr lang="en-IN"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0" lvl="0" indent="0">
              <a:spcBef>
                <a:spcPts val="0"/>
              </a:spcBef>
              <a:spcAft>
                <a:spcPts val="600"/>
              </a:spcAft>
              <a:buClr>
                <a:srgbClr val="000000"/>
              </a:buClr>
              <a:buSzPts val="2000"/>
              <a:buNone/>
            </a:pPr>
            <a:endParaRPr lang="en-US" sz="2000" b="0" i="0" u="none" strike="noStrike" cap="none" dirty="0"/>
          </a:p>
        </p:txBody>
      </p:sp>
      <p:sp>
        <p:nvSpPr>
          <p:cNvPr id="320" name="Google Shape;320;p32"/>
          <p:cNvSpPr txBox="1">
            <a:spLocks noGrp="1"/>
          </p:cNvSpPr>
          <p:nvPr>
            <p:ph type="ftr" idx="4294967295"/>
          </p:nvPr>
        </p:nvSpPr>
        <p:spPr>
          <a:xfrm rot="-5400000">
            <a:off x="0" y="1450975"/>
            <a:ext cx="1784350" cy="1905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600"/>
              </a:spcAft>
              <a:buNone/>
            </a:pPr>
            <a:r>
              <a:rPr lang="en-US"/>
              <a:t>PRESENTATION TITLE</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33"/>
          <p:cNvSpPr txBox="1">
            <a:spLocks noGrp="1"/>
          </p:cNvSpPr>
          <p:nvPr>
            <p:ph type="sldNum" idx="12"/>
          </p:nvPr>
        </p:nvSpPr>
        <p:spPr>
          <a:xfrm>
            <a:off x="420624" y="6019801"/>
            <a:ext cx="457200" cy="1842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13</a:t>
            </a:fld>
            <a:endParaRPr/>
          </a:p>
        </p:txBody>
      </p:sp>
      <p:sp>
        <p:nvSpPr>
          <p:cNvPr id="4" name="Google Shape;324;p32">
            <a:extLst>
              <a:ext uri="{FF2B5EF4-FFF2-40B4-BE49-F238E27FC236}">
                <a16:creationId xmlns:a16="http://schemas.microsoft.com/office/drawing/2014/main" id="{815192DB-DE8D-1C38-A8EF-5237E46264E6}"/>
              </a:ext>
            </a:extLst>
          </p:cNvPr>
          <p:cNvSpPr txBox="1">
            <a:spLocks/>
          </p:cNvSpPr>
          <p:nvPr/>
        </p:nvSpPr>
        <p:spPr>
          <a:xfrm>
            <a:off x="877824" y="245806"/>
            <a:ext cx="10239531" cy="6479459"/>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76200" indent="0" algn="just">
              <a:lnSpc>
                <a:spcPct val="115000"/>
              </a:lnSpc>
              <a:buNone/>
            </a:pPr>
            <a:r>
              <a:rPr lang="en-IN" sz="1700" b="1" dirty="0">
                <a:effectLst/>
                <a:latin typeface="Times New Roman" panose="02020603050405020304" pitchFamily="18" charset="0"/>
                <a:ea typeface="Times New Roman" panose="02020603050405020304" pitchFamily="18" charset="0"/>
              </a:rPr>
              <a:t>Module 3: Running Baseline ML Models</a:t>
            </a:r>
            <a:endParaRPr lang="en-IN" sz="16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700" b="1" dirty="0">
                <a:effectLst/>
                <a:latin typeface="Times New Roman" panose="02020603050405020304" pitchFamily="18" charset="0"/>
                <a:ea typeface="Times New Roman" panose="02020603050405020304" pitchFamily="18" charset="0"/>
              </a:rPr>
              <a:t>	Algorithm Selection:</a:t>
            </a:r>
            <a:endParaRPr lang="en-IN" sz="16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700" dirty="0">
                <a:effectLst/>
                <a:latin typeface="Times New Roman" panose="02020603050405020304" pitchFamily="18" charset="0"/>
                <a:ea typeface="Times New Roman" panose="02020603050405020304" pitchFamily="18" charset="0"/>
              </a:rPr>
              <a:t>	Utilized various algorithms including logistic regression, K-nearest </a:t>
            </a:r>
            <a:r>
              <a:rPr lang="en-IN" sz="1700" dirty="0" err="1">
                <a:effectLst/>
                <a:latin typeface="Times New Roman" panose="02020603050405020304" pitchFamily="18" charset="0"/>
                <a:ea typeface="Times New Roman" panose="02020603050405020304" pitchFamily="18" charset="0"/>
              </a:rPr>
              <a:t>neighbors</a:t>
            </a:r>
            <a:r>
              <a:rPr lang="en-IN" sz="1700" dirty="0">
                <a:effectLst/>
                <a:latin typeface="Times New Roman" panose="02020603050405020304" pitchFamily="18" charset="0"/>
                <a:ea typeface="Times New Roman" panose="02020603050405020304" pitchFamily="18" charset="0"/>
              </a:rPr>
              <a:t> (KNN), Naive Bayes, random forest, decision tree, support vector machine (SVM), and 	</a:t>
            </a:r>
            <a:r>
              <a:rPr lang="en-IN" sz="1700" dirty="0" err="1">
                <a:effectLst/>
                <a:latin typeface="Times New Roman" panose="02020603050405020304" pitchFamily="18" charset="0"/>
                <a:ea typeface="Times New Roman" panose="02020603050405020304" pitchFamily="18" charset="0"/>
              </a:rPr>
              <a:t>XGBoost</a:t>
            </a:r>
            <a:r>
              <a:rPr lang="en-IN" sz="17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700" b="1" dirty="0">
                <a:effectLst/>
                <a:latin typeface="Times New Roman" panose="02020603050405020304" pitchFamily="18" charset="0"/>
                <a:ea typeface="Times New Roman" panose="02020603050405020304" pitchFamily="18" charset="0"/>
              </a:rPr>
              <a:t>	Model Evaluation:</a:t>
            </a:r>
            <a:endParaRPr lang="en-IN" sz="16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700" dirty="0">
                <a:effectLst/>
                <a:latin typeface="Times New Roman" panose="02020603050405020304" pitchFamily="18" charset="0"/>
                <a:ea typeface="Times New Roman" panose="02020603050405020304" pitchFamily="18" charset="0"/>
              </a:rPr>
              <a:t>	Optimized hyperparameters and assessed model performance using accuracy, precision, recall, and F1-score metrics.</a:t>
            </a:r>
            <a:endParaRPr lang="en-IN" sz="1600" dirty="0">
              <a:effectLst/>
              <a:latin typeface="Times New Roman" panose="02020603050405020304" pitchFamily="18" charset="0"/>
              <a:ea typeface="Times New Roman" panose="02020603050405020304" pitchFamily="18" charset="0"/>
            </a:endParaRPr>
          </a:p>
          <a:p>
            <a:pPr marL="76200" indent="0" algn="just">
              <a:lnSpc>
                <a:spcPct val="115000"/>
              </a:lnSpc>
              <a:buNone/>
            </a:pPr>
            <a:r>
              <a:rPr lang="en-IN" sz="17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76200" indent="0" algn="just">
              <a:lnSpc>
                <a:spcPct val="115000"/>
              </a:lnSpc>
              <a:buNone/>
            </a:pPr>
            <a:r>
              <a:rPr lang="en-IN" sz="1700" b="1" dirty="0">
                <a:effectLst/>
                <a:latin typeface="Times New Roman" panose="02020603050405020304" pitchFamily="18" charset="0"/>
                <a:ea typeface="Times New Roman" panose="02020603050405020304" pitchFamily="18" charset="0"/>
              </a:rPr>
              <a:t>Module 4: Model Development and Training</a:t>
            </a:r>
            <a:endParaRPr lang="en-IN" sz="16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700" b="1" dirty="0">
                <a:effectLst/>
                <a:latin typeface="Times New Roman" panose="02020603050405020304" pitchFamily="18" charset="0"/>
                <a:ea typeface="Times New Roman" panose="02020603050405020304" pitchFamily="18" charset="0"/>
              </a:rPr>
              <a:t>	Algorithm Evaluation:</a:t>
            </a:r>
            <a:endParaRPr lang="en-IN" sz="16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700" dirty="0">
                <a:effectLst/>
                <a:latin typeface="Times New Roman" panose="02020603050405020304" pitchFamily="18" charset="0"/>
                <a:ea typeface="Times New Roman" panose="02020603050405020304" pitchFamily="18" charset="0"/>
              </a:rPr>
              <a:t>	Conducted comprehensive evaluation of machine learning algorithms for Parkinson's disease diagnosis.</a:t>
            </a:r>
            <a:endParaRPr lang="en-IN" sz="16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700" b="1" dirty="0">
                <a:effectLst/>
                <a:latin typeface="Times New Roman" panose="02020603050405020304" pitchFamily="18" charset="0"/>
                <a:ea typeface="Times New Roman" panose="02020603050405020304" pitchFamily="18" charset="0"/>
              </a:rPr>
              <a:t>	Hyperparameter Optimization:</a:t>
            </a:r>
            <a:endParaRPr lang="en-IN" sz="16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700" dirty="0">
                <a:effectLst/>
                <a:latin typeface="Times New Roman" panose="02020603050405020304" pitchFamily="18" charset="0"/>
                <a:ea typeface="Times New Roman" panose="02020603050405020304" pitchFamily="18" charset="0"/>
              </a:rPr>
              <a:t>	Fine-tuned algorithms to enhance performance and generalization.</a:t>
            </a:r>
            <a:endParaRPr lang="en-IN" sz="16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700" b="1" dirty="0">
                <a:effectLst/>
                <a:latin typeface="Times New Roman" panose="02020603050405020304" pitchFamily="18" charset="0"/>
                <a:ea typeface="Times New Roman" panose="02020603050405020304" pitchFamily="18" charset="0"/>
              </a:rPr>
              <a:t>	Cross-Validation Techniques:</a:t>
            </a:r>
            <a:endParaRPr lang="en-IN" sz="16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700" dirty="0">
                <a:effectLst/>
                <a:latin typeface="Times New Roman" panose="02020603050405020304" pitchFamily="18" charset="0"/>
                <a:ea typeface="Times New Roman" panose="02020603050405020304" pitchFamily="18" charset="0"/>
              </a:rPr>
              <a:t>	Split dataset into training, validation, and test sets for model training.</a:t>
            </a:r>
            <a:endParaRPr lang="en-IN" sz="16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700" dirty="0">
                <a:effectLst/>
                <a:latin typeface="Times New Roman" panose="02020603050405020304" pitchFamily="18" charset="0"/>
                <a:ea typeface="Times New Roman" panose="02020603050405020304" pitchFamily="18" charset="0"/>
              </a:rPr>
              <a:t>	Implemented cross-validation to assess performance across different data subsets.</a:t>
            </a:r>
            <a:endParaRPr lang="en-IN" sz="1600" dirty="0">
              <a:effectLst/>
              <a:latin typeface="Times New Roman" panose="02020603050405020304" pitchFamily="18" charset="0"/>
              <a:ea typeface="Times New Roman" panose="02020603050405020304" pitchFamily="18" charset="0"/>
            </a:endParaRPr>
          </a:p>
          <a:p>
            <a:pPr marL="76200" indent="0" algn="just">
              <a:lnSpc>
                <a:spcPct val="115000"/>
              </a:lnSpc>
              <a:buNone/>
            </a:pPr>
            <a:r>
              <a:rPr lang="en-IN" sz="17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76200" indent="0" algn="just">
              <a:lnSpc>
                <a:spcPct val="115000"/>
              </a:lnSpc>
              <a:buNone/>
            </a:pPr>
            <a:r>
              <a:rPr lang="en-IN" sz="1700" b="1" dirty="0">
                <a:effectLst/>
                <a:latin typeface="Times New Roman" panose="02020603050405020304" pitchFamily="18" charset="0"/>
                <a:ea typeface="Times New Roman" panose="02020603050405020304" pitchFamily="18" charset="0"/>
              </a:rPr>
              <a:t>Module 5: Comparison and Stacking Ensemble Techniques</a:t>
            </a:r>
            <a:endParaRPr lang="en-IN" sz="16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700" b="1" dirty="0">
                <a:effectLst/>
                <a:latin typeface="Times New Roman" panose="02020603050405020304" pitchFamily="18" charset="0"/>
                <a:ea typeface="Times New Roman" panose="02020603050405020304" pitchFamily="18" charset="0"/>
              </a:rPr>
              <a:t>	Model Comparison:</a:t>
            </a:r>
            <a:endParaRPr lang="en-IN" sz="16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700" dirty="0">
                <a:effectLst/>
                <a:latin typeface="Times New Roman" panose="02020603050405020304" pitchFamily="18" charset="0"/>
                <a:ea typeface="Times New Roman" panose="02020603050405020304" pitchFamily="18" charset="0"/>
              </a:rPr>
              <a:t>	Compared individual baseline models based on performance metrics and interpretability.</a:t>
            </a:r>
            <a:endParaRPr lang="en-IN" sz="16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700" b="1" dirty="0">
                <a:effectLst/>
                <a:latin typeface="Times New Roman" panose="02020603050405020304" pitchFamily="18" charset="0"/>
                <a:ea typeface="Times New Roman" panose="02020603050405020304" pitchFamily="18" charset="0"/>
              </a:rPr>
              <a:t>	Ensemble Methods:</a:t>
            </a:r>
            <a:endParaRPr lang="en-IN" sz="16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700" dirty="0">
                <a:effectLst/>
                <a:latin typeface="Times New Roman" panose="02020603050405020304" pitchFamily="18" charset="0"/>
                <a:ea typeface="Times New Roman" panose="02020603050405020304" pitchFamily="18" charset="0"/>
              </a:rPr>
              <a:t>	Implemented stacking ensemble techniques to combine predictions from diverse base models.</a:t>
            </a:r>
            <a:endParaRPr lang="en-IN" sz="16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700" dirty="0">
                <a:effectLst/>
                <a:latin typeface="Times New Roman" panose="02020603050405020304" pitchFamily="18" charset="0"/>
                <a:ea typeface="Times New Roman" panose="02020603050405020304" pitchFamily="18" charset="0"/>
              </a:rPr>
              <a:t>	Trained a meta-learner to improve overall predictive performance.</a:t>
            </a:r>
            <a:endParaRPr lang="en-IN" sz="1600" dirty="0">
              <a:effectLst/>
              <a:latin typeface="Times New Roman" panose="02020603050405020304" pitchFamily="18" charset="0"/>
              <a:ea typeface="Times New Roman" panose="02020603050405020304" pitchFamily="18" charset="0"/>
            </a:endParaRPr>
          </a:p>
          <a:p>
            <a:pPr marL="0" indent="0">
              <a:spcBef>
                <a:spcPts val="0"/>
              </a:spcBef>
              <a:spcAft>
                <a:spcPts val="600"/>
              </a:spcAft>
              <a:buClr>
                <a:srgbClr val="000000"/>
              </a:buClr>
              <a:buSzPts val="2000"/>
              <a:buFont typeface="Arial"/>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33"/>
          <p:cNvSpPr txBox="1">
            <a:spLocks noGrp="1"/>
          </p:cNvSpPr>
          <p:nvPr>
            <p:ph type="sldNum" idx="12"/>
          </p:nvPr>
        </p:nvSpPr>
        <p:spPr>
          <a:xfrm>
            <a:off x="420624" y="6019801"/>
            <a:ext cx="457200" cy="1842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14</a:t>
            </a:fld>
            <a:endParaRPr/>
          </a:p>
        </p:txBody>
      </p:sp>
      <p:sp>
        <p:nvSpPr>
          <p:cNvPr id="4" name="Google Shape;324;p32">
            <a:extLst>
              <a:ext uri="{FF2B5EF4-FFF2-40B4-BE49-F238E27FC236}">
                <a16:creationId xmlns:a16="http://schemas.microsoft.com/office/drawing/2014/main" id="{815192DB-DE8D-1C38-A8EF-5237E46264E6}"/>
              </a:ext>
            </a:extLst>
          </p:cNvPr>
          <p:cNvSpPr txBox="1">
            <a:spLocks/>
          </p:cNvSpPr>
          <p:nvPr/>
        </p:nvSpPr>
        <p:spPr>
          <a:xfrm>
            <a:off x="877824" y="560439"/>
            <a:ext cx="10239531" cy="5848323"/>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76200" indent="0" algn="just">
              <a:lnSpc>
                <a:spcPct val="115000"/>
              </a:lnSpc>
              <a:buNone/>
            </a:pPr>
            <a:r>
              <a:rPr lang="en-IN" sz="1400" b="1" dirty="0">
                <a:effectLst/>
                <a:latin typeface="Times New Roman" panose="02020603050405020304" pitchFamily="18" charset="0"/>
                <a:ea typeface="Times New Roman" panose="02020603050405020304" pitchFamily="18" charset="0"/>
              </a:rPr>
              <a:t>Module 6: Validation and Evaluation</a:t>
            </a:r>
            <a:endParaRPr lang="en-IN" sz="12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400" b="1" dirty="0">
                <a:effectLst/>
                <a:latin typeface="Times New Roman" panose="02020603050405020304" pitchFamily="18" charset="0"/>
                <a:ea typeface="Times New Roman" panose="02020603050405020304" pitchFamily="18" charset="0"/>
              </a:rPr>
              <a:t>Model Validation:</a:t>
            </a:r>
            <a:endParaRPr lang="en-IN" sz="12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400" dirty="0">
                <a:effectLst/>
                <a:latin typeface="Times New Roman" panose="02020603050405020304" pitchFamily="18" charset="0"/>
                <a:ea typeface="Times New Roman" panose="02020603050405020304" pitchFamily="18" charset="0"/>
              </a:rPr>
              <a:t>Evaluated developed models against baseline algorithms using validation techniques.</a:t>
            </a:r>
            <a:endParaRPr lang="en-IN" sz="12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400" dirty="0">
                <a:effectLst/>
                <a:latin typeface="Times New Roman" panose="02020603050405020304" pitchFamily="18" charset="0"/>
                <a:ea typeface="Times New Roman" panose="02020603050405020304" pitchFamily="18" charset="0"/>
              </a:rPr>
              <a:t>Assessed model performance metrics (accuracy, precision, recall, F1-score) and visualized results using ROC curves and confusion matrices.</a:t>
            </a:r>
            <a:endParaRPr lang="en-IN" sz="12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400" b="1" dirty="0">
                <a:effectLst/>
                <a:latin typeface="Times New Roman" panose="02020603050405020304" pitchFamily="18" charset="0"/>
                <a:ea typeface="Times New Roman" panose="02020603050405020304" pitchFamily="18" charset="0"/>
              </a:rPr>
              <a:t>Model Selection:</a:t>
            </a:r>
            <a:endParaRPr lang="en-IN" sz="12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400" dirty="0">
                <a:effectLst/>
                <a:latin typeface="Times New Roman" panose="02020603050405020304" pitchFamily="18" charset="0"/>
                <a:ea typeface="Times New Roman" panose="02020603050405020304" pitchFamily="18" charset="0"/>
              </a:rPr>
              <a:t>Selected effective models for potential clinical deployment based on evaluation outcomes and domain knowledge.</a:t>
            </a:r>
            <a:endParaRPr lang="en-IN" sz="1200" dirty="0">
              <a:effectLst/>
              <a:latin typeface="Times New Roman" panose="02020603050405020304" pitchFamily="18" charset="0"/>
              <a:ea typeface="Times New Roman" panose="02020603050405020304" pitchFamily="18" charset="0"/>
            </a:endParaRPr>
          </a:p>
          <a:p>
            <a:pPr marL="76200" indent="0" algn="just">
              <a:lnSpc>
                <a:spcPct val="115000"/>
              </a:lnSpc>
              <a:buNone/>
            </a:pPr>
            <a:r>
              <a:rPr lang="en-IN" sz="14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76200" indent="0" algn="just">
              <a:lnSpc>
                <a:spcPct val="115000"/>
              </a:lnSpc>
              <a:buNone/>
            </a:pPr>
            <a:r>
              <a:rPr lang="en-IN" sz="1400" b="1" dirty="0">
                <a:effectLst/>
                <a:latin typeface="Times New Roman" panose="02020603050405020304" pitchFamily="18" charset="0"/>
                <a:ea typeface="Times New Roman" panose="02020603050405020304" pitchFamily="18" charset="0"/>
              </a:rPr>
              <a:t>Module 7: Building a User Interface</a:t>
            </a:r>
            <a:endParaRPr lang="en-IN" sz="1200" dirty="0">
              <a:effectLst/>
              <a:latin typeface="Times New Roman" panose="02020603050405020304" pitchFamily="18" charset="0"/>
              <a:ea typeface="Times New Roman" panose="02020603050405020304" pitchFamily="18" charset="0"/>
            </a:endParaRPr>
          </a:p>
          <a:p>
            <a:pPr marL="0" lvl="0" indent="0" algn="just">
              <a:lnSpc>
                <a:spcPct val="115000"/>
              </a:lnSpc>
              <a:buSzPts val="1000"/>
              <a:buNone/>
              <a:tabLst>
                <a:tab pos="457200" algn="l"/>
              </a:tabLst>
            </a:pPr>
            <a:r>
              <a:rPr lang="en-IN" sz="1400" b="1" dirty="0">
                <a:effectLst/>
                <a:latin typeface="Times New Roman" panose="02020603050405020304" pitchFamily="18" charset="0"/>
                <a:ea typeface="Times New Roman" panose="02020603050405020304" pitchFamily="18" charset="0"/>
              </a:rPr>
              <a:t>Web Application Development:</a:t>
            </a:r>
            <a:endParaRPr lang="en-IN" sz="12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400" dirty="0">
                <a:effectLst/>
                <a:latin typeface="Times New Roman" panose="02020603050405020304" pitchFamily="18" charset="0"/>
                <a:ea typeface="Times New Roman" panose="02020603050405020304" pitchFamily="18" charset="0"/>
              </a:rPr>
              <a:t>Integrated selected models into a user-friendly web application.</a:t>
            </a:r>
            <a:endParaRPr lang="en-IN" sz="1200" dirty="0">
              <a:effectLst/>
              <a:latin typeface="Times New Roman" panose="02020603050405020304" pitchFamily="18" charset="0"/>
              <a:ea typeface="Times New Roman" panose="02020603050405020304" pitchFamily="18" charset="0"/>
            </a:endParaRPr>
          </a:p>
          <a:p>
            <a:pPr marL="457200" lvl="1" indent="0" algn="just">
              <a:lnSpc>
                <a:spcPct val="115000"/>
              </a:lnSpc>
              <a:buSzPts val="1000"/>
              <a:buNone/>
              <a:tabLst>
                <a:tab pos="914400" algn="l"/>
              </a:tabLst>
            </a:pPr>
            <a:r>
              <a:rPr lang="en-IN" sz="1400" dirty="0">
                <a:effectLst/>
                <a:latin typeface="Times New Roman" panose="02020603050405020304" pitchFamily="18" charset="0"/>
                <a:ea typeface="Times New Roman" panose="02020603050405020304" pitchFamily="18" charset="0"/>
              </a:rPr>
              <a:t>Enabled easy access and interaction with predictive models for Parkinson's disease diagnosis.</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58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title"/>
          </p:nvPr>
        </p:nvSpPr>
        <p:spPr>
          <a:xfrm>
            <a:off x="1295399" y="609600"/>
            <a:ext cx="10058400" cy="914400"/>
          </a:xfrm>
          <a:prstGeom prst="rect">
            <a:avLst/>
          </a:prstGeom>
          <a:solidFill>
            <a:srgbClr val="DCEFF8"/>
          </a:solidFill>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26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DEMONSTRATION OF EXPERIMENTAL RESULT AND ANALYSIS</a:t>
            </a:r>
            <a:endParaRPr sz="2600">
              <a:latin typeface="Times New Roman"/>
              <a:ea typeface="Times New Roman"/>
              <a:cs typeface="Times New Roman"/>
              <a:sym typeface="Times New Roman"/>
            </a:endParaRPr>
          </a:p>
          <a:p>
            <a:pPr marL="0" lvl="0" indent="0" algn="l" rtl="0">
              <a:spcBef>
                <a:spcPts val="0"/>
              </a:spcBef>
              <a:spcAft>
                <a:spcPts val="0"/>
              </a:spcAft>
              <a:buNone/>
            </a:pPr>
            <a:endParaRPr sz="2600">
              <a:latin typeface="Times New Roman"/>
              <a:ea typeface="Times New Roman"/>
              <a:cs typeface="Times New Roman"/>
              <a:sym typeface="Times New Roman"/>
            </a:endParaRPr>
          </a:p>
        </p:txBody>
      </p:sp>
      <p:sp>
        <p:nvSpPr>
          <p:cNvPr id="359" name="Google Shape;359;p37"/>
          <p:cNvSpPr txBox="1">
            <a:spLocks noGrp="1"/>
          </p:cNvSpPr>
          <p:nvPr>
            <p:ph type="sldNum" idx="12"/>
          </p:nvPr>
        </p:nvSpPr>
        <p:spPr>
          <a:xfrm>
            <a:off x="420624" y="6019801"/>
            <a:ext cx="457200" cy="1842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15</a:t>
            </a:fld>
            <a:endParaRPr/>
          </a:p>
        </p:txBody>
      </p:sp>
      <p:sp>
        <p:nvSpPr>
          <p:cNvPr id="2" name="Google Shape;324;p32">
            <a:extLst>
              <a:ext uri="{FF2B5EF4-FFF2-40B4-BE49-F238E27FC236}">
                <a16:creationId xmlns:a16="http://schemas.microsoft.com/office/drawing/2014/main" id="{AAA129F1-D29A-948F-922E-52B4A6AFBD95}"/>
              </a:ext>
            </a:extLst>
          </p:cNvPr>
          <p:cNvSpPr txBox="1">
            <a:spLocks/>
          </p:cNvSpPr>
          <p:nvPr/>
        </p:nvSpPr>
        <p:spPr>
          <a:xfrm>
            <a:off x="1295399" y="2408905"/>
            <a:ext cx="4800601" cy="4955458"/>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76200" indent="0" algn="just">
              <a:lnSpc>
                <a:spcPct val="115000"/>
              </a:lnSpc>
              <a:buNone/>
            </a:pPr>
            <a:r>
              <a:rPr lang="en-US" sz="1400" b="1" dirty="0">
                <a:effectLst/>
                <a:latin typeface="Times New Roman" panose="02020603050405020304" pitchFamily="18" charset="0"/>
                <a:ea typeface="Times New Roman" panose="02020603050405020304" pitchFamily="18" charset="0"/>
              </a:rPr>
              <a:t>1. Heatmap Showing Correlation Between Dataset Points</a:t>
            </a:r>
          </a:p>
          <a:p>
            <a:pPr marL="76200" indent="0" algn="just">
              <a:lnSpc>
                <a:spcPct val="115000"/>
              </a:lnSpc>
              <a:buNone/>
            </a:pPr>
            <a:r>
              <a:rPr lang="en-US" sz="1400" b="1" dirty="0">
                <a:effectLst/>
                <a:latin typeface="Times New Roman" panose="02020603050405020304" pitchFamily="18" charset="0"/>
                <a:ea typeface="Times New Roman" panose="02020603050405020304" pitchFamily="18" charset="0"/>
              </a:rPr>
              <a:t>   - </a:t>
            </a:r>
            <a:r>
              <a:rPr lang="en-US" sz="1400" dirty="0">
                <a:effectLst/>
                <a:latin typeface="Times New Roman" panose="02020603050405020304" pitchFamily="18" charset="0"/>
                <a:ea typeface="Times New Roman" panose="02020603050405020304" pitchFamily="18" charset="0"/>
              </a:rPr>
              <a:t>Created a heatmap to visualize correlations between different variables in our dataset.</a:t>
            </a:r>
          </a:p>
          <a:p>
            <a:pPr marL="76200" indent="0" algn="just">
              <a:lnSpc>
                <a:spcPct val="115000"/>
              </a:lnSpc>
              <a:buNone/>
            </a:pPr>
            <a:r>
              <a:rPr lang="en-US" sz="1400" dirty="0">
                <a:effectLst/>
                <a:latin typeface="Times New Roman" panose="02020603050405020304" pitchFamily="18" charset="0"/>
                <a:ea typeface="Times New Roman" panose="02020603050405020304" pitchFamily="18" charset="0"/>
              </a:rPr>
              <a:t>   - Used colors to highlight strong positive or negative correlations, helping us understand the relationships within our data.</a:t>
            </a:r>
          </a:p>
          <a:p>
            <a:pPr marL="76200" indent="0" algn="just">
              <a:lnSpc>
                <a:spcPct val="115000"/>
              </a:lnSpc>
              <a:buNone/>
            </a:pPr>
            <a:endParaRPr lang="en-US" sz="1400" b="1" dirty="0">
              <a:effectLst/>
              <a:latin typeface="Times New Roman" panose="02020603050405020304" pitchFamily="18" charset="0"/>
              <a:ea typeface="Times New Roman" panose="02020603050405020304" pitchFamily="18" charset="0"/>
            </a:endParaRPr>
          </a:p>
        </p:txBody>
      </p:sp>
      <p:pic>
        <p:nvPicPr>
          <p:cNvPr id="3" name="Google Shape;374;p39">
            <a:extLst>
              <a:ext uri="{FF2B5EF4-FFF2-40B4-BE49-F238E27FC236}">
                <a16:creationId xmlns:a16="http://schemas.microsoft.com/office/drawing/2014/main" id="{686D3F2B-0039-86AF-A9DC-C63730469C52}"/>
              </a:ext>
            </a:extLst>
          </p:cNvPr>
          <p:cNvPicPr preferRelativeResize="0"/>
          <p:nvPr/>
        </p:nvPicPr>
        <p:blipFill>
          <a:blip r:embed="rId3">
            <a:alphaModFix/>
          </a:blip>
          <a:stretch>
            <a:fillRect/>
          </a:stretch>
        </p:blipFill>
        <p:spPr>
          <a:xfrm>
            <a:off x="6666271" y="1826343"/>
            <a:ext cx="4909054" cy="46654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title"/>
          </p:nvPr>
        </p:nvSpPr>
        <p:spPr>
          <a:xfrm>
            <a:off x="1295399" y="609600"/>
            <a:ext cx="10058400" cy="914400"/>
          </a:xfrm>
          <a:prstGeom prst="rect">
            <a:avLst/>
          </a:prstGeom>
          <a:solidFill>
            <a:srgbClr val="DCEFF8"/>
          </a:solidFill>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26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DEMONSTRATION OF EXPERIMENTAL RESULT AND ANALYSIS</a:t>
            </a:r>
            <a:endParaRPr sz="2600">
              <a:latin typeface="Times New Roman"/>
              <a:ea typeface="Times New Roman"/>
              <a:cs typeface="Times New Roman"/>
              <a:sym typeface="Times New Roman"/>
            </a:endParaRPr>
          </a:p>
          <a:p>
            <a:pPr marL="0" lvl="0" indent="0" algn="l" rtl="0">
              <a:spcBef>
                <a:spcPts val="0"/>
              </a:spcBef>
              <a:spcAft>
                <a:spcPts val="0"/>
              </a:spcAft>
              <a:buNone/>
            </a:pPr>
            <a:endParaRPr sz="2600">
              <a:latin typeface="Times New Roman"/>
              <a:ea typeface="Times New Roman"/>
              <a:cs typeface="Times New Roman"/>
              <a:sym typeface="Times New Roman"/>
            </a:endParaRPr>
          </a:p>
        </p:txBody>
      </p:sp>
      <p:sp>
        <p:nvSpPr>
          <p:cNvPr id="359" name="Google Shape;359;p37"/>
          <p:cNvSpPr txBox="1">
            <a:spLocks noGrp="1"/>
          </p:cNvSpPr>
          <p:nvPr>
            <p:ph type="sldNum" idx="12"/>
          </p:nvPr>
        </p:nvSpPr>
        <p:spPr>
          <a:xfrm>
            <a:off x="420624" y="6019801"/>
            <a:ext cx="457200" cy="1842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16</a:t>
            </a:fld>
            <a:endParaRPr/>
          </a:p>
        </p:txBody>
      </p:sp>
      <p:sp>
        <p:nvSpPr>
          <p:cNvPr id="2" name="Google Shape;324;p32">
            <a:extLst>
              <a:ext uri="{FF2B5EF4-FFF2-40B4-BE49-F238E27FC236}">
                <a16:creationId xmlns:a16="http://schemas.microsoft.com/office/drawing/2014/main" id="{AAA129F1-D29A-948F-922E-52B4A6AFBD95}"/>
              </a:ext>
            </a:extLst>
          </p:cNvPr>
          <p:cNvSpPr txBox="1">
            <a:spLocks/>
          </p:cNvSpPr>
          <p:nvPr/>
        </p:nvSpPr>
        <p:spPr>
          <a:xfrm>
            <a:off x="976234" y="1681317"/>
            <a:ext cx="10377565" cy="4955458"/>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76200" indent="0" algn="just">
              <a:lnSpc>
                <a:spcPct val="115000"/>
              </a:lnSpc>
              <a:buNone/>
            </a:pPr>
            <a:r>
              <a:rPr lang="en-US" sz="1400" b="1" dirty="0">
                <a:effectLst/>
                <a:latin typeface="Times New Roman" panose="02020603050405020304" pitchFamily="18" charset="0"/>
                <a:ea typeface="Times New Roman" panose="02020603050405020304" pitchFamily="18" charset="0"/>
              </a:rPr>
              <a:t>2. Running and Comparing Baseline ML Models</a:t>
            </a:r>
          </a:p>
          <a:p>
            <a:pPr marL="76200" indent="0" algn="just">
              <a:lnSpc>
                <a:spcPct val="115000"/>
              </a:lnSpc>
              <a:buNone/>
            </a:pPr>
            <a:r>
              <a:rPr lang="en-US" sz="1400" b="1"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Implemented several baseline ML models including Decision Tree Classifier, Random Forest Classifier, Logistic Regression, SVM, Naive Bayes, KNN Classifier, </a:t>
            </a:r>
            <a:r>
              <a:rPr lang="en-US" sz="1400" dirty="0" err="1">
                <a:effectLst/>
                <a:latin typeface="Times New Roman" panose="02020603050405020304" pitchFamily="18" charset="0"/>
                <a:ea typeface="Times New Roman" panose="02020603050405020304" pitchFamily="18" charset="0"/>
              </a:rPr>
              <a:t>XGBoost</a:t>
            </a:r>
            <a:r>
              <a:rPr lang="en-US" sz="1400" dirty="0">
                <a:effectLst/>
                <a:latin typeface="Times New Roman" panose="02020603050405020304" pitchFamily="18" charset="0"/>
                <a:ea typeface="Times New Roman" panose="02020603050405020304" pitchFamily="18" charset="0"/>
              </a:rPr>
              <a:t> Classifier, AdaBoost Classifier, Extra Trees Classifier, and Gradient Boosting Classifier.</a:t>
            </a:r>
          </a:p>
          <a:p>
            <a:pPr marL="76200" indent="0" algn="just">
              <a:lnSpc>
                <a:spcPct val="115000"/>
              </a:lnSpc>
              <a:buNone/>
            </a:pPr>
            <a:r>
              <a:rPr lang="en-US" sz="1400" dirty="0">
                <a:effectLst/>
                <a:latin typeface="Times New Roman" panose="02020603050405020304" pitchFamily="18" charset="0"/>
                <a:ea typeface="Times New Roman" panose="02020603050405020304" pitchFamily="18" charset="0"/>
              </a:rPr>
              <a:t>   - Trained and tested these models on our dataset to compare their accuracies.</a:t>
            </a:r>
          </a:p>
          <a:p>
            <a:pPr marL="76200" indent="0" algn="just">
              <a:lnSpc>
                <a:spcPct val="115000"/>
              </a:lnSpc>
              <a:buNone/>
            </a:pPr>
            <a:r>
              <a:rPr lang="en-US" sz="1400" dirty="0">
                <a:effectLst/>
                <a:latin typeface="Times New Roman" panose="02020603050405020304" pitchFamily="18" charset="0"/>
                <a:ea typeface="Times New Roman" panose="02020603050405020304" pitchFamily="18" charset="0"/>
              </a:rPr>
              <a:t>   - Discovered that models like Random Forest, SVM, and KNN achieved the highest accuracy of 96%.</a:t>
            </a:r>
          </a:p>
          <a:p>
            <a:pPr marL="76200" indent="0" algn="just">
              <a:lnSpc>
                <a:spcPct val="115000"/>
              </a:lnSpc>
              <a:buNone/>
            </a:pPr>
            <a:endParaRPr lang="en-US" sz="1400" b="1" dirty="0">
              <a:effectLst/>
              <a:latin typeface="Times New Roman" panose="02020603050405020304" pitchFamily="18" charset="0"/>
              <a:ea typeface="Times New Roman" panose="02020603050405020304" pitchFamily="18" charset="0"/>
            </a:endParaRPr>
          </a:p>
        </p:txBody>
      </p:sp>
      <p:pic>
        <p:nvPicPr>
          <p:cNvPr id="360" name="Google Shape;360;p37"/>
          <p:cNvPicPr preferRelativeResize="0"/>
          <p:nvPr/>
        </p:nvPicPr>
        <p:blipFill>
          <a:blip r:embed="rId3"/>
          <a:stretch>
            <a:fillRect/>
          </a:stretch>
        </p:blipFill>
        <p:spPr>
          <a:xfrm>
            <a:off x="1740310" y="3796873"/>
            <a:ext cx="8711380" cy="2451527"/>
          </a:xfrm>
          <a:prstGeom prst="rect">
            <a:avLst/>
          </a:prstGeom>
        </p:spPr>
      </p:pic>
    </p:spTree>
    <p:extLst>
      <p:ext uri="{BB962C8B-B14F-4D97-AF65-F5344CB8AC3E}">
        <p14:creationId xmlns:p14="http://schemas.microsoft.com/office/powerpoint/2010/main" val="1303195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title"/>
          </p:nvPr>
        </p:nvSpPr>
        <p:spPr>
          <a:xfrm>
            <a:off x="1295399" y="609600"/>
            <a:ext cx="10058400" cy="914400"/>
          </a:xfrm>
          <a:prstGeom prst="rect">
            <a:avLst/>
          </a:prstGeom>
          <a:solidFill>
            <a:srgbClr val="DCEFF8"/>
          </a:solidFill>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26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DEMONSTRATION OF EXPERIMENTAL RESULT AND ANALYSIS</a:t>
            </a:r>
            <a:endParaRPr sz="2600">
              <a:latin typeface="Times New Roman"/>
              <a:ea typeface="Times New Roman"/>
              <a:cs typeface="Times New Roman"/>
              <a:sym typeface="Times New Roman"/>
            </a:endParaRPr>
          </a:p>
          <a:p>
            <a:pPr marL="0" lvl="0" indent="0" algn="l" rtl="0">
              <a:spcBef>
                <a:spcPts val="0"/>
              </a:spcBef>
              <a:spcAft>
                <a:spcPts val="0"/>
              </a:spcAft>
              <a:buNone/>
            </a:pPr>
            <a:endParaRPr sz="2600">
              <a:latin typeface="Times New Roman"/>
              <a:ea typeface="Times New Roman"/>
              <a:cs typeface="Times New Roman"/>
              <a:sym typeface="Times New Roman"/>
            </a:endParaRPr>
          </a:p>
        </p:txBody>
      </p:sp>
      <p:sp>
        <p:nvSpPr>
          <p:cNvPr id="359" name="Google Shape;359;p37"/>
          <p:cNvSpPr txBox="1">
            <a:spLocks noGrp="1"/>
          </p:cNvSpPr>
          <p:nvPr>
            <p:ph type="sldNum" idx="12"/>
          </p:nvPr>
        </p:nvSpPr>
        <p:spPr>
          <a:xfrm>
            <a:off x="420624" y="6019801"/>
            <a:ext cx="457200" cy="1842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17</a:t>
            </a:fld>
            <a:endParaRPr/>
          </a:p>
        </p:txBody>
      </p:sp>
      <p:sp>
        <p:nvSpPr>
          <p:cNvPr id="2" name="Google Shape;324;p32">
            <a:extLst>
              <a:ext uri="{FF2B5EF4-FFF2-40B4-BE49-F238E27FC236}">
                <a16:creationId xmlns:a16="http://schemas.microsoft.com/office/drawing/2014/main" id="{AAA129F1-D29A-948F-922E-52B4A6AFBD95}"/>
              </a:ext>
            </a:extLst>
          </p:cNvPr>
          <p:cNvSpPr txBox="1">
            <a:spLocks/>
          </p:cNvSpPr>
          <p:nvPr/>
        </p:nvSpPr>
        <p:spPr>
          <a:xfrm>
            <a:off x="6725265" y="1681317"/>
            <a:ext cx="4473677" cy="4955458"/>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76200" indent="0" algn="just">
              <a:lnSpc>
                <a:spcPct val="115000"/>
              </a:lnSpc>
              <a:buNone/>
            </a:pPr>
            <a:r>
              <a:rPr lang="en-US" sz="1400" b="1" dirty="0">
                <a:effectLst/>
                <a:latin typeface="Times New Roman" panose="02020603050405020304" pitchFamily="18" charset="0"/>
                <a:ea typeface="Times New Roman" panose="02020603050405020304" pitchFamily="18" charset="0"/>
              </a:rPr>
              <a:t>3. Using Stacking Ensemble Techniques to Improve Prediction</a:t>
            </a:r>
          </a:p>
          <a:p>
            <a:pPr marL="76200" indent="0" algn="just">
              <a:lnSpc>
                <a:spcPct val="115000"/>
              </a:lnSpc>
              <a:buNone/>
            </a:pPr>
            <a:r>
              <a:rPr lang="en-US" sz="1400" dirty="0">
                <a:effectLst/>
                <a:latin typeface="Times New Roman" panose="02020603050405020304" pitchFamily="18" charset="0"/>
                <a:ea typeface="Times New Roman" panose="02020603050405020304" pitchFamily="18" charset="0"/>
              </a:rPr>
              <a:t>   - Employed stacking ensemble techniques to enhance prediction accuracy.</a:t>
            </a:r>
          </a:p>
          <a:p>
            <a:pPr marL="76200" indent="0" algn="just">
              <a:lnSpc>
                <a:spcPct val="115000"/>
              </a:lnSpc>
              <a:buNone/>
            </a:pPr>
            <a:r>
              <a:rPr lang="en-US" sz="1400" dirty="0">
                <a:effectLst/>
                <a:latin typeface="Times New Roman" panose="02020603050405020304" pitchFamily="18" charset="0"/>
                <a:ea typeface="Times New Roman" panose="02020603050405020304" pitchFamily="18" charset="0"/>
              </a:rPr>
              <a:t>   - Explored different combinations of models at both the 1st and 2nd levels of the ensemble.</a:t>
            </a:r>
          </a:p>
          <a:p>
            <a:pPr marL="76200" indent="0" algn="just">
              <a:lnSpc>
                <a:spcPct val="115000"/>
              </a:lnSpc>
              <a:buNone/>
            </a:pPr>
            <a:r>
              <a:rPr lang="en-US" sz="1400" dirty="0">
                <a:effectLst/>
                <a:latin typeface="Times New Roman" panose="02020603050405020304" pitchFamily="18" charset="0"/>
                <a:ea typeface="Times New Roman" panose="02020603050405020304" pitchFamily="18" charset="0"/>
              </a:rPr>
              <a:t>   - Iteratively tested various combinations to identify the most effective ensemble configuration</a:t>
            </a:r>
            <a:r>
              <a:rPr lang="en-US" sz="1400" b="1" dirty="0">
                <a:effectLst/>
                <a:latin typeface="Times New Roman" panose="02020603050405020304" pitchFamily="18" charset="0"/>
                <a:ea typeface="Times New Roman" panose="02020603050405020304" pitchFamily="18" charset="0"/>
              </a:rPr>
              <a:t>.</a:t>
            </a:r>
          </a:p>
        </p:txBody>
      </p:sp>
      <p:pic>
        <p:nvPicPr>
          <p:cNvPr id="3" name="Picture 2">
            <a:extLst>
              <a:ext uri="{FF2B5EF4-FFF2-40B4-BE49-F238E27FC236}">
                <a16:creationId xmlns:a16="http://schemas.microsoft.com/office/drawing/2014/main" id="{D1C61B8B-80A9-1570-80D7-7C69965B3E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6262" y="1667257"/>
            <a:ext cx="5422861" cy="4352544"/>
          </a:xfrm>
          <a:prstGeom prst="rect">
            <a:avLst/>
          </a:prstGeom>
          <a:noFill/>
          <a:ln>
            <a:noFill/>
          </a:ln>
        </p:spPr>
      </p:pic>
      <p:pic>
        <p:nvPicPr>
          <p:cNvPr id="5" name="Picture 4">
            <a:extLst>
              <a:ext uri="{FF2B5EF4-FFF2-40B4-BE49-F238E27FC236}">
                <a16:creationId xmlns:a16="http://schemas.microsoft.com/office/drawing/2014/main" id="{287BCBCC-567D-2A07-9F5A-4E823F42D5AB}"/>
              </a:ext>
            </a:extLst>
          </p:cNvPr>
          <p:cNvPicPr>
            <a:picLocks noChangeAspect="1"/>
          </p:cNvPicPr>
          <p:nvPr/>
        </p:nvPicPr>
        <p:blipFill>
          <a:blip r:embed="rId4"/>
          <a:stretch>
            <a:fillRect/>
          </a:stretch>
        </p:blipFill>
        <p:spPr>
          <a:xfrm>
            <a:off x="6697561" y="4419664"/>
            <a:ext cx="4782072" cy="1514037"/>
          </a:xfrm>
          <a:prstGeom prst="rect">
            <a:avLst/>
          </a:prstGeom>
        </p:spPr>
      </p:pic>
    </p:spTree>
    <p:extLst>
      <p:ext uri="{BB962C8B-B14F-4D97-AF65-F5344CB8AC3E}">
        <p14:creationId xmlns:p14="http://schemas.microsoft.com/office/powerpoint/2010/main" val="2865898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title"/>
          </p:nvPr>
        </p:nvSpPr>
        <p:spPr>
          <a:xfrm>
            <a:off x="1295399" y="609600"/>
            <a:ext cx="10058400" cy="914400"/>
          </a:xfrm>
          <a:prstGeom prst="rect">
            <a:avLst/>
          </a:prstGeom>
          <a:solidFill>
            <a:srgbClr val="DCEFF8"/>
          </a:solidFill>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26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DEMONSTRATION OF EXPERIMENTAL RESULT AND ANALYSIS</a:t>
            </a:r>
            <a:endParaRPr sz="2600">
              <a:latin typeface="Times New Roman"/>
              <a:ea typeface="Times New Roman"/>
              <a:cs typeface="Times New Roman"/>
              <a:sym typeface="Times New Roman"/>
            </a:endParaRPr>
          </a:p>
          <a:p>
            <a:pPr marL="0" lvl="0" indent="0" algn="l" rtl="0">
              <a:spcBef>
                <a:spcPts val="0"/>
              </a:spcBef>
              <a:spcAft>
                <a:spcPts val="0"/>
              </a:spcAft>
              <a:buNone/>
            </a:pPr>
            <a:endParaRPr sz="2600">
              <a:latin typeface="Times New Roman"/>
              <a:ea typeface="Times New Roman"/>
              <a:cs typeface="Times New Roman"/>
              <a:sym typeface="Times New Roman"/>
            </a:endParaRPr>
          </a:p>
        </p:txBody>
      </p:sp>
      <p:sp>
        <p:nvSpPr>
          <p:cNvPr id="359" name="Google Shape;359;p37"/>
          <p:cNvSpPr txBox="1">
            <a:spLocks noGrp="1"/>
          </p:cNvSpPr>
          <p:nvPr>
            <p:ph type="sldNum" idx="12"/>
          </p:nvPr>
        </p:nvSpPr>
        <p:spPr>
          <a:xfrm>
            <a:off x="420624" y="6019801"/>
            <a:ext cx="457200" cy="1842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18</a:t>
            </a:fld>
            <a:endParaRPr/>
          </a:p>
        </p:txBody>
      </p:sp>
      <p:sp>
        <p:nvSpPr>
          <p:cNvPr id="2" name="Google Shape;324;p32">
            <a:extLst>
              <a:ext uri="{FF2B5EF4-FFF2-40B4-BE49-F238E27FC236}">
                <a16:creationId xmlns:a16="http://schemas.microsoft.com/office/drawing/2014/main" id="{AAA129F1-D29A-948F-922E-52B4A6AFBD95}"/>
              </a:ext>
            </a:extLst>
          </p:cNvPr>
          <p:cNvSpPr txBox="1">
            <a:spLocks/>
          </p:cNvSpPr>
          <p:nvPr/>
        </p:nvSpPr>
        <p:spPr>
          <a:xfrm>
            <a:off x="757085" y="1681317"/>
            <a:ext cx="10441858" cy="4955458"/>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76200" indent="0" algn="just">
              <a:lnSpc>
                <a:spcPct val="115000"/>
              </a:lnSpc>
              <a:buNone/>
            </a:pPr>
            <a:r>
              <a:rPr lang="en-US" sz="1400" b="1" dirty="0">
                <a:effectLst/>
                <a:latin typeface="Times New Roman" panose="02020603050405020304" pitchFamily="18" charset="0"/>
                <a:ea typeface="Times New Roman" panose="02020603050405020304" pitchFamily="18" charset="0"/>
              </a:rPr>
              <a:t>4. Concluding the Best Ensemble Model</a:t>
            </a:r>
          </a:p>
          <a:p>
            <a:pPr marL="76200" indent="0" algn="just">
              <a:lnSpc>
                <a:spcPct val="115000"/>
              </a:lnSpc>
              <a:buNone/>
            </a:pPr>
            <a:r>
              <a:rPr lang="en-US" sz="1400" dirty="0">
                <a:effectLst/>
                <a:latin typeface="Times New Roman" panose="02020603050405020304" pitchFamily="18" charset="0"/>
                <a:ea typeface="Times New Roman" panose="02020603050405020304" pitchFamily="18" charset="0"/>
              </a:rPr>
              <a:t>   - Concluded that the 2nd level ensemble consisting of SVM, KNN, and Random Forest achieved the highest accuracy of 98%.</a:t>
            </a:r>
          </a:p>
          <a:p>
            <a:pPr marL="76200" indent="0" algn="just">
              <a:lnSpc>
                <a:spcPct val="115000"/>
              </a:lnSpc>
              <a:buNone/>
            </a:pPr>
            <a:r>
              <a:rPr lang="en-US" sz="1400" dirty="0">
                <a:effectLst/>
                <a:latin typeface="Times New Roman" panose="02020603050405020304" pitchFamily="18" charset="0"/>
                <a:ea typeface="Times New Roman" panose="02020603050405020304" pitchFamily="18" charset="0"/>
              </a:rPr>
              <a:t>   - Determined that this ensemble model would be the optimal choice for our project.</a:t>
            </a:r>
          </a:p>
          <a:p>
            <a:pPr marL="76200" indent="0" algn="just">
              <a:lnSpc>
                <a:spcPct val="115000"/>
              </a:lnSpc>
              <a:buNone/>
            </a:pPr>
            <a:r>
              <a:rPr lang="en-US" sz="1400" dirty="0">
                <a:effectLst/>
                <a:latin typeface="Times New Roman" panose="02020603050405020304" pitchFamily="18" charset="0"/>
                <a:ea typeface="Times New Roman" panose="02020603050405020304" pitchFamily="18" charset="0"/>
              </a:rPr>
              <a:t>   - Planned to showcase and integrate this model into our web application for demonstrating early detection of Parkinson's disease using machine learning.</a:t>
            </a:r>
          </a:p>
          <a:p>
            <a:pPr marL="76200" indent="0" algn="just">
              <a:lnSpc>
                <a:spcPct val="115000"/>
              </a:lnSpc>
              <a:buNone/>
            </a:pPr>
            <a:endParaRPr lang="en-US" sz="1400" dirty="0">
              <a:effectLst/>
              <a:latin typeface="Times New Roman" panose="02020603050405020304" pitchFamily="18" charset="0"/>
              <a:ea typeface="Times New Roman" panose="02020603050405020304" pitchFamily="18" charset="0"/>
            </a:endParaRPr>
          </a:p>
        </p:txBody>
      </p:sp>
      <p:pic>
        <p:nvPicPr>
          <p:cNvPr id="4" name="Google Shape;367;p38">
            <a:extLst>
              <a:ext uri="{FF2B5EF4-FFF2-40B4-BE49-F238E27FC236}">
                <a16:creationId xmlns:a16="http://schemas.microsoft.com/office/drawing/2014/main" id="{E8CBEA3F-E252-010D-8611-F18D752FFF3C}"/>
              </a:ext>
            </a:extLst>
          </p:cNvPr>
          <p:cNvPicPr preferRelativeResize="0"/>
          <p:nvPr/>
        </p:nvPicPr>
        <p:blipFill rotWithShape="1">
          <a:blip r:embed="rId3">
            <a:alphaModFix/>
          </a:blip>
          <a:srcRect b="6875"/>
          <a:stretch/>
        </p:blipFill>
        <p:spPr>
          <a:xfrm>
            <a:off x="1478014" y="3429000"/>
            <a:ext cx="9000000" cy="3240000"/>
          </a:xfrm>
          <a:prstGeom prst="rect">
            <a:avLst/>
          </a:prstGeom>
          <a:noFill/>
          <a:ln>
            <a:noFill/>
          </a:ln>
        </p:spPr>
      </p:pic>
    </p:spTree>
    <p:extLst>
      <p:ext uri="{BB962C8B-B14F-4D97-AF65-F5344CB8AC3E}">
        <p14:creationId xmlns:p14="http://schemas.microsoft.com/office/powerpoint/2010/main" val="339309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sldNum" idx="12"/>
          </p:nvPr>
        </p:nvSpPr>
        <p:spPr>
          <a:xfrm>
            <a:off x="420624" y="6019801"/>
            <a:ext cx="457200" cy="1842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19</a:t>
            </a:fld>
            <a:endParaRPr/>
          </a:p>
        </p:txBody>
      </p:sp>
      <p:sp>
        <p:nvSpPr>
          <p:cNvPr id="388" name="Google Shape;388;p41"/>
          <p:cNvSpPr txBox="1">
            <a:spLocks noGrp="1"/>
          </p:cNvSpPr>
          <p:nvPr>
            <p:ph type="body" idx="1"/>
          </p:nvPr>
        </p:nvSpPr>
        <p:spPr>
          <a:xfrm>
            <a:off x="877825" y="1994000"/>
            <a:ext cx="10595100" cy="4310400"/>
          </a:xfrm>
          <a:prstGeom prst="rect">
            <a:avLst/>
          </a:prstGeom>
          <a:solidFill>
            <a:srgbClr val="DCEFF8"/>
          </a:solidFill>
        </p:spPr>
        <p:txBody>
          <a:bodyPr spcFirstLastPara="1" wrap="square" lIns="576050" tIns="228600" rIns="576050" bIns="228600" anchor="ctr" anchorCtr="0">
            <a:noAutofit/>
          </a:bodyPr>
          <a:lstStyle/>
          <a:p>
            <a:pPr marL="0" lvl="0" indent="0" algn="just" rtl="0">
              <a:spcBef>
                <a:spcPts val="1000"/>
              </a:spcBef>
              <a:spcAft>
                <a:spcPts val="0"/>
              </a:spcAft>
              <a:buNone/>
            </a:pPr>
            <a:r>
              <a:rPr lang="en-US"/>
              <a:t>In conclusion, the developed ensemble stacking model, combining Random Forest, SVM, and KNN classifiers, demonstrated strong accuracy of approximately 98% in early detection of Parkinson's disease. This signifies the robustness and effectiveness of the ensemble approach in leveraging the diverse strengths of individual classifiers. Future work could focus on validating the model on larger and more diverse datasets, enhancing interpretability through feature importance analysis, and exploring additional ensemble techniques or incorporating domain-specific knowledge for further performance improvements. Additionally, extending the model's applicability to real-world clinical settings and addressing potential biases or limitations could enhance its practical utility in healthcare decision-making.</a:t>
            </a:r>
            <a:endParaRPr/>
          </a:p>
        </p:txBody>
      </p:sp>
      <p:sp>
        <p:nvSpPr>
          <p:cNvPr id="389" name="Google Shape;389;p41"/>
          <p:cNvSpPr txBox="1">
            <a:spLocks noGrp="1"/>
          </p:cNvSpPr>
          <p:nvPr>
            <p:ph type="title"/>
          </p:nvPr>
        </p:nvSpPr>
        <p:spPr>
          <a:xfrm>
            <a:off x="988950" y="609600"/>
            <a:ext cx="10595100" cy="987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900"/>
              <a:t>CONCLUSION AND FUTURE DEVELOPMENT</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5449824" y="1124712"/>
            <a:ext cx="5760720" cy="54864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800"/>
              <a:buFont typeface="Arial"/>
              <a:buNone/>
            </a:pPr>
            <a:r>
              <a:rPr lang="en-US" sz="2800"/>
              <a:t>PRESENTED BY</a:t>
            </a:r>
            <a:endParaRPr/>
          </a:p>
        </p:txBody>
      </p:sp>
      <p:sp>
        <p:nvSpPr>
          <p:cNvPr id="234" name="Google Shape;234;p22"/>
          <p:cNvSpPr txBox="1">
            <a:spLocks noGrp="1"/>
          </p:cNvSpPr>
          <p:nvPr>
            <p:ph type="body" idx="1"/>
          </p:nvPr>
        </p:nvSpPr>
        <p:spPr>
          <a:xfrm>
            <a:off x="5449824" y="2301676"/>
            <a:ext cx="5760720" cy="1617181"/>
          </a:xfrm>
          <a:prstGeom prst="rect">
            <a:avLst/>
          </a:prstGeom>
          <a:noFill/>
          <a:ln>
            <a:noFill/>
          </a:ln>
        </p:spPr>
        <p:txBody>
          <a:bodyPr spcFirstLastPara="1" wrap="square" lIns="0" tIns="0" rIns="0" bIns="0" anchor="t" anchorCtr="0">
            <a:noAutofit/>
          </a:bodyPr>
          <a:lstStyle/>
          <a:p>
            <a:pPr marL="0" lvl="0" indent="0" algn="l" rtl="0">
              <a:lnSpc>
                <a:spcPct val="130000"/>
              </a:lnSpc>
              <a:spcBef>
                <a:spcPts val="0"/>
              </a:spcBef>
              <a:spcAft>
                <a:spcPts val="0"/>
              </a:spcAft>
              <a:buClr>
                <a:schemeClr val="dk1"/>
              </a:buClr>
              <a:buSzPts val="2000"/>
              <a:buNone/>
            </a:pPr>
            <a:r>
              <a:rPr lang="en-US" sz="2000"/>
              <a:t>20BDS0191  -  </a:t>
            </a:r>
            <a:r>
              <a:rPr lang="en-US" sz="2000" b="1"/>
              <a:t>MRIDUL MADNANI</a:t>
            </a:r>
            <a:endParaRPr sz="2000"/>
          </a:p>
          <a:p>
            <a:pPr marL="0" lvl="0" indent="0" algn="l" rtl="0">
              <a:lnSpc>
                <a:spcPct val="130000"/>
              </a:lnSpc>
              <a:spcBef>
                <a:spcPts val="1000"/>
              </a:spcBef>
              <a:spcAft>
                <a:spcPts val="0"/>
              </a:spcAft>
              <a:buClr>
                <a:schemeClr val="dk1"/>
              </a:buClr>
              <a:buSzPts val="2000"/>
              <a:buNone/>
            </a:pPr>
            <a:r>
              <a:rPr lang="en-US"/>
              <a:t>20BCE0807  -  </a:t>
            </a:r>
            <a:r>
              <a:rPr lang="en-US" b="1"/>
              <a:t>DEVANSH BAJPAI</a:t>
            </a:r>
            <a:endParaRPr/>
          </a:p>
          <a:p>
            <a:pPr marL="0" lvl="0" indent="0" algn="l" rtl="0">
              <a:lnSpc>
                <a:spcPct val="130000"/>
              </a:lnSpc>
              <a:spcBef>
                <a:spcPts val="1000"/>
              </a:spcBef>
              <a:spcAft>
                <a:spcPts val="0"/>
              </a:spcAft>
              <a:buClr>
                <a:schemeClr val="dk1"/>
              </a:buClr>
              <a:buSzPts val="2000"/>
              <a:buNone/>
            </a:pPr>
            <a:r>
              <a:rPr lang="en-US"/>
              <a:t>20BDS0381  -  </a:t>
            </a:r>
            <a:r>
              <a:rPr lang="en-US" b="1"/>
              <a:t>SRIJAN SINGH SOMVANSHI</a:t>
            </a:r>
            <a:endParaRPr sz="2000" b="1"/>
          </a:p>
          <a:p>
            <a:pPr marL="0" lvl="0" indent="0" algn="l" rtl="0">
              <a:lnSpc>
                <a:spcPct val="130000"/>
              </a:lnSpc>
              <a:spcBef>
                <a:spcPts val="1000"/>
              </a:spcBef>
              <a:spcAft>
                <a:spcPts val="0"/>
              </a:spcAft>
              <a:buClr>
                <a:schemeClr val="dk1"/>
              </a:buClr>
              <a:buSzPts val="2000"/>
              <a:buNone/>
            </a:pPr>
            <a:endParaRPr sz="2000" b="1"/>
          </a:p>
          <a:p>
            <a:pPr marL="0" lvl="0" indent="0" algn="l" rtl="0">
              <a:lnSpc>
                <a:spcPct val="150000"/>
              </a:lnSpc>
              <a:spcBef>
                <a:spcPts val="1000"/>
              </a:spcBef>
              <a:spcAft>
                <a:spcPts val="0"/>
              </a:spcAft>
              <a:buClr>
                <a:schemeClr val="dk1"/>
              </a:buClr>
              <a:buSzPts val="2000"/>
              <a:buNone/>
            </a:pPr>
            <a:endParaRPr/>
          </a:p>
        </p:txBody>
      </p:sp>
      <p:sp>
        <p:nvSpPr>
          <p:cNvPr id="235" name="Google Shape;235;p22"/>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2</a:t>
            </a:fld>
            <a:endParaRPr/>
          </a:p>
        </p:txBody>
      </p:sp>
      <p:pic>
        <p:nvPicPr>
          <p:cNvPr id="236" name="Google Shape;236;p22" descr="One in a crowd"/>
          <p:cNvPicPr preferRelativeResize="0">
            <a:picLocks noGrp="1"/>
          </p:cNvPicPr>
          <p:nvPr>
            <p:ph type="pic" idx="2"/>
          </p:nvPr>
        </p:nvPicPr>
        <p:blipFill rotWithShape="1">
          <a:blip r:embed="rId3">
            <a:alphaModFix/>
          </a:blip>
          <a:srcRect l="12500" r="12500"/>
          <a:stretch/>
        </p:blipFill>
        <p:spPr>
          <a:xfrm>
            <a:off x="1298448" y="1828800"/>
            <a:ext cx="3200400" cy="3200400"/>
          </a:xfrm>
          <a:prstGeom prst="ellipse">
            <a:avLst/>
          </a:prstGeom>
          <a:noFill/>
          <a:ln>
            <a:noFill/>
          </a:ln>
        </p:spPr>
      </p:pic>
      <p:sp>
        <p:nvSpPr>
          <p:cNvPr id="237" name="Google Shape;237;p22"/>
          <p:cNvSpPr txBox="1"/>
          <p:nvPr/>
        </p:nvSpPr>
        <p:spPr>
          <a:xfrm>
            <a:off x="5533800" y="4828392"/>
            <a:ext cx="5760720" cy="161718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chemeClr val="dk1"/>
              </a:buClr>
              <a:buSzPts val="2000"/>
              <a:buFont typeface="Arial"/>
              <a:buNone/>
            </a:pPr>
            <a:r>
              <a:rPr lang="en-US" sz="2000" b="1" i="0" cap="none">
                <a:solidFill>
                  <a:schemeClr val="dk1"/>
                </a:solidFill>
                <a:latin typeface="Arial"/>
                <a:ea typeface="Arial"/>
                <a:cs typeface="Arial"/>
                <a:sym typeface="Arial"/>
              </a:rPr>
              <a:t>Sayan Sikder</a:t>
            </a:r>
            <a:endParaRPr/>
          </a:p>
          <a:p>
            <a:pPr marL="0" marR="0" lvl="0" indent="0" algn="l" rtl="0">
              <a:lnSpc>
                <a:spcPct val="130000"/>
              </a:lnSpc>
              <a:spcBef>
                <a:spcPts val="1000"/>
              </a:spcBef>
              <a:spcAft>
                <a:spcPts val="0"/>
              </a:spcAft>
              <a:buClr>
                <a:schemeClr val="dk1"/>
              </a:buClr>
              <a:buSzPts val="1800"/>
              <a:buFont typeface="Arial"/>
              <a:buNone/>
            </a:pPr>
            <a:r>
              <a:rPr lang="en-US" sz="1800" b="0" i="0" cap="none">
                <a:solidFill>
                  <a:schemeClr val="dk1"/>
                </a:solidFill>
                <a:latin typeface="Arial"/>
                <a:ea typeface="Arial"/>
                <a:cs typeface="Arial"/>
                <a:sym typeface="Arial"/>
              </a:rPr>
              <a:t>Associate Professor Senior Grade 1</a:t>
            </a:r>
            <a:endParaRPr/>
          </a:p>
        </p:txBody>
      </p:sp>
      <p:sp>
        <p:nvSpPr>
          <p:cNvPr id="238" name="Google Shape;238;p22"/>
          <p:cNvSpPr txBox="1"/>
          <p:nvPr/>
        </p:nvSpPr>
        <p:spPr>
          <a:xfrm>
            <a:off x="5449824" y="4133462"/>
            <a:ext cx="510309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Under the guidance of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42" descr="White DNA structure"/>
          <p:cNvPicPr preferRelativeResize="0">
            <a:picLocks noGrp="1"/>
          </p:cNvPicPr>
          <p:nvPr>
            <p:ph type="pic" idx="2"/>
          </p:nvPr>
        </p:nvPicPr>
        <p:blipFill rotWithShape="1">
          <a:blip r:embed="rId3">
            <a:alphaModFix amt="50000"/>
          </a:blip>
          <a:srcRect/>
          <a:stretch/>
        </p:blipFill>
        <p:spPr>
          <a:xfrm>
            <a:off x="0" y="1"/>
            <a:ext cx="12191999" cy="6858000"/>
          </a:xfrm>
          <a:prstGeom prst="rect">
            <a:avLst/>
          </a:prstGeom>
          <a:noFill/>
          <a:ln>
            <a:noFill/>
          </a:ln>
        </p:spPr>
      </p:pic>
      <p:sp>
        <p:nvSpPr>
          <p:cNvPr id="395" name="Google Shape;395;p42"/>
          <p:cNvSpPr txBox="1">
            <a:spLocks noGrp="1"/>
          </p:cNvSpPr>
          <p:nvPr>
            <p:ph type="title"/>
          </p:nvPr>
        </p:nvSpPr>
        <p:spPr>
          <a:xfrm>
            <a:off x="1535715" y="1485302"/>
            <a:ext cx="9120570" cy="3887396"/>
          </a:xfrm>
          <a:prstGeom prst="rect">
            <a:avLst/>
          </a:prstGeom>
          <a:solidFill>
            <a:srgbClr val="E9F5FB"/>
          </a:solidFill>
          <a:ln>
            <a:noFill/>
          </a:ln>
        </p:spPr>
        <p:txBody>
          <a:bodyPr spcFirstLastPara="1" wrap="square" lIns="0" tIns="0" rIns="0" bIns="1097275" anchor="b" anchorCtr="0">
            <a:noAutofit/>
          </a:bodyPr>
          <a:lstStyle/>
          <a:p>
            <a:pPr marL="0" lvl="0" indent="0" algn="ctr" rtl="0">
              <a:lnSpc>
                <a:spcPct val="90000"/>
              </a:lnSpc>
              <a:spcBef>
                <a:spcPts val="0"/>
              </a:spcBef>
              <a:spcAft>
                <a:spcPts val="0"/>
              </a:spcAft>
              <a:buClr>
                <a:schemeClr val="dk1"/>
              </a:buClr>
              <a:buSzPts val="4800"/>
              <a:buFont typeface="Arial"/>
              <a:buNone/>
            </a:pPr>
            <a:r>
              <a:rPr lang="en-US"/>
              <a:t>THANK YOU </a:t>
            </a:r>
            <a:endParaRPr/>
          </a:p>
        </p:txBody>
      </p:sp>
      <p:pic>
        <p:nvPicPr>
          <p:cNvPr id="396" name="Google Shape;396;p42" descr="Bacteria cultured in a petri dish for a laboratory or a scientific investigation"/>
          <p:cNvPicPr preferRelativeResize="0">
            <a:picLocks noGrp="1"/>
          </p:cNvPicPr>
          <p:nvPr>
            <p:ph type="pic" idx="3"/>
          </p:nvPr>
        </p:nvPicPr>
        <p:blipFill rotWithShape="1">
          <a:blip r:embed="rId4">
            <a:alphaModFix/>
          </a:blip>
          <a:srcRect/>
          <a:stretch/>
        </p:blipFill>
        <p:spPr>
          <a:xfrm>
            <a:off x="4953000" y="612648"/>
            <a:ext cx="2286000" cy="22860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p:nvPr/>
        </p:nvSpPr>
        <p:spPr>
          <a:xfrm>
            <a:off x="1295400" y="535242"/>
            <a:ext cx="3886200" cy="901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4800">
                <a:solidFill>
                  <a:srgbClr val="000000"/>
                </a:solidFill>
              </a:rPr>
              <a:t>AGENDA</a:t>
            </a:r>
            <a:endParaRPr sz="4800">
              <a:solidFill>
                <a:srgbClr val="000000"/>
              </a:solidFill>
            </a:endParaRPr>
          </a:p>
        </p:txBody>
      </p:sp>
      <p:sp>
        <p:nvSpPr>
          <p:cNvPr id="244" name="Google Shape;244;p23"/>
          <p:cNvSpPr txBox="1"/>
          <p:nvPr/>
        </p:nvSpPr>
        <p:spPr>
          <a:xfrm>
            <a:off x="420624" y="6019801"/>
            <a:ext cx="457200" cy="184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sz="1200">
                <a:solidFill>
                  <a:srgbClr val="96D3ED"/>
                </a:solidFill>
              </a:rPr>
              <a:t>3</a:t>
            </a:fld>
            <a:endParaRPr sz="1200">
              <a:solidFill>
                <a:srgbClr val="96D3ED"/>
              </a:solidFill>
            </a:endParaRPr>
          </a:p>
        </p:txBody>
      </p:sp>
      <p:sp>
        <p:nvSpPr>
          <p:cNvPr id="245" name="Google Shape;245;p23"/>
          <p:cNvSpPr txBox="1"/>
          <p:nvPr/>
        </p:nvSpPr>
        <p:spPr>
          <a:xfrm>
            <a:off x="1091400" y="1870500"/>
            <a:ext cx="4814100" cy="4606500"/>
          </a:xfrm>
          <a:prstGeom prst="rect">
            <a:avLst/>
          </a:prstGeom>
          <a:noFill/>
          <a:ln>
            <a:noFill/>
          </a:ln>
        </p:spPr>
        <p:txBody>
          <a:bodyPr spcFirstLastPara="1" wrap="square" lIns="0" tIns="0" rIns="0" bIns="0" anchor="t" anchorCtr="0">
            <a:noAutofit/>
          </a:bodyPr>
          <a:lstStyle/>
          <a:p>
            <a:pPr marL="457200" lvl="0" indent="-355600" algn="l" rtl="0">
              <a:lnSpc>
                <a:spcPct val="150000"/>
              </a:lnSpc>
              <a:spcBef>
                <a:spcPts val="1000"/>
              </a:spcBef>
              <a:spcAft>
                <a:spcPts val="0"/>
              </a:spcAft>
              <a:buClr>
                <a:srgbClr val="000000"/>
              </a:buClr>
              <a:buSzPts val="2000"/>
              <a:buChar char="●"/>
            </a:pPr>
            <a:r>
              <a:rPr lang="en-US" sz="2000">
                <a:solidFill>
                  <a:srgbClr val="000000"/>
                </a:solidFill>
              </a:rPr>
              <a:t>Aim / Objective of the project</a:t>
            </a:r>
            <a:endParaRPr sz="2000">
              <a:solidFill>
                <a:srgbClr val="000000"/>
              </a:solidFill>
            </a:endParaRPr>
          </a:p>
          <a:p>
            <a:pPr marL="457200" lvl="0" indent="-355600" algn="l" rtl="0">
              <a:lnSpc>
                <a:spcPct val="150000"/>
              </a:lnSpc>
              <a:spcBef>
                <a:spcPts val="0"/>
              </a:spcBef>
              <a:spcAft>
                <a:spcPts val="0"/>
              </a:spcAft>
              <a:buClr>
                <a:srgbClr val="000000"/>
              </a:buClr>
              <a:buSzPts val="2000"/>
              <a:buChar char="●"/>
            </a:pPr>
            <a:r>
              <a:rPr lang="en-US" sz="2000">
                <a:solidFill>
                  <a:srgbClr val="000000"/>
                </a:solidFill>
              </a:rPr>
              <a:t>Motivation</a:t>
            </a:r>
            <a:endParaRPr sz="2000">
              <a:solidFill>
                <a:srgbClr val="000000"/>
              </a:solidFill>
            </a:endParaRPr>
          </a:p>
          <a:p>
            <a:pPr marL="457200" lvl="0" indent="-355600" algn="l" rtl="0">
              <a:lnSpc>
                <a:spcPct val="150000"/>
              </a:lnSpc>
              <a:spcBef>
                <a:spcPts val="0"/>
              </a:spcBef>
              <a:spcAft>
                <a:spcPts val="0"/>
              </a:spcAft>
              <a:buClr>
                <a:srgbClr val="000000"/>
              </a:buClr>
              <a:buSzPts val="2000"/>
              <a:buChar char="●"/>
            </a:pPr>
            <a:r>
              <a:rPr lang="en-US" sz="2000">
                <a:solidFill>
                  <a:srgbClr val="000000"/>
                </a:solidFill>
              </a:rPr>
              <a:t>Analysis and Literature Survey</a:t>
            </a:r>
            <a:endParaRPr sz="2000">
              <a:solidFill>
                <a:srgbClr val="000000"/>
              </a:solidFill>
            </a:endParaRPr>
          </a:p>
          <a:p>
            <a:pPr marL="457200" lvl="0" indent="-355600" algn="l" rtl="0">
              <a:lnSpc>
                <a:spcPct val="150000"/>
              </a:lnSpc>
              <a:spcBef>
                <a:spcPts val="0"/>
              </a:spcBef>
              <a:spcAft>
                <a:spcPts val="0"/>
              </a:spcAft>
              <a:buClr>
                <a:srgbClr val="000000"/>
              </a:buClr>
              <a:buSzPts val="2000"/>
              <a:buChar char="●"/>
            </a:pPr>
            <a:r>
              <a:rPr lang="en-US" sz="2000">
                <a:solidFill>
                  <a:srgbClr val="000000"/>
                </a:solidFill>
              </a:rPr>
              <a:t>Explanation of the working principle</a:t>
            </a:r>
            <a:endParaRPr sz="2000">
              <a:solidFill>
                <a:srgbClr val="000000"/>
              </a:solidFill>
            </a:endParaRPr>
          </a:p>
          <a:p>
            <a:pPr marL="457200" lvl="0" indent="-355600" algn="l" rtl="0">
              <a:lnSpc>
                <a:spcPct val="150000"/>
              </a:lnSpc>
              <a:spcBef>
                <a:spcPts val="0"/>
              </a:spcBef>
              <a:spcAft>
                <a:spcPts val="0"/>
              </a:spcAft>
              <a:buClr>
                <a:srgbClr val="000000"/>
              </a:buClr>
              <a:buSzPts val="2000"/>
              <a:buChar char="●"/>
            </a:pPr>
            <a:r>
              <a:rPr lang="en-US" sz="2000">
                <a:solidFill>
                  <a:srgbClr val="000000"/>
                </a:solidFill>
              </a:rPr>
              <a:t>Demonstration of Experimental result and Analysis</a:t>
            </a:r>
            <a:endParaRPr sz="2000">
              <a:solidFill>
                <a:srgbClr val="000000"/>
              </a:solidFill>
            </a:endParaRPr>
          </a:p>
          <a:p>
            <a:pPr marL="457200" lvl="0" indent="-355600" algn="l" rtl="0">
              <a:lnSpc>
                <a:spcPct val="150000"/>
              </a:lnSpc>
              <a:spcBef>
                <a:spcPts val="0"/>
              </a:spcBef>
              <a:spcAft>
                <a:spcPts val="0"/>
              </a:spcAft>
              <a:buClr>
                <a:srgbClr val="000000"/>
              </a:buClr>
              <a:buSzPts val="2000"/>
              <a:buChar char="●"/>
            </a:pPr>
            <a:r>
              <a:rPr lang="en-US" sz="2000">
                <a:solidFill>
                  <a:srgbClr val="000000"/>
                </a:solidFill>
              </a:rPr>
              <a:t>Conclusion and Future development</a:t>
            </a:r>
            <a:endParaRPr sz="2000">
              <a:solidFill>
                <a:srgbClr val="000000"/>
              </a:solidFill>
            </a:endParaRPr>
          </a:p>
          <a:p>
            <a:pPr marL="0" lvl="0" indent="0" algn="l" rtl="0">
              <a:lnSpc>
                <a:spcPct val="150000"/>
              </a:lnSpc>
              <a:spcBef>
                <a:spcPts val="1000"/>
              </a:spcBef>
              <a:spcAft>
                <a:spcPts val="0"/>
              </a:spcAft>
              <a:buNone/>
            </a:pPr>
            <a:endParaRPr sz="2000">
              <a:solidFill>
                <a:srgbClr val="000000"/>
              </a:solidFill>
            </a:endParaRPr>
          </a:p>
        </p:txBody>
      </p:sp>
      <p:pic>
        <p:nvPicPr>
          <p:cNvPr id="246" name="Google Shape;246;p23" descr="Pipette diffusing dyes in flasks"/>
          <p:cNvPicPr preferRelativeResize="0">
            <a:picLocks noGrp="1"/>
          </p:cNvPicPr>
          <p:nvPr>
            <p:ph type="pic" idx="2"/>
          </p:nvPr>
        </p:nvPicPr>
        <p:blipFill rotWithShape="1">
          <a:blip r:embed="rId3">
            <a:alphaModFix/>
          </a:blip>
          <a:srcRect t="79" b="79"/>
          <a:stretch/>
        </p:blipFill>
        <p:spPr>
          <a:xfrm>
            <a:off x="5780750" y="609600"/>
            <a:ext cx="6030249" cy="551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4"/>
          <p:cNvSpPr txBox="1">
            <a:spLocks noGrp="1"/>
          </p:cNvSpPr>
          <p:nvPr>
            <p:ph type="title"/>
          </p:nvPr>
        </p:nvSpPr>
        <p:spPr>
          <a:xfrm>
            <a:off x="1295399" y="609600"/>
            <a:ext cx="10058400" cy="914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252" name="Google Shape;252;p24"/>
          <p:cNvSpPr txBox="1">
            <a:spLocks noGrp="1"/>
          </p:cNvSpPr>
          <p:nvPr>
            <p:ph type="body" idx="1"/>
          </p:nvPr>
        </p:nvSpPr>
        <p:spPr>
          <a:xfrm>
            <a:off x="1295399" y="1637575"/>
            <a:ext cx="9820501" cy="4982400"/>
          </a:xfrm>
          <a:prstGeom prst="rect">
            <a:avLst/>
          </a:prstGeom>
          <a:solidFill>
            <a:srgbClr val="DCEFF8"/>
          </a:solidFill>
          <a:ln>
            <a:noFill/>
          </a:ln>
        </p:spPr>
        <p:txBody>
          <a:bodyPr spcFirstLastPara="1" wrap="square" lIns="0" tIns="0" rIns="0" bIns="0" anchor="t" anchorCtr="0">
            <a:noAutofit/>
          </a:bodyPr>
          <a:lstStyle/>
          <a:p>
            <a:pPr marL="0" lvl="0" indent="0" algn="just" rtl="0">
              <a:lnSpc>
                <a:spcPct val="120000"/>
              </a:lnSpc>
              <a:spcBef>
                <a:spcPts val="0"/>
              </a:spcBef>
              <a:spcAft>
                <a:spcPts val="0"/>
              </a:spcAft>
              <a:buClr>
                <a:schemeClr val="dk1"/>
              </a:buClr>
              <a:buSzPts val="2000"/>
              <a:buNone/>
            </a:pPr>
            <a:r>
              <a:rPr lang="en-US" sz="2000" dirty="0">
                <a:latin typeface="Times New Roman"/>
                <a:ea typeface="Times New Roman"/>
                <a:cs typeface="Times New Roman"/>
                <a:sym typeface="Times New Roman"/>
              </a:rPr>
              <a:t>Parkinson's disease is a chronic neurodegenerative disorder that primarily affects motor functions. It results from the progressive degeneration of dopaminergic neurons in the substantia nigra region of the brain. This degeneration leads to a range of motor symptoms, including tremors, bradykinesia (slowness of movement), rigidity, and postural instability. As the disease advances, it may also manifest non-motor symptoms, such as cognitive impairment and emotional changes. The exact cause of Parkinson's disease is not fully understood, and its prevalence increases with age.</a:t>
            </a:r>
            <a:endParaRPr dirty="0"/>
          </a:p>
          <a:p>
            <a:pPr marL="0" lvl="0" indent="0" algn="just" rtl="0">
              <a:lnSpc>
                <a:spcPct val="12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0" lvl="0" indent="0" algn="just" rtl="0">
              <a:lnSpc>
                <a:spcPct val="12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The challenge lies in identifying the disease in its early stages when intervention can be most effective. Early diagnosis allows for timely medical management, lifestyle modifications, and potential participation in clinical trials. This project aims to leverage machine learning techniques to facilitate the early detection of Parkinson's disease.</a:t>
            </a:r>
            <a:endParaRPr sz="2000" dirty="0">
              <a:latin typeface="Times New Roman"/>
              <a:ea typeface="Times New Roman"/>
              <a:cs typeface="Times New Roman"/>
              <a:sym typeface="Times New Roman"/>
            </a:endParaRPr>
          </a:p>
        </p:txBody>
      </p:sp>
      <p:sp>
        <p:nvSpPr>
          <p:cNvPr id="253" name="Google Shape;253;p24"/>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5"/>
          <p:cNvSpPr txBox="1">
            <a:spLocks noGrp="1"/>
          </p:cNvSpPr>
          <p:nvPr>
            <p:ph type="title"/>
          </p:nvPr>
        </p:nvSpPr>
        <p:spPr>
          <a:xfrm>
            <a:off x="5449824" y="1124712"/>
            <a:ext cx="5760720" cy="54864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1"/>
              </a:buClr>
              <a:buSzPts val="3700"/>
              <a:buFont typeface="Arial"/>
              <a:buNone/>
            </a:pPr>
            <a:r>
              <a:rPr lang="en-US" sz="3700"/>
              <a:t>OBJECTIVE</a:t>
            </a:r>
            <a:endParaRPr/>
          </a:p>
        </p:txBody>
      </p:sp>
      <p:sp>
        <p:nvSpPr>
          <p:cNvPr id="259" name="Google Shape;259;p25"/>
          <p:cNvSpPr txBox="1">
            <a:spLocks noGrp="1"/>
          </p:cNvSpPr>
          <p:nvPr>
            <p:ph type="body" idx="1"/>
          </p:nvPr>
        </p:nvSpPr>
        <p:spPr>
          <a:xfrm>
            <a:off x="5449824" y="2889504"/>
            <a:ext cx="5760720" cy="3319272"/>
          </a:xfrm>
          <a:prstGeom prst="rect">
            <a:avLst/>
          </a:prstGeom>
          <a:noFill/>
          <a:ln>
            <a:noFill/>
          </a:ln>
        </p:spPr>
        <p:txBody>
          <a:bodyPr spcFirstLastPara="1" wrap="square" lIns="0" tIns="0" rIns="0" bIns="0" anchor="t" anchorCtr="0">
            <a:normAutofit/>
          </a:bodyPr>
          <a:lstStyle/>
          <a:p>
            <a:pPr marL="342900" lvl="0" indent="-342900" algn="just" rtl="0">
              <a:lnSpc>
                <a:spcPct val="140000"/>
              </a:lnSpc>
              <a:spcBef>
                <a:spcPts val="0"/>
              </a:spcBef>
              <a:spcAft>
                <a:spcPts val="0"/>
              </a:spcAft>
              <a:buClr>
                <a:schemeClr val="dk1"/>
              </a:buClr>
              <a:buSzPts val="2000"/>
              <a:buFont typeface="Arial"/>
              <a:buChar char="•"/>
            </a:pPr>
            <a:r>
              <a:rPr lang="en-US">
                <a:latin typeface="Times New Roman"/>
                <a:ea typeface="Times New Roman"/>
                <a:cs typeface="Times New Roman"/>
                <a:sym typeface="Times New Roman"/>
              </a:rPr>
              <a:t>Develop a machine learning model for the early detection of Parkinson’s disease.</a:t>
            </a:r>
            <a:endParaRPr/>
          </a:p>
          <a:p>
            <a:pPr marL="342900" lvl="0" indent="-342900" algn="just" rtl="0">
              <a:lnSpc>
                <a:spcPct val="140000"/>
              </a:lnSpc>
              <a:spcBef>
                <a:spcPts val="1000"/>
              </a:spcBef>
              <a:spcAft>
                <a:spcPts val="0"/>
              </a:spcAft>
              <a:buClr>
                <a:schemeClr val="dk1"/>
              </a:buClr>
              <a:buSzPts val="2000"/>
              <a:buFont typeface="Arial"/>
              <a:buChar char="•"/>
            </a:pPr>
            <a:r>
              <a:rPr lang="en-US">
                <a:latin typeface="Times New Roman"/>
                <a:ea typeface="Times New Roman"/>
                <a:cs typeface="Times New Roman"/>
                <a:sym typeface="Times New Roman"/>
              </a:rPr>
              <a:t>Improve Diagnostic Precision: Enhance accuracy through effective feature selection and engineering.</a:t>
            </a:r>
            <a:endParaRPr/>
          </a:p>
          <a:p>
            <a:pPr marL="342900" lvl="0" indent="-342900" algn="just" rtl="0">
              <a:lnSpc>
                <a:spcPct val="140000"/>
              </a:lnSpc>
              <a:spcBef>
                <a:spcPts val="1000"/>
              </a:spcBef>
              <a:spcAft>
                <a:spcPts val="0"/>
              </a:spcAft>
              <a:buClr>
                <a:schemeClr val="dk1"/>
              </a:buClr>
              <a:buSzPts val="2000"/>
              <a:buFont typeface="Arial"/>
              <a:buChar char="•"/>
            </a:pPr>
            <a:r>
              <a:rPr lang="en-US">
                <a:latin typeface="Times New Roman"/>
                <a:ea typeface="Times New Roman"/>
                <a:cs typeface="Times New Roman"/>
                <a:sym typeface="Times New Roman"/>
              </a:rPr>
              <a:t>Facilitate Timely Intervention: Enable prompt medical management by integrating the model into healthcare systems.</a:t>
            </a:r>
            <a:endParaRPr>
              <a:latin typeface="Times New Roman"/>
              <a:ea typeface="Times New Roman"/>
              <a:cs typeface="Times New Roman"/>
              <a:sym typeface="Times New Roman"/>
            </a:endParaRPr>
          </a:p>
        </p:txBody>
      </p:sp>
      <p:sp>
        <p:nvSpPr>
          <p:cNvPr id="260" name="Google Shape;260;p25"/>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rmAutofit/>
          </a:bodyPr>
          <a:lstStyle/>
          <a:p>
            <a:pPr marL="0" lvl="0" indent="0" algn="ctr" rtl="0">
              <a:spcBef>
                <a:spcPts val="0"/>
              </a:spcBef>
              <a:spcAft>
                <a:spcPts val="0"/>
              </a:spcAft>
              <a:buNone/>
            </a:pPr>
            <a:fld id="{00000000-1234-1234-1234-123412341234}" type="slidenum">
              <a:rPr lang="en-US"/>
              <a:t>5</a:t>
            </a:fld>
            <a:endParaRPr/>
          </a:p>
        </p:txBody>
      </p:sp>
      <p:pic>
        <p:nvPicPr>
          <p:cNvPr id="261" name="Google Shape;261;p25" descr="A diagram of a brain"/>
          <p:cNvPicPr preferRelativeResize="0">
            <a:picLocks noGrp="1"/>
          </p:cNvPicPr>
          <p:nvPr>
            <p:ph type="pic" idx="2"/>
          </p:nvPr>
        </p:nvPicPr>
        <p:blipFill rotWithShape="1">
          <a:blip r:embed="rId3">
            <a:alphaModFix/>
          </a:blip>
          <a:srcRect r="-2" b="7141"/>
          <a:stretch/>
        </p:blipFill>
        <p:spPr>
          <a:xfrm>
            <a:off x="1143000" y="1673350"/>
            <a:ext cx="3355800" cy="33558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6"/>
          <p:cNvSpPr txBox="1">
            <a:spLocks noGrp="1"/>
          </p:cNvSpPr>
          <p:nvPr>
            <p:ph type="sldNum" idx="12"/>
          </p:nvPr>
        </p:nvSpPr>
        <p:spPr>
          <a:xfrm>
            <a:off x="420624" y="6019801"/>
            <a:ext cx="457200" cy="18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268" name="Google Shape;268;p26"/>
          <p:cNvSpPr txBox="1"/>
          <p:nvPr/>
        </p:nvSpPr>
        <p:spPr>
          <a:xfrm>
            <a:off x="4025175" y="580100"/>
            <a:ext cx="5857800" cy="6888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4800">
                <a:solidFill>
                  <a:srgbClr val="000000"/>
                </a:solidFill>
              </a:rPr>
              <a:t>Motivation </a:t>
            </a:r>
            <a:endParaRPr sz="4800">
              <a:solidFill>
                <a:srgbClr val="000000"/>
              </a:solidFill>
            </a:endParaRPr>
          </a:p>
        </p:txBody>
      </p:sp>
      <p:sp>
        <p:nvSpPr>
          <p:cNvPr id="269" name="Google Shape;269;p26"/>
          <p:cNvSpPr txBox="1"/>
          <p:nvPr/>
        </p:nvSpPr>
        <p:spPr>
          <a:xfrm>
            <a:off x="4025175" y="1370725"/>
            <a:ext cx="7929600" cy="5289900"/>
          </a:xfrm>
          <a:prstGeom prst="rect">
            <a:avLst/>
          </a:prstGeom>
          <a:noFill/>
          <a:ln>
            <a:noFill/>
          </a:ln>
        </p:spPr>
        <p:txBody>
          <a:bodyPr spcFirstLastPara="1" wrap="square" lIns="0" tIns="0" rIns="0" bIns="0" anchor="t" anchorCtr="0">
            <a:noAutofit/>
          </a:bodyPr>
          <a:lstStyle/>
          <a:p>
            <a:pPr marL="457200" lvl="0" indent="-355600" algn="just" rtl="0">
              <a:lnSpc>
                <a:spcPct val="150000"/>
              </a:lnSpc>
              <a:spcBef>
                <a:spcPts val="1000"/>
              </a:spcBef>
              <a:spcAft>
                <a:spcPts val="0"/>
              </a:spcAft>
              <a:buClr>
                <a:srgbClr val="000000"/>
              </a:buClr>
              <a:buSzPts val="2000"/>
              <a:buChar char="●"/>
            </a:pPr>
            <a:r>
              <a:rPr lang="en-US" sz="2000" dirty="0">
                <a:solidFill>
                  <a:srgbClr val="000000"/>
                </a:solidFill>
              </a:rPr>
              <a:t>Developing a system that can detect it early could significantly improve patients' quality of life by enabling early intervention and treatment.  </a:t>
            </a:r>
            <a:endParaRPr sz="2000" dirty="0">
              <a:solidFill>
                <a:srgbClr val="000000"/>
              </a:solidFill>
            </a:endParaRPr>
          </a:p>
          <a:p>
            <a:pPr marL="457200" lvl="0" indent="-355600" algn="just" rtl="0">
              <a:lnSpc>
                <a:spcPct val="150000"/>
              </a:lnSpc>
              <a:spcBef>
                <a:spcPts val="0"/>
              </a:spcBef>
              <a:spcAft>
                <a:spcPts val="0"/>
              </a:spcAft>
              <a:buClr>
                <a:srgbClr val="000000"/>
              </a:buClr>
              <a:buSzPts val="2000"/>
              <a:buChar char="●"/>
            </a:pPr>
            <a:r>
              <a:rPr lang="en-US" sz="2000" dirty="0">
                <a:solidFill>
                  <a:srgbClr val="000000"/>
                </a:solidFill>
              </a:rPr>
              <a:t>By detecting Parkinson's disease at an early stage, it may be possible to slow down its progression or even prevent some of its debilitating symptoms from manifesting.</a:t>
            </a:r>
            <a:endParaRPr sz="2000" dirty="0">
              <a:solidFill>
                <a:srgbClr val="000000"/>
              </a:solidFill>
            </a:endParaRPr>
          </a:p>
          <a:p>
            <a:pPr marL="457200" lvl="0" indent="-355600" algn="just" rtl="0">
              <a:lnSpc>
                <a:spcPct val="150000"/>
              </a:lnSpc>
              <a:spcBef>
                <a:spcPts val="0"/>
              </a:spcBef>
              <a:spcAft>
                <a:spcPts val="0"/>
              </a:spcAft>
              <a:buClr>
                <a:srgbClr val="000000"/>
              </a:buClr>
              <a:buSzPts val="2000"/>
              <a:buChar char="●"/>
            </a:pPr>
            <a:r>
              <a:rPr lang="en-US" sz="2000" dirty="0">
                <a:solidFill>
                  <a:srgbClr val="000000"/>
                </a:solidFill>
              </a:rPr>
              <a:t> Overcoming challenges in feature selection, data preprocessing, and model optimization offers valuable learning experiences, enhancing my machine learning skills. </a:t>
            </a:r>
            <a:endParaRPr sz="2000" dirty="0">
              <a:solidFill>
                <a:srgbClr val="000000"/>
              </a:solidFill>
            </a:endParaRPr>
          </a:p>
          <a:p>
            <a:pPr marL="457200" lvl="0" indent="-355600" algn="just" rtl="0">
              <a:lnSpc>
                <a:spcPct val="150000"/>
              </a:lnSpc>
              <a:spcBef>
                <a:spcPts val="0"/>
              </a:spcBef>
              <a:spcAft>
                <a:spcPts val="0"/>
              </a:spcAft>
              <a:buClr>
                <a:srgbClr val="000000"/>
              </a:buClr>
              <a:buSzPts val="2000"/>
              <a:buChar char="●"/>
            </a:pPr>
            <a:r>
              <a:rPr lang="en-US" sz="2000" dirty="0">
                <a:solidFill>
                  <a:srgbClr val="000000"/>
                </a:solidFill>
              </a:rPr>
              <a:t>This project would allow me to collaborate with experts from different fields, broadening my understanding and perspective.</a:t>
            </a:r>
            <a:endParaRPr sz="2000" dirty="0">
              <a:solidFill>
                <a:srgbClr val="000000"/>
              </a:solidFill>
            </a:endParaRPr>
          </a:p>
        </p:txBody>
      </p:sp>
      <p:sp>
        <p:nvSpPr>
          <p:cNvPr id="270" name="Google Shape;270;p26"/>
          <p:cNvSpPr txBox="1"/>
          <p:nvPr/>
        </p:nvSpPr>
        <p:spPr>
          <a:xfrm>
            <a:off x="420624" y="6019801"/>
            <a:ext cx="457200" cy="184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sz="1200">
                <a:solidFill>
                  <a:srgbClr val="FFFFFF"/>
                </a:solidFill>
              </a:rPr>
              <a:t>6</a:t>
            </a:fld>
            <a:endParaRPr sz="1200">
              <a:solidFill>
                <a:srgbClr val="FFFFFF"/>
              </a:solidFill>
            </a:endParaRPr>
          </a:p>
        </p:txBody>
      </p:sp>
      <p:pic>
        <p:nvPicPr>
          <p:cNvPr id="271" name="Google Shape;271;p26"/>
          <p:cNvPicPr preferRelativeResize="0"/>
          <p:nvPr/>
        </p:nvPicPr>
        <p:blipFill>
          <a:blip r:embed="rId3">
            <a:alphaModFix/>
          </a:blip>
          <a:stretch>
            <a:fillRect/>
          </a:stretch>
        </p:blipFill>
        <p:spPr>
          <a:xfrm>
            <a:off x="0" y="1268900"/>
            <a:ext cx="3588701" cy="3497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a:spLocks noGrp="1"/>
          </p:cNvSpPr>
          <p:nvPr>
            <p:ph type="title"/>
          </p:nvPr>
        </p:nvSpPr>
        <p:spPr>
          <a:xfrm>
            <a:off x="1295399" y="609600"/>
            <a:ext cx="10058400" cy="9144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1"/>
              </a:buClr>
              <a:buSzPts val="4800"/>
              <a:buFont typeface="Arial"/>
              <a:buNone/>
            </a:pPr>
            <a:r>
              <a:rPr lang="en-US"/>
              <a:t>PROBLEM STATEMENT</a:t>
            </a:r>
            <a:endParaRPr/>
          </a:p>
        </p:txBody>
      </p:sp>
      <p:sp>
        <p:nvSpPr>
          <p:cNvPr id="277" name="Google Shape;277;p27"/>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rmAutofit/>
          </a:bodyPr>
          <a:lstStyle/>
          <a:p>
            <a:pPr marL="0" lvl="0" indent="0" algn="ctr" rtl="0">
              <a:spcBef>
                <a:spcPts val="0"/>
              </a:spcBef>
              <a:spcAft>
                <a:spcPts val="0"/>
              </a:spcAft>
              <a:buNone/>
            </a:pPr>
            <a:fld id="{00000000-1234-1234-1234-123412341234}" type="slidenum">
              <a:rPr lang="en-US"/>
              <a:t>7</a:t>
            </a:fld>
            <a:endParaRPr/>
          </a:p>
        </p:txBody>
      </p:sp>
      <p:grpSp>
        <p:nvGrpSpPr>
          <p:cNvPr id="278" name="Google Shape;278;p27"/>
          <p:cNvGrpSpPr/>
          <p:nvPr/>
        </p:nvGrpSpPr>
        <p:grpSpPr>
          <a:xfrm>
            <a:off x="1295400" y="2133675"/>
            <a:ext cx="9820700" cy="3571550"/>
            <a:chOff x="0" y="277730"/>
            <a:chExt cx="9820700" cy="3571550"/>
          </a:xfrm>
        </p:grpSpPr>
        <p:sp>
          <p:nvSpPr>
            <p:cNvPr id="279" name="Google Shape;279;p27"/>
            <p:cNvSpPr/>
            <p:nvPr/>
          </p:nvSpPr>
          <p:spPr>
            <a:xfrm>
              <a:off x="0" y="277730"/>
              <a:ext cx="9820500" cy="1940100"/>
            </a:xfrm>
            <a:prstGeom prst="roundRect">
              <a:avLst>
                <a:gd name="adj" fmla="val 10000"/>
              </a:avLst>
            </a:prstGeom>
            <a:solidFill>
              <a:srgbClr val="EB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456711" y="842965"/>
              <a:ext cx="830383" cy="830383"/>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1743805" y="503262"/>
              <a:ext cx="8076850" cy="15097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txBox="1"/>
            <p:nvPr/>
          </p:nvSpPr>
          <p:spPr>
            <a:xfrm>
              <a:off x="1743800" y="277730"/>
              <a:ext cx="8076900" cy="1940100"/>
            </a:xfrm>
            <a:prstGeom prst="rect">
              <a:avLst/>
            </a:prstGeom>
            <a:noFill/>
            <a:ln>
              <a:noFill/>
            </a:ln>
          </p:spPr>
          <p:txBody>
            <a:bodyPr spcFirstLastPara="1" wrap="square" lIns="159775" tIns="159775" rIns="159775" bIns="159775" anchor="ctr" anchorCtr="0">
              <a:noAutofit/>
            </a:bodyPr>
            <a:lstStyle/>
            <a:p>
              <a:pPr marL="0" marR="0" lvl="0" indent="0" algn="just" rtl="0">
                <a:lnSpc>
                  <a:spcPct val="90000"/>
                </a:lnSpc>
                <a:spcBef>
                  <a:spcPts val="0"/>
                </a:spcBef>
                <a:spcAft>
                  <a:spcPts val="0"/>
                </a:spcAft>
                <a:buClr>
                  <a:schemeClr val="dk1"/>
                </a:buClr>
                <a:buSzPts val="1600"/>
                <a:buFont typeface="Arial"/>
                <a:buNone/>
              </a:pPr>
              <a:r>
                <a:rPr lang="en-US" sz="2000" b="1">
                  <a:solidFill>
                    <a:srgbClr val="292929"/>
                  </a:solidFill>
                  <a:latin typeface="Times New Roman"/>
                  <a:ea typeface="Times New Roman"/>
                  <a:cs typeface="Times New Roman"/>
                  <a:sym typeface="Times New Roman"/>
                </a:rPr>
                <a:t>Despite advancements in medical technology, the early diagnosis of Parkinson's disease remains a significant challenge. Current diagnostic tools often rely on clinical observation and subjective assessments, leading to delayed detection. This delay can result in missed opportunities for interventions that could alleviate symptoms and slow disease progression. Additionally, existing diagnostic methods may lack the precision required for accurate and early detection.</a:t>
              </a:r>
              <a:endParaRPr sz="1800" b="1">
                <a:solidFill>
                  <a:srgbClr val="292929"/>
                </a:solidFill>
                <a:latin typeface="Times New Roman"/>
                <a:ea typeface="Times New Roman"/>
                <a:cs typeface="Times New Roman"/>
                <a:sym typeface="Times New Roman"/>
              </a:endParaRPr>
            </a:p>
          </p:txBody>
        </p:sp>
        <p:sp>
          <p:nvSpPr>
            <p:cNvPr id="283" name="Google Shape;283;p27"/>
            <p:cNvSpPr/>
            <p:nvPr/>
          </p:nvSpPr>
          <p:spPr>
            <a:xfrm>
              <a:off x="0" y="2339492"/>
              <a:ext cx="9820656" cy="1509788"/>
            </a:xfrm>
            <a:prstGeom prst="roundRect">
              <a:avLst>
                <a:gd name="adj" fmla="val 10000"/>
              </a:avLst>
            </a:prstGeom>
            <a:solidFill>
              <a:srgbClr val="EB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456711" y="2679194"/>
              <a:ext cx="830383" cy="830383"/>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1743805" y="2339492"/>
              <a:ext cx="8076850" cy="15097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txBox="1"/>
            <p:nvPr/>
          </p:nvSpPr>
          <p:spPr>
            <a:xfrm>
              <a:off x="1743805" y="2339492"/>
              <a:ext cx="8076850" cy="1509788"/>
            </a:xfrm>
            <a:prstGeom prst="rect">
              <a:avLst/>
            </a:prstGeom>
            <a:noFill/>
            <a:ln>
              <a:noFill/>
            </a:ln>
          </p:spPr>
          <p:txBody>
            <a:bodyPr spcFirstLastPara="1" wrap="square" lIns="159775" tIns="159775" rIns="159775" bIns="159775" anchor="ctr" anchorCtr="0">
              <a:noAutofit/>
            </a:bodyPr>
            <a:lstStyle/>
            <a:p>
              <a:pPr marL="0" marR="0" lvl="0" indent="0" algn="just" rtl="0">
                <a:lnSpc>
                  <a:spcPct val="90000"/>
                </a:lnSpc>
                <a:spcBef>
                  <a:spcPts val="0"/>
                </a:spcBef>
                <a:spcAft>
                  <a:spcPts val="0"/>
                </a:spcAft>
                <a:buClr>
                  <a:schemeClr val="dk1"/>
                </a:buClr>
                <a:buSzPts val="2400"/>
                <a:buFont typeface="Arial"/>
                <a:buNone/>
              </a:pPr>
              <a:r>
                <a:rPr lang="en-US" sz="2000" b="1">
                  <a:solidFill>
                    <a:schemeClr val="dk1"/>
                  </a:solidFill>
                  <a:latin typeface="Times New Roman"/>
                  <a:ea typeface="Times New Roman"/>
                  <a:cs typeface="Times New Roman"/>
                  <a:sym typeface="Times New Roman"/>
                </a:rPr>
                <a:t>This project addresses these challenges by harnessing the power of machine learning algorithms to analyze relevant data and identify subtle patterns indicative of early-stage Parkinson's disease.</a:t>
              </a:r>
              <a:endParaRPr sz="1000" b="1">
                <a:latin typeface="Times New Roman"/>
                <a:ea typeface="Times New Roman"/>
                <a:cs typeface="Times New Roman"/>
                <a:sym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8</a:t>
            </a:fld>
            <a:endParaRPr/>
          </a:p>
        </p:txBody>
      </p:sp>
      <p:graphicFrame>
        <p:nvGraphicFramePr>
          <p:cNvPr id="292" name="Google Shape;292;p28"/>
          <p:cNvGraphicFramePr/>
          <p:nvPr/>
        </p:nvGraphicFramePr>
        <p:xfrm>
          <a:off x="877824" y="1455277"/>
          <a:ext cx="10759675" cy="4558890"/>
        </p:xfrm>
        <a:graphic>
          <a:graphicData uri="http://schemas.openxmlformats.org/drawingml/2006/table">
            <a:tbl>
              <a:tblPr firstRow="1" firstCol="1" bandRow="1">
                <a:noFill/>
                <a:tableStyleId>{37032A33-133C-4A72-B692-3E08C86332DC}</a:tableStyleId>
              </a:tblPr>
              <a:tblGrid>
                <a:gridCol w="869900">
                  <a:extLst>
                    <a:ext uri="{9D8B030D-6E8A-4147-A177-3AD203B41FA5}">
                      <a16:colId xmlns:a16="http://schemas.microsoft.com/office/drawing/2014/main" val="20000"/>
                    </a:ext>
                  </a:extLst>
                </a:gridCol>
                <a:gridCol w="2226400">
                  <a:extLst>
                    <a:ext uri="{9D8B030D-6E8A-4147-A177-3AD203B41FA5}">
                      <a16:colId xmlns:a16="http://schemas.microsoft.com/office/drawing/2014/main" val="20001"/>
                    </a:ext>
                  </a:extLst>
                </a:gridCol>
                <a:gridCol w="1045625">
                  <a:extLst>
                    <a:ext uri="{9D8B030D-6E8A-4147-A177-3AD203B41FA5}">
                      <a16:colId xmlns:a16="http://schemas.microsoft.com/office/drawing/2014/main" val="20002"/>
                    </a:ext>
                  </a:extLst>
                </a:gridCol>
                <a:gridCol w="3657825">
                  <a:extLst>
                    <a:ext uri="{9D8B030D-6E8A-4147-A177-3AD203B41FA5}">
                      <a16:colId xmlns:a16="http://schemas.microsoft.com/office/drawing/2014/main" val="20003"/>
                    </a:ext>
                  </a:extLst>
                </a:gridCol>
                <a:gridCol w="2959925">
                  <a:extLst>
                    <a:ext uri="{9D8B030D-6E8A-4147-A177-3AD203B41FA5}">
                      <a16:colId xmlns:a16="http://schemas.microsoft.com/office/drawing/2014/main" val="20004"/>
                    </a:ext>
                  </a:extLst>
                </a:gridCol>
              </a:tblGrid>
              <a:tr h="222025">
                <a:tc>
                  <a:txBody>
                    <a:bodyPr/>
                    <a:lstStyle/>
                    <a:p>
                      <a:pPr marL="0" marR="0" lvl="0" indent="0" algn="l" rtl="0">
                        <a:lnSpc>
                          <a:spcPct val="150000"/>
                        </a:lnSpc>
                        <a:spcBef>
                          <a:spcPts val="0"/>
                        </a:spcBef>
                        <a:spcAft>
                          <a:spcPts val="0"/>
                        </a:spcAft>
                        <a:buNone/>
                      </a:pPr>
                      <a:r>
                        <a:rPr lang="en-US" sz="1200" u="none" strike="noStrike" cap="none">
                          <a:solidFill>
                            <a:schemeClr val="dk1"/>
                          </a:solidFill>
                        </a:rPr>
                        <a:t>S.no</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l" rtl="0">
                        <a:lnSpc>
                          <a:spcPct val="150000"/>
                        </a:lnSpc>
                        <a:spcBef>
                          <a:spcPts val="0"/>
                        </a:spcBef>
                        <a:spcAft>
                          <a:spcPts val="0"/>
                        </a:spcAft>
                        <a:buNone/>
                      </a:pPr>
                      <a:r>
                        <a:rPr lang="en-US" sz="1200" u="none" strike="noStrike" cap="none">
                          <a:solidFill>
                            <a:schemeClr val="dk1"/>
                          </a:solidFill>
                        </a:rPr>
                        <a:t>Paper Title</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l" rtl="0">
                        <a:lnSpc>
                          <a:spcPct val="150000"/>
                        </a:lnSpc>
                        <a:spcBef>
                          <a:spcPts val="0"/>
                        </a:spcBef>
                        <a:spcAft>
                          <a:spcPts val="0"/>
                        </a:spcAft>
                        <a:buNone/>
                      </a:pPr>
                      <a:r>
                        <a:rPr lang="en-US" sz="1200" u="none" strike="noStrike" cap="none">
                          <a:solidFill>
                            <a:schemeClr val="dk1"/>
                          </a:solidFill>
                        </a:rPr>
                        <a:t>Year </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l" rtl="0">
                        <a:lnSpc>
                          <a:spcPct val="150000"/>
                        </a:lnSpc>
                        <a:spcBef>
                          <a:spcPts val="0"/>
                        </a:spcBef>
                        <a:spcAft>
                          <a:spcPts val="0"/>
                        </a:spcAft>
                        <a:buNone/>
                      </a:pPr>
                      <a:r>
                        <a:rPr lang="en-US" sz="1200" u="none" strike="noStrike" cap="none">
                          <a:solidFill>
                            <a:schemeClr val="dk1"/>
                          </a:solidFill>
                        </a:rPr>
                        <a:t>Summary</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l" rtl="0">
                        <a:lnSpc>
                          <a:spcPct val="150000"/>
                        </a:lnSpc>
                        <a:spcBef>
                          <a:spcPts val="0"/>
                        </a:spcBef>
                        <a:spcAft>
                          <a:spcPts val="0"/>
                        </a:spcAft>
                        <a:buNone/>
                      </a:pPr>
                      <a:r>
                        <a:rPr lang="en-US" sz="1200" u="none" strike="noStrike" cap="none">
                          <a:solidFill>
                            <a:schemeClr val="dk1"/>
                          </a:solidFill>
                        </a:rPr>
                        <a:t>Drawbacks</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extLst>
                  <a:ext uri="{0D108BD9-81ED-4DB2-BD59-A6C34878D82A}">
                    <a16:rowId xmlns:a16="http://schemas.microsoft.com/office/drawing/2014/main" val="10000"/>
                  </a:ext>
                </a:extLst>
              </a:tr>
              <a:tr h="2220250">
                <a:tc>
                  <a:txBody>
                    <a:bodyPr/>
                    <a:lstStyle/>
                    <a:p>
                      <a:pPr marL="0" marR="0" lvl="0" indent="0" algn="just" rtl="0">
                        <a:lnSpc>
                          <a:spcPct val="15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1.</a:t>
                      </a:r>
                      <a:endParaRPr sz="1200" u="none" strike="noStrike" cap="none">
                        <a:solidFill>
                          <a:schemeClr val="dk1"/>
                        </a:solidFill>
                        <a:latin typeface="Times New Roman"/>
                        <a:ea typeface="Times New Roman"/>
                        <a:cs typeface="Times New Roman"/>
                        <a:sym typeface="Times New Roman"/>
                      </a:endParaRPr>
                    </a:p>
                  </a:txBody>
                  <a:tcPr marL="68575" marR="68575"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Machine learning approaches to identify Parkinson's disease using voice signal features</a:t>
                      </a:r>
                      <a:endParaRPr/>
                    </a:p>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 </a:t>
                      </a:r>
                      <a:endParaRPr sz="1200" u="none" strike="noStrike" cap="none">
                        <a:latin typeface="Times New Roman"/>
                        <a:ea typeface="Times New Roman"/>
                        <a:cs typeface="Times New Roman"/>
                        <a:sym typeface="Times New Roman"/>
                      </a:endParaRPr>
                    </a:p>
                  </a:txBody>
                  <a:tcPr marL="68575" marR="68575"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2023</a:t>
                      </a:r>
                      <a:endParaRPr sz="1200" u="none" strike="noStrike" cap="none">
                        <a:latin typeface="Times New Roman"/>
                        <a:ea typeface="Times New Roman"/>
                        <a:cs typeface="Times New Roman"/>
                        <a:sym typeface="Times New Roman"/>
                      </a:endParaRPr>
                    </a:p>
                  </a:txBody>
                  <a:tcPr marL="68575" marR="68575"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This project focuses on Parkinson's Disease (PD) detection using various Machine Learning and Deep Learning models, including SVM, RF, DT, KNN, and MLP, applied to voice signal features from a dataset of 195 recordings. Techniques such as SMOTE, Feature Selection, and hyperparameter tuning were employed to enhance model performance.</a:t>
                      </a:r>
                      <a:endParaRPr sz="1200" u="none" strike="noStrike" cap="none">
                        <a:latin typeface="Times New Roman"/>
                        <a:ea typeface="Times New Roman"/>
                        <a:cs typeface="Times New Roman"/>
                        <a:sym typeface="Times New Roman"/>
                      </a:endParaRPr>
                    </a:p>
                  </a:txBody>
                  <a:tcPr marL="68575" marR="68575"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The study does not discuss how the proposed model may perform in real-world clinical conditions with factors such as background noise, varying patient conditions, or different recording equipment. The model's robustness in practical healthcare settings needs consideration.</a:t>
                      </a:r>
                      <a:endParaRPr sz="1200" u="none" strike="noStrike" cap="none">
                        <a:latin typeface="Times New Roman"/>
                        <a:ea typeface="Times New Roman"/>
                        <a:cs typeface="Times New Roman"/>
                        <a:sym typeface="Times New Roman"/>
                      </a:endParaRPr>
                    </a:p>
                  </a:txBody>
                  <a:tcPr marL="68575" marR="68575" marT="0" marB="0">
                    <a:solidFill>
                      <a:srgbClr val="DCEFF8"/>
                    </a:solidFill>
                  </a:tcPr>
                </a:tc>
                <a:extLst>
                  <a:ext uri="{0D108BD9-81ED-4DB2-BD59-A6C34878D82A}">
                    <a16:rowId xmlns:a16="http://schemas.microsoft.com/office/drawing/2014/main" val="10001"/>
                  </a:ext>
                </a:extLst>
              </a:tr>
              <a:tr h="2095625">
                <a:tc>
                  <a:txBody>
                    <a:bodyPr/>
                    <a:lstStyle/>
                    <a:p>
                      <a:pPr marL="0" marR="0" lvl="0" indent="0" algn="just" rtl="0">
                        <a:lnSpc>
                          <a:spcPct val="15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2.</a:t>
                      </a:r>
                      <a:endParaRPr sz="1200" u="none" strike="noStrike" cap="none">
                        <a:solidFill>
                          <a:schemeClr val="dk1"/>
                        </a:solidFill>
                        <a:latin typeface="Times New Roman"/>
                        <a:ea typeface="Times New Roman"/>
                        <a:cs typeface="Times New Roman"/>
                        <a:sym typeface="Times New Roman"/>
                      </a:endParaRPr>
                    </a:p>
                  </a:txBody>
                  <a:tcPr marL="68575" marR="68575"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Early detection of Parkinson's disease using machine learning</a:t>
                      </a:r>
                      <a:endParaRPr/>
                    </a:p>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 </a:t>
                      </a:r>
                      <a:endParaRPr sz="1200" u="none" strike="noStrike" cap="none">
                        <a:latin typeface="Times New Roman"/>
                        <a:ea typeface="Times New Roman"/>
                        <a:cs typeface="Times New Roman"/>
                        <a:sym typeface="Times New Roman"/>
                      </a:endParaRPr>
                    </a:p>
                  </a:txBody>
                  <a:tcPr marL="68575" marR="68575"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2023</a:t>
                      </a:r>
                      <a:endParaRPr sz="1200" u="none" strike="noStrike" cap="none">
                        <a:latin typeface="Times New Roman"/>
                        <a:ea typeface="Times New Roman"/>
                        <a:cs typeface="Times New Roman"/>
                        <a:sym typeface="Times New Roman"/>
                      </a:endParaRPr>
                    </a:p>
                  </a:txBody>
                  <a:tcPr marL="68575" marR="68575"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This paper addresses the challenge of early Parkinson's disease (PD) detection through telemedicine using machine learning techniques. Research conducted on MDVP audio data from 30 Parkinson's patients and healthy individuals trained four ML models, emphasizing the potential for remote and accurate early PD diagnosis.</a:t>
                      </a:r>
                      <a:endParaRPr sz="1200" u="none" strike="noStrike" cap="none">
                        <a:latin typeface="Times New Roman"/>
                        <a:ea typeface="Times New Roman"/>
                        <a:cs typeface="Times New Roman"/>
                        <a:sym typeface="Times New Roman"/>
                      </a:endParaRPr>
                    </a:p>
                  </a:txBody>
                  <a:tcPr marL="68575" marR="68575"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The paper does not mention validation on external datasets. Evaluating the models' performance on independent datasets is crucial to confirm their generalizability and robustness across different patient populations.</a:t>
                      </a:r>
                      <a:endParaRPr sz="1200" u="none" strike="noStrike" cap="none">
                        <a:latin typeface="Times New Roman"/>
                        <a:ea typeface="Times New Roman"/>
                        <a:cs typeface="Times New Roman"/>
                        <a:sym typeface="Times New Roman"/>
                      </a:endParaRPr>
                    </a:p>
                  </a:txBody>
                  <a:tcPr marL="68575" marR="68575" marT="0" marB="0">
                    <a:solidFill>
                      <a:srgbClr val="DCEFF8"/>
                    </a:solidFill>
                  </a:tcPr>
                </a:tc>
                <a:extLst>
                  <a:ext uri="{0D108BD9-81ED-4DB2-BD59-A6C34878D82A}">
                    <a16:rowId xmlns:a16="http://schemas.microsoft.com/office/drawing/2014/main" val="10002"/>
                  </a:ext>
                </a:extLst>
              </a:tr>
            </a:tbl>
          </a:graphicData>
        </a:graphic>
      </p:graphicFrame>
      <p:sp>
        <p:nvSpPr>
          <p:cNvPr id="293" name="Google Shape;293;p28"/>
          <p:cNvSpPr txBox="1"/>
          <p:nvPr/>
        </p:nvSpPr>
        <p:spPr>
          <a:xfrm>
            <a:off x="877824" y="654049"/>
            <a:ext cx="8110728" cy="457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ANALYSIS AND </a:t>
            </a:r>
            <a:r>
              <a:rPr lang="en-US" sz="3200" b="1" cap="none">
                <a:solidFill>
                  <a:schemeClr val="dk1"/>
                </a:solidFill>
                <a:latin typeface="Times New Roman"/>
                <a:ea typeface="Times New Roman"/>
                <a:cs typeface="Times New Roman"/>
                <a:sym typeface="Times New Roman"/>
              </a:rPr>
              <a:t>LITERATURE </a:t>
            </a:r>
            <a:r>
              <a:rPr lang="en-US" sz="3200" b="1">
                <a:solidFill>
                  <a:schemeClr val="dk1"/>
                </a:solidFill>
                <a:latin typeface="Times New Roman"/>
                <a:ea typeface="Times New Roman"/>
                <a:cs typeface="Times New Roman"/>
                <a:sym typeface="Times New Roman"/>
              </a:rPr>
              <a:t>SURVEY</a:t>
            </a:r>
            <a:endParaRPr sz="3200" cap="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9"/>
          <p:cNvSpPr txBox="1">
            <a:spLocks noGrp="1"/>
          </p:cNvSpPr>
          <p:nvPr>
            <p:ph type="sldNum" idx="12"/>
          </p:nvPr>
        </p:nvSpPr>
        <p:spPr>
          <a:xfrm>
            <a:off x="420624" y="6019801"/>
            <a:ext cx="457200" cy="18415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9</a:t>
            </a:fld>
            <a:endParaRPr/>
          </a:p>
        </p:txBody>
      </p:sp>
      <p:graphicFrame>
        <p:nvGraphicFramePr>
          <p:cNvPr id="299" name="Google Shape;299;p29"/>
          <p:cNvGraphicFramePr/>
          <p:nvPr/>
        </p:nvGraphicFramePr>
        <p:xfrm>
          <a:off x="483636" y="281068"/>
          <a:ext cx="11224725" cy="6145019"/>
        </p:xfrm>
        <a:graphic>
          <a:graphicData uri="http://schemas.openxmlformats.org/drawingml/2006/table">
            <a:tbl>
              <a:tblPr firstRow="1" firstCol="1" bandRow="1">
                <a:noFill/>
                <a:tableStyleId>{37032A33-133C-4A72-B692-3E08C86332DC}</a:tableStyleId>
              </a:tblPr>
              <a:tblGrid>
                <a:gridCol w="907500">
                  <a:extLst>
                    <a:ext uri="{9D8B030D-6E8A-4147-A177-3AD203B41FA5}">
                      <a16:colId xmlns:a16="http://schemas.microsoft.com/office/drawing/2014/main" val="20000"/>
                    </a:ext>
                  </a:extLst>
                </a:gridCol>
                <a:gridCol w="2322625">
                  <a:extLst>
                    <a:ext uri="{9D8B030D-6E8A-4147-A177-3AD203B41FA5}">
                      <a16:colId xmlns:a16="http://schemas.microsoft.com/office/drawing/2014/main" val="20001"/>
                    </a:ext>
                  </a:extLst>
                </a:gridCol>
                <a:gridCol w="1090825">
                  <a:extLst>
                    <a:ext uri="{9D8B030D-6E8A-4147-A177-3AD203B41FA5}">
                      <a16:colId xmlns:a16="http://schemas.microsoft.com/office/drawing/2014/main" val="20002"/>
                    </a:ext>
                  </a:extLst>
                </a:gridCol>
                <a:gridCol w="3815925">
                  <a:extLst>
                    <a:ext uri="{9D8B030D-6E8A-4147-A177-3AD203B41FA5}">
                      <a16:colId xmlns:a16="http://schemas.microsoft.com/office/drawing/2014/main" val="20003"/>
                    </a:ext>
                  </a:extLst>
                </a:gridCol>
                <a:gridCol w="3087850">
                  <a:extLst>
                    <a:ext uri="{9D8B030D-6E8A-4147-A177-3AD203B41FA5}">
                      <a16:colId xmlns:a16="http://schemas.microsoft.com/office/drawing/2014/main" val="20004"/>
                    </a:ext>
                  </a:extLst>
                </a:gridCol>
              </a:tblGrid>
              <a:tr h="181500">
                <a:tc>
                  <a:txBody>
                    <a:bodyPr/>
                    <a:lstStyle/>
                    <a:p>
                      <a:pPr marL="0" marR="0" lvl="0" indent="0" algn="l" rtl="0">
                        <a:lnSpc>
                          <a:spcPct val="15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S.no</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l" rtl="0">
                        <a:lnSpc>
                          <a:spcPct val="15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Paper Title</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l" rtl="0">
                        <a:lnSpc>
                          <a:spcPct val="15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Year </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l" rtl="0">
                        <a:lnSpc>
                          <a:spcPct val="15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Summary</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l" rtl="0">
                        <a:lnSpc>
                          <a:spcPct val="15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Drawbacks</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extLst>
                  <a:ext uri="{0D108BD9-81ED-4DB2-BD59-A6C34878D82A}">
                    <a16:rowId xmlns:a16="http://schemas.microsoft.com/office/drawing/2014/main" val="10000"/>
                  </a:ext>
                </a:extLst>
              </a:tr>
              <a:tr h="1629625">
                <a:tc>
                  <a:txBody>
                    <a:bodyPr/>
                    <a:lstStyle/>
                    <a:p>
                      <a:pPr marL="0" marR="0" lvl="0" indent="0" algn="just" rtl="0">
                        <a:lnSpc>
                          <a:spcPct val="15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3.</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a:latin typeface="Times New Roman"/>
                          <a:ea typeface="Times New Roman"/>
                          <a:cs typeface="Times New Roman"/>
                          <a:sym typeface="Times New Roman"/>
                        </a:rPr>
                        <a:t>A Parkinson Disease Classification Using Stacking Ensemble Machine Learning Methodology</a:t>
                      </a:r>
                      <a:endParaRPr sz="12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 </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20</a:t>
                      </a:r>
                      <a:r>
                        <a:rPr lang="en-US" sz="1200">
                          <a:latin typeface="Times New Roman"/>
                          <a:ea typeface="Times New Roman"/>
                          <a:cs typeface="Times New Roman"/>
                          <a:sym typeface="Times New Roman"/>
                        </a:rPr>
                        <a:t>22</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a:latin typeface="Times New Roman"/>
                          <a:ea typeface="Times New Roman"/>
                          <a:cs typeface="Times New Roman"/>
                          <a:sym typeface="Times New Roman"/>
                        </a:rPr>
                        <a:t>This paper proposes a stacked ensemble model utilizing vocal analysis techniques for early Parkinson's disease diagnosis, achieving high accuracy rates of 90-91% in validation/testing and 98-100% in training. The model integrates various machine learning algorithms and dimensionality reduction techniques to effectively distinguish between Parkinson's patients and healthy individuals, offering potential benefits for the Indian healthcare sector.</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a:latin typeface="Times New Roman"/>
                          <a:ea typeface="Times New Roman"/>
                          <a:cs typeface="Times New Roman"/>
                          <a:sym typeface="Times New Roman"/>
                        </a:rPr>
                        <a:t>Potential overfitting due to high training accuracy, limited generalizability to diverse populations, and reliance on a single dataset.</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extLst>
                  <a:ext uri="{0D108BD9-81ED-4DB2-BD59-A6C34878D82A}">
                    <a16:rowId xmlns:a16="http://schemas.microsoft.com/office/drawing/2014/main" val="10001"/>
                  </a:ext>
                </a:extLst>
              </a:tr>
              <a:tr h="2015775">
                <a:tc>
                  <a:txBody>
                    <a:bodyPr/>
                    <a:lstStyle/>
                    <a:p>
                      <a:pPr marL="0" marR="0" lvl="0" indent="0" algn="just" rtl="0">
                        <a:lnSpc>
                          <a:spcPct val="15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4.</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a:latin typeface="Times New Roman"/>
                          <a:ea typeface="Times New Roman"/>
                          <a:cs typeface="Times New Roman"/>
                          <a:sym typeface="Times New Roman"/>
                        </a:rPr>
                        <a:t>A Novel Ensemble Stacking Learning Algorithm for Parkinson’s Disease Prediction</a:t>
                      </a:r>
                      <a:endParaRPr sz="12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 </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20</a:t>
                      </a:r>
                      <a:r>
                        <a:rPr lang="en-US" sz="1200">
                          <a:latin typeface="Times New Roman"/>
                          <a:ea typeface="Times New Roman"/>
                          <a:cs typeface="Times New Roman"/>
                          <a:sym typeface="Times New Roman"/>
                        </a:rPr>
                        <a:t>22</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a:latin typeface="Times New Roman"/>
                          <a:ea typeface="Times New Roman"/>
                          <a:cs typeface="Times New Roman"/>
                          <a:sym typeface="Times New Roman"/>
                        </a:rPr>
                        <a:t>This research introduces ESLA, an ensemble stacking learning algorithm, for early Parkinson's disease detection using voice data. Comparing with other methods, ESLA shows improved classification accuracy, utilizing various classifiers like RF, XGBoost, linear regression, AdaBoost, and MLP.</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a:latin typeface="Times New Roman"/>
                          <a:ea typeface="Times New Roman"/>
                          <a:cs typeface="Times New Roman"/>
                          <a:sym typeface="Times New Roman"/>
                        </a:rPr>
                        <a:t>Potential limitations in the diversity of the dataset, possible overfitting due to high accuracy claims, and lack of validation on external datasets to assess generalizability to different populations.</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extLst>
                  <a:ext uri="{0D108BD9-81ED-4DB2-BD59-A6C34878D82A}">
                    <a16:rowId xmlns:a16="http://schemas.microsoft.com/office/drawing/2014/main" val="10002"/>
                  </a:ext>
                </a:extLst>
              </a:tr>
              <a:tr h="1726150">
                <a:tc>
                  <a:txBody>
                    <a:bodyPr/>
                    <a:lstStyle/>
                    <a:p>
                      <a:pPr marL="0" marR="0" lvl="0" indent="0" algn="just" rtl="0">
                        <a:lnSpc>
                          <a:spcPct val="15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5.</a:t>
                      </a:r>
                      <a:endParaRPr sz="1200" u="none" strike="noStrike" cap="none">
                        <a:solidFill>
                          <a:schemeClr val="dk1"/>
                        </a:solidFill>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Early Detection of Parkinson’s Disease Using Deep Learning and Machine Learning</a:t>
                      </a:r>
                      <a:endParaRPr sz="1200" u="none" strike="noStrike" cap="none">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 </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2020</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This study employs an innovative deep-learning technique to detect early-stage Parkinson's disease by monitoring premotor features. It considers indicators such as Rapid Eye Movement, olfactory loss, cerebrospinal fluid data, and dopaminergic imaging markers for accurate and timely identification of individuals affected by PD.</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tc>
                  <a:txBody>
                    <a:bodyPr/>
                    <a:lstStyle/>
                    <a:p>
                      <a:pPr marL="0" marR="0" lvl="0" indent="0" algn="just" rtl="0">
                        <a:lnSpc>
                          <a:spcPct val="150000"/>
                        </a:lnSpc>
                        <a:spcBef>
                          <a:spcPts val="0"/>
                        </a:spcBef>
                        <a:spcAft>
                          <a:spcPts val="0"/>
                        </a:spcAft>
                        <a:buNone/>
                      </a:pPr>
                      <a:r>
                        <a:rPr lang="en-US" sz="1200" u="none" strike="noStrike" cap="none">
                          <a:latin typeface="Times New Roman"/>
                          <a:ea typeface="Times New Roman"/>
                          <a:cs typeface="Times New Roman"/>
                          <a:sym typeface="Times New Roman"/>
                        </a:rPr>
                        <a:t>The study is based on a relatively small dataset comprising 584 individuals (183 healthy and 401 early PD). This limited sample size may impact the generalizability of the proposed deep learning model, and its performance might vary with larger and more diverse datasets.</a:t>
                      </a:r>
                      <a:endParaRPr sz="1200" u="none" strike="noStrike" cap="none">
                        <a:latin typeface="Times New Roman"/>
                        <a:ea typeface="Times New Roman"/>
                        <a:cs typeface="Times New Roman"/>
                        <a:sym typeface="Times New Roman"/>
                      </a:endParaRPr>
                    </a:p>
                  </a:txBody>
                  <a:tcPr marL="18900" marR="18900" marT="0" marB="0">
                    <a:solidFill>
                      <a:srgbClr val="DCEFF8"/>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1931</Words>
  <Application>Microsoft Office PowerPoint</Application>
  <PresentationFormat>Widescreen</PresentationFormat>
  <Paragraphs>178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EARLY DETECTION OF PARKINSON’S DISEASE  USING MACHINE LEARNING </vt:lpstr>
      <vt:lpstr>PRESENTED BY</vt:lpstr>
      <vt:lpstr>PowerPoint Presentation</vt:lpstr>
      <vt:lpstr>INTRODUCTION</vt:lpstr>
      <vt:lpstr>OBJECTIVE</vt:lpstr>
      <vt:lpstr>PowerPoint Presentation</vt:lpstr>
      <vt:lpstr>PROBLEM STATEMENT</vt:lpstr>
      <vt:lpstr>PowerPoint Presentation</vt:lpstr>
      <vt:lpstr>PowerPoint Presentation</vt:lpstr>
      <vt:lpstr>PowerPoint Presentation</vt:lpstr>
      <vt:lpstr>SYSTEM MODEL</vt:lpstr>
      <vt:lpstr>Working Principle</vt:lpstr>
      <vt:lpstr>PowerPoint Presentation</vt:lpstr>
      <vt:lpstr>PowerPoint Presentation</vt:lpstr>
      <vt:lpstr> DEMONSTRATION OF EXPERIMENTAL RESULT AND ANALYSIS </vt:lpstr>
      <vt:lpstr> DEMONSTRATION OF EXPERIMENTAL RESULT AND ANALYSIS </vt:lpstr>
      <vt:lpstr> DEMONSTRATION OF EXPERIMENTAL RESULT AND ANALYSIS </vt:lpstr>
      <vt:lpstr> DEMONSTRATION OF EXPERIMENTAL RESULT AND ANALYSIS </vt:lpstr>
      <vt:lpstr>CONCLUSION AND FUTURE DEVELOPMENT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DETECTION OF PARKINSON’S DISEASE  USING MACHINE LEARNING </dc:title>
  <dc:creator>M M</dc:creator>
  <cp:lastModifiedBy>MRIDUL MADNANI</cp:lastModifiedBy>
  <cp:revision>3</cp:revision>
  <dcterms:modified xsi:type="dcterms:W3CDTF">2024-05-06T20:44:31Z</dcterms:modified>
</cp:coreProperties>
</file>