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idul Kothari" userId="4c52f5b758c3c559" providerId="LiveId" clId="{A6120810-29AF-40F3-A3EC-3E494696DCAE}"/>
    <pc:docChg chg="modSld">
      <pc:chgData name="Mridul Kothari" userId="4c52f5b758c3c559" providerId="LiveId" clId="{A6120810-29AF-40F3-A3EC-3E494696DCAE}" dt="2021-11-14T17:09:34.059" v="39" actId="255"/>
      <pc:docMkLst>
        <pc:docMk/>
      </pc:docMkLst>
      <pc:sldChg chg="modSp mod">
        <pc:chgData name="Mridul Kothari" userId="4c52f5b758c3c559" providerId="LiveId" clId="{A6120810-29AF-40F3-A3EC-3E494696DCAE}" dt="2021-11-14T17:09:34.059" v="39" actId="255"/>
        <pc:sldMkLst>
          <pc:docMk/>
          <pc:sldMk cId="7556894" sldId="256"/>
        </pc:sldMkLst>
        <pc:spChg chg="mod">
          <ac:chgData name="Mridul Kothari" userId="4c52f5b758c3c559" providerId="LiveId" clId="{A6120810-29AF-40F3-A3EC-3E494696DCAE}" dt="2021-11-14T17:07:27.330" v="19" actId="20577"/>
          <ac:spMkLst>
            <pc:docMk/>
            <pc:sldMk cId="7556894" sldId="256"/>
            <ac:spMk id="2" creationId="{C6ECDBEF-5582-4D85-8228-4C4E7204E0E1}"/>
          </ac:spMkLst>
        </pc:spChg>
        <pc:spChg chg="mod">
          <ac:chgData name="Mridul Kothari" userId="4c52f5b758c3c559" providerId="LiveId" clId="{A6120810-29AF-40F3-A3EC-3E494696DCAE}" dt="2021-11-14T17:09:34.059" v="39" actId="255"/>
          <ac:spMkLst>
            <pc:docMk/>
            <pc:sldMk cId="7556894" sldId="256"/>
            <ac:spMk id="3" creationId="{3CF0E67F-3A36-4984-8CDA-486E79477CA9}"/>
          </ac:spMkLst>
        </pc:spChg>
      </pc:sldChg>
      <pc:sldChg chg="modSp mod">
        <pc:chgData name="Mridul Kothari" userId="4c52f5b758c3c559" providerId="LiveId" clId="{A6120810-29AF-40F3-A3EC-3E494696DCAE}" dt="2021-11-14T17:08:18.297" v="20" actId="20577"/>
        <pc:sldMkLst>
          <pc:docMk/>
          <pc:sldMk cId="1948036379" sldId="259"/>
        </pc:sldMkLst>
        <pc:spChg chg="mod">
          <ac:chgData name="Mridul Kothari" userId="4c52f5b758c3c559" providerId="LiveId" clId="{A6120810-29AF-40F3-A3EC-3E494696DCAE}" dt="2021-11-14T17:08:18.297" v="20" actId="20577"/>
          <ac:spMkLst>
            <pc:docMk/>
            <pc:sldMk cId="1948036379" sldId="259"/>
            <ac:spMk id="3" creationId="{A17341D6-DFFF-4458-8A1C-D49F1F0B28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DBEF-5582-4D85-8228-4C4E7204E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FARMERS</a:t>
            </a:r>
            <a:endParaRPr lang="en-IN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0E67F-3A36-4984-8CDA-486E79477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sz="2400" dirty="0"/>
              <a:t>Harvesting Ideas</a:t>
            </a:r>
            <a:endParaRPr lang="en-IN" sz="2400" dirty="0"/>
          </a:p>
        </p:txBody>
      </p:sp>
      <p:pic>
        <p:nvPicPr>
          <p:cNvPr id="1026" name="Picture 2" descr="State Farm Insurance Review: Auto, Home and Renters - ValuePenguin">
            <a:extLst>
              <a:ext uri="{FF2B5EF4-FFF2-40B4-BE49-F238E27FC236}">
                <a16:creationId xmlns:a16="http://schemas.microsoft.com/office/drawing/2014/main" id="{7AF23CD5-7951-482C-B008-9BFA07613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63" y="5411286"/>
            <a:ext cx="2527495" cy="144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3A763-28A2-45B1-B164-FF64D70D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dirty="0">
                <a:solidFill>
                  <a:schemeClr val="accent1"/>
                </a:solidFill>
                <a:latin typeface="+mn-lt"/>
              </a:rPr>
              <a:t>IDEA</a:t>
            </a:r>
            <a:endParaRPr lang="en-IN" sz="3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94F3-644E-4399-BED8-62DA682B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A model that complements the insurance and mutual funds sector of State Farm</a:t>
            </a:r>
          </a:p>
          <a:p>
            <a:r>
              <a:rPr lang="en-US" sz="2000" dirty="0"/>
              <a:t>Offering insurance policy customers X% of premium amount to invest in mutual funds</a:t>
            </a:r>
          </a:p>
          <a:p>
            <a:r>
              <a:rPr lang="en-US" sz="2000" dirty="0"/>
              <a:t>Rewarding the customers both existing and new with X% of the premium purchased</a:t>
            </a:r>
          </a:p>
        </p:txBody>
      </p:sp>
      <p:pic>
        <p:nvPicPr>
          <p:cNvPr id="32" name="Picture 2" descr="State Farm Insurance Review: Auto, Home and Renters - ValuePenguin">
            <a:extLst>
              <a:ext uri="{FF2B5EF4-FFF2-40B4-BE49-F238E27FC236}">
                <a16:creationId xmlns:a16="http://schemas.microsoft.com/office/drawing/2014/main" id="{A6E4DB32-4810-442D-B0D7-0D616B5E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63" y="5411286"/>
            <a:ext cx="2527495" cy="144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40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8E9DA-8EA7-4204-9082-6B608F25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dirty="0">
                <a:solidFill>
                  <a:schemeClr val="accent1"/>
                </a:solidFill>
                <a:latin typeface="+mn-lt"/>
              </a:rPr>
              <a:t>IDEA</a:t>
            </a:r>
            <a:endParaRPr lang="en-IN" sz="3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41D6-DFFF-4458-8A1C-D49F1F0B2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28850"/>
            <a:ext cx="6123783" cy="38229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X% would vary from customer to customer depending on their credit or driving scores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Also giving an option to the customers to add additional funds to invest in mutual funds</a:t>
            </a:r>
            <a:endParaRPr lang="en-IN" sz="2000" dirty="0"/>
          </a:p>
          <a:p>
            <a:endParaRPr lang="en-IN" sz="1600" dirty="0"/>
          </a:p>
        </p:txBody>
      </p:sp>
      <p:pic>
        <p:nvPicPr>
          <p:cNvPr id="32" name="Picture 2" descr="State Farm Insurance Review: Auto, Home and Renters - ValuePenguin">
            <a:extLst>
              <a:ext uri="{FF2B5EF4-FFF2-40B4-BE49-F238E27FC236}">
                <a16:creationId xmlns:a16="http://schemas.microsoft.com/office/drawing/2014/main" id="{2028378B-5A4B-424E-9475-EE6DA4AF4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63" y="5411286"/>
            <a:ext cx="2527495" cy="144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3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756FB-7C8E-4436-A037-AFDAD71A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dirty="0">
                <a:solidFill>
                  <a:schemeClr val="accent1"/>
                </a:solidFill>
                <a:latin typeface="+mn-lt"/>
              </a:rPr>
              <a:t>Benefits</a:t>
            </a:r>
            <a:endParaRPr lang="en-IN" sz="3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FE9A-4108-4129-B8B0-C274FBA1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This service would come at no extra cost to the customers</a:t>
            </a:r>
          </a:p>
          <a:p>
            <a:r>
              <a:rPr lang="en-IN" sz="2000" dirty="0"/>
              <a:t>This would offer an opportunity for customers to explore the mutual fund market</a:t>
            </a:r>
          </a:p>
          <a:p>
            <a:r>
              <a:rPr lang="en-US" sz="2000" dirty="0"/>
              <a:t>This would attract new policy takers as well as potential mutual fund investors</a:t>
            </a:r>
          </a:p>
          <a:p>
            <a:endParaRPr lang="en-US" sz="20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32" name="Picture 2" descr="State Farm Insurance Review: Auto, Home and Renters - ValuePenguin">
            <a:extLst>
              <a:ext uri="{FF2B5EF4-FFF2-40B4-BE49-F238E27FC236}">
                <a16:creationId xmlns:a16="http://schemas.microsoft.com/office/drawing/2014/main" id="{AE571465-0D79-4531-A402-ACE0CB4F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63" y="5411286"/>
            <a:ext cx="2527495" cy="144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0089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{A11CC122-0B69-44EE-A98E-81B8E3065F45}tf16401371</Template>
  <TotalTime>100</TotalTime>
  <Words>118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Rockwell</vt:lpstr>
      <vt:lpstr>Wingdings</vt:lpstr>
      <vt:lpstr>Atlas</vt:lpstr>
      <vt:lpstr>THE FARMERS</vt:lpstr>
      <vt:lpstr>IDEA</vt:lpstr>
      <vt:lpstr>IDEA</vt:lpstr>
      <vt:lpstr>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 BULLS</dc:title>
  <dc:creator>Mridul Kothari</dc:creator>
  <cp:lastModifiedBy>Mridul Kothari</cp:lastModifiedBy>
  <cp:revision>1</cp:revision>
  <dcterms:created xsi:type="dcterms:W3CDTF">2021-11-14T15:29:33Z</dcterms:created>
  <dcterms:modified xsi:type="dcterms:W3CDTF">2021-11-14T17:09:37Z</dcterms:modified>
</cp:coreProperties>
</file>