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0066-A71F-4A54-BA5D-A52629078C8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5B33-B67E-4B9B-B294-B11C18B44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22" y="1500180"/>
            <a:ext cx="507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STRING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42861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    </a:t>
            </a:r>
            <a:r>
              <a:rPr lang="en-US" dirty="0" err="1" smtClean="0"/>
              <a:t>int</a:t>
            </a:r>
            <a:r>
              <a:rPr lang="en-US" dirty="0" smtClean="0"/>
              <a:t> a = 10, b = 20, c;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int</a:t>
            </a:r>
            <a:r>
              <a:rPr lang="en-US" dirty="0" smtClean="0"/>
              <a:t> *p, *q;</a:t>
            </a:r>
          </a:p>
          <a:p>
            <a:r>
              <a:rPr lang="en-US" dirty="0" smtClean="0"/>
              <a:t>    p = &amp;a;</a:t>
            </a:r>
          </a:p>
          <a:p>
            <a:r>
              <a:rPr lang="en-US" dirty="0" smtClean="0"/>
              <a:t>    q = &amp;b;</a:t>
            </a:r>
          </a:p>
          <a:p>
            <a:r>
              <a:rPr lang="en-US" dirty="0" smtClean="0"/>
              <a:t>    c = *q;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printf</a:t>
            </a:r>
            <a:r>
              <a:rPr lang="en-US" dirty="0" smtClean="0"/>
              <a:t>("a=%d\n", a);</a:t>
            </a:r>
          </a:p>
          <a:p>
            <a:r>
              <a:rPr lang="en-US" dirty="0" smtClean="0"/>
              <a:t>    *p = 20;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printf</a:t>
            </a:r>
            <a:r>
              <a:rPr lang="en-US" dirty="0" smtClean="0"/>
              <a:t>("Value of a=%d\n", a);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printf</a:t>
            </a:r>
            <a:r>
              <a:rPr lang="en-US" dirty="0" smtClean="0"/>
              <a:t>("value of a(using pointer)=%d\n", p);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642924"/>
            <a:ext cx="4330312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857238"/>
            <a:ext cx="6715172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714362"/>
            <a:ext cx="4004036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422" y="1500180"/>
            <a:ext cx="507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POINTER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142858"/>
            <a:ext cx="5286412" cy="4359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</Words>
  <Application>Microsoft Office PowerPoint</Application>
  <PresentationFormat>On-screen Show (16:9)</PresentationFormat>
  <Paragraphs>11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INDRA</dc:creator>
  <cp:lastModifiedBy>INDRA</cp:lastModifiedBy>
  <cp:revision>58</cp:revision>
  <dcterms:created xsi:type="dcterms:W3CDTF">2023-11-08T12:56:44Z</dcterms:created>
  <dcterms:modified xsi:type="dcterms:W3CDTF">2023-11-18T16:18:45Z</dcterms:modified>
</cp:coreProperties>
</file>