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A1A8E8-AF9D-DC15-1910-8C6BB32C5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7ED6B6-9A33-8362-83C0-F5DEF1ACD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70C12F-5E04-F0D7-87CB-31ECBE89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6A77-2F07-4C45-AF36-3502DF431FE2}" type="datetimeFigureOut">
              <a:rPr lang="en-IN" smtClean="0"/>
              <a:pPr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3D687F-833B-52FD-5ABC-657B7B9E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D3FE43-8BAA-D8A7-AA64-FE03E66E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F90C-C41F-455C-8CBF-31C177ABE6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3039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CCBAD-18CE-5AA7-259C-5417614D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FD21E5-1742-CCE7-4467-B31B79520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F0D4A5-7A66-08E1-3C2A-38239E93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6A77-2F07-4C45-AF36-3502DF431FE2}" type="datetimeFigureOut">
              <a:rPr lang="en-IN" smtClean="0"/>
              <a:pPr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C1B094-471F-6880-37B2-933C4319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E005C8-0F2E-A8CB-4BD9-70381B34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F90C-C41F-455C-8CBF-31C177ABE6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980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7AED7A6-99B9-B2C1-0774-88FFED35F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5487214-4213-38DD-FD92-4E50E5767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79ABB4-EB56-DED7-F305-D3E9EE0E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6A77-2F07-4C45-AF36-3502DF431FE2}" type="datetimeFigureOut">
              <a:rPr lang="en-IN" smtClean="0"/>
              <a:pPr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0CA73F-FC76-4D86-6D1A-D4D8571E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DEF047-B9B8-D9F6-0AFD-FC98D2D7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F90C-C41F-455C-8CBF-31C177ABE6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631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DBD54-812A-E4A2-684F-C08A41D1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545CB2-D80C-5F2D-10D0-3FF9F03B1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B051A-D6DD-7D1D-1E58-8B0AB394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6A77-2F07-4C45-AF36-3502DF431FE2}" type="datetimeFigureOut">
              <a:rPr lang="en-IN" smtClean="0"/>
              <a:pPr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015A5C-E23B-5DEB-CF80-5C835676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074E93-2EEC-D428-569D-CA2BE439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F90C-C41F-455C-8CBF-31C177ABE6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644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A05BD-CE38-B81E-E3F1-A33B49C2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12FCCC-1AFC-5BBC-EE1C-6CD8E13A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267390-46E9-6D32-AF67-BD9F2A99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6A77-2F07-4C45-AF36-3502DF431FE2}" type="datetimeFigureOut">
              <a:rPr lang="en-IN" smtClean="0"/>
              <a:pPr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A6464C-DB3E-48B3-187D-901C8F1C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888C9B-8FE4-E199-8D22-35A90AC4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F90C-C41F-455C-8CBF-31C177ABE6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7681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1E9F9-D143-965E-2153-408C93DB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B4645-4985-60AD-A53D-3B4A55C66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369008-753C-458C-A474-A9294B7AB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A7B330-7F23-EE97-FC8E-D7D2325B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6A77-2F07-4C45-AF36-3502DF431FE2}" type="datetimeFigureOut">
              <a:rPr lang="en-IN" smtClean="0"/>
              <a:pPr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40C395-20F1-92FE-C1FB-80B8C89E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50938A-D5B0-71CD-D4AE-858B225C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F90C-C41F-455C-8CBF-31C177ABE6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76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7AA52-5664-61A9-4315-60E9AB32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87FE9C-A4D1-7040-FEA9-B183F0F12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FC7A95-BBCC-C6E8-791A-853EF99B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0AEA66-FADB-0EF3-7885-6671D41AD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FE781D-46CC-70BC-42C1-B2E58C8D4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3FC9090-185C-5903-8776-C9325961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6A77-2F07-4C45-AF36-3502DF431FE2}" type="datetimeFigureOut">
              <a:rPr lang="en-IN" smtClean="0"/>
              <a:pPr/>
              <a:t>07-12-2023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BC78CEE-92E9-79E0-2F23-8DC117F3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F9B973B-A675-869E-DC41-F4654011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F90C-C41F-455C-8CBF-31C177ABE6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480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84651B-8252-E5BB-FB11-BE9A4F18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CC637B2-ED3B-88EA-BF3F-4EEE9CEB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6A77-2F07-4C45-AF36-3502DF431FE2}" type="datetimeFigureOut">
              <a:rPr lang="en-IN" smtClean="0"/>
              <a:pPr/>
              <a:t>07-12-2023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033DEA8-D992-7C9B-7818-DA664080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1243E7-4561-6D09-7D1C-30F9718D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F90C-C41F-455C-8CBF-31C177ABE6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959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443F0D5-BD6C-9522-2BA3-6F5326D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6A77-2F07-4C45-AF36-3502DF431FE2}" type="datetimeFigureOut">
              <a:rPr lang="en-IN" smtClean="0"/>
              <a:pPr/>
              <a:t>07-12-2023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538D32-FE89-B158-30A5-334E7F56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B671F4-385B-4B82-C429-E1DB6DF0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F90C-C41F-455C-8CBF-31C177ABE6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382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3A829-58B9-F3A4-C6ED-77FA7F2D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3F06BB-38D0-87AF-D9D5-940AE622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E47A2A-F95B-3AD6-C82C-9C6B8F395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C9436E-F88A-82A5-2081-D415C2BC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6A77-2F07-4C45-AF36-3502DF431FE2}" type="datetimeFigureOut">
              <a:rPr lang="en-IN" smtClean="0"/>
              <a:pPr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2DF53C-AAD3-C663-5CDC-2668CC82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08C462-D78A-B47A-7962-D9E95EDE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F90C-C41F-455C-8CBF-31C177ABE6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875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12BEBD-23CF-4606-C72D-FA7DB4B0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B98E24B-B325-73C8-B878-099BFF7AD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AF91A9-B4DD-D778-F633-EB299BE74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9F1079-67A0-2DEF-A0ED-54299A69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6A77-2F07-4C45-AF36-3502DF431FE2}" type="datetimeFigureOut">
              <a:rPr lang="en-IN" smtClean="0"/>
              <a:pPr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E61E90-2EFA-C408-62DA-EEA518EE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6BF139-2EEB-121C-2DB4-18E92F70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F90C-C41F-455C-8CBF-31C177ABE6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17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04808F-AE1F-DC2D-77AC-141106A1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21914D-CF05-D57F-6936-BCBD7D79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ED4995-0E8C-C174-B6FC-B6ABC81AD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6A77-2F07-4C45-AF36-3502DF431FE2}" type="datetimeFigureOut">
              <a:rPr lang="en-IN" smtClean="0"/>
              <a:pPr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E1061F-27D7-40D2-81E5-F1D36E9DC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6628D4-4C81-D118-8D40-6820310D7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F90C-C41F-455C-8CBF-31C177ABE6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977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633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9D3BE-CABD-AB36-E18E-9B93AFD5E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7661" y="647113"/>
            <a:ext cx="5239405" cy="50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6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6A8B802-22C8-0900-8303-E1EA27E42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50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834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AD2054E-5BDC-42E4-EDCF-F0480266A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272" y="328351"/>
            <a:ext cx="5066593" cy="620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44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52F751-BC5B-6745-D01A-1D7B80443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348820" cy="70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72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8BF5387-63FD-0571-3C09-80910109B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81" y="142006"/>
            <a:ext cx="13943681" cy="6715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628B51-5D0F-0A5F-9500-8EDA9C56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4236" y="1577882"/>
            <a:ext cx="3257369" cy="51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218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9364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4697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Chakraborty</dc:creator>
  <cp:lastModifiedBy>INDRA</cp:lastModifiedBy>
  <cp:revision>5</cp:revision>
  <dcterms:created xsi:type="dcterms:W3CDTF">2023-12-07T13:21:19Z</dcterms:created>
  <dcterms:modified xsi:type="dcterms:W3CDTF">2023-12-07T14:24:08Z</dcterms:modified>
</cp:coreProperties>
</file>