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955C756-06C6-459C-8BE4-FC42F1804469}" type="datetimeFigureOut">
              <a:rPr lang="en-US" smtClean="0"/>
              <a:t>2/14/2025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552090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55C756-06C6-459C-8BE4-FC42F1804469}"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238043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55C756-06C6-459C-8BE4-FC42F180446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1115551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55C756-06C6-459C-8BE4-FC42F180446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1228759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5C756-06C6-459C-8BE4-FC42F180446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3318222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955C756-06C6-459C-8BE4-FC42F1804469}" type="datetimeFigureOut">
              <a:rPr lang="en-US" smtClean="0"/>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385982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955C756-06C6-459C-8BE4-FC42F1804469}" type="datetimeFigureOut">
              <a:rPr lang="en-US" smtClean="0"/>
              <a:t>2/14/2025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3987109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955C756-06C6-459C-8BE4-FC42F180446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3515141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955C756-06C6-459C-8BE4-FC42F180446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220216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5C756-06C6-459C-8BE4-FC42F180446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26736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5C756-06C6-459C-8BE4-FC42F180446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74022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55C756-06C6-459C-8BE4-FC42F1804469}"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39426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55C756-06C6-459C-8BE4-FC42F1804469}" type="datetimeFigureOut">
              <a:rPr lang="en-US" smtClean="0"/>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111154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55C756-06C6-459C-8BE4-FC42F1804469}"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324116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5C756-06C6-459C-8BE4-FC42F1804469}" type="datetimeFigureOut">
              <a:rPr lang="en-US" smtClean="0"/>
              <a:t>2/14/2025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349379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55C756-06C6-459C-8BE4-FC42F1804469}"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3669884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55C756-06C6-459C-8BE4-FC42F1804469}"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348D1A-3536-4864-B4BD-9781A502704A}" type="slidenum">
              <a:rPr lang="en-US" smtClean="0"/>
              <a:t>‹#›</a:t>
            </a:fld>
            <a:endParaRPr lang="en-US"/>
          </a:p>
        </p:txBody>
      </p:sp>
    </p:spTree>
    <p:extLst>
      <p:ext uri="{BB962C8B-B14F-4D97-AF65-F5344CB8AC3E}">
        <p14:creationId xmlns:p14="http://schemas.microsoft.com/office/powerpoint/2010/main" val="296530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955C756-06C6-459C-8BE4-FC42F1804469}" type="datetimeFigureOut">
              <a:rPr lang="en-US" smtClean="0"/>
              <a:t>2/14/2025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B348D1A-3536-4864-B4BD-9781A502704A}" type="slidenum">
              <a:rPr lang="en-US" smtClean="0"/>
              <a:t>‹#›</a:t>
            </a:fld>
            <a:endParaRPr lang="en-US"/>
          </a:p>
        </p:txBody>
      </p:sp>
    </p:spTree>
    <p:extLst>
      <p:ext uri="{BB962C8B-B14F-4D97-AF65-F5344CB8AC3E}">
        <p14:creationId xmlns:p14="http://schemas.microsoft.com/office/powerpoint/2010/main" val="1553212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6D8-242D-7A90-BFA4-12BACBF49E29}"/>
              </a:ext>
            </a:extLst>
          </p:cNvPr>
          <p:cNvSpPr>
            <a:spLocks noGrp="1"/>
          </p:cNvSpPr>
          <p:nvPr>
            <p:ph type="ctrTitle"/>
          </p:nvPr>
        </p:nvSpPr>
        <p:spPr/>
        <p:txBody>
          <a:bodyPr>
            <a:normAutofit/>
          </a:bodyPr>
          <a:lstStyle/>
          <a:p>
            <a:r>
              <a:rPr lang="en-US" dirty="0"/>
              <a:t>JATAYU-</a:t>
            </a:r>
            <a:r>
              <a:rPr lang="en-US" b="1" dirty="0"/>
              <a:t>J</a:t>
            </a:r>
            <a:r>
              <a:rPr lang="en-US" dirty="0"/>
              <a:t>ourney </a:t>
            </a:r>
            <a:r>
              <a:rPr lang="en-US" b="1" dirty="0"/>
              <a:t>A</a:t>
            </a:r>
            <a:r>
              <a:rPr lang="en-US" dirty="0"/>
              <a:t>ssistive </a:t>
            </a:r>
            <a:r>
              <a:rPr lang="en-US" b="1" dirty="0"/>
              <a:t>T</a:t>
            </a:r>
            <a:r>
              <a:rPr lang="en-US" dirty="0"/>
              <a:t>echnology for </a:t>
            </a:r>
            <a:r>
              <a:rPr lang="en-US" b="1" dirty="0"/>
              <a:t>A</a:t>
            </a:r>
            <a:r>
              <a:rPr lang="en-US" dirty="0"/>
              <a:t>ctive </a:t>
            </a:r>
            <a:r>
              <a:rPr lang="en-US" b="1" dirty="0"/>
              <a:t>Y</a:t>
            </a:r>
            <a:r>
              <a:rPr lang="en-US" dirty="0"/>
              <a:t>ielding and </a:t>
            </a:r>
            <a:r>
              <a:rPr lang="en-US" b="1" dirty="0"/>
              <a:t>U</a:t>
            </a:r>
            <a:r>
              <a:rPr lang="en-US" dirty="0"/>
              <a:t>rgency</a:t>
            </a:r>
          </a:p>
        </p:txBody>
      </p:sp>
      <p:sp>
        <p:nvSpPr>
          <p:cNvPr id="3" name="Subtitle 2">
            <a:extLst>
              <a:ext uri="{FF2B5EF4-FFF2-40B4-BE49-F238E27FC236}">
                <a16:creationId xmlns:a16="http://schemas.microsoft.com/office/drawing/2014/main" id="{69348202-8DFD-E478-5C0C-7DBECFBC4E35}"/>
              </a:ext>
            </a:extLst>
          </p:cNvPr>
          <p:cNvSpPr>
            <a:spLocks noGrp="1"/>
          </p:cNvSpPr>
          <p:nvPr>
            <p:ph type="subTitle" idx="1"/>
          </p:nvPr>
        </p:nvSpPr>
        <p:spPr/>
        <p:txBody>
          <a:bodyPr>
            <a:normAutofit fontScale="55000" lnSpcReduction="20000"/>
          </a:bodyPr>
          <a:lstStyle/>
          <a:p>
            <a:r>
              <a:rPr lang="en-US" sz="3500" b="1" dirty="0">
                <a:latin typeface="Algerian" panose="04020705040A02060702" pitchFamily="82" charset="0"/>
              </a:rPr>
              <a:t>TEAM</a:t>
            </a:r>
            <a:r>
              <a:rPr lang="en-US" dirty="0"/>
              <a:t>:</a:t>
            </a:r>
            <a:br>
              <a:rPr lang="en-US" dirty="0"/>
            </a:br>
            <a:r>
              <a:rPr lang="en-US" dirty="0">
                <a:latin typeface="Times New Roman" panose="02020603050405020304" pitchFamily="18" charset="0"/>
                <a:cs typeface="Times New Roman" panose="02020603050405020304" pitchFamily="18" charset="0"/>
              </a:rPr>
              <a:t>MRIDULAA.K</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KARTHICK.G.B</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PRADEEP KUMAR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SUBRAMANI</a:t>
            </a:r>
          </a:p>
        </p:txBody>
      </p:sp>
    </p:spTree>
    <p:extLst>
      <p:ext uri="{BB962C8B-B14F-4D97-AF65-F5344CB8AC3E}">
        <p14:creationId xmlns:p14="http://schemas.microsoft.com/office/powerpoint/2010/main" val="37896285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7159-8EC8-95C6-331E-1012A5C9C7B6}"/>
              </a:ext>
            </a:extLst>
          </p:cNvPr>
          <p:cNvSpPr>
            <a:spLocks noGrp="1"/>
          </p:cNvSpPr>
          <p:nvPr>
            <p:ph type="title"/>
          </p:nvPr>
        </p:nvSpPr>
        <p:spPr/>
        <p:txBody>
          <a:bodyPr/>
          <a:lstStyle/>
          <a:p>
            <a:r>
              <a:rPr lang="en-US" b="1" dirty="0">
                <a:latin typeface="Baskerville Old Face" panose="02020602080505020303" pitchFamily="18" charset="0"/>
              </a:rPr>
              <a:t>ABSTRACT:</a:t>
            </a:r>
          </a:p>
        </p:txBody>
      </p:sp>
      <p:sp>
        <p:nvSpPr>
          <p:cNvPr id="3" name="Content Placeholder 2">
            <a:extLst>
              <a:ext uri="{FF2B5EF4-FFF2-40B4-BE49-F238E27FC236}">
                <a16:creationId xmlns:a16="http://schemas.microsoft.com/office/drawing/2014/main" id="{5FB254ED-79EF-1DBF-E536-FD5476B6EDA1}"/>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JATAYU is a safety system designed to monitor the driver’s health and purview precautionary domain, to ensure safer journey. This intelligent device is capable of intervening by gradually slowing down the vehicle when predefined safety thresholds are met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Vigilance Framework</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 device is designed to detect signs of drowsiness and other signs of fatigue to ensure the safety of the traveler.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 transmitter prompts an SOS in case the driver experiences a medical condition, such as cardiac arrest or other emergencies, ensuring availability of medical aid on time.</a:t>
            </a:r>
          </a:p>
        </p:txBody>
      </p:sp>
    </p:spTree>
    <p:extLst>
      <p:ext uri="{BB962C8B-B14F-4D97-AF65-F5344CB8AC3E}">
        <p14:creationId xmlns:p14="http://schemas.microsoft.com/office/powerpoint/2010/main" val="106364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E5B1-7341-6204-802A-FF98319C1067}"/>
              </a:ext>
            </a:extLst>
          </p:cNvPr>
          <p:cNvSpPr>
            <a:spLocks noGrp="1"/>
          </p:cNvSpPr>
          <p:nvPr>
            <p:ph type="title"/>
          </p:nvPr>
        </p:nvSpPr>
        <p:spPr/>
        <p:txBody>
          <a:bodyPr/>
          <a:lstStyle/>
          <a:p>
            <a:r>
              <a:rPr lang="en-US" b="1" dirty="0">
                <a:latin typeface="Baskerville Old Face" panose="02020602080505020303" pitchFamily="18" charset="0"/>
              </a:rPr>
              <a:t>KEY FEATURES:</a:t>
            </a:r>
          </a:p>
        </p:txBody>
      </p:sp>
      <p:sp>
        <p:nvSpPr>
          <p:cNvPr id="3" name="Content Placeholder 2">
            <a:extLst>
              <a:ext uri="{FF2B5EF4-FFF2-40B4-BE49-F238E27FC236}">
                <a16:creationId xmlns:a16="http://schemas.microsoft.com/office/drawing/2014/main" id="{1741AC2D-70E5-5BE8-E8A8-73899B1846F8}"/>
              </a:ext>
            </a:extLst>
          </p:cNvPr>
          <p:cNvSpPr>
            <a:spLocks noGrp="1"/>
          </p:cNvSpPr>
          <p:nvPr>
            <p:ph idx="1"/>
          </p:nvPr>
        </p:nvSpPr>
        <p:spPr/>
        <p:txBody>
          <a:bodyPr>
            <a:normAutofit fontScale="77500" lnSpcReduction="20000"/>
          </a:bodyPr>
          <a:lstStyle/>
          <a:p>
            <a:pPr marL="0" indent="0">
              <a:buNone/>
            </a:pPr>
            <a:r>
              <a:rPr lang="en-US" sz="3600" dirty="0">
                <a:latin typeface="Times New Roman" panose="02020603050405020304" pitchFamily="18" charset="0"/>
                <a:cs typeface="Times New Roman" panose="02020603050405020304" pitchFamily="18" charset="0"/>
              </a:rPr>
              <a:t>➢ Heartbeat Monitoring</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Sleep Detection</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Automatic Speed Control</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Emergency Communication</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Trigger Threshold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84931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TotalTime>
  <Words>156</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Algerian</vt:lpstr>
      <vt:lpstr>Arial</vt:lpstr>
      <vt:lpstr>Baskerville Old Face</vt:lpstr>
      <vt:lpstr>Century Gothic</vt:lpstr>
      <vt:lpstr>Times New Roman</vt:lpstr>
      <vt:lpstr>Wingdings</vt:lpstr>
      <vt:lpstr>Wingdings 3</vt:lpstr>
      <vt:lpstr>Ion Boardroom</vt:lpstr>
      <vt:lpstr>JATAYU-Journey Assistive Technology for Active Yielding and Urgency</vt:lpstr>
      <vt:lpstr>ABSTRACT:</vt:lpstr>
      <vt:lpstr>KEY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Kishore S</dc:creator>
  <cp:lastModifiedBy>Kishore S</cp:lastModifiedBy>
  <cp:revision>1</cp:revision>
  <dcterms:created xsi:type="dcterms:W3CDTF">2025-02-14T15:38:07Z</dcterms:created>
  <dcterms:modified xsi:type="dcterms:W3CDTF">2025-02-14T15:40:12Z</dcterms:modified>
</cp:coreProperties>
</file>