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65" r:id="rId5"/>
  </p:sldMasterIdLst>
  <p:notesMasterIdLst>
    <p:notesMasterId r:id="rId6"/>
  </p:notesMasterIdLst>
  <p:sldIdLst>
    <p:sldId id="367" r:id="rId7"/>
    <p:sldId id="373" r:id="rId8"/>
    <p:sldId id="375" r:id="rId9"/>
    <p:sldId id="376" r:id="rId10"/>
    <p:sldId id="377" r:id="rId11"/>
    <p:sldId id="348" r:id="rId12"/>
  </p:sldIdLst>
  <p:sldSz cx="9144000" cy="51435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42224900" val="1222" revOS="4"/>
      <pr:smFileRevision xmlns:pr="smNativeData" xmlns="smNativeData" dt="1742224900" val="101"/>
      <pr:guideOptions xmlns:pr="smNativeData" xmlns="smNativeData" dt="1742224900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80" d="100"/>
          <a:sy n="80" d="100"/>
        </p:scale>
        <p:origin x="1248" y="158"/>
      </p:cViewPr>
      <p:guideLst x="0" y="0">
        <p:guide orient="horz" pos="588"/>
        <p:guide orient="horz" pos="852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1248" y="158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xmlns="smNativeData" val="SMDATA_15_BD7YZxMAAAAlAAAACwAAAC0AAAAAWAIAADgEAADZJ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ZJwAAUBkAABAAAAAmAAAACAAAAAEPAAD/Hw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635" cy="3429000"/>
          </a:xfrm>
          <a:custGeom>
            <a:avLst/>
            <a:gdLst/>
            <a:ahLst/>
            <a:cxnLst/>
            <a:rect l="0" t="0" r="6096635" b="3429000"/>
            <a:pathLst>
              <a:path w="6096635" h="3429000" fill="none" extrusionOk="0">
                <a:moveTo>
                  <a:pt x="0" y="0"/>
                </a:moveTo>
                <a:lnTo>
                  <a:pt x="6096635" y="0"/>
                </a:lnTo>
                <a:lnTo>
                  <a:pt x="6096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xmlns="smNativeData" val="SMDATA_15_BD7YZx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FI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2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●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9144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○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13716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■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8288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●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22860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○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7432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■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32004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●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6576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○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4114800" marR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2" charset="0"/>
              <a:buChar char="■"/>
              <a:defRPr sz="11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themeOverride" Target="../theme/themeOverr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themeOverride" Target="../theme/themeOverride2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BD7YZxMAAAAlAAAACwAAAC0AAAAAWAIAADgEAADZJwAAUBk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SAMAALMEAACGLAAA5xsAABAAAAAmAAAACAAAAAEOAAAAAAAA"/>
              </a:ext>
            </a:extLst>
          </p:cNvSpPr>
          <p:nvPr>
            <p:ph type="sldImg"/>
          </p:nvPr>
        </p:nvSpPr>
        <p:spPr>
          <a:xfrm>
            <a:off x="533400" y="763905"/>
            <a:ext cx="6704330" cy="37719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BD7YZ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AEA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indent="0">
              <a:buNone/>
            </a:pPr>
            <a:r>
              <a:rPr lang="en-us" b="1" cap="none"/>
              <a:t>Slides</a:t>
            </a:r>
            <a:r>
              <a:rPr lang="en-us" cap="none"/>
              <a:t>: Prepare a short slide deck (10-12 slides) summarizing the project objectives, methodology, and key results.</a:t>
            </a:r>
            <a:endParaRPr lang="en-in" cap="none"/>
          </a:p>
        </p:txBody>
      </p:sp>
      <p:sp>
        <p:nvSpPr>
          <p:cNvPr id="4" name="Slide Number Placeholder 3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Num" idx="12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 algn="r"/>
            <a:fld id="{1025E250-1EFD-7014-B39D-E841ACD345BD}" type="slidenum">
              <a:rPr lang="en-us" cap="none">
                <a:latin typeface="Times New Roman" pitchFamily="1" charset="0"/>
                <a:ea typeface="Arial" pitchFamily="2" charset="0"/>
                <a:cs typeface="Arial" pitchFamily="2" charset="0"/>
              </a:rPr>
              <a:t>1</a:t>
            </a:fld>
            <a:endParaRPr lang="en-us" cap="none">
              <a:latin typeface="Times New Roman" pitchFamily="1" charset="0"/>
              <a:ea typeface="Arial" pitchFamily="2" charset="0"/>
              <a:cs typeface="Arial" pitchFamily="2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BD7YZxMAAAAlAAAAZAAAAC0AAAAAWAIAADgEAADZJwAAUBk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BD7YZ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3JQAANzEAABAAAAAmAAAACAAAAAEvAAAAAAAA"/>
              </a:ext>
            </a:extLst>
          </p:cNvSpPr>
          <p:nvPr>
            <p:ph type="body"/>
          </p:nvPr>
        </p:nvSpPr>
        <p:spPr>
          <a:xfrm>
            <a:off x="685800" y="4400550"/>
            <a:ext cx="5485765" cy="3599815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defTabSz="914400">
              <a:buNone/>
              <a:tabLst>
                <a:tab pos="0" algn="l"/>
              </a:tabLst>
            </a:pPr>
            <a:r>
              <a:rPr lang="en-in" sz="2000" cap="none"/>
              <a:t>thank you very much for joining</a:t>
            </a:r>
            <a:r>
              <a:rPr lang="en-in" cap="none"/>
              <a:t> this PPT, keep learning.</a:t>
            </a:r>
            <a:endParaRPr lang="en-in" cap="none"/>
          </a:p>
        </p:txBody>
      </p:sp>
      <p:sp>
        <p:nvSpPr>
          <p:cNvPr id="4" name="TextShape 3"/>
          <p:cNvSpPr>
            <a:extLst>
              <a:ext uri="smNativeData">
                <pr:smNativeData xmlns:pr="smNativeData" xmlns="smNativeData" val="SMDATA_15_BD7YZxMAAAAlAAAAZAAAAA0AAAAAkAAAAEgAAACQAAAASAAAAAAAAAAC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tKgAAPzgAABAAAAAmAAAACAAAAP//////////"/>
              </a:ext>
            </a:extLst>
          </p:cNvSpPr>
          <p:nvPr/>
        </p:nvSpPr>
        <p:spPr>
          <a:xfrm>
            <a:off x="3884930" y="8685530"/>
            <a:ext cx="2971165" cy="457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algn="r">
              <a:lnSpc>
                <a:spcPct val="100000"/>
              </a:lnSpc>
            </a:pPr>
            <a:fld id="{1025C457-19FD-7032-B39D-EF678AD345BA}" type="slidenum">
              <a:rPr lang="en-in" sz="1200" cap="none">
                <a:latin typeface="Times New Roman" pitchFamily="1" charset="0"/>
                <a:ea typeface="Arial" pitchFamily="2" charset="0"/>
                <a:cs typeface="Arial" pitchFamily="2" charset="0"/>
              </a:rPr>
              <a:t>6</a:t>
            </a:fld>
            <a:endParaRPr lang="en-us" sz="1200" cap="none">
              <a:latin typeface="Times New Roman" pitchFamily="1" charset="0"/>
              <a:ea typeface="Arial" pitchFamily="2" charset="0"/>
              <a:cs typeface="Arial" pitchFamily="2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26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HjQAALAcAAB/NwAAGx8AABAAAAAmAAAACAAAAL2xAAD/HwAA"/>
              </a:ext>
            </a:extLst>
          </p:cNvSpPr>
          <p:nvPr>
            <p:ph type="sldNum" idx="12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025EF69-27FD-7019-B39D-D14CA1D34584}" type="slidenum">
              <a:rPr lang="en-us" cap="none"/>
              <a:t/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 noChangeArrowheads="1"/>
            <a:extLst>
              <a:ext uri="smNativeData">
                <pr:smNativeData xmlns:pr="smNativeData" xmlns="smNativeData" val="SMDATA_15_BD7YZxMAAAAlAAAAEg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oAL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WVlZA8zMzADAwP8Af39/AAAAAAAAAAAAAAAAAAAAAAAAAAAAIQAAABgAAAAUAAAA3gMAAK8BAABhNAAAzAcAABAAAAAmAAAACAAAAL2hAAAAAAAA"/>
              </a:ext>
            </a:extLst>
          </p:cNvSpPr>
          <p:nvPr>
            <p:ph type="title"/>
          </p:nvPr>
        </p:nvSpPr>
        <p:spPr>
          <a:xfrm>
            <a:off x="628650" y="273685"/>
            <a:ext cx="7886065" cy="993775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3" name="PlaceHolder 2"/>
          <p:cNvSpPr txBox="1">
            <a:spLocks noGrp="1" noChangeArrowheads="1"/>
            <a:extLst>
              <a:ext uri="smNativeData">
                <pr:smNativeData xmlns:pr="smNativeData" xmlns="smNativeData" val="SMDATA_15_BD7YZxMAAAAlAAAAEg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RHf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WVlZA8zMzADAwP8Af39/AAAAAAAAAAAAAAAAAAAAAAAAAAAAIQAAABgAAAAUAAAA0AIAAGcHAABvNQAAwRkAABAAAAAmAAAACAAAAL2hAAAAAAAA"/>
              </a:ext>
            </a:extLst>
          </p:cNvSpPr>
          <p:nvPr>
            <p:ph type="subTitle" idx="1"/>
          </p:nvPr>
        </p:nvSpPr>
        <p:spPr>
          <a:xfrm>
            <a:off x="457200" y="1203325"/>
            <a:ext cx="8228965" cy="2983230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WVlZA8zMzADAwP8Af39/AAAAAAAAAAAAAAAAAAAAAAAAAAAAIQAAABgAAAAUAAAACAcAAC0FAAA4MQAAMRAAABAAAAAmAAAACAAAAIGBAAAAAAAA"/>
              </a:ext>
            </a:extLst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sz="6000" cap="none"/>
            </a:lvl1pPr>
          </a:lstStyle>
          <a:p>
            <a:pPr/>
            <a:r>
              <a:rPr lang="en-us" cap="none"/>
              <a:t>Click to edit Master title style</a:t>
            </a:r>
            <a:endParaRPr lang="en-us" cap="none"/>
          </a:p>
        </p:txBody>
      </p:sp>
      <p:sp>
        <p:nvSpPr>
          <p:cNvPr id="3" name="Subtitle 2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WVlZA8zMzADAwP8Af39/AAAAAAAAAAAAAAAAAAAAAAAAAAAAIQAAABgAAAAUAAAACAcAAJ8QAAA4MQAAQhgAABAAAAAmAAAACAAAAAGBAAAAAAAA"/>
              </a:ext>
            </a:extLst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cap="none"/>
            </a:lvl1pPr>
            <a:lvl2pPr marL="457200" indent="0" algn="ctr">
              <a:buNone/>
              <a:defRPr sz="2000" cap="none"/>
            </a:lvl2pPr>
            <a:lvl3pPr marL="914400" indent="0" algn="ctr">
              <a:buNone/>
              <a:defRPr sz="1800" cap="none"/>
            </a:lvl3pPr>
            <a:lvl4pPr marL="1371600" indent="0" algn="ctr">
              <a:buNone/>
              <a:defRPr sz="1600" cap="none"/>
            </a:lvl4pPr>
            <a:lvl5pPr marL="1828800" indent="0" algn="ctr">
              <a:buNone/>
              <a:defRPr sz="1600" cap="none"/>
            </a:lvl5pPr>
            <a:lvl6pPr marL="2286000" indent="0" algn="ctr">
              <a:buNone/>
              <a:defRPr sz="1600" cap="none"/>
            </a:lvl6pPr>
            <a:lvl7pPr marL="2743200" indent="0" algn="ctr">
              <a:buNone/>
              <a:defRPr sz="1600" cap="none"/>
            </a:lvl7pPr>
            <a:lvl8pPr marL="3200400" indent="0" algn="ctr">
              <a:buNone/>
              <a:defRPr sz="1600" cap="none"/>
            </a:lvl8pPr>
            <a:lvl9pPr marL="3657600" indent="0" algn="ctr">
              <a:buNone/>
              <a:defRPr sz="1600" cap="none"/>
            </a:lvl9pPr>
          </a:lstStyle>
          <a:p>
            <a:pPr/>
            <a:r>
              <a:rPr lang="en-us" cap="none"/>
              <a:t>Click to edit Master subtitle style</a:t>
            </a:r>
            <a:endParaRPr lang="en-us" cap="none"/>
          </a:p>
        </p:txBody>
      </p:sp>
      <p:sp>
        <p:nvSpPr>
          <p:cNvPr id="4" name="Date Placeholder 3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WVlZA8zMzADAwP8Af39/AAAAAAAAAAAAAAAAAAAAAAAAAAAAIQAAABgAAAAUAAAA3gMAAFQdAACGEAAABB8AABAAAAAmAAAACAAAAIGBAAAAAAAA"/>
              </a:ext>
            </a:extLst>
          </p:cNvSpPr>
          <p:nvPr>
            <p:ph type="dt" sz="half" idx="10"/>
          </p:nvPr>
        </p:nvSpPr>
        <p:spPr>
          <a:xfrm>
            <a:off x="628650" y="4767580"/>
            <a:ext cx="2057400" cy="27432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fld id="{1025F618-56FD-7000-B39D-A055B8D345F5}" type="datetime1">
              <a:rPr lang="en-in" cap="none"/>
              <a:t/>
            </a:fld>
            <a:endParaRPr lang="en-us" cap="none"/>
          </a:p>
        </p:txBody>
      </p:sp>
      <p:sp>
        <p:nvSpPr>
          <p:cNvPr id="5" name="Footer Placeholder 4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WVlZA8zMzADAwP8Af39/AAAAAAAAAAAAAAAAAAAAAAAAAAAAIQAAABgAAAAUAAAAohIAAFQdAACeJQAABB8AABAAAAAmAAAACAAAAIGBAAAAAAAA"/>
              </a:ext>
            </a:extLst>
          </p:cNvSpPr>
          <p:nvPr>
            <p:ph type="ftr" sz="quarter" idx="11"/>
          </p:nvPr>
        </p:nvSpPr>
        <p:spPr>
          <a:xfrm>
            <a:off x="3028950" y="4767580"/>
            <a:ext cx="3086100" cy="27432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endParaRPr lang="en-us" cap="none"/>
          </a:p>
        </p:txBody>
      </p:sp>
      <p:sp>
        <p:nvSpPr>
          <p:cNvPr id="6" name="Slide Number Placeholder 5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WVlZA8zMzADAwP8Af39/AAAAAAAAAAAAAAAAAAAAAAAAAAAAIQAAABgAAAAUAAAAuicAAFQdAABiNAAABB8AABAAAAAmAAAACAAAAIGBAAAAAAAA"/>
              </a:ext>
            </a:extLst>
          </p:cNvSpPr>
          <p:nvPr>
            <p:ph type="sldNum" sz="quarter" idx="12"/>
          </p:nvPr>
        </p:nvSpPr>
        <p:spPr>
          <a:xfrm>
            <a:off x="6457950" y="4767580"/>
            <a:ext cx="2057400" cy="27432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fld id="{1025D426-68FD-7022-B39D-9E779AD345CB}" type="slidenum">
              <a:rPr lang="en-us" cap="none"/>
              <a:t/>
            </a:fld>
            <a:endParaRPr lang="en-us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28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wEAAL0CAABVNgAAQwYAABAAAAAmAAAACAAAAL2xAAD/HwAA"/>
              </a:ext>
            </a:extLst>
          </p:cNvSpPr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2;p28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wEAABcHAACGGgAAGxwAABAAAAAmAAAACAAAAD2xAAD/HwAA"/>
              </a:ext>
            </a:extLst>
          </p:cNvSpPr>
          <p:nvPr>
            <p:ph idx="1"/>
          </p:nvPr>
        </p:nvSpPr>
        <p:spPr>
          <a:xfrm>
            <a:off x="311785" y="1152525"/>
            <a:ext cx="3999865" cy="3416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1pPr>
            <a:lvl2pPr marL="9144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4" name="Google Shape;23;p28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uh0AABcHAABVNgAAGxwAABAAAAAmAAAACAAAAD2xAAD/HwAA"/>
              </a:ext>
            </a:extLst>
          </p:cNvSpPr>
          <p:nvPr>
            <p:ph idx="2"/>
          </p:nvPr>
        </p:nvSpPr>
        <p:spPr>
          <a:xfrm>
            <a:off x="4832350" y="1152525"/>
            <a:ext cx="3999865" cy="3416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1pPr>
            <a:lvl2pPr marL="9144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5" name="Google Shape;24;p28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1sUE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HjQAALAcAAB/NwAAGx8AABAAAAAmAAAACAAAAL2xAAD/HwAA"/>
              </a:ext>
            </a:extLst>
          </p:cNvSpPr>
          <p:nvPr>
            <p:ph type="sldNum" idx="12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0259D61-2FFD-706B-B39D-D93ED3D3458C}" type="slidenum">
              <a:rPr lang="en-us" cap="none"/>
              <a:t>{Nr.}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;p29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wEAAL0CAABVNgAAQwYAABAAAAAmAAAACAAAAL2xAAD/HwAA"/>
              </a:ext>
            </a:extLst>
          </p:cNvSpPr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7;p29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HjQAALAcAAB/NwAAGx8AABAAAAAmAAAACAAAAL2xAAD/HwAA"/>
              </a:ext>
            </a:extLst>
          </p:cNvSpPr>
          <p:nvPr>
            <p:ph type="sldNum" idx="12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025F8F2-BCFD-700E-B39D-4A5BB6D3451F}" type="slidenum">
              <a:rPr lang="en-us" cap="none"/>
              <a:t/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30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C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wEAAGsDAAAxEwAAEQgAABAAAAAmAAAACAAAAL2xAAD/HwAA"/>
              </a:ext>
            </a:extLst>
          </p:cNvSpPr>
          <p:nvPr>
            <p:ph type="title"/>
          </p:nvPr>
        </p:nvSpPr>
        <p:spPr>
          <a:xfrm>
            <a:off x="311785" y="555625"/>
            <a:ext cx="2807970" cy="755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9pPr>
          </a:lstStyle>
          <a:p>
            <a:pPr/>
          </a:p>
        </p:txBody>
      </p:sp>
      <p:sp>
        <p:nvSpPr>
          <p:cNvPr id="3" name="Google Shape;30;p30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wEAAIwIAAAxEwAAGxwAABAAAAAmAAAACAAAAD2xAAD/HwAA"/>
              </a:ext>
            </a:extLst>
          </p:cNvSpPr>
          <p:nvPr>
            <p:ph idx="1"/>
          </p:nvPr>
        </p:nvSpPr>
        <p:spPr>
          <a:xfrm>
            <a:off x="311785" y="1389380"/>
            <a:ext cx="2807970" cy="3179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1pPr>
            <a:lvl2pPr marL="9144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4" name="Google Shape;31;p30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HjQAALAcAAB/NwAAGx8AABAAAAAmAAAACAAAAL2xAAD/HwAA"/>
              </a:ext>
            </a:extLst>
          </p:cNvSpPr>
          <p:nvPr>
            <p:ph type="sldNum" idx="12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0259A73-3DFD-706C-B39D-CB39D4D3459E}" type="slidenum">
              <a:rPr lang="en-us" cap="none"/>
              <a:t>{Nr.}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28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wEAAL0CAABVNgAAQwYAABAAAAAmAAAACAAAAL2xAAD/HwAA"/>
              </a:ext>
            </a:extLst>
          </p:cNvSpPr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2;p28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wEAABcHAACGGgAAGxwAABAAAAAmAAAACAAAAD2xAAD/HwAA"/>
              </a:ext>
            </a:extLst>
          </p:cNvSpPr>
          <p:nvPr>
            <p:ph idx="1"/>
          </p:nvPr>
        </p:nvSpPr>
        <p:spPr>
          <a:xfrm>
            <a:off x="311785" y="1152525"/>
            <a:ext cx="3999865" cy="3416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1pPr>
            <a:lvl2pPr marL="9144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4" name="Google Shape;23;p28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1sUE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uh0AABcHAABVNgAAGxwAABAAAAAmAAAACAAAAD2xAAD/HwAA"/>
              </a:ext>
            </a:extLst>
          </p:cNvSpPr>
          <p:nvPr>
            <p:ph idx="2"/>
          </p:nvPr>
        </p:nvSpPr>
        <p:spPr>
          <a:xfrm>
            <a:off x="4832350" y="1152525"/>
            <a:ext cx="3999865" cy="3416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cap="none"/>
            </a:lvl1pPr>
            <a:lvl2pPr marL="9144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5" name="Google Shape;24;p28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HjQAALAcAAB/NwAAGx8AABAAAAAmAAAACAAAAL2xAAD/HwAA"/>
              </a:ext>
            </a:extLst>
          </p:cNvSpPr>
          <p:nvPr>
            <p:ph type="sldNum" idx="12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025DFC2-8CFD-7029-B39D-7A7C91D3452F}" type="slidenum">
              <a:rPr lang="en-us" cap="none"/>
              <a:t>{Nr.}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30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C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wEAAGsDAAAxEwAAEQgAABAAAAAmAAAACAAAAL2xAAD/HwAA"/>
              </a:ext>
            </a:extLst>
          </p:cNvSpPr>
          <p:nvPr>
            <p:ph type="title"/>
          </p:nvPr>
        </p:nvSpPr>
        <p:spPr>
          <a:xfrm>
            <a:off x="311785" y="555625"/>
            <a:ext cx="2807970" cy="7556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cap="none"/>
            </a:lvl9pPr>
          </a:lstStyle>
          <a:p>
            <a:pPr/>
          </a:p>
        </p:txBody>
      </p:sp>
      <p:sp>
        <p:nvSpPr>
          <p:cNvPr id="3" name="Google Shape;30;p30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wEAAIwIAAAxEwAAGxwAABAAAAAmAAAACAAAAD2xAAD/HwAA"/>
              </a:ext>
            </a:extLst>
          </p:cNvSpPr>
          <p:nvPr>
            <p:ph idx="1"/>
          </p:nvPr>
        </p:nvSpPr>
        <p:spPr>
          <a:xfrm>
            <a:off x="311785" y="1389380"/>
            <a:ext cx="2807970" cy="31794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cap="none"/>
            </a:lvl1pPr>
            <a:lvl2pPr marL="9144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2pPr>
            <a:lvl3pPr marL="13716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3pPr>
            <a:lvl4pPr marL="18288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4pPr>
            <a:lvl5pPr marL="22860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5pPr>
            <a:lvl6pPr marL="27432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 cap="none"/>
            </a:lvl6pPr>
            <a:lvl7pPr marL="32004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 cap="none"/>
            </a:lvl7pPr>
            <a:lvl8pPr marL="3657600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 cap="none"/>
            </a:lvl8pPr>
            <a:lvl9pPr marL="4114800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 cap="none"/>
            </a:lvl9pPr>
          </a:lstStyle>
          <a:p>
            <a:pPr/>
          </a:p>
        </p:txBody>
      </p:sp>
      <p:sp>
        <p:nvSpPr>
          <p:cNvPr id="4" name="Google Shape;31;p30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HjQAALAcAAB/NwAAGx8AABAAAAAmAAAACAAAAL2xAAD/HwAA"/>
              </a:ext>
            </a:extLst>
          </p:cNvSpPr>
          <p:nvPr>
            <p:ph type="sldNum" idx="12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025A77F-31FD-7051-B39D-C704E9D34592}" type="slidenum">
              <a:rPr lang="en-us" cap="none"/>
              <a:t>{Nr.}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;p31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BAMAAMUCAAAwKgAA7xsAABAAAAAmAAAACAAAAL2xAAD/HwAA"/>
              </a:ext>
            </a:extLst>
          </p:cNvSpPr>
          <p:nvPr>
            <p:ph type="title"/>
          </p:nvPr>
        </p:nvSpPr>
        <p:spPr>
          <a:xfrm>
            <a:off x="490220" y="450215"/>
            <a:ext cx="6367780" cy="40906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cap="none"/>
            </a:lvl9pPr>
          </a:lstStyle>
          <a:p>
            <a:pPr/>
          </a:p>
        </p:txBody>
      </p:sp>
      <p:sp>
        <p:nvSpPr>
          <p:cNvPr id="3" name="Google Shape;34;p31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1sUE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HjQAALAcAAB/NwAAGx8AABAAAAAmAAAACAAAAL2xAAD/HwAA"/>
              </a:ext>
            </a:extLst>
          </p:cNvSpPr>
          <p:nvPr>
            <p:ph type="sldNum" idx="12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025FBB9-F7FD-700D-B39D-0158B5D34554}" type="slidenum">
              <a:rPr lang="en-us" cap="none"/>
              <a:t>{Nr.}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32"/>
          <p:cNvSpPr>
            <a:extLst>
              <a:ext uri="smNativeData">
                <pr:smNativeData xmlns:pr="smNativeData" xmlns="smNativeData" val="SMDATA_15_BD7YZxMAAAAlAAAAZAAAAA0AAAAAkAAAAJAAAACQAAAAkAAAAAAAAAABAAAAAAAAAAEAAABQAAAAAAAAAAAA4D8AAAAAAADgPw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7u7uAP///wEAAAAAAAAAAAAAAAAAAAAAAAAAAAAAAAAAAAAAAAAAAAAAAAJ/f38AWVlZA8zMzADAwP8Af39/AAAAAAAAAAAAAAAAAAAAAAAAAAAAIQAAABgAAAAUAAAAIBwAAAAAAABAOAAApB8AABAAAAAmAAAACAAAAP//////////"/>
              </a:ext>
            </a:extLst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7;p32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C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ogEAAJYHAACFGgAAtBAAABAAAAAmAAAACAAAAL2xAAD/HwAA"/>
              </a:ext>
            </a:extLst>
          </p:cNvSpPr>
          <p:nvPr>
            <p:ph type="title"/>
          </p:nvPr>
        </p:nvSpPr>
        <p:spPr>
          <a:xfrm>
            <a:off x="265430" y="1233170"/>
            <a:ext cx="4045585" cy="14820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200" cap="none"/>
            </a:lvl9pPr>
          </a:lstStyle>
          <a:p>
            <a:pPr/>
          </a:p>
        </p:txBody>
      </p:sp>
      <p:sp>
        <p:nvSpPr>
          <p:cNvPr id="4" name="Google Shape;38;p32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BvZw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ogEAAD4RAACFGgAA1xgAABAAAAAmAAAACAAAAD2xAAD/HwAA"/>
              </a:ext>
            </a:extLst>
          </p:cNvSpPr>
          <p:nvPr>
            <p:ph type="subTitle" idx="1"/>
          </p:nvPr>
        </p:nvSpPr>
        <p:spPr>
          <a:xfrm>
            <a:off x="265430" y="2802890"/>
            <a:ext cx="4045585" cy="1235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cap="none"/>
            </a:lvl9pPr>
          </a:lstStyle>
          <a:p>
            <a:pPr/>
          </a:p>
        </p:txBody>
      </p:sp>
      <p:sp>
        <p:nvSpPr>
          <p:cNvPr id="5" name="Google Shape;39;p32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Mb56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Yx4AAHQEAAD9NQAALxsAABAAAAAmAAAACAAAAL2xAAD/HwAA"/>
              </a:ext>
            </a:extLst>
          </p:cNvSpPr>
          <p:nvPr>
            <p:ph idx="2"/>
          </p:nvPr>
        </p:nvSpPr>
        <p:spPr>
          <a:xfrm>
            <a:off x="4939665" y="723900"/>
            <a:ext cx="3836670" cy="3695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marL="1371600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marL="1828800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marL="2286000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marL="2743200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marL="3200400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marL="3657600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marL="4114800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>
            <a:pPr/>
          </a:p>
        </p:txBody>
      </p:sp>
      <p:sp>
        <p:nvSpPr>
          <p:cNvPr id="6" name="Google Shape;40;p32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HjQAALAcAAB/NwAAGx8AABAAAAAmAAAACAAAAL2xAAD/HwAA"/>
              </a:ext>
            </a:extLst>
          </p:cNvSpPr>
          <p:nvPr>
            <p:ph type="sldNum" idx="12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0258FF4-BAFD-7079-B39D-4C2CC1D34519}" type="slidenum">
              <a:rPr lang="en-us" cap="none"/>
              <a:t>{Nr.}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;p33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Lg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wEAAAYaAADSJgAAvx0AABAAAAAmAAAACAAAAL2xAAD/HwAA"/>
              </a:ext>
            </a:extLst>
          </p:cNvSpPr>
          <p:nvPr>
            <p:ph idx="1"/>
          </p:nvPr>
        </p:nvSpPr>
        <p:spPr>
          <a:xfrm>
            <a:off x="311785" y="4230370"/>
            <a:ext cx="5998845" cy="6051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</a:lstStyle>
          <a:p>
            <a:pPr/>
          </a:p>
        </p:txBody>
      </p:sp>
      <p:sp>
        <p:nvSpPr>
          <p:cNvPr id="3" name="Google Shape;43;p33"/>
          <p:cNvSpPr txBox="1">
            <a:spLocks noGrp="1" noChangeArrowheads="1"/>
            <a:extLst>
              <a:ext uri="smNativeData">
                <pr:smNativeData xmlns:pr="smNativeData" xmlns="smNativeData" val="SMDATA_15_BD7YZxMAAAAlAAAAEgAAAA0AAAAAkAAAAJAAAACQAAAAk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JjQbA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HjQAALAcAAB/NwAAGx8AABAAAAAmAAAACAAAAL2xAAD/HwAA"/>
              </a:ext>
            </a:extLst>
          </p:cNvSpPr>
          <p:nvPr>
            <p:ph type="sldNum" idx="12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025F07F-31FD-7006-B39D-C753BED34592}" type="slidenum">
              <a:rPr lang="en-us" cap="none"/>
              <a:t>{Nr.}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imple-light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extLst>
              <a:ext uri="smNativeData">
                <pr:smNativeData xmlns:pr="smNativeData" xmlns="smNativeData" val="SMDATA_15_BD7YZxMAAAAlAAAAZAAAAA0AAAAAkAAAAEgAAACQAAAASAAAAAAAAAABAAAAAAAAAAEAAABQAAAAAAAAAAAA4D8AAAAAAADgPwAAAAAAAOA/AAAAAAAA4D8AAAAAAADgPwAAAAAAAOA/AAAAAAAA4D8AAAAAAADgPwAAAAAAAOA/AAAAAAAA4D8CAAAAjAAAAAEAAAAAAAAAIjNmAP///wgAAAAAAAAAAAAAAAAAAAAAAAAAAAAAAAAAAAAAZAAAAAEAAABAAAAAAAAAAAAAAAAAAAAAAAAAAAAAAAAAAAAAAAAAAAAAAAAAAAAAAAAAAAAAAAAAAAAAAAAAAAAAAAAAAAAAAAAAAAAAAAAAAAAAAAAAAAAAAAAAAAAAFAAAADwAAAABAAAAAAAAACIzZgAoAAAAAQAAABQAAAAUAAAAFAAAAAEAAAAAAAAAZAAAAGQAAAAAAAAAZAAAAGQAAAAVAAAAYAAAAAAAAAAAAAAADwAAACADAAAAAAAAAAAAAAEAAACgMgAAVgcAAKr4//8BAAAAf39/AAEAAABkAAAAAAAAABQAAABAHwAAAAAAACYAAAAAAAAAwOD//wAAAAAmAAAAZAAAABYAAABMAAAAAQAAAAAAAAAEAAAAAAAAAAEAAAAAAAAJSwAAAAAAAAA8AAAAZAAAAGQAAAAAAAAAy8vLAEsAAAAAAAAAPA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IjNmAP///wEAAAAAAAAAAAAAAAAAAAAAAAAAAAAAAAAAAAAAAAAAACIzZgB/f38AAAAAAsvLywDAwP8Af39/AAAAAAAAAAAAAAAAAAAAAAAAAAAAIQAAABgAAAAUAAAAAAAAAIT///+bKwAAZAIAABAAAAAmAAAACAAAAP//////////"/>
              </a:ext>
            </a:extLst>
          </p:cNvSpPr>
          <p:nvPr/>
        </p:nvSpPr>
        <p:spPr>
          <a:xfrm>
            <a:off x="0" y="-78740"/>
            <a:ext cx="7088505" cy="467360"/>
          </a:xfrm>
          <a:prstGeom prst="rect">
            <a:avLst/>
          </a:prstGeom>
          <a:solidFill>
            <a:srgbClr val="223366"/>
          </a:solidFill>
          <a:ln w="25400" cap="flat" cmpd="sng" algn="ctr">
            <a:solidFill>
              <a:srgbClr val="223366"/>
            </a:solidFill>
            <a:prstDash val="solid"/>
            <a:headEnd type="none"/>
            <a:tailEnd type="none"/>
          </a:ln>
          <a:effectLst>
            <a:outerShdw blurRad="50800" dist="38100" dir="5400000" algn="ctr">
              <a:schemeClr val="tx1">
                <a:alpha val="25000"/>
              </a:scheme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l">
              <a:defRPr cap="none">
                <a:solidFill>
                  <a:srgbClr val="FFFFFF"/>
                </a:solidFill>
              </a:defRPr>
            </a:pPr>
            <a:r>
              <a:rPr sz="1800" b="1" cap="none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AI-powered Resume Screening and Ranking System</a:t>
            </a:r>
            <a:endParaRPr sz="1800" b="1" cap="none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3" name="Rectangle 8"/>
          <p:cNvSpPr>
            <a:extLst>
              <a:ext uri="smNativeData">
                <pr:smNativeData xmlns:pr="smNativeData" xmlns="smNativeData" val="SMDATA_15_BD7YZxMAAAAlAAAAZAAAAA0AAAAAkAAAAEgAAACQAAAASAAAAAAAAAABAAAAAAAAAAEAAABQAAAAAAAAAAAA4D8AAAAAAADgPwAAAAAAAOA/AAAAAAAA4D8AAAAAAADgPwAAAAAAAOA/AAAAAAAA4D8AAAAAAADgPwAAAAAAAOA/AAAAAAAA4D8CAAAAjAAAAAEAAAAAAAAAhRkQAP///wgAAAAAAAAAAAAAAAAAAAAAAAAAAAAAAAAAAAAAZAAAAAEAAABAAAAAAAAAAAAAAAAAAAAAAAAAAAAAAAAAAAAAAAAAAAAAAAAAAAAAAAAAAAAAAAAAAAAAAAAAAAAAAAAAAAAAAAAAAAAAAAAAAAAAAAAAAAAAAAAAAAAAFAAAADwAAAAAAAAAAAAAAL1/MAAo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RkQAP///wEAAAAAAAAAAAAAAAAAAAAAAAAAAAAAAAAAAAAAAAAAAL1/MAB/f38AWVlZA8zMzADAwP8Af39/AAAAAAAAAAAAAAAAAAAAAAAAAAAAIQAAABgAAAAUAAAAAAAAAFweAABAOAAApB8AABAAAAAmAAAACAAAAP//////////"/>
              </a:ext>
            </a:extLst>
          </p:cNvSpPr>
          <p:nvPr/>
        </p:nvSpPr>
        <p:spPr>
          <a:xfrm>
            <a:off x="0" y="4935220"/>
            <a:ext cx="9144000" cy="208280"/>
          </a:xfrm>
          <a:prstGeom prst="rect">
            <a:avLst/>
          </a:prstGeom>
          <a:solidFill>
            <a:srgbClr val="85191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cap="none">
                <a:solidFill>
                  <a:srgbClr val="FFFFFF"/>
                </a:solidFill>
              </a:defRPr>
            </a:pPr>
            <a:endParaRPr lang="en-us" cap="none"/>
          </a:p>
        </p:txBody>
      </p:sp>
      <p:pic>
        <p:nvPicPr>
          <p:cNvPr id="4" name="Picture 7"/>
          <p:cNvPicPr>
            <a:picLocks noChangeAspect="1"/>
            <a:extLst>
              <a:ext uri="smNativeData">
                <pr:smNativeData xmlns:pr="smNativeData" xmlns="smNativeData" val="SMDATA_17_BD7YZxMAAAAlAAAAEQAAAC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CQAEg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L0tAAAuAAAAZzUAAKwCAAAQAAAAJgAAAAgAAAD//////////w==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7435215" y="29210"/>
            <a:ext cx="1245870" cy="4051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Rectangle 12"/>
          <p:cNvSpPr>
            <a:extLst>
              <a:ext uri="smNativeData">
                <pr:smNativeData xmlns:pr="smNativeData" xmlns="smNativeData" val="SMDATA_15_BD7YZxMAAAAlAAAAZAAAAA0AAAAAkAAAAEgAAACQAAAASAAAAAAAAAABAAAAAAAAAAEAAABQAAAAAAAAAAAA4D8AAAAAAADgPwAAAAAAAOA/AAAAAAAA4D8AAAAAAADgPwAAAAAAAOA/AAAAAAAA4D8AAAAAAADgPwAAAAAAAOA/AAAAAAAA4D8CAAAAjAAAAAEAAAAAAAAAALDwAP///wgAAAAAAAAAAAAAAAAAAAAAAAAAAAAAAAAAAAAAZAAAAAEAAABAAAAAAAAAAAAAAAAAAAAAAAAAAAAAAAAAAAAAAAAAAAAAAAAAAAAAAAAAAAAAAAAAAAAAAAAAAAAAAAAAAAAAAAAAAAAAAAAAAAAAAAAAAAAAAAAAAAAAFAAAADwAAAAAAAAAAAAAAL1/MAAoAAAAAQAAABQAAAAUAAAAFAAAAAEAAAAAAAAAZAAAAGQAAAAAAAAAZAAAAGQAAAAVAAAAYAAAAAAAAAAAAAAADwAAACADAAAAAAAAAAAAAAEAAACgMgAAVgcAAKr4//8BAAAAf39/AAEAAABkAAAAAAAAABQAAABAHwAAAAAAACYAAAAAAAAAwOD//wAAAAAmAAAAZAAAABYAAABMAAAAAQAAAAAAAAAEAAAAAAAAAAEAAAAAAAAJSwAAAAAAAAA8AAAAZAAAAGQAAAAAAAAAy8vLAEsAAAAAAAAAPA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LDwAP///wEAAAAAAAAAAAAAAAAAAAAAAAAAAAAAAAAAAAAAAAAAAL1/MAB/f38AAAAAAsvLywDAwP8Af39/AAAAAAAAAAAAAAAAAAAAAAAAAAAAIQAAABgAAAAUAAAAiTcAAAAAAABAOAAA4AIAABAAAAAmAAAACAAAAP//////////"/>
              </a:ext>
            </a:extLst>
          </p:cNvSpPr>
          <p:nvPr/>
        </p:nvSpPr>
        <p:spPr>
          <a:xfrm>
            <a:off x="9027795" y="0"/>
            <a:ext cx="116205" cy="4673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>
              <a:schemeClr val="tx1">
                <a:alpha val="25000"/>
              </a:scheme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cap="none">
                <a:solidFill>
                  <a:srgbClr val="FFFFFF"/>
                </a:solidFill>
              </a:defRPr>
            </a:pPr>
            <a:endParaRPr lang="en-us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  <p:sldLayoutId id="2147483652" r:id="rId3"/>
    <p:sldLayoutId id="2147483653" r:id="rId4"/>
    <p:sldLayoutId id="2147483654" r:id="rId5"/>
    <p:sldLayoutId id="2147483668" r:id="rId6"/>
    <p:sldLayoutId id="2147483669" r:id="rId7"/>
    <p:sldLayoutId id="2147483670" r:id="rId8"/>
    <p:sldLayoutId id="2147483656" r:id="rId9"/>
    <p:sldLayoutId id="2147483657" r:id="rId10"/>
    <p:sldLayoutId id="2147483674" r:id="rId11"/>
    <p:sldLayoutId id="2147483687" r:id="rId12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mailto:mridul.raj.222@gmail.com" TargetMode="Externa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video" Target="file:///D:\INTERSHIP%201%20AICTE\AICTE%20Internship%20Video.mp4" TargetMode="External"/><Relationship Id="rId3" Type="http://schemas.openxmlformats.org/officeDocument/2006/relationships/image" Target="../media/image7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:pr="smNativeData" xmlns="smNativeData" val="SMDATA_15_BD7YZxMAAAAlAAAAZAAAAE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B/f38AWVlZA8zMzADAwP8Af39/AAAAAAAAAAAAAAAAAAAAAAAAAAAAIQAAABgAAAAUAAAA/g0AAH4bAABCKgAAMh0AABAgAAAmAAAACAAAAP//////////"/>
              </a:ext>
            </a:extLst>
          </p:cNvSpPr>
          <p:nvPr/>
        </p:nvSpPr>
        <p:spPr>
          <a:xfrm>
            <a:off x="2274570" y="4469130"/>
            <a:ext cx="4594860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 algn="ctr"/>
            <a:r>
              <a:rPr lang="en-us" sz="1200" cap="none">
                <a:solidFill>
                  <a:schemeClr val="bg1"/>
                </a:solidFill>
              </a:rPr>
              <a:t>Disclaimer: The content is curated for educational purposes only.</a:t>
            </a:r>
            <a:endParaRPr lang="en-us" sz="1200" cap="none">
              <a:solidFill>
                <a:schemeClr val="bg1"/>
              </a:solidFill>
            </a:endParaRPr>
          </a:p>
        </p:txBody>
      </p:sp>
      <p:grpSp>
        <p:nvGrpSpPr>
          <p:cNvPr id="3" name="Group 5"/>
          <p:cNvGrpSpPr>
            <a:extLst>
              <a:ext uri="smNativeData">
                <pr:smNativeData xmlns:pr="smNativeData" xmlns="smNativeData" val="SMDATA_6_BD7YZxMAAAAlAAAAAQAAAA8BAAAAkAAAAEgAAACQAAAASAAAAAAAAAAAAAAAAAAAABcAAAAUAAAAAAAAAAAAAAD/fwAA/38AAAAAAAAJAAAABAAAAAAAAAAfAAAAVAAAAAAAAAAAAAAAAAAAAAAAAAAAAAAAAAAAAAAAAAAAAAAAAAAAAAAAAAAAAAAAAAAAAAAAAAAAAAAAAAAAAAAAAAAAAAAAAAAAAAAAAAAAAAAAAAAAACEAAAAYAAAAFAAAAJgAAAARAwAAnS8AAMQGAAAQAAAAJgAAAAgAAAD/////AAAAAA=="/>
              </a:ext>
            </a:extLst>
          </p:cNvGrpSpPr>
          <p:nvPr/>
        </p:nvGrpSpPr>
        <p:grpSpPr>
          <a:xfrm>
            <a:off x="96520" y="498475"/>
            <a:ext cx="7643495" cy="601345"/>
            <a:chOff x="96520" y="498475"/>
            <a:chExt cx="7643495" cy="601345"/>
          </a:xfrm>
        </p:grpSpPr>
        <p:pic>
          <p:nvPicPr>
            <p:cNvPr id="10" name="Google Shape;110;p4" descr="A close up of a sign&#10;&#10;Description automatically generated"/>
            <p:cNvPicPr>
              <a:extLst>
                <a:ext uri="smNativeData">
                  <pr:smNativeData xmlns:pr="smNativeData" xmlns="smNativeData" val="SMDATA_17_BD7YZxMAAAAlAAAAEQAAAA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GMZAADXAwAAcCIAADwGAAAAAAAAJgAAAAgAAAD//////////w=="/>
                </a:ext>
              </a:extLst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6865" y="624205"/>
              <a:ext cx="1471295" cy="38925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9" name="Picture 10"/>
            <p:cNvPicPr>
              <a:picLocks noChangeAspect="1"/>
              <a:extLst>
                <a:ext uri="smNativeData">
                  <pr:smNativeData xmlns:pr="smNativeData" xmlns="smNativeData" val="SMDATA_17_BD7YZxMAAAAlAAAAEQAAAC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cI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P0QAADDAwAAHRcAAFAGAAAAAAAAJgAAAAgAAAD//////////w=="/>
                </a:ext>
              </a:extLst>
            </p:cNvPicPr>
            <p:nvPr/>
          </p:nvPicPr>
          <p:blipFill>
            <a:blip r:embed="rId4"/>
            <a:srcRect l="0" t="20550" r="0" b="0"/>
            <a:stretch>
              <a:fillRect/>
            </a:stretch>
          </p:blipFill>
          <p:spPr>
            <a:xfrm>
              <a:off x="2761615" y="611505"/>
              <a:ext cx="995680" cy="41465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Straight Connector 14"/>
            <p:cNvSpPr>
              <a:extLst>
                <a:ext uri="smNativeData">
                  <pr:smNativeData xmlns:pr="smNativeData" xmlns="smNativeData" val="SMDATA_15_BD7YZ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KWlpQAP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RmOl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KWlpQB/f38AWVlZA8zMzADAwP8Af39/AAAAAAAAAAAAAAAAAAAAAAAAAAAAIQAAABgAAAAUAAAAQBgAAE4DAABAGAAAxAYAAAAAAAAmAAAACAAAAP//////////"/>
                </a:ext>
              </a:extLst>
            </p:cNvSpPr>
            <p:nvPr/>
          </p:nvSpPr>
          <p:spPr>
            <a:xfrm>
              <a:off x="3942080" y="537210"/>
              <a:ext cx="0" cy="562610"/>
            </a:xfrm>
            <a:prstGeom prst="line">
              <a:avLst/>
            </a:prstGeom>
            <a:noFill/>
            <a:ln w="9525" cap="flat" cmpd="sng" algn="ctr">
              <a:solidFill>
                <a:srgbClr val="A5A5A5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7" name="Straight Connector 17"/>
            <p:cNvSpPr>
              <a:extLst>
                <a:ext uri="smNativeData">
                  <pr:smNativeData xmlns:pr="smNativeData" xmlns="smNativeData" val="SMDATA_15_BD7YZ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KWlpQAP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KWlpQB/f38AWVlZA8zMzADAwP8Af39/AAAAAAAAAAAAAAAAAAAAAAAAAAAAIQAAABgAAAAUAAAAkyMAAE4DAACTIwAAxAYAAAAAAAAmAAAACAAAAP//////////"/>
                </a:ext>
              </a:extLst>
            </p:cNvSpPr>
            <p:nvPr/>
          </p:nvSpPr>
          <p:spPr>
            <a:xfrm>
              <a:off x="5782945" y="537210"/>
              <a:ext cx="0" cy="562610"/>
            </a:xfrm>
            <a:prstGeom prst="line">
              <a:avLst/>
            </a:prstGeom>
            <a:noFill/>
            <a:ln w="9525" cap="flat" cmpd="sng" algn="ctr">
              <a:solidFill>
                <a:srgbClr val="A5A5A5"/>
              </a:solidFill>
              <a:prstDash val="solid"/>
              <a:headEnd type="none"/>
              <a:tailEnd type="none"/>
            </a:ln>
            <a:effectLst/>
          </p:spPr>
        </p:sp>
        <p:pic>
          <p:nvPicPr>
            <p:cNvPr id="6" name="Picture 19"/>
            <p:cNvPicPr>
              <a:extLst>
                <a:ext uri="smNativeData">
                  <pr:smNativeData xmlns:pr="smNativeData" xmlns="smNativeData" val="SMDATA_17_BD7YZxMAAAAlAAAAEQAAAA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DcIxcN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LYkAADrAwAAnS8AACgGAAAAAAAAJgAAAAgAAAD//////////w=="/>
                </a:ext>
              </a:extLst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7730" y="636905"/>
              <a:ext cx="1772285" cy="36385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5" name="Straight Connector 20"/>
            <p:cNvSpPr>
              <a:extLst>
                <a:ext uri="smNativeData">
                  <pr:smNativeData xmlns:pr="smNativeData" xmlns="smNativeData" val="SMDATA_15_BD7YZ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KWlpQAP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KWlpQB/f38AWVlZA8zMzADAwP8Af39/AAAAAAAAAAAAAAAAAAAAAAAAAAAAIQAAABgAAAAUAAAA2g8AAE4DAADaDwAAxAYAAAAAAAAmAAAACAAAAP//////////"/>
                </a:ext>
              </a:extLst>
            </p:cNvSpPr>
            <p:nvPr/>
          </p:nvSpPr>
          <p:spPr>
            <a:xfrm>
              <a:off x="2576830" y="537210"/>
              <a:ext cx="0" cy="562610"/>
            </a:xfrm>
            <a:prstGeom prst="line">
              <a:avLst/>
            </a:prstGeom>
            <a:noFill/>
            <a:ln w="9525" cap="flat" cmpd="sng" algn="ctr">
              <a:solidFill>
                <a:srgbClr val="A5A5A5"/>
              </a:solidFill>
              <a:prstDash val="solid"/>
              <a:headEnd type="none"/>
              <a:tailEnd type="none"/>
            </a:ln>
            <a:effectLst/>
          </p:spPr>
        </p:sp>
        <p:pic>
          <p:nvPicPr>
            <p:cNvPr id="4" name="Picture 21" descr="A blue and black text&#10;&#10;Description automatically generated"/>
            <p:cNvPicPr>
              <a:picLocks noChangeAspect="1"/>
              <a:extLst>
                <a:ext uri="smNativeData">
                  <pr:smNativeData xmlns:pr="smNativeData" xmlns="smNativeData" val="SMDATA_17_BD7YZxMAAAAlAAAAEQAAAC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JgAAAARAwAAtw4AANwFAAAAAAAAJgAAAAgAAAD//////////w=="/>
                </a:ext>
              </a:extLst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520" y="498475"/>
              <a:ext cx="2295525" cy="45402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11" name="TextBox 6"/>
          <p:cNvSpPr>
            <a:extLst>
              <a:ext uri="smNativeData">
                <pr:smNativeData xmlns:pr="smNativeData" xmlns="smNativeData" val="SMDATA_15_BD7YZxMAAAAlAAAAZAAAAE0A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IZGvA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B/f38AWVlZA8zMzADAwP8Af39/AAAAAAAAAAAAAAAAAAAAAAAAAAAAIQAAABgAAAAUAAAAAAAAAPMLAABAOAAAcxYAAAAgAAAmAAAACAAAAP//////////"/>
              </a:ext>
            </a:extLst>
          </p:cNvSpPr>
          <p:nvPr/>
        </p:nvSpPr>
        <p:spPr>
          <a:xfrm>
            <a:off x="0" y="1942465"/>
            <a:ext cx="9144000" cy="1706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b="1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sz="2200" cap="none"/>
              <a:t>AI-POWERED RESUME SCREENING AND RANKING SYSTEM</a:t>
            </a:r>
            <a:endParaRPr lang="en-us" cap="none"/>
          </a:p>
          <a:p>
            <a:pPr/>
            <a:endParaRPr lang="en-us" cap="none"/>
          </a:p>
          <a:p>
            <a:pPr/>
            <a:r>
              <a:rPr lang="en-us" cap="none"/>
              <a:t>   </a:t>
            </a:r>
            <a:r>
              <a:rPr lang="en-us" b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Team :  Name - Mridul Singh Rajput &amp; Email id - </a:t>
            </a:r>
            <a:r>
              <a:rPr lang="en-us" b="1" cap="none">
                <a:latin typeface="Times New Roman" pitchFamily="1" charset="0"/>
                <a:ea typeface="Times New Roman" pitchFamily="1" charset="0"/>
                <a:cs typeface="Times New Roman" pitchFamily="1" charset="0"/>
                <a:hlinkClick r:id="rId7"/>
              </a:rPr>
              <a:t>mridul.raj.2222@gmail.com</a:t>
            </a:r>
            <a:r>
              <a:rPr lang="en-us" b="1" cap="none"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     Guide : Soamya A. Chaudhary</a:t>
            </a:r>
            <a:endParaRPr lang="en-us" cap="none"/>
          </a:p>
          <a:p>
            <a:pPr algn="ctr"/>
            <a:endParaRPr lang="en-us" cap="none"/>
          </a:p>
          <a:p>
            <a:pPr algn="ctr"/>
            <a:endParaRPr lang="en-us" cap="none"/>
          </a:p>
          <a:p>
            <a:pPr algn="ctr"/>
            <a:endParaRPr lang="en-us" cap="none"/>
          </a:p>
          <a:p>
            <a:pPr algn="ctr"/>
            <a:endParaRPr lang="en-us" cap="none"/>
          </a:p>
        </p:txBody>
      </p:sp>
    </p:spTree>
  </p:cSld>
  <p:clrMapOvr>
    <a:masterClrMapping/>
  </p:clrMapOvr>
  <p:transition spd="slow" p14:dur="2000" advTm="41826">
    <p:extLst>
      <p:ext uri="smNativeData">
        <pr:smNativeData xmlns:pr="smNativeData" xmlns="smNativeData" val="BD7YZwAAAADQBwAAAAAAAAAAAAAAAAAAYqMAAAAAAAABAAAAAQAAAAAAAAAAAAAAAAAAAAAAAAAAAAAA" duo="BD7Y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 noGrp="1" noChangeArrowheads="1"/>
            <a:extLst>
              <a:ext uri="smNativeData">
                <pr:smNativeData xmlns:pr="smNativeData" xmlns="smNativeData" val="SMDATA_15_BD7YZxMAAAAlAAAAEgAAAE0AAAAAkAAAAEgAAACQAAAAS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gEAABcDAABWNgAA5wUAAAAgAAAmAAAACAAAAD0wAAD/HwAA"/>
              </a:ext>
            </a:extLst>
          </p:cNvSpPr>
          <p:nvPr>
            <p:ph type="title"/>
          </p:nvPr>
        </p:nvSpPr>
        <p:spPr>
          <a:xfrm>
            <a:off x="311150" y="502285"/>
            <a:ext cx="8521700" cy="4572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sz="2400" b="1" cap="none">
                <a:solidFill>
                  <a:srgbClr val="002060"/>
                </a:solidFill>
              </a:rPr>
              <a:t>System Architecture</a:t>
            </a:r>
            <a:endParaRPr lang="en-us" sz="2400" b="1" cap="none">
              <a:solidFill>
                <a:srgbClr val="002060"/>
              </a:solidFill>
            </a:endParaRP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="smNativeData" val="SMDATA_17_BD7YZxMAAAAlAAAAEQAAAC8B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BF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PkGAAA+BgAAFC8AAI8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014730"/>
            <a:ext cx="6519545" cy="36277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2000" advTm="80175">
    <p:extLst>
      <p:ext uri="smNativeData">
        <pr:smNativeData xmlns:pr="smNativeData" xmlns="smNativeData" val="BD7YZwAAAADQBwAAAAAAAAAAAAAAAAAALzkBAAAAAAABAAAAAQAAAAAAAAAAAAAAAAAAAAAAAAAAAAAA" duo="BD7Y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  <a:extLst>
              <a:ext uri="smNativeData">
                <pr:smNativeData xmlns:pr="smNativeData" xmlns="smNativeData" val="SMDATA_15_BD7YZxMAAAAlAAAAEgAAAE0AAAAAkAAAAEgAAACQAAAAS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wEAAMACAABVNgAAkAUAAAAgAAAmAAAACAAAAD0wAAD/HwAA"/>
              </a:ext>
            </a:extLst>
          </p:cNvSpPr>
          <p:nvPr>
            <p:ph type="title"/>
          </p:nvPr>
        </p:nvSpPr>
        <p:spPr>
          <a:xfrm>
            <a:off x="311785" y="447040"/>
            <a:ext cx="8520430" cy="4572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sz="2400" b="1" cap="none">
                <a:solidFill>
                  <a:srgbClr val="002060"/>
                </a:solidFill>
              </a:rPr>
              <a:t>Live Demo of Project</a:t>
            </a:r>
            <a:endParaRPr lang="en-in" sz="2400" b="1" cap="none">
              <a:solidFill>
                <a:srgbClr val="002060"/>
              </a:solidFill>
            </a:endParaRPr>
          </a:p>
        </p:txBody>
      </p:sp>
      <p:pic>
        <p:nvPicPr>
          <p:cNvPr id="3" name="MediaClip1"/>
          <p:cNvPicPr>
            <a:picLocks noChangeAspect="1"/>
            <a:extLst>
              <a:ext uri="smNativeData">
                <pr:smNativeData xmlns:pr="smNativeData" xmlns="smNativeData" val="SMDATA_17_BD7YZxMAAAAlAAAAEQAAAC8B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BQAHI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+rQAX///8BAAAAAAAAAAAAAAAAAAAAAAAAAAAAAAAAAAAAAAAAAAAAAAACf39/AFlZWQPMzMwAwMD/AH9/fwAAAAAAAAAAAAAAAAD///8AAAAAACEAAAAYAAAAFAAAAM4FAADTBQAAHTEAAAEeAAAQAAAAJgAAAAgAAAD//////////w=="/>
              </a:ext>
            </a:extLst>
          </p:cNvPicPr>
          <p:nvPr>
            <a:videoFile r:link="rId2"/>
          </p:nvPr>
        </p:nvPicPr>
        <p:blipFill>
          <a:blip r:embed="rId3"/>
          <a:stretch>
            <a:fillRect/>
          </a:stretch>
        </p:blipFill>
        <p:spPr>
          <a:xfrm>
            <a:off x="943610" y="946785"/>
            <a:ext cx="7040245" cy="3930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2000" advTm="97586">
    <p:extLst>
      <p:ext uri="smNativeData">
        <pr:smNativeData xmlns:pr="smNativeData" xmlns="smNativeData" val="BD7YZwAAAADQBwAAAAAAAAAAAAAAAAAAMn0BAAAAAAABAAAAAQAAAAAAAAAAAAAAAAAAAAAAAAAAAAAA" duo="BD7YZwAAAAAAAAAAAAAAAAAAAAA="/>
      </p:ext>
    </p:extLst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3" grpId="0" animBg="1" advAuto="0"/>
    </p:bldLst>
    <p:extLst>
      <p:ext uri="smNativeData">
        <pr:smNativeData xmlns:pr="smNativeData" xmlns="smNativeData" val="BD7YZwEAAAAFAAAA/f///wYAAAABAAAAAAAAAAAAAAAAAAAAAAAAAA=="/>
      </p:ext>
    </p:ext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  <a:extLst>
              <a:ext uri="smNativeData">
                <pr:smNativeData xmlns:pr="smNativeData" xmlns="smNativeData" val="SMDATA_15_BD7YZxMAAAAlAAAAEgAAAE0AAAAAkAAAAEgAAACQAAAAS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wEAABgDAABVNgAA6AUAAAAgAAAmAAAACAAAAD0wAAD/HwAA"/>
              </a:ext>
            </a:extLst>
          </p:cNvSpPr>
          <p:nvPr>
            <p:ph type="title"/>
          </p:nvPr>
        </p:nvSpPr>
        <p:spPr>
          <a:xfrm>
            <a:off x="311785" y="502920"/>
            <a:ext cx="8520430" cy="4572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sz="2400" b="1" cap="none">
                <a:solidFill>
                  <a:srgbClr val="002060"/>
                </a:solidFill>
              </a:rPr>
              <a:t>Conclusion</a:t>
            </a:r>
            <a:endParaRPr lang="en-in" sz="2400" b="1" cap="none">
              <a:solidFill>
                <a:srgbClr val="002060"/>
              </a:solidFill>
            </a:endParaRP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xmlns="smNativeData" val="SMDATA_15_BD7YZxMAAAAlAAAAEgAAAA8B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AAIAAJ0GAAAsNgAAlh0AABAAAAAmAAAACAAAAP//////////"/>
              </a:ext>
            </a:extLst>
          </p:cNvSpPr>
          <p:nvPr/>
        </p:nvSpPr>
        <p:spPr>
          <a:xfrm>
            <a:off x="325120" y="1075055"/>
            <a:ext cx="8481060" cy="37344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just" defTabSz="91440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Wingdings" pitchFamily="2" charset="2"/>
              <a:buChar char=""/>
              <a:tabLst/>
              <a:defRPr sz="1600" cap="none"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The AI Resume Screening and Ranking System project sucessfully developed an automated tool to streamline the initial stages of candidate selection. </a:t>
            </a:r>
          </a:p>
          <a:p>
            <a:pPr marL="0" marR="0" indent="0" algn="just" defTabSz="91440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Wingdings" pitchFamily="2" charset="2"/>
              <a:buChar char=""/>
              <a:tabLst/>
              <a:defRPr sz="1600" cap="none"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By leveraging NLP techniques and machine learning, the system effectively ranks resumes based on their relevance to job descriptions, significantly reducing the time and effort required for manual screening.</a:t>
            </a:r>
          </a:p>
          <a:p>
            <a:pPr marL="0" marR="0" indent="0" algn="just" defTabSz="91440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Wingdings" pitchFamily="2" charset="2"/>
              <a:buChar char=""/>
              <a:tabLst/>
              <a:defRPr sz="1600" cap="none"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This project demonstrates the potential of AI to enhance the efficiency and accuracy of the hiring process, enabling recruiters to quickly identify top candidates. </a:t>
            </a:r>
          </a:p>
          <a:p>
            <a:pPr marL="0" marR="0" indent="0" algn="just" defTabSz="91440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Wingdings" pitchFamily="2" charset="2"/>
              <a:buChar char=""/>
              <a:tabLst/>
              <a:defRPr sz="1600" cap="none"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By automating the time consuming initial screening process, recruiters can focus on more in depth interviews and evaluations of the top candidates.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latin typeface="Calibri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</p:spTree>
  </p:cSld>
  <p:clrMapOvr>
    <a:masterClrMapping/>
  </p:clrMapOvr>
  <p:transition spd="slow" p14:dur="2000" advTm="3215">
    <p:extLst>
      <p:ext uri="smNativeData">
        <pr:smNativeData xmlns:pr="smNativeData" xmlns="smNativeData" val="BD7YZwAAAADQBwAAAAAAAAAAAAAAAAAAjwwAAAAAAAABAAAAAQAAAAAAAAAAAAAAAAAAAAAAAAAAAAAA" duo="BD7Y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 noChangeArrowheads="1"/>
            <a:extLst>
              <a:ext uri="smNativeData">
                <pr:smNativeData xmlns:pr="smNativeData" xmlns="smNativeData" val="SMDATA_15_BD7YZxMAAAAlAAAAEgAAAE0AAAAAkAAAAEgAAACQAAAASAAAAAAAAAAB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6wEAAPICAABVNgAAwgUAAAAgAAAmAAAACAAAAD0wAAD/HwAA"/>
              </a:ext>
            </a:extLst>
          </p:cNvSpPr>
          <p:nvPr>
            <p:ph type="title"/>
          </p:nvPr>
        </p:nvSpPr>
        <p:spPr>
          <a:xfrm>
            <a:off x="311785" y="478790"/>
            <a:ext cx="8520430" cy="4572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sz="2400" b="1" cap="none">
                <a:solidFill>
                  <a:srgbClr val="002060"/>
                </a:solidFill>
              </a:rPr>
              <a:t>Future Scope</a:t>
            </a:r>
            <a:endParaRPr lang="en-in" sz="2400" b="1" cap="none">
              <a:solidFill>
                <a:srgbClr val="002060"/>
              </a:solidFill>
            </a:endParaRP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xmlns="smNativeData" val="SMDATA_15_BD7YZxMAAAAlAAAAEgAAAA8BAAAAkAAAAEgAAACQAAAAS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3wEAAFEGAADXNgAA6RkAABAAAAAmAAAACAAAAP//////////"/>
              </a:ext>
            </a:extLst>
          </p:cNvSpPr>
          <p:nvPr/>
        </p:nvSpPr>
        <p:spPr>
          <a:xfrm>
            <a:off x="304165" y="1026795"/>
            <a:ext cx="8610600" cy="3185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just" defTabSz="91440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None/>
              <a:tabLst/>
              <a:defRPr sz="1600" b="1" cap="none"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To further enhance the AI Resume Screening and Ranking System, several improvements can be considered :</a:t>
            </a:r>
          </a:p>
          <a:p>
            <a:pPr marL="0" marR="0" indent="0" algn="just" defTabSz="91440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Wingdings" pitchFamily="2" charset="2"/>
              <a:buChar char=""/>
              <a:tabLst/>
              <a:defRPr sz="1600" cap="none"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Firstly, incorporating more advanced Natural Language Processing (NLP) techniques, such as Named Enitity Recognition (NER) and semantic analysis, can improve the system's understanding of resume content and job requirements.</a:t>
            </a:r>
          </a:p>
          <a:p>
            <a:pPr marL="0" marR="0" indent="0" algn="just" defTabSz="91440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Wingdings" pitchFamily="2" charset="2"/>
              <a:buChar char=""/>
              <a:tabLst/>
              <a:defRPr sz="1600" cap="none"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Secondly, integrating machine machine learning models for skill extraction and competency assessment can provide a more nuanced evaluation of candidate suitability.</a:t>
            </a:r>
          </a:p>
          <a:p>
            <a:pPr marL="0" marR="0" indent="0" algn="just" defTabSz="91440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Wingdings" pitchFamily="2" charset="2"/>
              <a:buChar char=""/>
              <a:tabLst/>
              <a:defRPr sz="1600" cap="none"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t>Finally, expanding the system's capabilities to handle diverse resume formats beyond PDFs  and integrating with applicant tracking system (ATS) would enhance its practicality.</a:t>
            </a:r>
          </a:p>
          <a:p>
            <a:pPr marL="0" marR="0" indent="0" algn="just" defTabSz="91440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Wingdings" pitchFamily="2" charset="2"/>
              <a:buChar char=""/>
              <a:tabLst/>
              <a:defRPr cap="none"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  <a:p>
            <a:pPr marL="0" marR="0" indent="0" algn="just" defTabSz="914400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None/>
              <a:tabLst/>
              <a:defRPr sz="1600" b="1" cap="none">
                <a:uFill>
                  <a:solidFill>
                    <a:srgbClr val="000000"/>
                  </a:solidFill>
                </a:u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latin typeface="Calibri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</p:spTree>
  </p:cSld>
  <p:clrMapOvr>
    <a:masterClrMapping/>
  </p:clrMapOvr>
  <p:transition spd="slow" p14:dur="2000" advTm="17827">
    <p:extLst>
      <p:ext uri="smNativeData">
        <pr:smNativeData xmlns:pr="smNativeData" xmlns="smNativeData" val="BD7YZwAAAADQBwAAAAAAAAAAAAAAAAAAo0UAAAAAAAABAAAAAQAAAAAAAAAAAAAAAAAAAAAAAAAAAAAA" duo="BD7Y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;g5fab984687_2_0"/>
          <p:cNvSpPr>
            <a:extLst>
              <a:ext uri="smNativeData">
                <pr:smNativeData xmlns:pr="smNativeData" xmlns="smNativeData" val="SMDATA_15_BD7YZxMAAAAlAAAAZAAAAA0AAAAAkAAAAJAAAACQAAAAkAAAAAAAAAAAAAAAAAAAAAEAAABQAAAAAAAAAAAA4D8AAAAAAADgPwAAAAAAAOA/AAAAAAAA4D8AAAAAAADgPwAAAAAAAOA/AAAAAAAA4D8AAAAAAADgPwAAAAAAAOA/AAAAAAAA4D8CAAAAjAAAAAAAAAAAAAAA/6tA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6tABf///wEAAAAAAAAAAAAAAAAAAAAAAAAAAAAAAAAAAAAAAAAAAAAAAAJ/f38AWVlZA8zMzADAwP8Af39/AAAAAAAAAAAAAAAAAAAAAAAAAAAAIQAAABgAAAAUAAAAcxMAAI8MAADNJAAA0g8AAAAAAAAmAAAACAAAAP//////////"/>
              </a:ext>
            </a:extLst>
          </p:cNvSpPr>
          <p:nvPr/>
        </p:nvSpPr>
        <p:spPr>
          <a:xfrm>
            <a:off x="3161665" y="2041525"/>
            <a:ext cx="2820670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algn="ctr">
              <a:spcBef>
                <a:spcPts val="600"/>
              </a:spcBef>
              <a:defRPr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sz="3000" b="1" cap="none"/>
              <a:t>Thank you!</a:t>
            </a:r>
            <a:endParaRPr lang="en-us" sz="3000" b="1" cap="none"/>
          </a:p>
        </p:txBody>
      </p:sp>
    </p:spTree>
  </p:cSld>
  <p:clrMapOvr>
    <a:masterClrMapping/>
  </p:clrMapOvr>
  <p:transition spd="slow" p14:dur="2000" advTm="21192">
    <p:extLst>
      <p:ext uri="smNativeData">
        <pr:smNativeData xmlns:pr="smNativeData" xmlns="smNativeData" val="BD7YZwAAAADQBwAAAAAAAAAAAAAAAAAAyFIAAAAAAAABAAAAAQAAAAAAAAAAAAAAAAAAAAAAAAAAAAAA" duo="BD7YZwAAAAAAAAAAAAAAAAAAAAA="/>
      </p:ext>
    </p:extLst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FFAB40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FFAB40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FFAB40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FFAB40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Dr Moinudeen Syed</dc:creator>
  <cp:keywords/>
  <dc:description/>
  <cp:lastModifiedBy>HP</cp:lastModifiedBy>
  <cp:revision>0</cp:revision>
  <dcterms:created xsi:type="dcterms:W3CDTF">2025-03-15T14:52:08Z</dcterms:created>
  <dcterms:modified xsi:type="dcterms:W3CDTF">2025-03-17T15:21:40Z</dcterms:modified>
</cp:coreProperties>
</file>