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3E73-1E5E-4EE4-BF0E-88654957638E}" v="20" dt="2024-07-12T08:42:07.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ati mounika reddy" userId="2adc26483b56b157" providerId="LiveId" clId="{252248AF-0077-4DE7-97A2-86A8F703CA44}"/>
    <pc:docChg chg="custSel modSld">
      <pc:chgData name="ambati mounika reddy" userId="2adc26483b56b157" providerId="LiveId" clId="{252248AF-0077-4DE7-97A2-86A8F703CA44}" dt="2024-07-12T09:17:47.665" v="26" actId="2711"/>
      <pc:docMkLst>
        <pc:docMk/>
      </pc:docMkLst>
      <pc:sldChg chg="modSp mod">
        <pc:chgData name="ambati mounika reddy" userId="2adc26483b56b157" providerId="LiveId" clId="{252248AF-0077-4DE7-97A2-86A8F703CA44}" dt="2024-07-12T09:11:48.803" v="0" actId="255"/>
        <pc:sldMkLst>
          <pc:docMk/>
          <pc:sldMk cId="442835708" sldId="258"/>
        </pc:sldMkLst>
        <pc:spChg chg="mod">
          <ac:chgData name="ambati mounika reddy" userId="2adc26483b56b157" providerId="LiveId" clId="{252248AF-0077-4DE7-97A2-86A8F703CA44}" dt="2024-07-12T09:11:48.803" v="0" actId="255"/>
          <ac:spMkLst>
            <pc:docMk/>
            <pc:sldMk cId="442835708" sldId="258"/>
            <ac:spMk id="3" creationId="{27EBACB0-5504-CAD6-951C-D14217A08A80}"/>
          </ac:spMkLst>
        </pc:spChg>
      </pc:sldChg>
      <pc:sldChg chg="modSp mod">
        <pc:chgData name="ambati mounika reddy" userId="2adc26483b56b157" providerId="LiveId" clId="{252248AF-0077-4DE7-97A2-86A8F703CA44}" dt="2024-07-12T09:12:16.936" v="7" actId="27636"/>
        <pc:sldMkLst>
          <pc:docMk/>
          <pc:sldMk cId="2116825521" sldId="259"/>
        </pc:sldMkLst>
        <pc:spChg chg="mod">
          <ac:chgData name="ambati mounika reddy" userId="2adc26483b56b157" providerId="LiveId" clId="{252248AF-0077-4DE7-97A2-86A8F703CA44}" dt="2024-07-12T09:12:16.936" v="7" actId="27636"/>
          <ac:spMkLst>
            <pc:docMk/>
            <pc:sldMk cId="2116825521" sldId="259"/>
            <ac:spMk id="3" creationId="{27EBACB0-5504-CAD6-951C-D14217A08A80}"/>
          </ac:spMkLst>
        </pc:spChg>
      </pc:sldChg>
      <pc:sldChg chg="modSp mod">
        <pc:chgData name="ambati mounika reddy" userId="2adc26483b56b157" providerId="LiveId" clId="{252248AF-0077-4DE7-97A2-86A8F703CA44}" dt="2024-07-12T09:12:28.305" v="8" actId="255"/>
        <pc:sldMkLst>
          <pc:docMk/>
          <pc:sldMk cId="584653228" sldId="261"/>
        </pc:sldMkLst>
        <pc:spChg chg="mod">
          <ac:chgData name="ambati mounika reddy" userId="2adc26483b56b157" providerId="LiveId" clId="{252248AF-0077-4DE7-97A2-86A8F703CA44}" dt="2024-07-12T09:12:28.305" v="8" actId="255"/>
          <ac:spMkLst>
            <pc:docMk/>
            <pc:sldMk cId="584653228" sldId="261"/>
            <ac:spMk id="3" creationId="{27EBACB0-5504-CAD6-951C-D14217A08A80}"/>
          </ac:spMkLst>
        </pc:spChg>
      </pc:sldChg>
      <pc:sldChg chg="modSp mod">
        <pc:chgData name="ambati mounika reddy" userId="2adc26483b56b157" providerId="LiveId" clId="{252248AF-0077-4DE7-97A2-86A8F703CA44}" dt="2024-07-12T09:13:17.029" v="10" actId="2710"/>
        <pc:sldMkLst>
          <pc:docMk/>
          <pc:sldMk cId="72854251" sldId="262"/>
        </pc:sldMkLst>
        <pc:spChg chg="mod">
          <ac:chgData name="ambati mounika reddy" userId="2adc26483b56b157" providerId="LiveId" clId="{252248AF-0077-4DE7-97A2-86A8F703CA44}" dt="2024-07-12T09:13:17.029" v="10" actId="2710"/>
          <ac:spMkLst>
            <pc:docMk/>
            <pc:sldMk cId="72854251" sldId="262"/>
            <ac:spMk id="4" creationId="{FCD942D0-69CD-24FD-1165-A322E734727A}"/>
          </ac:spMkLst>
        </pc:spChg>
      </pc:sldChg>
      <pc:sldChg chg="modSp mod">
        <pc:chgData name="ambati mounika reddy" userId="2adc26483b56b157" providerId="LiveId" clId="{252248AF-0077-4DE7-97A2-86A8F703CA44}" dt="2024-07-12T09:17:10.151" v="22" actId="2711"/>
        <pc:sldMkLst>
          <pc:docMk/>
          <pc:sldMk cId="2076851254" sldId="263"/>
        </pc:sldMkLst>
        <pc:spChg chg="mod">
          <ac:chgData name="ambati mounika reddy" userId="2adc26483b56b157" providerId="LiveId" clId="{252248AF-0077-4DE7-97A2-86A8F703CA44}" dt="2024-07-12T09:17:10.151" v="22" actId="2711"/>
          <ac:spMkLst>
            <pc:docMk/>
            <pc:sldMk cId="2076851254" sldId="263"/>
            <ac:spMk id="3" creationId="{27EBACB0-5504-CAD6-951C-D14217A08A80}"/>
          </ac:spMkLst>
        </pc:spChg>
      </pc:sldChg>
      <pc:sldChg chg="modSp mod">
        <pc:chgData name="ambati mounika reddy" userId="2adc26483b56b157" providerId="LiveId" clId="{252248AF-0077-4DE7-97A2-86A8F703CA44}" dt="2024-07-12T09:17:18.790" v="23" actId="2711"/>
        <pc:sldMkLst>
          <pc:docMk/>
          <pc:sldMk cId="3657386529" sldId="264"/>
        </pc:sldMkLst>
        <pc:spChg chg="mod">
          <ac:chgData name="ambati mounika reddy" userId="2adc26483b56b157" providerId="LiveId" clId="{252248AF-0077-4DE7-97A2-86A8F703CA44}" dt="2024-07-12T09:17:18.790" v="23" actId="2711"/>
          <ac:spMkLst>
            <pc:docMk/>
            <pc:sldMk cId="3657386529" sldId="264"/>
            <ac:spMk id="3" creationId="{27EBACB0-5504-CAD6-951C-D14217A08A80}"/>
          </ac:spMkLst>
        </pc:spChg>
      </pc:sldChg>
      <pc:sldChg chg="modSp mod">
        <pc:chgData name="ambati mounika reddy" userId="2adc26483b56b157" providerId="LiveId" clId="{252248AF-0077-4DE7-97A2-86A8F703CA44}" dt="2024-07-12T09:17:26.247" v="24" actId="2711"/>
        <pc:sldMkLst>
          <pc:docMk/>
          <pc:sldMk cId="3184081554" sldId="265"/>
        </pc:sldMkLst>
        <pc:spChg chg="mod">
          <ac:chgData name="ambati mounika reddy" userId="2adc26483b56b157" providerId="LiveId" clId="{252248AF-0077-4DE7-97A2-86A8F703CA44}" dt="2024-07-12T09:17:26.247" v="24" actId="2711"/>
          <ac:spMkLst>
            <pc:docMk/>
            <pc:sldMk cId="3184081554" sldId="265"/>
            <ac:spMk id="4" creationId="{6E40CE7C-B930-F2D9-33F5-188D8ADB083A}"/>
          </ac:spMkLst>
        </pc:spChg>
      </pc:sldChg>
      <pc:sldChg chg="modSp mod">
        <pc:chgData name="ambati mounika reddy" userId="2adc26483b56b157" providerId="LiveId" clId="{252248AF-0077-4DE7-97A2-86A8F703CA44}" dt="2024-07-12T09:17:47.665" v="26" actId="2711"/>
        <pc:sldMkLst>
          <pc:docMk/>
          <pc:sldMk cId="3319627397" sldId="267"/>
        </pc:sldMkLst>
        <pc:spChg chg="mod">
          <ac:chgData name="ambati mounika reddy" userId="2adc26483b56b157" providerId="LiveId" clId="{252248AF-0077-4DE7-97A2-86A8F703CA44}" dt="2024-07-12T09:17:47.665" v="26" actId="2711"/>
          <ac:spMkLst>
            <pc:docMk/>
            <pc:sldMk cId="3319627397" sldId="267"/>
            <ac:spMk id="4" creationId="{594D0A61-FA05-744D-62E7-73897890E837}"/>
          </ac:spMkLst>
        </pc:spChg>
      </pc:sldChg>
      <pc:sldChg chg="modSp mod">
        <pc:chgData name="ambati mounika reddy" userId="2adc26483b56b157" providerId="LiveId" clId="{252248AF-0077-4DE7-97A2-86A8F703CA44}" dt="2024-07-12T09:17:38.322" v="25" actId="2711"/>
        <pc:sldMkLst>
          <pc:docMk/>
          <pc:sldMk cId="2234825051" sldId="268"/>
        </pc:sldMkLst>
        <pc:spChg chg="mod">
          <ac:chgData name="ambati mounika reddy" userId="2adc26483b56b157" providerId="LiveId" clId="{252248AF-0077-4DE7-97A2-86A8F703CA44}" dt="2024-07-12T09:17:38.322" v="25" actId="2711"/>
          <ac:spMkLst>
            <pc:docMk/>
            <pc:sldMk cId="2234825051" sldId="268"/>
            <ac:spMk id="4" creationId="{15B43DD9-B185-A2B2-81D0-CF31DF972B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github.com/prasannareddy2804/Cyber-Secur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207973"/>
            <a:ext cx="7985290" cy="2866722"/>
          </a:xfrm>
        </p:spPr>
        <p:txBody>
          <a:bodyPr>
            <a:normAutofit fontScale="85000" lnSpcReduction="10000"/>
          </a:bodyPr>
          <a:lstStyle/>
          <a:p>
            <a:r>
              <a:rPr lang="en-GB" sz="2400" dirty="0"/>
              <a:t>Name : MRIGANGANA SARKAR </a:t>
            </a:r>
          </a:p>
          <a:p>
            <a:r>
              <a:rPr lang="en-GB" sz="2400" dirty="0" err="1"/>
              <a:t>SkillsBuild</a:t>
            </a:r>
            <a:r>
              <a:rPr lang="en-GB" sz="2400" dirty="0"/>
              <a:t> Email Id:  mriganganasarkar@gmail.com</a:t>
            </a:r>
          </a:p>
          <a:p>
            <a:r>
              <a:rPr lang="en-GB" sz="2400" dirty="0"/>
              <a:t>College Name: MCKV INSTITUTE OF ENGINEERING,WEST BENGAL</a:t>
            </a:r>
          </a:p>
          <a:p>
            <a:r>
              <a:rPr lang="en-GB" sz="2400" dirty="0"/>
              <a:t>Domain: Cyber </a:t>
            </a:r>
            <a:r>
              <a:rPr lang="en-GB" sz="2400" dirty="0" err="1"/>
              <a:t>sceurity</a:t>
            </a:r>
            <a:endParaRPr lang="en-GB" sz="2400" dirty="0"/>
          </a:p>
          <a:p>
            <a:r>
              <a:rPr lang="en-GB" sz="2400" dirty="0"/>
              <a:t>College State: HOWRAH,WEST BENGAL</a:t>
            </a:r>
          </a:p>
          <a:p>
            <a:r>
              <a:rPr lang="en-GB" sz="2400" dirty="0"/>
              <a:t>Domain: Cyber security(Jan 2025 –Feb 2025)</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51151"/>
            <a:ext cx="11296734" cy="214118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4D0A61-FA05-744D-62E7-73897890E837}"/>
              </a:ext>
            </a:extLst>
          </p:cNvPr>
          <p:cNvSpPr>
            <a:spLocks noGrp="1" noChangeArrowheads="1"/>
          </p:cNvSpPr>
          <p:nvPr>
            <p:ph idx="1"/>
          </p:nvPr>
        </p:nvSpPr>
        <p:spPr bwMode="auto">
          <a:xfrm>
            <a:off x="581025" y="2022783"/>
            <a:ext cx="10905122"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 Embedding: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Preservation: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Reliable Decryption: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User-Friendly: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Versatile Applications: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applicability in government, business, healthcare, and personal data security. </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2CB4-7BFA-DDEE-ABBE-F8E43B4E2DB3}"/>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43F10BF8-A805-D063-98B3-A62101B3FDFD}"/>
              </a:ext>
            </a:extLst>
          </p:cNvPr>
          <p:cNvSpPr>
            <a:spLocks noGrp="1"/>
          </p:cNvSpPr>
          <p:nvPr>
            <p:ph type="body" idx="1"/>
          </p:nvPr>
        </p:nvSpPr>
        <p:spPr/>
        <p:txBody>
          <a:bodyPr/>
          <a:lstStyle/>
          <a:p>
            <a:r>
              <a:rPr lang="en-US" dirty="0"/>
              <a:t>Output of encryption.py</a:t>
            </a:r>
            <a:endParaRPr lang="en-IN" dirty="0"/>
          </a:p>
        </p:txBody>
      </p:sp>
      <p:pic>
        <p:nvPicPr>
          <p:cNvPr id="8" name="Content Placeholder 7">
            <a:extLst>
              <a:ext uri="{FF2B5EF4-FFF2-40B4-BE49-F238E27FC236}">
                <a16:creationId xmlns:a16="http://schemas.microsoft.com/office/drawing/2014/main" id="{F1A4F164-EE43-3DB3-E2BC-8A24D2FDBE69}"/>
              </a:ext>
            </a:extLst>
          </p:cNvPr>
          <p:cNvPicPr>
            <a:picLocks noGrp="1" noChangeAspect="1"/>
          </p:cNvPicPr>
          <p:nvPr>
            <p:ph sz="half" idx="2"/>
          </p:nvPr>
        </p:nvPicPr>
        <p:blipFill>
          <a:blip r:embed="rId2"/>
          <a:stretch>
            <a:fillRect/>
          </a:stretch>
        </p:blipFill>
        <p:spPr>
          <a:xfrm>
            <a:off x="581191" y="3429000"/>
            <a:ext cx="4380732" cy="1173985"/>
          </a:xfrm>
        </p:spPr>
      </p:pic>
      <p:sp>
        <p:nvSpPr>
          <p:cNvPr id="5" name="Text Placeholder 4">
            <a:extLst>
              <a:ext uri="{FF2B5EF4-FFF2-40B4-BE49-F238E27FC236}">
                <a16:creationId xmlns:a16="http://schemas.microsoft.com/office/drawing/2014/main" id="{C9A023E6-7C81-28E5-D096-D8712A6FC5F9}"/>
              </a:ext>
            </a:extLst>
          </p:cNvPr>
          <p:cNvSpPr>
            <a:spLocks noGrp="1"/>
          </p:cNvSpPr>
          <p:nvPr>
            <p:ph type="body" sz="quarter" idx="3"/>
          </p:nvPr>
        </p:nvSpPr>
        <p:spPr/>
        <p:txBody>
          <a:bodyPr/>
          <a:lstStyle/>
          <a:p>
            <a:r>
              <a:rPr lang="en-US" dirty="0"/>
              <a:t>Output of decryption.py</a:t>
            </a:r>
            <a:endParaRPr lang="en-IN" dirty="0"/>
          </a:p>
        </p:txBody>
      </p:sp>
      <p:pic>
        <p:nvPicPr>
          <p:cNvPr id="10" name="Content Placeholder 9">
            <a:extLst>
              <a:ext uri="{FF2B5EF4-FFF2-40B4-BE49-F238E27FC236}">
                <a16:creationId xmlns:a16="http://schemas.microsoft.com/office/drawing/2014/main" id="{F14B42CE-25FA-73C8-B6C7-E6133DEE4F72}"/>
              </a:ext>
            </a:extLst>
          </p:cNvPr>
          <p:cNvPicPr>
            <a:picLocks noGrp="1" noChangeAspect="1"/>
          </p:cNvPicPr>
          <p:nvPr>
            <p:ph sz="quarter" idx="4"/>
          </p:nvPr>
        </p:nvPicPr>
        <p:blipFill>
          <a:blip r:embed="rId3"/>
          <a:stretch>
            <a:fillRect/>
          </a:stretch>
        </p:blipFill>
        <p:spPr>
          <a:xfrm>
            <a:off x="6416039" y="3429000"/>
            <a:ext cx="3969577" cy="1173985"/>
          </a:xfrm>
        </p:spPr>
      </p:pic>
    </p:spTree>
    <p:extLst>
      <p:ext uri="{BB962C8B-B14F-4D97-AF65-F5344CB8AC3E}">
        <p14:creationId xmlns:p14="http://schemas.microsoft.com/office/powerpoint/2010/main" val="31613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err="1"/>
              <a:t>Github</a:t>
            </a:r>
            <a:r>
              <a:rPr lang="en-US" dirty="0"/>
              <a:t>: </a:t>
            </a:r>
            <a:r>
              <a:rPr lang="en-US" dirty="0">
                <a:hlinkClick r:id="rId2"/>
              </a:rPr>
              <a:t>https://github.com/prasannareddy2804/Cyber-Security</a:t>
            </a:r>
            <a:endParaRPr lang="en-US" dirty="0"/>
          </a:p>
          <a:p>
            <a:r>
              <a:rPr lang="en-US" dirty="0" err="1"/>
              <a:t>Linkedln</a:t>
            </a:r>
            <a:r>
              <a:rPr lang="en-US" dirty="0"/>
              <a:t>: </a:t>
            </a:r>
            <a:r>
              <a:rPr lang="en-US" dirty="0">
                <a:hlinkClick r:id="rId3" action="ppaction://hlinksldjump"/>
              </a:rPr>
              <a:t>https://www.linkedin.com/in/challaprasanna28/</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920181"/>
            <a:ext cx="11029615" cy="3055168"/>
          </a:xfrm>
        </p:spPr>
        <p:txBody>
          <a:bodyPr>
            <a:normAutofit fontScale="92500" lnSpcReduction="10000"/>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FCD942D0-69CD-24FD-1165-A322E734727A}"/>
              </a:ext>
            </a:extLst>
          </p:cNvPr>
          <p:cNvSpPr>
            <a:spLocks noGrp="1" noChangeArrowheads="1"/>
          </p:cNvSpPr>
          <p:nvPr>
            <p:ph idx="1"/>
          </p:nvPr>
        </p:nvSpPr>
        <p:spPr bwMode="auto">
          <a:xfrm>
            <a:off x="581192" y="2289133"/>
            <a:ext cx="10873389"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61652"/>
            <a:ext cx="10725906" cy="4522838"/>
          </a:xfrm>
        </p:spPr>
        <p:txBody>
          <a:bodyPr>
            <a:normAutofit/>
          </a:bodyPr>
          <a:lstStyle/>
          <a:p>
            <a:pPr marL="0" indent="0">
              <a:buNone/>
            </a:pPr>
            <a:r>
              <a:rPr lang="en-IN" sz="2000" dirty="0"/>
              <a:t>This project uses steganography to securely hide data within images using SHA-256 hashed </a:t>
            </a:r>
            <a:r>
              <a:rPr lang="en-IN" sz="2000" dirty="0">
                <a:latin typeface="Calibri" panose="020F0502020204030204" pitchFamily="34" charset="0"/>
                <a:ea typeface="Calibri" panose="020F0502020204030204" pitchFamily="34" charset="0"/>
                <a:cs typeface="Calibri" panose="020F0502020204030204" pitchFamily="34" charset="0"/>
              </a:rPr>
              <a:t>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latin typeface="Calibri" panose="020F0502020204030204" pitchFamily="34" charset="0"/>
                <a:ea typeface="Calibri" panose="020F0502020204030204" pitchFamily="34" charset="0"/>
                <a:cs typeface="Calibri" panose="020F0502020204030204" pitchFamily="34" charset="0"/>
              </a:rPr>
              <a:t>Value Proposition:</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Enhanced Security:</a:t>
            </a:r>
            <a:r>
              <a:rPr lang="en-IN" sz="2000" dirty="0">
                <a:latin typeface="Calibri" panose="020F0502020204030204" pitchFamily="34" charset="0"/>
                <a:ea typeface="Calibri" panose="020F0502020204030204" pitchFamily="34" charset="0"/>
                <a:cs typeface="Calibri" panose="020F0502020204030204" pitchFamily="34" charset="0"/>
              </a:rPr>
              <a:t> Protects sensitive data from unauthorized access.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Practical Application:</a:t>
            </a:r>
            <a:r>
              <a:rPr lang="en-IN" sz="2000" dirty="0">
                <a:latin typeface="Calibri" panose="020F0502020204030204" pitchFamily="34" charset="0"/>
                <a:ea typeface="Calibri" panose="020F0502020204030204" pitchFamily="34" charset="0"/>
                <a:cs typeface="Calibri" panose="020F0502020204030204" pitchFamily="34" charset="0"/>
              </a:rPr>
              <a:t> Suitable for government, businesses, healthcare, and individuals.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User-Friendly:</a:t>
            </a:r>
            <a:r>
              <a:rPr lang="en-IN" sz="2000" dirty="0">
                <a:latin typeface="Calibri" panose="020F0502020204030204" pitchFamily="34" charset="0"/>
                <a:ea typeface="Calibri" panose="020F0502020204030204" pitchFamily="34" charset="0"/>
                <a:cs typeface="Calibri" panose="020F0502020204030204" pitchFamily="34" charset="0"/>
              </a:rPr>
              <a:t> Simple interface for secure data embedding and retrieval.</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Reliable and Robust:</a:t>
            </a:r>
            <a:r>
              <a:rPr lang="en-IN" sz="2000" dirty="0">
                <a:latin typeface="Calibri" panose="020F0502020204030204" pitchFamily="34" charset="0"/>
                <a:ea typeface="Calibri" panose="020F0502020204030204" pitchFamily="34" charset="0"/>
                <a:cs typeface="Calibri" panose="020F0502020204030204" pitchFamily="34" charset="0"/>
              </a:rPr>
              <a:t> Ensures confidential communication and data storage without noticeable image distortion.</a:t>
            </a:r>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45342"/>
            <a:ext cx="11029615" cy="4591664"/>
          </a:xfrm>
        </p:spPr>
        <p:txBody>
          <a:bodyPr>
            <a:normAutofit fontScale="92500" lnSpcReduction="10000"/>
          </a:bodyPr>
          <a:lstStyle/>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Enhanced Security:</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Efficient Algorithms:</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Versatile Application: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Robust Testing: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a:extLst>
              <a:ext uri="{FF2B5EF4-FFF2-40B4-BE49-F238E27FC236}">
                <a16:creationId xmlns:a16="http://schemas.microsoft.com/office/drawing/2014/main" id="{6E40CE7C-B930-F2D9-33F5-188D8ADB083A}"/>
              </a:ext>
            </a:extLst>
          </p:cNvPr>
          <p:cNvSpPr>
            <a:spLocks noGrp="1" noChangeArrowheads="1"/>
          </p:cNvSpPr>
          <p:nvPr>
            <p:ph idx="1"/>
          </p:nvPr>
        </p:nvSpPr>
        <p:spPr bwMode="auto">
          <a:xfrm>
            <a:off x="581024" y="1373297"/>
            <a:ext cx="1062774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Tools and Libraries: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hashlib</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Save the encrypted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5D95-1BCC-64DC-70EE-1E898B877322}"/>
              </a:ext>
            </a:extLst>
          </p:cNvPr>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a:extLst>
              <a:ext uri="{FF2B5EF4-FFF2-40B4-BE49-F238E27FC236}">
                <a16:creationId xmlns:a16="http://schemas.microsoft.com/office/drawing/2014/main" id="{15B43DD9-B185-A2B2-81D0-CF31DF972BAA}"/>
              </a:ext>
            </a:extLst>
          </p:cNvPr>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Validation: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825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TotalTime>
  <Words>794</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mriganganasarkar@hotmail.com</cp:lastModifiedBy>
  <cp:revision>4</cp:revision>
  <dcterms:created xsi:type="dcterms:W3CDTF">2021-05-26T16:50:10Z</dcterms:created>
  <dcterms:modified xsi:type="dcterms:W3CDTF">2025-01-29T15:26:20Z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