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d91de1ac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d91de1a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1db791262_0_44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1db791262_0_4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1d91de1a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1d91de1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1e1a911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1e1a91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db791262_0_44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db791262_0_4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1db791262_0_4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1db791262_0_4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65400" y="998400"/>
            <a:ext cx="4861200" cy="48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990600" y="1323600"/>
            <a:ext cx="4210800" cy="421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28333" y="2169600"/>
            <a:ext cx="3935100" cy="211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28483" y="4355907"/>
            <a:ext cx="3935100" cy="93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644133"/>
            <a:ext cx="11360700" cy="214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38926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15600" y="185517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477267"/>
            <a:ext cx="5393700" cy="2244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26li1izhA8gWnLsJVbeUmMWR2NgIQAMD/view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4300"/>
              <a:t>A</a:t>
            </a:r>
            <a:r>
              <a:rPr b="1" lang="en-US" sz="4300"/>
              <a:t>n AI-Based Sign Language Translation System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79400" y="4395700"/>
            <a:ext cx="10962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14:  Kausha Trivedi, Devashish Mahurkar, Mrigank Khandelwal, Julia Gumieniak</a:t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2: Paraphrasing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Tried fine tuning the Google Pegasus-Large base model to Microsoft Research Paraphrase Corpus (MRPC). </a:t>
            </a:r>
            <a:endParaRPr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Input:  </a:t>
            </a:r>
            <a:r>
              <a:rPr lang="en-US"/>
              <a:t>new england</a:t>
            </a:r>
            <a:r>
              <a:rPr lang="en-US"/>
              <a:t> rain today</a:t>
            </a:r>
            <a:endParaRPr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Output: </a:t>
            </a:r>
            <a:r>
              <a:rPr lang="en-US"/>
              <a:t>the new englands  patriots game today has been cancelled due to rains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Tried using an already fine tuned Pegasus Model called Tuner007.</a:t>
            </a:r>
            <a:endParaRPr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900"/>
              <a:t>Input:  </a:t>
            </a:r>
            <a:r>
              <a:rPr lang="en-US" sz="1900"/>
              <a:t>new england rain today</a:t>
            </a:r>
            <a:endParaRPr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 sz="1900"/>
              <a:t>Output: </a:t>
            </a:r>
            <a:r>
              <a:rPr lang="en-US"/>
              <a:t>There was rain today in Boston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0" name="Google Shape;130;p24" title="FAI_Demo_Cropp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350" y="1888050"/>
            <a:ext cx="5801800" cy="43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03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</a:pPr>
            <a:r>
              <a:rPr lang="en-US" sz="2900"/>
              <a:t>We developed an AI based language translation system.</a:t>
            </a:r>
            <a:endParaRPr sz="2900"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lang="en-US" sz="2900"/>
              <a:t>CNN and Pegasus.</a:t>
            </a:r>
            <a:endParaRPr sz="29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 Signing words and auto generation. </a:t>
            </a:r>
            <a:endParaRPr sz="29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9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lang="en-US" sz="2900"/>
              <a:t>In the future, we can expand to include more sign languages.</a:t>
            </a:r>
            <a:endParaRPr sz="29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679350" y="987875"/>
            <a:ext cx="10833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You!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41380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4666"/>
              <a:t>Fundamental human right</a:t>
            </a:r>
            <a:endParaRPr sz="4666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666"/>
          </a:p>
          <a:p>
            <a:pPr indent="-413807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-US" sz="4666"/>
              <a:t>Social well being of the global community of  - the deaf and hard of hearing</a:t>
            </a:r>
            <a:endParaRPr sz="4666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666"/>
          </a:p>
          <a:p>
            <a:pPr indent="-41380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-US" sz="4666"/>
              <a:t>Dismantling</a:t>
            </a:r>
            <a:r>
              <a:rPr lang="en-US" sz="4666"/>
              <a:t> communication barriers</a:t>
            </a:r>
            <a:endParaRPr sz="4666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666"/>
          </a:p>
          <a:p>
            <a:pPr indent="-41380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-US" sz="4666"/>
              <a:t>Rapid and inclusive interactions</a:t>
            </a:r>
            <a:endParaRPr sz="4666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Did To Solve It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0350" lvl="0" marL="228600" rtl="0" algn="l">
              <a:spcBef>
                <a:spcPts val="1000"/>
              </a:spcBef>
              <a:spcAft>
                <a:spcPts val="0"/>
              </a:spcAft>
              <a:buSzPts val="3300"/>
              <a:buChar char="●"/>
            </a:pPr>
            <a:r>
              <a:rPr lang="en-US" sz="2900"/>
              <a:t> ASL dataset</a:t>
            </a:r>
            <a:endParaRPr sz="2900"/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260350" lvl="0" marL="228600" rtl="0" algn="l">
              <a:spcBef>
                <a:spcPts val="1600"/>
              </a:spcBef>
              <a:spcAft>
                <a:spcPts val="0"/>
              </a:spcAft>
              <a:buSzPts val="3300"/>
              <a:buChar char="●"/>
            </a:pPr>
            <a:r>
              <a:rPr lang="en-US" sz="2900"/>
              <a:t>CNN Training</a:t>
            </a:r>
            <a:endParaRPr sz="2900"/>
          </a:p>
          <a:p>
            <a:pPr indent="0" lvl="0" marL="228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260350" lvl="0" marL="228600" rtl="0" algn="l">
              <a:spcBef>
                <a:spcPts val="1600"/>
              </a:spcBef>
              <a:spcAft>
                <a:spcPts val="0"/>
              </a:spcAft>
              <a:buSzPts val="3300"/>
              <a:buChar char="●"/>
            </a:pPr>
            <a:r>
              <a:rPr lang="en-US" sz="2900"/>
              <a:t>Pegasus - transforming signs into sentences</a:t>
            </a:r>
            <a:endParaRPr sz="2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2900"/>
              <a:t>Assigning characters</a:t>
            </a:r>
            <a:endParaRPr sz="2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2900"/>
              <a:t>Pre </a:t>
            </a:r>
            <a:r>
              <a:rPr lang="en-US" sz="2900"/>
              <a:t>existing data augmentation</a:t>
            </a:r>
            <a:endParaRPr sz="2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260350" lvl="0" marL="2286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2900"/>
              <a:t>Diverse dataset reduces overfitting</a:t>
            </a:r>
            <a:endParaRPr sz="29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800" y="1825625"/>
            <a:ext cx="2511550" cy="25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Part 1: Classification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sign detector detects letters.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have trained CNN model and saved 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CNN - prowess in image recognition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 did we classify?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of CNN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13997" l="3635" r="3384" t="27580"/>
          <a:stretch/>
        </p:blipFill>
        <p:spPr>
          <a:xfrm>
            <a:off x="946350" y="1843550"/>
            <a:ext cx="9967500" cy="4375500"/>
          </a:xfrm>
          <a:prstGeom prst="corner">
            <a:avLst>
              <a:gd fmla="val 39254" name="adj1"/>
              <a:gd fmla="val 206194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Part 2: Paraphrasing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Sequence - to- Sequence Neural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Trained on massive text corpuses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Has an encoder and decoder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Self-Attention Mechanism (Learns Context)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9836" t="0"/>
          <a:stretch/>
        </p:blipFill>
        <p:spPr>
          <a:xfrm>
            <a:off x="6876975" y="2683100"/>
            <a:ext cx="5206551" cy="384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Pegasus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Masked Language Model encoder (MLM)</a:t>
            </a:r>
            <a:endParaRPr sz="2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Gap </a:t>
            </a:r>
            <a:r>
              <a:rPr lang="en-US" sz="2300"/>
              <a:t>sentence Generation decoder(GSG)</a:t>
            </a:r>
            <a:endParaRPr sz="2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SOTA for Abstractive Summarization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5566" r="7462" t="0"/>
          <a:stretch/>
        </p:blipFill>
        <p:spPr>
          <a:xfrm>
            <a:off x="6675225" y="1636563"/>
            <a:ext cx="5349975" cy="28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