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F0EA6-6DE5-4064-8533-27D6F16690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913E03-D676-4361-B9BF-80FF03E9A6B2}">
      <dgm:prSet/>
      <dgm:spPr/>
      <dgm:t>
        <a:bodyPr/>
        <a:lstStyle/>
        <a:p>
          <a:r>
            <a:rPr lang="en-US"/>
            <a:t>Application for the customer to order test kits online</a:t>
          </a:r>
        </a:p>
      </dgm:t>
    </dgm:pt>
    <dgm:pt modelId="{1E4CFB21-68AE-409C-82EC-0C832BC6A9DA}" type="parTrans" cxnId="{AA4E7520-6583-4E47-89BE-3D1817274C5A}">
      <dgm:prSet/>
      <dgm:spPr/>
      <dgm:t>
        <a:bodyPr/>
        <a:lstStyle/>
        <a:p>
          <a:endParaRPr lang="en-US"/>
        </a:p>
      </dgm:t>
    </dgm:pt>
    <dgm:pt modelId="{8996DE92-72BA-41B9-8FC3-2CCD0AB76D9A}" type="sibTrans" cxnId="{AA4E7520-6583-4E47-89BE-3D1817274C5A}">
      <dgm:prSet/>
      <dgm:spPr/>
      <dgm:t>
        <a:bodyPr/>
        <a:lstStyle/>
        <a:p>
          <a:endParaRPr lang="en-US"/>
        </a:p>
      </dgm:t>
    </dgm:pt>
    <dgm:pt modelId="{123EEC03-9CE0-4BCA-9B5D-B397177F35FC}">
      <dgm:prSet/>
      <dgm:spPr/>
      <dgm:t>
        <a:bodyPr/>
        <a:lstStyle/>
        <a:p>
          <a:r>
            <a:rPr lang="en-US" dirty="0"/>
            <a:t>Delivered quickly to home</a:t>
          </a:r>
        </a:p>
      </dgm:t>
    </dgm:pt>
    <dgm:pt modelId="{35011BE4-27E9-4307-87F1-B6D29A4E5F2F}" type="parTrans" cxnId="{DEAAC464-65D6-47DE-BFBB-54A3BA102251}">
      <dgm:prSet/>
      <dgm:spPr/>
      <dgm:t>
        <a:bodyPr/>
        <a:lstStyle/>
        <a:p>
          <a:endParaRPr lang="en-US"/>
        </a:p>
      </dgm:t>
    </dgm:pt>
    <dgm:pt modelId="{60904688-BBCD-406C-A612-1BEFD0A9DB34}" type="sibTrans" cxnId="{DEAAC464-65D6-47DE-BFBB-54A3BA102251}">
      <dgm:prSet/>
      <dgm:spPr/>
      <dgm:t>
        <a:bodyPr/>
        <a:lstStyle/>
        <a:p>
          <a:endParaRPr lang="en-US"/>
        </a:p>
      </dgm:t>
    </dgm:pt>
    <dgm:pt modelId="{711CE6C7-083F-4704-B8FB-DDFAEEAC5E08}">
      <dgm:prSet/>
      <dgm:spPr/>
      <dgm:t>
        <a:bodyPr/>
        <a:lstStyle/>
        <a:p>
          <a:r>
            <a:rPr lang="en-US" dirty="0"/>
            <a:t>Or the customer can buy it at a nearby store and mail it</a:t>
          </a:r>
        </a:p>
      </dgm:t>
    </dgm:pt>
    <dgm:pt modelId="{5D6E4060-8E16-45B2-81E5-83B473CBC9BC}" type="parTrans" cxnId="{D2F4C057-7D97-489D-9989-EC5722E0C821}">
      <dgm:prSet/>
      <dgm:spPr/>
      <dgm:t>
        <a:bodyPr/>
        <a:lstStyle/>
        <a:p>
          <a:endParaRPr lang="en-US"/>
        </a:p>
      </dgm:t>
    </dgm:pt>
    <dgm:pt modelId="{3F886B70-810C-4FEA-B3D3-23BAD7E8150C}" type="sibTrans" cxnId="{D2F4C057-7D97-489D-9989-EC5722E0C821}">
      <dgm:prSet/>
      <dgm:spPr/>
      <dgm:t>
        <a:bodyPr/>
        <a:lstStyle/>
        <a:p>
          <a:endParaRPr lang="en-US"/>
        </a:p>
      </dgm:t>
    </dgm:pt>
    <dgm:pt modelId="{7237071F-6222-40D1-9AD1-4E6EA89FD8DA}" type="pres">
      <dgm:prSet presAssocID="{521F0EA6-6DE5-4064-8533-27D6F16690AF}" presName="root" presStyleCnt="0">
        <dgm:presLayoutVars>
          <dgm:dir/>
          <dgm:resizeHandles val="exact"/>
        </dgm:presLayoutVars>
      </dgm:prSet>
      <dgm:spPr/>
    </dgm:pt>
    <dgm:pt modelId="{4BE281A3-E52E-4106-9BD5-8C6CDF9576B8}" type="pres">
      <dgm:prSet presAssocID="{FF913E03-D676-4361-B9BF-80FF03E9A6B2}" presName="compNode" presStyleCnt="0"/>
      <dgm:spPr/>
    </dgm:pt>
    <dgm:pt modelId="{D6302E47-4220-421A-A33C-4DA2FA6C4CED}" type="pres">
      <dgm:prSet presAssocID="{FF913E03-D676-4361-B9BF-80FF03E9A6B2}" presName="bgRect" presStyleLbl="bgShp" presStyleIdx="0" presStyleCnt="3"/>
      <dgm:spPr/>
    </dgm:pt>
    <dgm:pt modelId="{459BBB27-A99D-460C-8E46-91EDD351E19A}" type="pres">
      <dgm:prSet presAssocID="{FF913E03-D676-4361-B9BF-80FF03E9A6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8E383B7-3F3F-4ED4-A762-4B0B5410DA84}" type="pres">
      <dgm:prSet presAssocID="{FF913E03-D676-4361-B9BF-80FF03E9A6B2}" presName="spaceRect" presStyleCnt="0"/>
      <dgm:spPr/>
    </dgm:pt>
    <dgm:pt modelId="{1C861AA6-8906-4352-B965-B3BAA42A3893}" type="pres">
      <dgm:prSet presAssocID="{FF913E03-D676-4361-B9BF-80FF03E9A6B2}" presName="parTx" presStyleLbl="revTx" presStyleIdx="0" presStyleCnt="3">
        <dgm:presLayoutVars>
          <dgm:chMax val="0"/>
          <dgm:chPref val="0"/>
        </dgm:presLayoutVars>
      </dgm:prSet>
      <dgm:spPr/>
    </dgm:pt>
    <dgm:pt modelId="{D9834B97-4645-449F-AAFA-F08A2C277BA9}" type="pres">
      <dgm:prSet presAssocID="{8996DE92-72BA-41B9-8FC3-2CCD0AB76D9A}" presName="sibTrans" presStyleCnt="0"/>
      <dgm:spPr/>
    </dgm:pt>
    <dgm:pt modelId="{06B6D77F-BBB4-40B3-B8BA-67525548A576}" type="pres">
      <dgm:prSet presAssocID="{123EEC03-9CE0-4BCA-9B5D-B397177F35FC}" presName="compNode" presStyleCnt="0"/>
      <dgm:spPr/>
    </dgm:pt>
    <dgm:pt modelId="{4EF53161-1532-4ACD-A1AF-94EBEB26C03E}" type="pres">
      <dgm:prSet presAssocID="{123EEC03-9CE0-4BCA-9B5D-B397177F35FC}" presName="bgRect" presStyleLbl="bgShp" presStyleIdx="1" presStyleCnt="3"/>
      <dgm:spPr/>
    </dgm:pt>
    <dgm:pt modelId="{32320297-0A14-4DD3-8945-24510C536EC0}" type="pres">
      <dgm:prSet presAssocID="{123EEC03-9CE0-4BCA-9B5D-B397177F35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117157D-0E0E-4306-9968-14DA1BA0506C}" type="pres">
      <dgm:prSet presAssocID="{123EEC03-9CE0-4BCA-9B5D-B397177F35FC}" presName="spaceRect" presStyleCnt="0"/>
      <dgm:spPr/>
    </dgm:pt>
    <dgm:pt modelId="{3AA91A84-3651-4DB4-B4E3-A5F737FA324A}" type="pres">
      <dgm:prSet presAssocID="{123EEC03-9CE0-4BCA-9B5D-B397177F35FC}" presName="parTx" presStyleLbl="revTx" presStyleIdx="1" presStyleCnt="3">
        <dgm:presLayoutVars>
          <dgm:chMax val="0"/>
          <dgm:chPref val="0"/>
        </dgm:presLayoutVars>
      </dgm:prSet>
      <dgm:spPr/>
    </dgm:pt>
    <dgm:pt modelId="{5C2292C4-5FAA-45F7-900F-ECBF26D1A7B4}" type="pres">
      <dgm:prSet presAssocID="{60904688-BBCD-406C-A612-1BEFD0A9DB34}" presName="sibTrans" presStyleCnt="0"/>
      <dgm:spPr/>
    </dgm:pt>
    <dgm:pt modelId="{0EB4BC42-BB1F-481A-89BC-DFA487E6BB71}" type="pres">
      <dgm:prSet presAssocID="{711CE6C7-083F-4704-B8FB-DDFAEEAC5E08}" presName="compNode" presStyleCnt="0"/>
      <dgm:spPr/>
    </dgm:pt>
    <dgm:pt modelId="{5B0441E4-5292-4363-9EE6-5D0F27384212}" type="pres">
      <dgm:prSet presAssocID="{711CE6C7-083F-4704-B8FB-DDFAEEAC5E08}" presName="bgRect" presStyleLbl="bgShp" presStyleIdx="2" presStyleCnt="3"/>
      <dgm:spPr/>
    </dgm:pt>
    <dgm:pt modelId="{2A46842B-873A-40B2-A1B7-8F1A71693B27}" type="pres">
      <dgm:prSet presAssocID="{711CE6C7-083F-4704-B8FB-DDFAEEAC5E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39C6DEE0-6FDE-47D4-A386-F36A707B283E}" type="pres">
      <dgm:prSet presAssocID="{711CE6C7-083F-4704-B8FB-DDFAEEAC5E08}" presName="spaceRect" presStyleCnt="0"/>
      <dgm:spPr/>
    </dgm:pt>
    <dgm:pt modelId="{B7B895BA-F682-400C-9A71-0DB16CD344FE}" type="pres">
      <dgm:prSet presAssocID="{711CE6C7-083F-4704-B8FB-DDFAEEAC5E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4E7520-6583-4E47-89BE-3D1817274C5A}" srcId="{521F0EA6-6DE5-4064-8533-27D6F16690AF}" destId="{FF913E03-D676-4361-B9BF-80FF03E9A6B2}" srcOrd="0" destOrd="0" parTransId="{1E4CFB21-68AE-409C-82EC-0C832BC6A9DA}" sibTransId="{8996DE92-72BA-41B9-8FC3-2CCD0AB76D9A}"/>
    <dgm:cxn modelId="{BB40704D-97AB-4881-BBA7-1983DB8867D9}" type="presOf" srcId="{711CE6C7-083F-4704-B8FB-DDFAEEAC5E08}" destId="{B7B895BA-F682-400C-9A71-0DB16CD344FE}" srcOrd="0" destOrd="0" presId="urn:microsoft.com/office/officeart/2018/2/layout/IconVerticalSolidList"/>
    <dgm:cxn modelId="{EEA89A56-E267-4616-861D-61F140CBC5DE}" type="presOf" srcId="{521F0EA6-6DE5-4064-8533-27D6F16690AF}" destId="{7237071F-6222-40D1-9AD1-4E6EA89FD8DA}" srcOrd="0" destOrd="0" presId="urn:microsoft.com/office/officeart/2018/2/layout/IconVerticalSolidList"/>
    <dgm:cxn modelId="{D2F4C057-7D97-489D-9989-EC5722E0C821}" srcId="{521F0EA6-6DE5-4064-8533-27D6F16690AF}" destId="{711CE6C7-083F-4704-B8FB-DDFAEEAC5E08}" srcOrd="2" destOrd="0" parTransId="{5D6E4060-8E16-45B2-81E5-83B473CBC9BC}" sibTransId="{3F886B70-810C-4FEA-B3D3-23BAD7E8150C}"/>
    <dgm:cxn modelId="{B83FEF62-882B-4DFB-A390-DB0A389434AB}" type="presOf" srcId="{123EEC03-9CE0-4BCA-9B5D-B397177F35FC}" destId="{3AA91A84-3651-4DB4-B4E3-A5F737FA324A}" srcOrd="0" destOrd="0" presId="urn:microsoft.com/office/officeart/2018/2/layout/IconVerticalSolidList"/>
    <dgm:cxn modelId="{DEAAC464-65D6-47DE-BFBB-54A3BA102251}" srcId="{521F0EA6-6DE5-4064-8533-27D6F16690AF}" destId="{123EEC03-9CE0-4BCA-9B5D-B397177F35FC}" srcOrd="1" destOrd="0" parTransId="{35011BE4-27E9-4307-87F1-B6D29A4E5F2F}" sibTransId="{60904688-BBCD-406C-A612-1BEFD0A9DB34}"/>
    <dgm:cxn modelId="{263CC09F-5E2D-43FE-ACEB-61CC95653A37}" type="presOf" srcId="{FF913E03-D676-4361-B9BF-80FF03E9A6B2}" destId="{1C861AA6-8906-4352-B965-B3BAA42A3893}" srcOrd="0" destOrd="0" presId="urn:microsoft.com/office/officeart/2018/2/layout/IconVerticalSolidList"/>
    <dgm:cxn modelId="{4F2C9FAC-0168-47D5-86C3-BD89D794DBAE}" type="presParOf" srcId="{7237071F-6222-40D1-9AD1-4E6EA89FD8DA}" destId="{4BE281A3-E52E-4106-9BD5-8C6CDF9576B8}" srcOrd="0" destOrd="0" presId="urn:microsoft.com/office/officeart/2018/2/layout/IconVerticalSolidList"/>
    <dgm:cxn modelId="{FC1480A8-0500-4947-86C2-195E27C1ADC7}" type="presParOf" srcId="{4BE281A3-E52E-4106-9BD5-8C6CDF9576B8}" destId="{D6302E47-4220-421A-A33C-4DA2FA6C4CED}" srcOrd="0" destOrd="0" presId="urn:microsoft.com/office/officeart/2018/2/layout/IconVerticalSolidList"/>
    <dgm:cxn modelId="{CEAA82DC-713C-4724-974E-BBDE95DA6E33}" type="presParOf" srcId="{4BE281A3-E52E-4106-9BD5-8C6CDF9576B8}" destId="{459BBB27-A99D-460C-8E46-91EDD351E19A}" srcOrd="1" destOrd="0" presId="urn:microsoft.com/office/officeart/2018/2/layout/IconVerticalSolidList"/>
    <dgm:cxn modelId="{58B0C60C-89CB-4C00-ACCB-B09EDB9861D4}" type="presParOf" srcId="{4BE281A3-E52E-4106-9BD5-8C6CDF9576B8}" destId="{A8E383B7-3F3F-4ED4-A762-4B0B5410DA84}" srcOrd="2" destOrd="0" presId="urn:microsoft.com/office/officeart/2018/2/layout/IconVerticalSolidList"/>
    <dgm:cxn modelId="{4E4F4475-1E40-4DE8-A474-A8AD9EE0B470}" type="presParOf" srcId="{4BE281A3-E52E-4106-9BD5-8C6CDF9576B8}" destId="{1C861AA6-8906-4352-B965-B3BAA42A3893}" srcOrd="3" destOrd="0" presId="urn:microsoft.com/office/officeart/2018/2/layout/IconVerticalSolidList"/>
    <dgm:cxn modelId="{5E765E2F-001B-442B-B2D7-F32A420F1046}" type="presParOf" srcId="{7237071F-6222-40D1-9AD1-4E6EA89FD8DA}" destId="{D9834B97-4645-449F-AAFA-F08A2C277BA9}" srcOrd="1" destOrd="0" presId="urn:microsoft.com/office/officeart/2018/2/layout/IconVerticalSolidList"/>
    <dgm:cxn modelId="{0EF9ACF8-36F9-448C-8483-E108AAB69F56}" type="presParOf" srcId="{7237071F-6222-40D1-9AD1-4E6EA89FD8DA}" destId="{06B6D77F-BBB4-40B3-B8BA-67525548A576}" srcOrd="2" destOrd="0" presId="urn:microsoft.com/office/officeart/2018/2/layout/IconVerticalSolidList"/>
    <dgm:cxn modelId="{46B68E05-A97C-4821-AA80-E82561166AA8}" type="presParOf" srcId="{06B6D77F-BBB4-40B3-B8BA-67525548A576}" destId="{4EF53161-1532-4ACD-A1AF-94EBEB26C03E}" srcOrd="0" destOrd="0" presId="urn:microsoft.com/office/officeart/2018/2/layout/IconVerticalSolidList"/>
    <dgm:cxn modelId="{F8955815-BEF9-456A-9F6A-BF47C0EE1CD4}" type="presParOf" srcId="{06B6D77F-BBB4-40B3-B8BA-67525548A576}" destId="{32320297-0A14-4DD3-8945-24510C536EC0}" srcOrd="1" destOrd="0" presId="urn:microsoft.com/office/officeart/2018/2/layout/IconVerticalSolidList"/>
    <dgm:cxn modelId="{F489B9AF-C1E9-4626-8540-24D919152E4F}" type="presParOf" srcId="{06B6D77F-BBB4-40B3-B8BA-67525548A576}" destId="{7117157D-0E0E-4306-9968-14DA1BA0506C}" srcOrd="2" destOrd="0" presId="urn:microsoft.com/office/officeart/2018/2/layout/IconVerticalSolidList"/>
    <dgm:cxn modelId="{4B4FD5E4-B1B8-485B-87A5-F93937DBC2B4}" type="presParOf" srcId="{06B6D77F-BBB4-40B3-B8BA-67525548A576}" destId="{3AA91A84-3651-4DB4-B4E3-A5F737FA324A}" srcOrd="3" destOrd="0" presId="urn:microsoft.com/office/officeart/2018/2/layout/IconVerticalSolidList"/>
    <dgm:cxn modelId="{B28DEE47-DE3C-4CA7-8C33-84AADFF6939D}" type="presParOf" srcId="{7237071F-6222-40D1-9AD1-4E6EA89FD8DA}" destId="{5C2292C4-5FAA-45F7-900F-ECBF26D1A7B4}" srcOrd="3" destOrd="0" presId="urn:microsoft.com/office/officeart/2018/2/layout/IconVerticalSolidList"/>
    <dgm:cxn modelId="{0666C16D-6003-4AD3-A41B-D71EE9D6E8C1}" type="presParOf" srcId="{7237071F-6222-40D1-9AD1-4E6EA89FD8DA}" destId="{0EB4BC42-BB1F-481A-89BC-DFA487E6BB71}" srcOrd="4" destOrd="0" presId="urn:microsoft.com/office/officeart/2018/2/layout/IconVerticalSolidList"/>
    <dgm:cxn modelId="{D42CD03E-0274-42D6-8BF7-92C99FFA1E8F}" type="presParOf" srcId="{0EB4BC42-BB1F-481A-89BC-DFA487E6BB71}" destId="{5B0441E4-5292-4363-9EE6-5D0F27384212}" srcOrd="0" destOrd="0" presId="urn:microsoft.com/office/officeart/2018/2/layout/IconVerticalSolidList"/>
    <dgm:cxn modelId="{7EF46280-ECD3-43F8-8775-FE3D3265A538}" type="presParOf" srcId="{0EB4BC42-BB1F-481A-89BC-DFA487E6BB71}" destId="{2A46842B-873A-40B2-A1B7-8F1A71693B27}" srcOrd="1" destOrd="0" presId="urn:microsoft.com/office/officeart/2018/2/layout/IconVerticalSolidList"/>
    <dgm:cxn modelId="{AA5E4037-59C8-4059-888C-775C181DE118}" type="presParOf" srcId="{0EB4BC42-BB1F-481A-89BC-DFA487E6BB71}" destId="{39C6DEE0-6FDE-47D4-A386-F36A707B283E}" srcOrd="2" destOrd="0" presId="urn:microsoft.com/office/officeart/2018/2/layout/IconVerticalSolidList"/>
    <dgm:cxn modelId="{996079AF-FB47-4C9D-B9CC-8B5E14D9B22B}" type="presParOf" srcId="{0EB4BC42-BB1F-481A-89BC-DFA487E6BB71}" destId="{B7B895BA-F682-400C-9A71-0DB16CD344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02E47-4220-421A-A33C-4DA2FA6C4CED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BBB27-A99D-460C-8E46-91EDD351E19A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61AA6-8906-4352-B965-B3BAA42A3893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for the customer to order test kits online</a:t>
          </a:r>
        </a:p>
      </dsp:txBody>
      <dsp:txXfrm>
        <a:off x="1927918" y="713"/>
        <a:ext cx="5075858" cy="1669193"/>
      </dsp:txXfrm>
    </dsp:sp>
    <dsp:sp modelId="{4EF53161-1532-4ACD-A1AF-94EBEB26C03E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20297-0A14-4DD3-8945-24510C536EC0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91A84-3651-4DB4-B4E3-A5F737FA324A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Delivered quickly to home</a:t>
          </a:r>
        </a:p>
      </dsp:txBody>
      <dsp:txXfrm>
        <a:off x="1927918" y="2087205"/>
        <a:ext cx="5075858" cy="1669193"/>
      </dsp:txXfrm>
    </dsp:sp>
    <dsp:sp modelId="{5B0441E4-5292-4363-9EE6-5D0F27384212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6842B-873A-40B2-A1B7-8F1A71693B27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95BA-F682-400C-9A71-0DB16CD344FE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 the customer can buy it at a nearby store and mail it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8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78" r:id="rId7"/>
    <p:sldLayoutId id="2147483779" r:id="rId8"/>
    <p:sldLayoutId id="2147483777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DE71F-F625-0448-84B9-4EAF0087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29" y="744909"/>
            <a:ext cx="4234383" cy="2912691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Medical Test at Home:</a:t>
            </a:r>
            <a:br>
              <a:rPr lang="en-US" dirty="0"/>
            </a:br>
            <a:r>
              <a:rPr lang="en-US" dirty="0"/>
              <a:t>GET CHECKED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9530-B72A-AB4B-8A05-A4EBC7C5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Presented by:</a:t>
            </a:r>
          </a:p>
          <a:p>
            <a:pPr algn="l"/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Gautham </a:t>
            </a:r>
            <a:r>
              <a:rPr lang="en-US" sz="2200" dirty="0" err="1">
                <a:solidFill>
                  <a:schemeClr val="tx2">
                    <a:alpha val="80000"/>
                  </a:schemeClr>
                </a:solidFill>
              </a:rPr>
              <a:t>Rajsimha</a:t>
            </a:r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alpha val="80000"/>
                  </a:schemeClr>
                </a:solidFill>
              </a:rPr>
              <a:t>Pulipati</a:t>
            </a:r>
            <a:endParaRPr lang="en-US" sz="2200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r>
              <a:rPr lang="en-US" sz="2200" dirty="0" err="1">
                <a:solidFill>
                  <a:schemeClr val="tx2">
                    <a:alpha val="80000"/>
                  </a:schemeClr>
                </a:solidFill>
              </a:rPr>
              <a:t>Mrigesh</a:t>
            </a:r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 Dasgupta</a:t>
            </a:r>
          </a:p>
          <a:p>
            <a:pPr algn="l"/>
            <a:r>
              <a:rPr lang="en-US" sz="2200" dirty="0" err="1">
                <a:solidFill>
                  <a:schemeClr val="tx2">
                    <a:alpha val="80000"/>
                  </a:schemeClr>
                </a:solidFill>
              </a:rPr>
              <a:t>Akshay</a:t>
            </a:r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 Bhosale</a:t>
            </a:r>
          </a:p>
        </p:txBody>
      </p:sp>
      <p:pic>
        <p:nvPicPr>
          <p:cNvPr id="4" name="Picture 3" descr="Small plant growing on soil">
            <a:extLst>
              <a:ext uri="{FF2B5EF4-FFF2-40B4-BE49-F238E27FC236}">
                <a16:creationId xmlns:a16="http://schemas.microsoft.com/office/drawing/2014/main" id="{03BF2589-86C5-40DA-A796-6E259E56B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8" r="16833" b="-1"/>
          <a:stretch/>
        </p:blipFill>
        <p:spPr>
          <a:xfrm>
            <a:off x="699746" y="567942"/>
            <a:ext cx="6209179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545A4-2049-5D42-B771-193E7BD6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376A829-039B-499E-9DA5-D66D7F01F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 descr="Desk with stethoscope and computer keyboard">
            <a:extLst>
              <a:ext uri="{FF2B5EF4-FFF2-40B4-BE49-F238E27FC236}">
                <a16:creationId xmlns:a16="http://schemas.microsoft.com/office/drawing/2014/main" id="{D9887529-5C77-4456-83C0-768190532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5" r="1" b="1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3E64E-E27E-6C45-B5B5-FCDC527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dirty="0"/>
              <a:t>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11FD-8E6D-A14F-8967-1DB76C00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One place to buy any kind of medical test kit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Facilitate online and offline purchases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Standardized testing with doctor’s supervision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Consulting doctors for suggestions</a:t>
            </a:r>
          </a:p>
        </p:txBody>
      </p:sp>
    </p:spTree>
    <p:extLst>
      <p:ext uri="{BB962C8B-B14F-4D97-AF65-F5344CB8AC3E}">
        <p14:creationId xmlns:p14="http://schemas.microsoft.com/office/powerpoint/2010/main" val="349894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C12EAC-BD05-461D-9D1F-0862BA1F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76200"/>
            <a:ext cx="2057400" cy="205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D8DA42-2FEE-4C06-AFD6-6508150C4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73"/>
          <a:stretch/>
        </p:blipFill>
        <p:spPr>
          <a:xfrm>
            <a:off x="11234928" y="3144779"/>
            <a:ext cx="954024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3BF0FC-1411-F842-AF80-B453CF26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716365"/>
            <a:ext cx="5029200" cy="542138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A2F6-8A48-CE43-B7A8-D117A710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07" y="2458720"/>
            <a:ext cx="4854894" cy="3654368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People are busy with work to wait at the hospitals for simple tests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Covid-19 pandemic makes it harder for people to go out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One application that solves this problem by delivering test kits home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Making the world a better place with healthier people</a:t>
            </a:r>
          </a:p>
        </p:txBody>
      </p:sp>
    </p:spTree>
    <p:extLst>
      <p:ext uri="{BB962C8B-B14F-4D97-AF65-F5344CB8AC3E}">
        <p14:creationId xmlns:p14="http://schemas.microsoft.com/office/powerpoint/2010/main" val="6028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CCABE-EC83-4B44-AFEE-A79EAADF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9626D52-958B-471A-95C9-303128235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3626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9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329E-C039-F443-9F0C-20A6AE2C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4071961"/>
            <a:ext cx="5996628" cy="2068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Object Model Diagram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5" name="Picture 4" descr="Model of atoms">
            <a:extLst>
              <a:ext uri="{FF2B5EF4-FFF2-40B4-BE49-F238E27FC236}">
                <a16:creationId xmlns:a16="http://schemas.microsoft.com/office/drawing/2014/main" id="{6FF34BC1-C9D5-4269-979C-2921352C8A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73" b="6958"/>
          <a:stretch/>
        </p:blipFill>
        <p:spPr>
          <a:xfrm>
            <a:off x="3112140" y="544096"/>
            <a:ext cx="5967720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95CF-D831-004D-94B8-59E0425D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385D33BF-F725-9D41-82CE-5577C187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530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lose up of a nautilus shell and its spiral design">
            <a:extLst>
              <a:ext uri="{FF2B5EF4-FFF2-40B4-BE49-F238E27FC236}">
                <a16:creationId xmlns:a16="http://schemas.microsoft.com/office/drawing/2014/main" id="{5AD8EE5B-A30D-4E4F-AF10-F1D295026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639" b="12108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69963-FF96-1046-A5A6-CF0411CD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7269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161E007E-AEB9-9E45-88A4-6AB9B435E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79" y="0"/>
            <a:ext cx="8847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2E737-C2C6-F648-A304-0D49B1B7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C348-A1B9-9340-95C4-9E53622B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Application encourages people to get tested often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Anonymity is maintained between the customer and the doctor. This helps many people who do not want others to know about their condition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We can expand and keep adding more enterprises as we move on and the application facilitates all of it</a:t>
            </a:r>
          </a:p>
        </p:txBody>
      </p:sp>
    </p:spTree>
    <p:extLst>
      <p:ext uri="{BB962C8B-B14F-4D97-AF65-F5344CB8AC3E}">
        <p14:creationId xmlns:p14="http://schemas.microsoft.com/office/powerpoint/2010/main" val="288373878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173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AvenirNext LT Pro Medium</vt:lpstr>
      <vt:lpstr>BlockprintVTI</vt:lpstr>
      <vt:lpstr>Medical Test at Home: GET CHECKED</vt:lpstr>
      <vt:lpstr>ECOSYSTEM</vt:lpstr>
      <vt:lpstr>Problem Statement</vt:lpstr>
      <vt:lpstr>Solution</vt:lpstr>
      <vt:lpstr>Object Model Diagram</vt:lpstr>
      <vt:lpstr>PowerPoint Presentation</vt:lpstr>
      <vt:lpstr>Sequence Diagram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Test at Home: GET CHECKED</dc:title>
  <dc:creator>Gautham Rajsimha Pulipati</dc:creator>
  <cp:lastModifiedBy>Gautham Rajsimha Pulipati</cp:lastModifiedBy>
  <cp:revision>5</cp:revision>
  <dcterms:created xsi:type="dcterms:W3CDTF">2021-04-24T01:36:28Z</dcterms:created>
  <dcterms:modified xsi:type="dcterms:W3CDTF">2021-04-28T16:27:03Z</dcterms:modified>
</cp:coreProperties>
</file>