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4" r:id="rId14"/>
    <p:sldId id="289" r:id="rId15"/>
    <p:sldId id="296" r:id="rId16"/>
    <p:sldId id="311" r:id="rId17"/>
    <p:sldId id="312" r:id="rId18"/>
    <p:sldId id="295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5" r:id="rId27"/>
    <p:sldId id="306" r:id="rId28"/>
    <p:sldId id="308" r:id="rId29"/>
    <p:sldId id="309" r:id="rId30"/>
    <p:sldId id="310" r:id="rId31"/>
    <p:sldId id="3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6238C-1325-4013-87DE-2E5E3F684D6E}" v="165" dt="2025-07-01T10:47:07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35" d="100"/>
          <a:sy n="35" d="100"/>
        </p:scale>
        <p:origin x="2294" y="10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ill Yards" userId="510981af3225e229" providerId="Windows Live" clId="Web-{FEC6238C-1325-4013-87DE-2E5E3F684D6E}"/>
    <pc:docChg chg="addSld delSld modSld">
      <pc:chgData name="Skill Yards" userId="510981af3225e229" providerId="Windows Live" clId="Web-{FEC6238C-1325-4013-87DE-2E5E3F684D6E}" dt="2025-07-01T10:47:20.857" v="152"/>
      <pc:docMkLst>
        <pc:docMk/>
      </pc:docMkLst>
      <pc:sldChg chg="addSp delSp modSp">
        <pc:chgData name="Skill Yards" userId="510981af3225e229" providerId="Windows Live" clId="Web-{FEC6238C-1325-4013-87DE-2E5E3F684D6E}" dt="2025-07-01T10:28:20.252" v="1"/>
        <pc:sldMkLst>
          <pc:docMk/>
          <pc:sldMk cId="1633101981" sldId="300"/>
        </pc:sldMkLst>
        <pc:picChg chg="add del mod">
          <ac:chgData name="Skill Yards" userId="510981af3225e229" providerId="Windows Live" clId="Web-{FEC6238C-1325-4013-87DE-2E5E3F684D6E}" dt="2025-07-01T10:28:20.252" v="1"/>
          <ac:picMkLst>
            <pc:docMk/>
            <pc:sldMk cId="1633101981" sldId="300"/>
            <ac:picMk id="4" creationId="{CD83BFAD-0B81-EE80-B343-EAD5569B3C68}"/>
          </ac:picMkLst>
        </pc:picChg>
      </pc:sldChg>
      <pc:sldChg chg="addSp delSp modSp new mod setBg">
        <pc:chgData name="Skill Yards" userId="510981af3225e229" providerId="Windows Live" clId="Web-{FEC6238C-1325-4013-87DE-2E5E3F684D6E}" dt="2025-07-01T10:28:32.206" v="4"/>
        <pc:sldMkLst>
          <pc:docMk/>
          <pc:sldMk cId="3710563246" sldId="301"/>
        </pc:sldMkLst>
        <pc:spChg chg="del">
          <ac:chgData name="Skill Yards" userId="510981af3225e229" providerId="Windows Live" clId="Web-{FEC6238C-1325-4013-87DE-2E5E3F684D6E}" dt="2025-07-01T10:28:32.206" v="4"/>
          <ac:spMkLst>
            <pc:docMk/>
            <pc:sldMk cId="3710563246" sldId="301"/>
            <ac:spMk id="2" creationId="{8067D9E5-D188-7D4B-C770-E2F8DB61793B}"/>
          </ac:spMkLst>
        </pc:spChg>
        <pc:spChg chg="del">
          <ac:chgData name="Skill Yards" userId="510981af3225e229" providerId="Windows Live" clId="Web-{FEC6238C-1325-4013-87DE-2E5E3F684D6E}" dt="2025-07-01T10:28:29.081" v="3"/>
          <ac:spMkLst>
            <pc:docMk/>
            <pc:sldMk cId="3710563246" sldId="301"/>
            <ac:spMk id="3" creationId="{08720C23-205C-6DC6-7B5B-F11DD77DE3FC}"/>
          </ac:spMkLst>
        </pc:spChg>
        <pc:spChg chg="add">
          <ac:chgData name="Skill Yards" userId="510981af3225e229" providerId="Windows Live" clId="Web-{FEC6238C-1325-4013-87DE-2E5E3F684D6E}" dt="2025-07-01T10:28:32.206" v="4"/>
          <ac:spMkLst>
            <pc:docMk/>
            <pc:sldMk cId="3710563246" sldId="301"/>
            <ac:spMk id="9" creationId="{42A4FC2C-047E-45A5-965D-8E1E3BF09BC6}"/>
          </ac:spMkLst>
        </pc:spChg>
        <pc:picChg chg="add mod ord">
          <ac:chgData name="Skill Yards" userId="510981af3225e229" providerId="Windows Live" clId="Web-{FEC6238C-1325-4013-87DE-2E5E3F684D6E}" dt="2025-07-01T10:28:32.206" v="4"/>
          <ac:picMkLst>
            <pc:docMk/>
            <pc:sldMk cId="3710563246" sldId="301"/>
            <ac:picMk id="4" creationId="{D957CC5C-4A06-E953-4356-6BFFFC748740}"/>
          </ac:picMkLst>
        </pc:picChg>
      </pc:sldChg>
      <pc:sldChg chg="new del">
        <pc:chgData name="Skill Yards" userId="510981af3225e229" providerId="Windows Live" clId="Web-{FEC6238C-1325-4013-87DE-2E5E3F684D6E}" dt="2025-07-01T10:29:27.723" v="7"/>
        <pc:sldMkLst>
          <pc:docMk/>
          <pc:sldMk cId="3368064606" sldId="302"/>
        </pc:sldMkLst>
      </pc:sldChg>
      <pc:sldChg chg="addSp modSp add mod setClrOvrMap">
        <pc:chgData name="Skill Yards" userId="510981af3225e229" providerId="Windows Live" clId="Web-{FEC6238C-1325-4013-87DE-2E5E3F684D6E}" dt="2025-07-01T10:47:20.857" v="152"/>
        <pc:sldMkLst>
          <pc:docMk/>
          <pc:sldMk cId="4040901399" sldId="302"/>
        </pc:sldMkLst>
        <pc:spChg chg="mod">
          <ac:chgData name="Skill Yards" userId="510981af3225e229" providerId="Windows Live" clId="Web-{FEC6238C-1325-4013-87DE-2E5E3F684D6E}" dt="2025-07-01T10:47:20.857" v="152"/>
          <ac:spMkLst>
            <pc:docMk/>
            <pc:sldMk cId="4040901399" sldId="302"/>
            <ac:spMk id="2" creationId="{4E1FDB22-01A5-431D-71E5-6B295E2FA988}"/>
          </ac:spMkLst>
        </pc:spChg>
        <pc:spChg chg="add">
          <ac:chgData name="Skill Yards" userId="510981af3225e229" providerId="Windows Live" clId="Web-{FEC6238C-1325-4013-87DE-2E5E3F684D6E}" dt="2025-07-01T10:47:20.857" v="152"/>
          <ac:spMkLst>
            <pc:docMk/>
            <pc:sldMk cId="4040901399" sldId="302"/>
            <ac:spMk id="9" creationId="{657F69E0-C4B0-4BEC-A689-4F8D877F05D4}"/>
          </ac:spMkLst>
        </pc:spChg>
        <pc:spChg chg="add">
          <ac:chgData name="Skill Yards" userId="510981af3225e229" providerId="Windows Live" clId="Web-{FEC6238C-1325-4013-87DE-2E5E3F684D6E}" dt="2025-07-01T10:47:20.857" v="152"/>
          <ac:spMkLst>
            <pc:docMk/>
            <pc:sldMk cId="4040901399" sldId="302"/>
            <ac:spMk id="11" creationId="{9F6380B4-6A1C-481E-8408-B4E6C75B9B81}"/>
          </ac:spMkLst>
        </pc:spChg>
        <pc:picChg chg="mod">
          <ac:chgData name="Skill Yards" userId="510981af3225e229" providerId="Windows Live" clId="Web-{FEC6238C-1325-4013-87DE-2E5E3F684D6E}" dt="2025-07-01T10:47:20.857" v="152"/>
          <ac:picMkLst>
            <pc:docMk/>
            <pc:sldMk cId="4040901399" sldId="302"/>
            <ac:picMk id="4" creationId="{A3028C5C-9758-6800-A202-FDC9FA9AFBB9}"/>
          </ac:picMkLst>
        </pc:picChg>
      </pc:sldChg>
      <pc:sldChg chg="addSp delSp modSp add">
        <pc:chgData name="Skill Yards" userId="510981af3225e229" providerId="Windows Live" clId="Web-{FEC6238C-1325-4013-87DE-2E5E3F684D6E}" dt="2025-07-01T10:30:26.490" v="14" actId="14100"/>
        <pc:sldMkLst>
          <pc:docMk/>
          <pc:sldMk cId="3269591923" sldId="303"/>
        </pc:sldMkLst>
        <pc:spChg chg="mod">
          <ac:chgData name="Skill Yards" userId="510981af3225e229" providerId="Windows Live" clId="Web-{FEC6238C-1325-4013-87DE-2E5E3F684D6E}" dt="2025-07-01T10:30:05.521" v="11"/>
          <ac:spMkLst>
            <pc:docMk/>
            <pc:sldMk cId="3269591923" sldId="303"/>
            <ac:spMk id="2" creationId="{92B72862-42DB-A278-B2B9-D5F9BD8B0220}"/>
          </ac:spMkLst>
        </pc:spChg>
        <pc:spChg chg="mod">
          <ac:chgData name="Skill Yards" userId="510981af3225e229" providerId="Windows Live" clId="Web-{FEC6238C-1325-4013-87DE-2E5E3F684D6E}" dt="2025-07-01T10:30:26.490" v="14" actId="14100"/>
          <ac:spMkLst>
            <pc:docMk/>
            <pc:sldMk cId="3269591923" sldId="303"/>
            <ac:spMk id="3" creationId="{0A7927A2-E3EB-2FDD-801F-E888BEA459DE}"/>
          </ac:spMkLst>
        </pc:spChg>
        <pc:spChg chg="add del">
          <ac:chgData name="Skill Yards" userId="510981af3225e229" providerId="Windows Live" clId="Web-{FEC6238C-1325-4013-87DE-2E5E3F684D6E}" dt="2025-07-01T10:30:05.521" v="10"/>
          <ac:spMkLst>
            <pc:docMk/>
            <pc:sldMk cId="3269591923" sldId="303"/>
            <ac:spMk id="9" creationId="{C20CE451-818C-E63D-258B-234B6C543D34}"/>
          </ac:spMkLst>
        </pc:spChg>
        <pc:spChg chg="add">
          <ac:chgData name="Skill Yards" userId="510981af3225e229" providerId="Windows Live" clId="Web-{FEC6238C-1325-4013-87DE-2E5E3F684D6E}" dt="2025-07-01T10:30:05.521" v="11"/>
          <ac:spMkLst>
            <pc:docMk/>
            <pc:sldMk cId="3269591923" sldId="303"/>
            <ac:spMk id="11" creationId="{2961259D-605E-E200-FF9F-7C8C71D7C8E4}"/>
          </ac:spMkLst>
        </pc:spChg>
        <pc:picChg chg="mod">
          <ac:chgData name="Skill Yards" userId="510981af3225e229" providerId="Windows Live" clId="Web-{FEC6238C-1325-4013-87DE-2E5E3F684D6E}" dt="2025-07-01T10:30:05.521" v="11"/>
          <ac:picMkLst>
            <pc:docMk/>
            <pc:sldMk cId="3269591923" sldId="303"/>
            <ac:picMk id="4" creationId="{50052547-10F0-9A0C-EE2F-EEE1EA9128E4}"/>
          </ac:picMkLst>
        </pc:picChg>
      </pc:sldChg>
      <pc:sldChg chg="addSp delSp modSp new mod setBg">
        <pc:chgData name="Skill Yards" userId="510981af3225e229" providerId="Windows Live" clId="Web-{FEC6238C-1325-4013-87DE-2E5E3F684D6E}" dt="2025-07-01T10:34:00.901" v="60" actId="20577"/>
        <pc:sldMkLst>
          <pc:docMk/>
          <pc:sldMk cId="828124073" sldId="304"/>
        </pc:sldMkLst>
        <pc:spChg chg="add del mod">
          <ac:chgData name="Skill Yards" userId="510981af3225e229" providerId="Windows Live" clId="Web-{FEC6238C-1325-4013-87DE-2E5E3F684D6E}" dt="2025-07-01T10:32:25.024" v="25"/>
          <ac:spMkLst>
            <pc:docMk/>
            <pc:sldMk cId="828124073" sldId="304"/>
            <ac:spMk id="2" creationId="{8D25D4D1-F47E-D0C6-38C7-96D186573084}"/>
          </ac:spMkLst>
        </pc:spChg>
        <pc:spChg chg="del">
          <ac:chgData name="Skill Yards" userId="510981af3225e229" providerId="Windows Live" clId="Web-{FEC6238C-1325-4013-87DE-2E5E3F684D6E}" dt="2025-07-01T10:32:02.211" v="20"/>
          <ac:spMkLst>
            <pc:docMk/>
            <pc:sldMk cId="828124073" sldId="304"/>
            <ac:spMk id="3" creationId="{216F7BF9-37EB-9054-3148-3BF16E590912}"/>
          </ac:spMkLst>
        </pc:spChg>
        <pc:spChg chg="add mod">
          <ac:chgData name="Skill Yards" userId="510981af3225e229" providerId="Windows Live" clId="Web-{FEC6238C-1325-4013-87DE-2E5E3F684D6E}" dt="2025-07-01T10:34:00.901" v="60" actId="20577"/>
          <ac:spMkLst>
            <pc:docMk/>
            <pc:sldMk cId="828124073" sldId="304"/>
            <ac:spMk id="5" creationId="{9BA38A78-4EB8-AD5B-B77A-612BA5463857}"/>
          </ac:spMkLst>
        </pc:spChg>
        <pc:spChg chg="add del">
          <ac:chgData name="Skill Yards" userId="510981af3225e229" providerId="Windows Live" clId="Web-{FEC6238C-1325-4013-87DE-2E5E3F684D6E}" dt="2025-07-01T10:32:25.008" v="24"/>
          <ac:spMkLst>
            <pc:docMk/>
            <pc:sldMk cId="828124073" sldId="304"/>
            <ac:spMk id="6" creationId="{8D25D4D1-F47E-D0C6-38C7-96D186573084}"/>
          </ac:spMkLst>
        </pc:spChg>
        <pc:spChg chg="add del">
          <ac:chgData name="Skill Yards" userId="510981af3225e229" providerId="Windows Live" clId="Web-{FEC6238C-1325-4013-87DE-2E5E3F684D6E}" dt="2025-07-01T10:32:25.008" v="24"/>
          <ac:spMkLst>
            <pc:docMk/>
            <pc:sldMk cId="828124073" sldId="304"/>
            <ac:spMk id="8" creationId="{32D89538-398A-6F1F-971C-50B993DD2AB8}"/>
          </ac:spMkLst>
        </pc:spChg>
        <pc:spChg chg="add del">
          <ac:chgData name="Skill Yards" userId="510981af3225e229" providerId="Windows Live" clId="Web-{FEC6238C-1325-4013-87DE-2E5E3F684D6E}" dt="2025-07-01T10:33:00.775" v="28"/>
          <ac:spMkLst>
            <pc:docMk/>
            <pc:sldMk cId="828124073" sldId="304"/>
            <ac:spMk id="9" creationId="{CA815F2C-4E80-4019-8E59-FAD3F7F8473D}"/>
          </ac:spMkLst>
        </pc:spChg>
        <pc:spChg chg="add del">
          <ac:chgData name="Skill Yards" userId="510981af3225e229" providerId="Windows Live" clId="Web-{FEC6238C-1325-4013-87DE-2E5E3F684D6E}" dt="2025-07-01T10:32:25.008" v="24"/>
          <ac:spMkLst>
            <pc:docMk/>
            <pc:sldMk cId="828124073" sldId="304"/>
            <ac:spMk id="11" creationId="{327D73B4-9F5C-4A64-A179-51B9500CB8B5}"/>
          </ac:spMkLst>
        </pc:spChg>
        <pc:spChg chg="add del">
          <ac:chgData name="Skill Yards" userId="510981af3225e229" providerId="Windows Live" clId="Web-{FEC6238C-1325-4013-87DE-2E5E3F684D6E}" dt="2025-07-01T10:32:25.008" v="24"/>
          <ac:spMkLst>
            <pc:docMk/>
            <pc:sldMk cId="828124073" sldId="304"/>
            <ac:spMk id="13" creationId="{C1F06963-6374-4B48-844F-071A9BAAAE02}"/>
          </ac:spMkLst>
        </pc:spChg>
        <pc:spChg chg="add">
          <ac:chgData name="Skill Yards" userId="510981af3225e229" providerId="Windows Live" clId="Web-{FEC6238C-1325-4013-87DE-2E5E3F684D6E}" dt="2025-07-01T10:33:00.775" v="28"/>
          <ac:spMkLst>
            <pc:docMk/>
            <pc:sldMk cId="828124073" sldId="304"/>
            <ac:spMk id="14" creationId="{49AE1604-BB93-4F6D-94D6-F2A6021FC5AD}"/>
          </ac:spMkLst>
        </pc:spChg>
        <pc:spChg chg="add del">
          <ac:chgData name="Skill Yards" userId="510981af3225e229" providerId="Windows Live" clId="Web-{FEC6238C-1325-4013-87DE-2E5E3F684D6E}" dt="2025-07-01T10:32:25.008" v="24"/>
          <ac:spMkLst>
            <pc:docMk/>
            <pc:sldMk cId="828124073" sldId="304"/>
            <ac:spMk id="15" creationId="{6CB927A4-E432-4310-9CD5-E89FF5063179}"/>
          </ac:spMkLst>
        </pc:spChg>
        <pc:spChg chg="add del">
          <ac:chgData name="Skill Yards" userId="510981af3225e229" providerId="Windows Live" clId="Web-{FEC6238C-1325-4013-87DE-2E5E3F684D6E}" dt="2025-07-01T10:32:25.008" v="24"/>
          <ac:spMkLst>
            <pc:docMk/>
            <pc:sldMk cId="828124073" sldId="304"/>
            <ac:spMk id="17" creationId="{1453BF6C-B012-48B7-B4E8-6D7AC7C27D02}"/>
          </ac:spMkLst>
        </pc:spChg>
        <pc:spChg chg="add del">
          <ac:chgData name="Skill Yards" userId="510981af3225e229" providerId="Windows Live" clId="Web-{FEC6238C-1325-4013-87DE-2E5E3F684D6E}" dt="2025-07-01T10:32:25.008" v="24"/>
          <ac:spMkLst>
            <pc:docMk/>
            <pc:sldMk cId="828124073" sldId="304"/>
            <ac:spMk id="19" creationId="{E3020543-B24B-4EC4-8FFC-8DD88EEA91A8}"/>
          </ac:spMkLst>
        </pc:spChg>
        <pc:spChg chg="add">
          <ac:chgData name="Skill Yards" userId="510981af3225e229" providerId="Windows Live" clId="Web-{FEC6238C-1325-4013-87DE-2E5E3F684D6E}" dt="2025-07-01T10:33:00.775" v="28"/>
          <ac:spMkLst>
            <pc:docMk/>
            <pc:sldMk cId="828124073" sldId="304"/>
            <ac:spMk id="20" creationId="{CBC4F608-B4B8-48C3-9572-C0F061B1CD99}"/>
          </ac:spMkLst>
        </pc:spChg>
        <pc:spChg chg="add">
          <ac:chgData name="Skill Yards" userId="510981af3225e229" providerId="Windows Live" clId="Web-{FEC6238C-1325-4013-87DE-2E5E3F684D6E}" dt="2025-07-01T10:33:00.775" v="28"/>
          <ac:spMkLst>
            <pc:docMk/>
            <pc:sldMk cId="828124073" sldId="304"/>
            <ac:spMk id="22" creationId="{1382A32C-5B0C-4B1C-A074-76C6DBCC9F87}"/>
          </ac:spMkLst>
        </pc:spChg>
        <pc:grpChg chg="add">
          <ac:chgData name="Skill Yards" userId="510981af3225e229" providerId="Windows Live" clId="Web-{FEC6238C-1325-4013-87DE-2E5E3F684D6E}" dt="2025-07-01T10:33:00.775" v="28"/>
          <ac:grpSpMkLst>
            <pc:docMk/>
            <pc:sldMk cId="828124073" sldId="304"/>
            <ac:grpSpMk id="16" creationId="{A9270323-9616-4384-857D-E86B78272EFE}"/>
          </ac:grpSpMkLst>
        </pc:grpChg>
        <pc:picChg chg="add mod ord">
          <ac:chgData name="Skill Yards" userId="510981af3225e229" providerId="Windows Live" clId="Web-{FEC6238C-1325-4013-87DE-2E5E3F684D6E}" dt="2025-07-01T10:33:00.775" v="28"/>
          <ac:picMkLst>
            <pc:docMk/>
            <pc:sldMk cId="828124073" sldId="304"/>
            <ac:picMk id="4" creationId="{6427FC3A-69BF-8956-6945-4078090659E6}"/>
          </ac:picMkLst>
        </pc:picChg>
        <pc:cxnChg chg="add del">
          <ac:chgData name="Skill Yards" userId="510981af3225e229" providerId="Windows Live" clId="Web-{FEC6238C-1325-4013-87DE-2E5E3F684D6E}" dt="2025-07-01T10:32:25.008" v="24"/>
          <ac:cxnSpMkLst>
            <pc:docMk/>
            <pc:sldMk cId="828124073" sldId="304"/>
            <ac:cxnSpMk id="21" creationId="{C49DA8F6-BCC1-4447-B54C-57856834B94B}"/>
          </ac:cxnSpMkLst>
        </pc:cxnChg>
      </pc:sldChg>
      <pc:sldChg chg="addSp delSp modSp add replId">
        <pc:chgData name="Skill Yards" userId="510981af3225e229" providerId="Windows Live" clId="Web-{FEC6238C-1325-4013-87DE-2E5E3F684D6E}" dt="2025-07-01T10:37:45.469" v="84" actId="20577"/>
        <pc:sldMkLst>
          <pc:docMk/>
          <pc:sldMk cId="2280976015" sldId="305"/>
        </pc:sldMkLst>
        <pc:spChg chg="mod">
          <ac:chgData name="Skill Yards" userId="510981af3225e229" providerId="Windows Live" clId="Web-{FEC6238C-1325-4013-87DE-2E5E3F684D6E}" dt="2025-07-01T10:37:26.156" v="74" actId="14100"/>
          <ac:spMkLst>
            <pc:docMk/>
            <pc:sldMk cId="2280976015" sldId="305"/>
            <ac:spMk id="5" creationId="{0CE14CE1-F38F-9B71-2DEC-A362980070AD}"/>
          </ac:spMkLst>
        </pc:spChg>
        <pc:spChg chg="add del mod">
          <ac:chgData name="Skill Yards" userId="510981af3225e229" providerId="Windows Live" clId="Web-{FEC6238C-1325-4013-87DE-2E5E3F684D6E}" dt="2025-07-01T10:36:10.639" v="65"/>
          <ac:spMkLst>
            <pc:docMk/>
            <pc:sldMk cId="2280976015" sldId="305"/>
            <ac:spMk id="6" creationId="{ACC4CDC8-9B05-5DAA-4479-8B6D885C139D}"/>
          </ac:spMkLst>
        </pc:spChg>
        <pc:spChg chg="add mod">
          <ac:chgData name="Skill Yards" userId="510981af3225e229" providerId="Windows Live" clId="Web-{FEC6238C-1325-4013-87DE-2E5E3F684D6E}" dt="2025-07-01T10:37:45.469" v="84" actId="20577"/>
          <ac:spMkLst>
            <pc:docMk/>
            <pc:sldMk cId="2280976015" sldId="305"/>
            <ac:spMk id="8" creationId="{8F4ACA59-59A4-E056-3F8D-AF1C74C83768}"/>
          </ac:spMkLst>
        </pc:spChg>
        <pc:picChg chg="add del mod">
          <ac:chgData name="Skill Yards" userId="510981af3225e229" providerId="Windows Live" clId="Web-{FEC6238C-1325-4013-87DE-2E5E3F684D6E}" dt="2025-07-01T10:36:09.357" v="64"/>
          <ac:picMkLst>
            <pc:docMk/>
            <pc:sldMk cId="2280976015" sldId="305"/>
            <ac:picMk id="2" creationId="{826D5564-C94B-AAF1-18C6-970CA698B250}"/>
          </ac:picMkLst>
        </pc:picChg>
        <pc:picChg chg="del">
          <ac:chgData name="Skill Yards" userId="510981af3225e229" providerId="Windows Live" clId="Web-{FEC6238C-1325-4013-87DE-2E5E3F684D6E}" dt="2025-07-01T10:35:02.246" v="63"/>
          <ac:picMkLst>
            <pc:docMk/>
            <pc:sldMk cId="2280976015" sldId="305"/>
            <ac:picMk id="4" creationId="{1E342A52-409E-2F48-E146-FC36ACC5D5D0}"/>
          </ac:picMkLst>
        </pc:picChg>
        <pc:picChg chg="add mod ord">
          <ac:chgData name="Skill Yards" userId="510981af3225e229" providerId="Windows Live" clId="Web-{FEC6238C-1325-4013-87DE-2E5E3F684D6E}" dt="2025-07-01T10:36:28.795" v="68" actId="1076"/>
          <ac:picMkLst>
            <pc:docMk/>
            <pc:sldMk cId="2280976015" sldId="305"/>
            <ac:picMk id="7" creationId="{6328E491-E9AF-67B1-F1F3-A0EEEBDD9269}"/>
          </ac:picMkLst>
        </pc:picChg>
      </pc:sldChg>
      <pc:sldChg chg="addSp delSp modSp add replId">
        <pc:chgData name="Skill Yards" userId="510981af3225e229" providerId="Windows Live" clId="Web-{FEC6238C-1325-4013-87DE-2E5E3F684D6E}" dt="2025-07-01T10:39:09.018" v="97" actId="1076"/>
        <pc:sldMkLst>
          <pc:docMk/>
          <pc:sldMk cId="1217620394" sldId="306"/>
        </pc:sldMkLst>
        <pc:spChg chg="add del mod">
          <ac:chgData name="Skill Yards" userId="510981af3225e229" providerId="Windows Live" clId="Web-{FEC6238C-1325-4013-87DE-2E5E3F684D6E}" dt="2025-07-01T10:38:41.314" v="87"/>
          <ac:spMkLst>
            <pc:docMk/>
            <pc:sldMk cId="1217620394" sldId="306"/>
            <ac:spMk id="3" creationId="{39D20D5A-38E0-A37C-6D1E-ED3CE08EF5A6}"/>
          </ac:spMkLst>
        </pc:spChg>
        <pc:spChg chg="mod">
          <ac:chgData name="Skill Yards" userId="510981af3225e229" providerId="Windows Live" clId="Web-{FEC6238C-1325-4013-87DE-2E5E3F684D6E}" dt="2025-07-01T10:39:05.252" v="96" actId="20577"/>
          <ac:spMkLst>
            <pc:docMk/>
            <pc:sldMk cId="1217620394" sldId="306"/>
            <ac:spMk id="8" creationId="{19559331-33FB-9C20-7D1F-06047B6D264B}"/>
          </ac:spMkLst>
        </pc:spChg>
        <pc:picChg chg="add mod ord">
          <ac:chgData name="Skill Yards" userId="510981af3225e229" providerId="Windows Live" clId="Web-{FEC6238C-1325-4013-87DE-2E5E3F684D6E}" dt="2025-07-01T10:39:09.018" v="97" actId="1076"/>
          <ac:picMkLst>
            <pc:docMk/>
            <pc:sldMk cId="1217620394" sldId="306"/>
            <ac:picMk id="4" creationId="{8CF62627-7766-AEBA-5EBD-814AE4606BD8}"/>
          </ac:picMkLst>
        </pc:picChg>
        <pc:picChg chg="del">
          <ac:chgData name="Skill Yards" userId="510981af3225e229" providerId="Windows Live" clId="Web-{FEC6238C-1325-4013-87DE-2E5E3F684D6E}" dt="2025-07-01T10:38:40.236" v="86"/>
          <ac:picMkLst>
            <pc:docMk/>
            <pc:sldMk cId="1217620394" sldId="306"/>
            <ac:picMk id="7" creationId="{AC2EE360-BDF3-E5C2-5464-4BC6BBB95A54}"/>
          </ac:picMkLst>
        </pc:picChg>
      </pc:sldChg>
      <pc:sldChg chg="new del">
        <pc:chgData name="Skill Yards" userId="510981af3225e229" providerId="Windows Live" clId="Web-{FEC6238C-1325-4013-87DE-2E5E3F684D6E}" dt="2025-07-01T10:39:36.393" v="100"/>
        <pc:sldMkLst>
          <pc:docMk/>
          <pc:sldMk cId="1808319184" sldId="307"/>
        </pc:sldMkLst>
      </pc:sldChg>
      <pc:sldChg chg="modSp add replId">
        <pc:chgData name="Skill Yards" userId="510981af3225e229" providerId="Windows Live" clId="Web-{FEC6238C-1325-4013-87DE-2E5E3F684D6E}" dt="2025-07-01T10:40:19.348" v="105" actId="20577"/>
        <pc:sldMkLst>
          <pc:docMk/>
          <pc:sldMk cId="1643867958" sldId="308"/>
        </pc:sldMkLst>
        <pc:spChg chg="mod">
          <ac:chgData name="Skill Yards" userId="510981af3225e229" providerId="Windows Live" clId="Web-{FEC6238C-1325-4013-87DE-2E5E3F684D6E}" dt="2025-07-01T10:40:19.348" v="105" actId="20577"/>
          <ac:spMkLst>
            <pc:docMk/>
            <pc:sldMk cId="1643867958" sldId="308"/>
            <ac:spMk id="5" creationId="{F47A31D1-72FE-1533-BF99-9F0EED2B2F15}"/>
          </ac:spMkLst>
        </pc:spChg>
      </pc:sldChg>
      <pc:sldChg chg="addSp delSp modSp add replId">
        <pc:chgData name="Skill Yards" userId="510981af3225e229" providerId="Windows Live" clId="Web-{FEC6238C-1325-4013-87DE-2E5E3F684D6E}" dt="2025-07-01T10:43:24.274" v="144" actId="1076"/>
        <pc:sldMkLst>
          <pc:docMk/>
          <pc:sldMk cId="2332022631" sldId="309"/>
        </pc:sldMkLst>
        <pc:spChg chg="add del mod">
          <ac:chgData name="Skill Yards" userId="510981af3225e229" providerId="Windows Live" clId="Web-{FEC6238C-1325-4013-87DE-2E5E3F684D6E}" dt="2025-07-01T10:41:40.693" v="120"/>
          <ac:spMkLst>
            <pc:docMk/>
            <pc:sldMk cId="2332022631" sldId="309"/>
            <ac:spMk id="3" creationId="{9386FF69-0E88-B53F-4673-84D1434FD943}"/>
          </ac:spMkLst>
        </pc:spChg>
        <pc:spChg chg="mod">
          <ac:chgData name="Skill Yards" userId="510981af3225e229" providerId="Windows Live" clId="Web-{FEC6238C-1325-4013-87DE-2E5E3F684D6E}" dt="2025-07-01T10:42:58.429" v="134"/>
          <ac:spMkLst>
            <pc:docMk/>
            <pc:sldMk cId="2332022631" sldId="309"/>
            <ac:spMk id="5" creationId="{3FC0CA57-8D01-8C1D-6950-2411900732E3}"/>
          </ac:spMkLst>
        </pc:spChg>
        <pc:spChg chg="mod">
          <ac:chgData name="Skill Yards" userId="510981af3225e229" providerId="Windows Live" clId="Web-{FEC6238C-1325-4013-87DE-2E5E3F684D6E}" dt="2025-07-01T10:43:24.274" v="144" actId="1076"/>
          <ac:spMkLst>
            <pc:docMk/>
            <pc:sldMk cId="2332022631" sldId="309"/>
            <ac:spMk id="8" creationId="{DDB40BF1-5995-72B3-5E73-52133A289A9D}"/>
          </ac:spMkLst>
        </pc:spChg>
        <pc:spChg chg="add del mod">
          <ac:chgData name="Skill Yards" userId="510981af3225e229" providerId="Windows Live" clId="Web-{FEC6238C-1325-4013-87DE-2E5E3F684D6E}" dt="2025-07-01T10:42:31.663" v="131"/>
          <ac:spMkLst>
            <pc:docMk/>
            <pc:sldMk cId="2332022631" sldId="309"/>
            <ac:spMk id="9" creationId="{13CE3C10-CEC9-BE51-201C-FC6FADD4D92B}"/>
          </ac:spMkLst>
        </pc:spChg>
        <pc:spChg chg="del">
          <ac:chgData name="Skill Yards" userId="510981af3225e229" providerId="Windows Live" clId="Web-{FEC6238C-1325-4013-87DE-2E5E3F684D6E}" dt="2025-07-01T10:42:58.429" v="134"/>
          <ac:spMkLst>
            <pc:docMk/>
            <pc:sldMk cId="2332022631" sldId="309"/>
            <ac:spMk id="14" creationId="{C215DE7D-A97E-B0EF-6DB1-E99CDAF20BDC}"/>
          </ac:spMkLst>
        </pc:spChg>
        <pc:spChg chg="del">
          <ac:chgData name="Skill Yards" userId="510981af3225e229" providerId="Windows Live" clId="Web-{FEC6238C-1325-4013-87DE-2E5E3F684D6E}" dt="2025-07-01T10:42:58.429" v="134"/>
          <ac:spMkLst>
            <pc:docMk/>
            <pc:sldMk cId="2332022631" sldId="309"/>
            <ac:spMk id="20" creationId="{784BD382-9D17-F35C-03DC-E1B43B42E4D5}"/>
          </ac:spMkLst>
        </pc:spChg>
        <pc:spChg chg="del">
          <ac:chgData name="Skill Yards" userId="510981af3225e229" providerId="Windows Live" clId="Web-{FEC6238C-1325-4013-87DE-2E5E3F684D6E}" dt="2025-07-01T10:42:58.429" v="134"/>
          <ac:spMkLst>
            <pc:docMk/>
            <pc:sldMk cId="2332022631" sldId="309"/>
            <ac:spMk id="22" creationId="{BB12C88A-130B-5A85-8B06-289D64C12C37}"/>
          </ac:spMkLst>
        </pc:spChg>
        <pc:spChg chg="add">
          <ac:chgData name="Skill Yards" userId="510981af3225e229" providerId="Windows Live" clId="Web-{FEC6238C-1325-4013-87DE-2E5E3F684D6E}" dt="2025-07-01T10:42:58.429" v="134"/>
          <ac:spMkLst>
            <pc:docMk/>
            <pc:sldMk cId="2332022631" sldId="309"/>
            <ac:spMk id="27" creationId="{058A14AF-9FB5-4CC7-BA35-E8E85D3EDF0E}"/>
          </ac:spMkLst>
        </pc:spChg>
        <pc:spChg chg="add">
          <ac:chgData name="Skill Yards" userId="510981af3225e229" providerId="Windows Live" clId="Web-{FEC6238C-1325-4013-87DE-2E5E3F684D6E}" dt="2025-07-01T10:42:58.429" v="134"/>
          <ac:spMkLst>
            <pc:docMk/>
            <pc:sldMk cId="2332022631" sldId="309"/>
            <ac:spMk id="29" creationId="{3A9A4357-BD1D-4622-A4FE-766E6AB8DE84}"/>
          </ac:spMkLst>
        </pc:spChg>
        <pc:spChg chg="add">
          <ac:chgData name="Skill Yards" userId="510981af3225e229" providerId="Windows Live" clId="Web-{FEC6238C-1325-4013-87DE-2E5E3F684D6E}" dt="2025-07-01T10:42:58.429" v="134"/>
          <ac:spMkLst>
            <pc:docMk/>
            <pc:sldMk cId="2332022631" sldId="309"/>
            <ac:spMk id="31" creationId="{E659831F-0D9A-4C63-9EBB-8435B85A440F}"/>
          </ac:spMkLst>
        </pc:spChg>
        <pc:spChg chg="add">
          <ac:chgData name="Skill Yards" userId="510981af3225e229" providerId="Windows Live" clId="Web-{FEC6238C-1325-4013-87DE-2E5E3F684D6E}" dt="2025-07-01T10:42:58.429" v="134"/>
          <ac:spMkLst>
            <pc:docMk/>
            <pc:sldMk cId="2332022631" sldId="309"/>
            <ac:spMk id="33" creationId="{E6995CE5-F890-4ABA-82A2-26507CE8D2A3}"/>
          </ac:spMkLst>
        </pc:spChg>
        <pc:picChg chg="add del mod ord">
          <ac:chgData name="Skill Yards" userId="510981af3225e229" providerId="Windows Live" clId="Web-{FEC6238C-1325-4013-87DE-2E5E3F684D6E}" dt="2025-07-01T10:42:26.132" v="130"/>
          <ac:picMkLst>
            <pc:docMk/>
            <pc:sldMk cId="2332022631" sldId="309"/>
            <ac:picMk id="4" creationId="{D567B9B2-B32A-2810-3537-237A1AA109F5}"/>
          </ac:picMkLst>
        </pc:picChg>
        <pc:picChg chg="del">
          <ac:chgData name="Skill Yards" userId="510981af3225e229" providerId="Windows Live" clId="Web-{FEC6238C-1325-4013-87DE-2E5E3F684D6E}" dt="2025-07-01T10:41:39.771" v="119"/>
          <ac:picMkLst>
            <pc:docMk/>
            <pc:sldMk cId="2332022631" sldId="309"/>
            <ac:picMk id="7" creationId="{282BA33A-3494-66F1-7F68-25A8C65A1448}"/>
          </ac:picMkLst>
        </pc:picChg>
        <pc:picChg chg="add mod ord">
          <ac:chgData name="Skill Yards" userId="510981af3225e229" providerId="Windows Live" clId="Web-{FEC6238C-1325-4013-87DE-2E5E3F684D6E}" dt="2025-07-01T10:43:11.445" v="138" actId="1076"/>
          <ac:picMkLst>
            <pc:docMk/>
            <pc:sldMk cId="2332022631" sldId="309"/>
            <ac:picMk id="10" creationId="{29F914DE-7B41-27AB-4F0F-1C631D570DD6}"/>
          </ac:picMkLst>
        </pc:picChg>
      </pc:sldChg>
      <pc:sldChg chg="modSp add replId">
        <pc:chgData name="Skill Yards" userId="510981af3225e229" providerId="Windows Live" clId="Web-{FEC6238C-1325-4013-87DE-2E5E3F684D6E}" dt="2025-07-01T10:44:11.291" v="148" actId="20577"/>
        <pc:sldMkLst>
          <pc:docMk/>
          <pc:sldMk cId="824308183" sldId="310"/>
        </pc:sldMkLst>
        <pc:spChg chg="mod">
          <ac:chgData name="Skill Yards" userId="510981af3225e229" providerId="Windows Live" clId="Web-{FEC6238C-1325-4013-87DE-2E5E3F684D6E}" dt="2025-07-01T10:44:11.291" v="148" actId="20577"/>
          <ac:spMkLst>
            <pc:docMk/>
            <pc:sldMk cId="824308183" sldId="310"/>
            <ac:spMk id="8" creationId="{7628CEFB-2881-3B5C-2808-1B808D58A8AD}"/>
          </ac:spMkLst>
        </pc:spChg>
      </pc:sldChg>
      <pc:sldChg chg="new del">
        <pc:chgData name="Skill Yards" userId="510981af3225e229" providerId="Windows Live" clId="Web-{FEC6238C-1325-4013-87DE-2E5E3F684D6E}" dt="2025-07-01T10:47:07.060" v="151"/>
        <pc:sldMkLst>
          <pc:docMk/>
          <pc:sldMk cId="592166177" sldId="311"/>
        </pc:sldMkLst>
      </pc:sldChg>
    </pc:docChg>
  </pc:docChgLst>
  <pc:docChgLst>
    <pc:chgData name="Skill Yards" userId="510981af3225e229" providerId="Windows Live" clId="Web-{CBF702C7-2AAA-BEF1-FC7E-0473C30F3A38}"/>
    <pc:docChg chg="addSld delSld modSld addMainMaster delMainMaster">
      <pc:chgData name="Skill Yards" userId="510981af3225e229" providerId="Windows Live" clId="Web-{CBF702C7-2AAA-BEF1-FC7E-0473C30F3A38}" dt="2025-06-27T12:27:14.909" v="290" actId="20577"/>
      <pc:docMkLst>
        <pc:docMk/>
      </pc:docMkLst>
      <pc:sldChg chg="addSp delSp modSp mod setBg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109857222" sldId="256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09857222" sldId="256"/>
            <ac:spMk id="21" creationId="{47942995-B07F-4636-9A06-C6A104B260A8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09857222" sldId="256"/>
            <ac:spMk id="28" creationId="{B81933D1-5615-42C7-9C0B-4EB7105CCE2D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09857222" sldId="256"/>
            <ac:spMk id="30" creationId="{19C9EAEA-39D0-4B0E-A0EB-51E7B26740B1}"/>
          </ac:spMkLst>
        </pc:spChg>
        <pc:grpChg chg="add del">
          <ac:chgData name="Skill Yards" userId="510981af3225e229" providerId="Windows Live" clId="Web-{CBF702C7-2AAA-BEF1-FC7E-0473C30F3A38}" dt="2025-06-27T12:18:00.041" v="226"/>
          <ac:grpSpMkLst>
            <pc:docMk/>
            <pc:sldMk cId="109857222" sldId="256"/>
            <ac:grpSpMk id="23" creationId="{032D8612-31EB-44CF-A1D0-14FD4C705424}"/>
          </ac:grpSpMkLst>
        </pc:grpChg>
        <pc:picChg chg="add mod">
          <ac:chgData name="Skill Yards" userId="510981af3225e229" providerId="Windows Live" clId="Web-{CBF702C7-2AAA-BEF1-FC7E-0473C30F3A38}" dt="2025-06-27T10:36:20.377" v="11" actId="14100"/>
          <ac:picMkLst>
            <pc:docMk/>
            <pc:sldMk cId="109857222" sldId="256"/>
            <ac:picMk id="5" creationId="{636E8540-90D0-3C74-A378-90D6CD8BC7ED}"/>
          </ac:picMkLst>
        </pc:picChg>
      </pc:sldChg>
      <pc:sldChg chg="addSp delSp modSp new mod setBg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2981377862" sldId="257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2981377862" sldId="257"/>
            <ac:spMk id="2" creationId="{A97DD7D9-7AD6-EC08-9B30-41B0AB6C47C7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2981377862" sldId="257"/>
            <ac:spMk id="22" creationId="{BA79A7CF-01AF-4178-9369-94E0C90EB046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2981377862" sldId="257"/>
            <ac:spMk id="32" creationId="{99413ED5-9ED4-4772-BCE4-2BCAE6B12E35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2981377862" sldId="257"/>
            <ac:spMk id="33" creationId="{04357C93-F0CB-4A1C-8F77-4E9063789819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2981377862" sldId="257"/>
            <ac:spMk id="34" creationId="{90F533E9-6690-41A8-A372-4C6C622D028D}"/>
          </ac:spMkLst>
        </pc:spChg>
        <pc:picChg chg="add mod ord">
          <ac:chgData name="Skill Yards" userId="510981af3225e229" providerId="Windows Live" clId="Web-{CBF702C7-2AAA-BEF1-FC7E-0473C30F3A38}" dt="2025-06-27T12:18:00.041" v="226"/>
          <ac:picMkLst>
            <pc:docMk/>
            <pc:sldMk cId="2981377862" sldId="257"/>
            <ac:picMk id="4" creationId="{BF17F9DE-5036-4BFE-BB1A-F8BE2DDD3584}"/>
          </ac:picMkLst>
        </pc:picChg>
      </pc:sldChg>
      <pc:sldChg chg="addSp delSp modSp new mod setBg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690733590" sldId="258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690733590" sldId="258"/>
            <ac:spMk id="2" creationId="{112B38C9-3A83-7699-F2C6-ACF184DD718D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690733590" sldId="258"/>
            <ac:spMk id="19" creationId="{4522B21E-B2B9-4C72-9A71-C87EFD137480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690733590" sldId="258"/>
            <ac:spMk id="21" creationId="{5EB7D2A2-F448-44D4-938C-DC84CBCB3B1E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690733590" sldId="258"/>
            <ac:spMk id="23" creationId="{871AEA07-1E14-44B4-8E55-64EF049CD66F}"/>
          </ac:spMkLst>
        </pc:spChg>
        <pc:cxnChg chg="add del">
          <ac:chgData name="Skill Yards" userId="510981af3225e229" providerId="Windows Live" clId="Web-{CBF702C7-2AAA-BEF1-FC7E-0473C30F3A38}" dt="2025-06-27T12:18:00.041" v="226"/>
          <ac:cxnSpMkLst>
            <pc:docMk/>
            <pc:sldMk cId="690733590" sldId="258"/>
            <ac:cxnSpMk id="25" creationId="{F7C8EA93-3210-4C62-99E9-153C275E3A87}"/>
          </ac:cxnSpMkLst>
        </pc:cxnChg>
      </pc:sldChg>
      <pc:sldChg chg="addSp delSp modSp new mod setBg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1012421283" sldId="259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1012421283" sldId="259"/>
            <ac:spMk id="2" creationId="{E3137743-0E6C-8242-EBD5-4CC49C83BA86}"/>
          </ac:spMkLst>
        </pc:spChg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1012421283" sldId="259"/>
            <ac:spMk id="3" creationId="{516A85A4-B113-E1DC-4E11-C8F05EBBF5A8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012421283" sldId="259"/>
            <ac:spMk id="19" creationId="{058A14AF-9FB5-4CC7-BA35-E8E85D3EDF0E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012421283" sldId="259"/>
            <ac:spMk id="21" creationId="{3A9A4357-BD1D-4622-A4FE-766E6AB8DE84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012421283" sldId="259"/>
            <ac:spMk id="23" creationId="{E659831F-0D9A-4C63-9EBB-8435B85A440F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012421283" sldId="259"/>
            <ac:spMk id="25" creationId="{E6995CE5-F890-4ABA-82A2-26507CE8D2A3}"/>
          </ac:spMkLst>
        </pc:spChg>
        <pc:picChg chg="add mod">
          <ac:chgData name="Skill Yards" userId="510981af3225e229" providerId="Windows Live" clId="Web-{CBF702C7-2AAA-BEF1-FC7E-0473C30F3A38}" dt="2025-06-27T10:47:42.824" v="66" actId="1076"/>
          <ac:picMkLst>
            <pc:docMk/>
            <pc:sldMk cId="1012421283" sldId="259"/>
            <ac:picMk id="6" creationId="{B5E8DE7C-6C11-21E4-86EA-DE11BE1F658D}"/>
          </ac:picMkLst>
        </pc:picChg>
      </pc:sldChg>
      <pc:sldChg chg="addSp delSp modSp new mod setBg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1899208627" sldId="260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1899208627" sldId="260"/>
            <ac:spMk id="2" creationId="{69831AA1-60B3-D760-FCF6-A23CDCAEA45F}"/>
          </ac:spMkLst>
        </pc:spChg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1899208627" sldId="260"/>
            <ac:spMk id="3" creationId="{3F7E4409-1D42-17C8-C8A0-5F11372234AE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899208627" sldId="260"/>
            <ac:spMk id="8" creationId="{B6CDA21F-E7AF-4C75-8395-33F58D5B0E45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899208627" sldId="260"/>
            <ac:spMk id="15" creationId="{D5B0017B-2ECA-49AF-B397-DC140825DF8D}"/>
          </ac:spMkLst>
        </pc:spChg>
        <pc:grpChg chg="add del">
          <ac:chgData name="Skill Yards" userId="510981af3225e229" providerId="Windows Live" clId="Web-{CBF702C7-2AAA-BEF1-FC7E-0473C30F3A38}" dt="2025-06-27T12:18:00.041" v="226"/>
          <ac:grpSpMkLst>
            <pc:docMk/>
            <pc:sldMk cId="1899208627" sldId="260"/>
            <ac:grpSpMk id="10" creationId="{AE1C45F0-260A-458C-96ED-C1F6D2151219}"/>
          </ac:grpSpMkLst>
        </pc:grpChg>
        <pc:cxnChg chg="add del">
          <ac:chgData name="Skill Yards" userId="510981af3225e229" providerId="Windows Live" clId="Web-{CBF702C7-2AAA-BEF1-FC7E-0473C30F3A38}" dt="2025-06-27T12:18:00.041" v="226"/>
          <ac:cxnSpMkLst>
            <pc:docMk/>
            <pc:sldMk cId="1899208627" sldId="260"/>
            <ac:cxnSpMk id="17" creationId="{6CF1BAF6-AD41-4082-B212-8A1F9A2E8779}"/>
          </ac:cxnSpMkLst>
        </pc:cxnChg>
      </pc:sldChg>
      <pc:sldChg chg="addSp delSp modSp add mod replId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2701276221" sldId="261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2701276221" sldId="261"/>
            <ac:spMk id="2" creationId="{AA6A2408-8F5A-2E88-ACF1-9986CCBAF837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2701276221" sldId="261"/>
            <ac:spMk id="53" creationId="{47942995-B07F-4636-9A06-C6A104B260A8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2701276221" sldId="261"/>
            <ac:spMk id="60" creationId="{B81933D1-5615-42C7-9C0B-4EB7105CCE2D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2701276221" sldId="261"/>
            <ac:spMk id="62" creationId="{19C9EAEA-39D0-4B0E-A0EB-51E7B26740B1}"/>
          </ac:spMkLst>
        </pc:spChg>
        <pc:grpChg chg="add del">
          <ac:chgData name="Skill Yards" userId="510981af3225e229" providerId="Windows Live" clId="Web-{CBF702C7-2AAA-BEF1-FC7E-0473C30F3A38}" dt="2025-06-27T12:18:00.041" v="226"/>
          <ac:grpSpMkLst>
            <pc:docMk/>
            <pc:sldMk cId="2701276221" sldId="261"/>
            <ac:grpSpMk id="55" creationId="{032D8612-31EB-44CF-A1D0-14FD4C705424}"/>
          </ac:grpSpMkLst>
        </pc:grpChg>
        <pc:picChg chg="add mod ord">
          <ac:chgData name="Skill Yards" userId="510981af3225e229" providerId="Windows Live" clId="Web-{CBF702C7-2AAA-BEF1-FC7E-0473C30F3A38}" dt="2025-06-27T12:18:00.041" v="226"/>
          <ac:picMkLst>
            <pc:docMk/>
            <pc:sldMk cId="2701276221" sldId="261"/>
            <ac:picMk id="4" creationId="{A744D72F-14EF-11C7-246D-B08D81B74778}"/>
          </ac:picMkLst>
        </pc:picChg>
      </pc:sldChg>
      <pc:sldChg chg="addSp delSp modSp new mod setBg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3758948070" sldId="262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3758948070" sldId="262"/>
            <ac:spMk id="2" creationId="{92D7C218-8376-771D-7634-D9994A58F8FA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3758948070" sldId="262"/>
            <ac:spMk id="19" creationId="{91DC6ABD-215C-4EA8-A483-CEF5B99AB385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3758948070" sldId="262"/>
            <ac:spMk id="25" creationId="{04357C93-F0CB-4A1C-8F77-4E9063789819}"/>
          </ac:spMkLst>
        </pc:spChg>
        <pc:grpChg chg="add del">
          <ac:chgData name="Skill Yards" userId="510981af3225e229" providerId="Windows Live" clId="Web-{CBF702C7-2AAA-BEF1-FC7E-0473C30F3A38}" dt="2025-06-27T12:18:00.041" v="226"/>
          <ac:grpSpMkLst>
            <pc:docMk/>
            <pc:sldMk cId="3758948070" sldId="262"/>
            <ac:grpSpMk id="21" creationId="{3AF6A671-C637-4547-85F4-51B6D1881399}"/>
          </ac:grpSpMkLst>
        </pc:grpChg>
        <pc:picChg chg="add mod ord">
          <ac:chgData name="Skill Yards" userId="510981af3225e229" providerId="Windows Live" clId="Web-{CBF702C7-2AAA-BEF1-FC7E-0473C30F3A38}" dt="2025-06-27T12:18:00.041" v="226"/>
          <ac:picMkLst>
            <pc:docMk/>
            <pc:sldMk cId="3758948070" sldId="262"/>
            <ac:picMk id="4" creationId="{91219BDD-066D-810D-2934-0CADE213B241}"/>
          </ac:picMkLst>
        </pc:picChg>
      </pc:sldChg>
      <pc:sldChg chg="addSp delSp modSp add mod replId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739114873" sldId="263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739114873" sldId="263"/>
            <ac:spMk id="2" creationId="{B55A00D9-BECC-2CCA-21C2-3F8689B4A7AB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739114873" sldId="263"/>
            <ac:spMk id="19" creationId="{4EB62929-2AE3-690D-1AA7-70FBFFB44F09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739114873" sldId="263"/>
            <ac:spMk id="21" creationId="{425A0A78-A699-C2AD-6E59-A1182C945D8C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739114873" sldId="263"/>
            <ac:spMk id="23" creationId="{6B2671BC-0BD7-E92B-B5AE-E1AE9111D219}"/>
          </ac:spMkLst>
        </pc:spChg>
        <pc:cxnChg chg="add del">
          <ac:chgData name="Skill Yards" userId="510981af3225e229" providerId="Windows Live" clId="Web-{CBF702C7-2AAA-BEF1-FC7E-0473C30F3A38}" dt="2025-06-27T12:18:00.041" v="226"/>
          <ac:cxnSpMkLst>
            <pc:docMk/>
            <pc:sldMk cId="739114873" sldId="263"/>
            <ac:cxnSpMk id="25" creationId="{831BB52D-EAB8-5C4D-F5FA-2B89A7EA2E6F}"/>
          </ac:cxnSpMkLst>
        </pc:cxnChg>
      </pc:sldChg>
      <pc:sldChg chg="addSp delSp modSp new mod setBg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1566943030" sldId="264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1566943030" sldId="264"/>
            <ac:spMk id="2" creationId="{97CEA746-0A59-8221-D2B7-88D901818AAA}"/>
          </ac:spMkLst>
        </pc:spChg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1566943030" sldId="264"/>
            <ac:spMk id="3" creationId="{D59A8B00-2F8E-0347-25E0-FB658AAF7C9A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566943030" sldId="264"/>
            <ac:spMk id="22" creationId="{201CC55D-ED54-4C5C-95E6-10947BD1103B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566943030" sldId="264"/>
            <ac:spMk id="28" creationId="{3873B707-463F-40B0-8227-E8CC6C67EB25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566943030" sldId="264"/>
            <ac:spMk id="30" creationId="{C13237C8-E62C-4F0D-A318-BD6FB6C2D138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566943030" sldId="264"/>
            <ac:spMk id="32" creationId="{19C9EAEA-39D0-4B0E-A0EB-51E7B26740B1}"/>
          </ac:spMkLst>
        </pc:spChg>
        <pc:grpChg chg="add del">
          <ac:chgData name="Skill Yards" userId="510981af3225e229" providerId="Windows Live" clId="Web-{CBF702C7-2AAA-BEF1-FC7E-0473C30F3A38}" dt="2025-06-27T12:18:00.041" v="226"/>
          <ac:grpSpMkLst>
            <pc:docMk/>
            <pc:sldMk cId="1566943030" sldId="264"/>
            <ac:grpSpMk id="24" creationId="{1DE889C7-FAD6-4397-98E2-05D503484459}"/>
          </ac:grpSpMkLst>
        </pc:grpChg>
        <pc:picChg chg="add mod">
          <ac:chgData name="Skill Yards" userId="510981af3225e229" providerId="Windows Live" clId="Web-{CBF702C7-2AAA-BEF1-FC7E-0473C30F3A38}" dt="2025-06-27T11:00:03.790" v="134" actId="14100"/>
          <ac:picMkLst>
            <pc:docMk/>
            <pc:sldMk cId="1566943030" sldId="264"/>
            <ac:picMk id="4" creationId="{BABE5A7B-2EA8-4704-8D90-7BF086778F14}"/>
          </ac:picMkLst>
        </pc:picChg>
      </pc:sldChg>
      <pc:sldChg chg="addSp delSp modSp new mod setBg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4053077909" sldId="265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4053077909" sldId="265"/>
            <ac:spMk id="2" creationId="{891D3889-B174-DB95-D849-F464B1F492B6}"/>
          </ac:spMkLst>
        </pc:spChg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4053077909" sldId="265"/>
            <ac:spMk id="3" creationId="{5E2BC675-2748-ED36-253D-B939BBB09D80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4053077909" sldId="265"/>
            <ac:spMk id="8" creationId="{B6CDA21F-E7AF-4C75-8395-33F58D5B0E45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4053077909" sldId="265"/>
            <ac:spMk id="15" creationId="{D5B0017B-2ECA-49AF-B397-DC140825DF8D}"/>
          </ac:spMkLst>
        </pc:spChg>
        <pc:grpChg chg="add del">
          <ac:chgData name="Skill Yards" userId="510981af3225e229" providerId="Windows Live" clId="Web-{CBF702C7-2AAA-BEF1-FC7E-0473C30F3A38}" dt="2025-06-27T12:18:00.041" v="226"/>
          <ac:grpSpMkLst>
            <pc:docMk/>
            <pc:sldMk cId="4053077909" sldId="265"/>
            <ac:grpSpMk id="10" creationId="{AE1C45F0-260A-458C-96ED-C1F6D2151219}"/>
          </ac:grpSpMkLst>
        </pc:grpChg>
        <pc:cxnChg chg="add del">
          <ac:chgData name="Skill Yards" userId="510981af3225e229" providerId="Windows Live" clId="Web-{CBF702C7-2AAA-BEF1-FC7E-0473C30F3A38}" dt="2025-06-27T12:18:00.041" v="226"/>
          <ac:cxnSpMkLst>
            <pc:docMk/>
            <pc:sldMk cId="4053077909" sldId="265"/>
            <ac:cxnSpMk id="17" creationId="{6CF1BAF6-AD41-4082-B212-8A1F9A2E8779}"/>
          </ac:cxnSpMkLst>
        </pc:cxnChg>
      </pc:sldChg>
      <pc:sldChg chg="addSp delSp modSp new mod setBg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298436022" sldId="266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298436022" sldId="266"/>
            <ac:spMk id="2" creationId="{405CDECC-B7C0-A833-93E4-7E8F853FFF9C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298436022" sldId="266"/>
            <ac:spMk id="32" creationId="{BA79A7CF-01AF-4178-9369-94E0C90EB046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298436022" sldId="266"/>
            <ac:spMk id="34" creationId="{99413ED5-9ED4-4772-BCE4-2BCAE6B12E35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298436022" sldId="266"/>
            <ac:spMk id="36" creationId="{04357C93-F0CB-4A1C-8F77-4E9063789819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298436022" sldId="266"/>
            <ac:spMk id="38" creationId="{90F533E9-6690-41A8-A372-4C6C622D028D}"/>
          </ac:spMkLst>
        </pc:spChg>
        <pc:picChg chg="add mod ord">
          <ac:chgData name="Skill Yards" userId="510981af3225e229" providerId="Windows Live" clId="Web-{CBF702C7-2AAA-BEF1-FC7E-0473C30F3A38}" dt="2025-06-27T11:15:37.044" v="174" actId="14100"/>
          <ac:picMkLst>
            <pc:docMk/>
            <pc:sldMk cId="298436022" sldId="266"/>
            <ac:picMk id="4" creationId="{D66D2537-7A03-C8CF-E30D-24BD3E20082A}"/>
          </ac:picMkLst>
        </pc:picChg>
      </pc:sldChg>
      <pc:sldChg chg="addSp delSp modSp add mod replId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1392204979" sldId="267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1392204979" sldId="267"/>
            <ac:spMk id="2" creationId="{566A268D-DA9D-6AFB-6E92-516123E6E872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392204979" sldId="267"/>
            <ac:spMk id="30" creationId="{19D32F93-50AC-4C46-A5DB-291C60DDB7BD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392204979" sldId="267"/>
            <ac:spMk id="32" creationId="{827DC2C4-B485-428A-BF4A-472D2967F47F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1392204979" sldId="267"/>
            <ac:spMk id="34" creationId="{EE04B5EB-F158-4507-90DD-BD23620C7CC9}"/>
          </ac:spMkLst>
        </pc:spChg>
        <pc:picChg chg="add mod">
          <ac:chgData name="Skill Yards" userId="510981af3225e229" providerId="Windows Live" clId="Web-{CBF702C7-2AAA-BEF1-FC7E-0473C30F3A38}" dt="2025-06-27T11:17:40.877" v="189" actId="14100"/>
          <ac:picMkLst>
            <pc:docMk/>
            <pc:sldMk cId="1392204979" sldId="267"/>
            <ac:picMk id="3" creationId="{DC08F9C8-A1AA-EFED-4D9E-E698B4A9B41A}"/>
          </ac:picMkLst>
        </pc:picChg>
      </pc:sldChg>
      <pc:sldChg chg="addSp modSp new del mod setBg">
        <pc:chgData name="Skill Yards" userId="510981af3225e229" providerId="Windows Live" clId="Web-{CBF702C7-2AAA-BEF1-FC7E-0473C30F3A38}" dt="2025-06-27T12:12:45.395" v="192"/>
        <pc:sldMkLst>
          <pc:docMk/>
          <pc:sldMk cId="1328387331" sldId="268"/>
        </pc:sldMkLst>
      </pc:sldChg>
      <pc:sldChg chg="addSp delSp modSp add mod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4155373472" sldId="289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4155373472" sldId="289"/>
            <ac:spMk id="2" creationId="{CA18ED8C-56CF-396C-E1D7-92EA38CC2AE5}"/>
          </ac:spMkLst>
        </pc:spChg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4155373472" sldId="289"/>
            <ac:spMk id="3" creationId="{65520BCA-D581-79A8-2C8C-9D6D04C8C89C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4155373472" sldId="289"/>
            <ac:spMk id="13" creationId="{6ACA6F80-D392-A64E-3CF8-F28F1CCEE67B}"/>
          </ac:spMkLst>
        </pc:spChg>
        <pc:picChg chg="mod">
          <ac:chgData name="Skill Yards" userId="510981af3225e229" providerId="Windows Live" clId="Web-{CBF702C7-2AAA-BEF1-FC7E-0473C30F3A38}" dt="2025-06-27T12:15:17.560" v="199"/>
          <ac:picMkLst>
            <pc:docMk/>
            <pc:sldMk cId="4155373472" sldId="289"/>
            <ac:picMk id="6" creationId="{0CA35658-38BD-8178-D736-8FA258FB2AD7}"/>
          </ac:picMkLst>
        </pc:picChg>
      </pc:sldChg>
      <pc:sldChg chg="modSp add mod modClrScheme chgLayout">
        <pc:chgData name="Skill Yards" userId="510981af3225e229" providerId="Windows Live" clId="Web-{CBF702C7-2AAA-BEF1-FC7E-0473C30F3A38}" dt="2025-06-27T12:18:00.041" v="226"/>
        <pc:sldMkLst>
          <pc:docMk/>
          <pc:sldMk cId="2002211539" sldId="294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2002211539" sldId="294"/>
            <ac:spMk id="2" creationId="{718F7E7E-5399-C711-6B7B-215E887A7B7E}"/>
          </ac:spMkLst>
        </pc:spChg>
      </pc:sldChg>
      <pc:sldChg chg="addSp delSp modSp add mod replId modClrScheme delDesignElem chgLayout">
        <pc:chgData name="Skill Yards" userId="510981af3225e229" providerId="Windows Live" clId="Web-{CBF702C7-2AAA-BEF1-FC7E-0473C30F3A38}" dt="2025-06-27T12:18:00.041" v="226"/>
        <pc:sldMkLst>
          <pc:docMk/>
          <pc:sldMk cId="497027780" sldId="295"/>
        </pc:sldMkLst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497027780" sldId="295"/>
            <ac:spMk id="2" creationId="{D767810E-DD8B-08C8-8C23-16FFF94BF033}"/>
          </ac:spMkLst>
        </pc:spChg>
        <pc:spChg chg="mod ord">
          <ac:chgData name="Skill Yards" userId="510981af3225e229" providerId="Windows Live" clId="Web-{CBF702C7-2AAA-BEF1-FC7E-0473C30F3A38}" dt="2025-06-27T12:18:00.041" v="226"/>
          <ac:spMkLst>
            <pc:docMk/>
            <pc:sldMk cId="497027780" sldId="295"/>
            <ac:spMk id="3" creationId="{17F5986E-89C9-AC8F-D164-E42E95BD8326}"/>
          </ac:spMkLst>
        </pc:spChg>
        <pc:spChg chg="add del">
          <ac:chgData name="Skill Yards" userId="510981af3225e229" providerId="Windows Live" clId="Web-{CBF702C7-2AAA-BEF1-FC7E-0473C30F3A38}" dt="2025-06-27T12:18:00.041" v="226"/>
          <ac:spMkLst>
            <pc:docMk/>
            <pc:sldMk cId="497027780" sldId="295"/>
            <ac:spMk id="18" creationId="{37B65277-82C6-6D08-6DCA-4A7DCC3B7136}"/>
          </ac:spMkLst>
        </pc:spChg>
        <pc:picChg chg="mod ord">
          <ac:chgData name="Skill Yards" userId="510981af3225e229" providerId="Windows Live" clId="Web-{CBF702C7-2AAA-BEF1-FC7E-0473C30F3A38}" dt="2025-06-27T12:17:22.757" v="224"/>
          <ac:picMkLst>
            <pc:docMk/>
            <pc:sldMk cId="497027780" sldId="295"/>
            <ac:picMk id="6" creationId="{2C3AC364-96EB-6653-2B48-77A525B3C1BF}"/>
          </ac:picMkLst>
        </pc:picChg>
      </pc:sldChg>
      <pc:sldChg chg="addSp delSp modSp new mod setBg">
        <pc:chgData name="Skill Yards" userId="510981af3225e229" providerId="Windows Live" clId="Web-{CBF702C7-2AAA-BEF1-FC7E-0473C30F3A38}" dt="2025-06-27T12:22:15.216" v="243" actId="14100"/>
        <pc:sldMkLst>
          <pc:docMk/>
          <pc:sldMk cId="721021108" sldId="296"/>
        </pc:sldMkLst>
        <pc:spChg chg="add">
          <ac:chgData name="Skill Yards" userId="510981af3225e229" providerId="Windows Live" clId="Web-{CBF702C7-2AAA-BEF1-FC7E-0473C30F3A38}" dt="2025-06-27T12:21:45.870" v="233"/>
          <ac:spMkLst>
            <pc:docMk/>
            <pc:sldMk cId="721021108" sldId="296"/>
            <ac:spMk id="26" creationId="{CBC4F608-B4B8-48C3-9572-C0F061B1CD99}"/>
          </ac:spMkLst>
        </pc:spChg>
        <pc:spChg chg="add">
          <ac:chgData name="Skill Yards" userId="510981af3225e229" providerId="Windows Live" clId="Web-{CBF702C7-2AAA-BEF1-FC7E-0473C30F3A38}" dt="2025-06-27T12:21:45.870" v="233"/>
          <ac:spMkLst>
            <pc:docMk/>
            <pc:sldMk cId="721021108" sldId="296"/>
            <ac:spMk id="27" creationId="{6EFC920F-B85A-4068-BD93-41064EDE93D3}"/>
          </ac:spMkLst>
        </pc:spChg>
        <pc:spChg chg="add">
          <ac:chgData name="Skill Yards" userId="510981af3225e229" providerId="Windows Live" clId="Web-{CBF702C7-2AAA-BEF1-FC7E-0473C30F3A38}" dt="2025-06-27T12:21:45.870" v="233"/>
          <ac:spMkLst>
            <pc:docMk/>
            <pc:sldMk cId="721021108" sldId="296"/>
            <ac:spMk id="28" creationId="{1382A32C-5B0C-4B1C-A074-76C6DBCC9F87}"/>
          </ac:spMkLst>
        </pc:spChg>
        <pc:spChg chg="add mod">
          <ac:chgData name="Skill Yards" userId="510981af3225e229" providerId="Windows Live" clId="Web-{CBF702C7-2AAA-BEF1-FC7E-0473C30F3A38}" dt="2025-06-27T12:21:52.901" v="237" actId="20577"/>
          <ac:spMkLst>
            <pc:docMk/>
            <pc:sldMk cId="721021108" sldId="296"/>
            <ac:spMk id="31" creationId="{424B349D-F356-9ECE-407F-D0B616406F6D}"/>
          </ac:spMkLst>
        </pc:spChg>
        <pc:picChg chg="add mod ord">
          <ac:chgData name="Skill Yards" userId="510981af3225e229" providerId="Windows Live" clId="Web-{CBF702C7-2AAA-BEF1-FC7E-0473C30F3A38}" dt="2025-06-27T12:22:15.216" v="243" actId="14100"/>
          <ac:picMkLst>
            <pc:docMk/>
            <pc:sldMk cId="721021108" sldId="296"/>
            <ac:picMk id="4" creationId="{8B7245E6-77AD-C0C3-2C54-239A186C70BB}"/>
          </ac:picMkLst>
        </pc:picChg>
      </pc:sldChg>
      <pc:sldChg chg="addSp delSp modSp add replId">
        <pc:chgData name="Skill Yards" userId="510981af3225e229" providerId="Windows Live" clId="Web-{CBF702C7-2AAA-BEF1-FC7E-0473C30F3A38}" dt="2025-06-27T12:23:57.114" v="255" actId="1076"/>
        <pc:sldMkLst>
          <pc:docMk/>
          <pc:sldMk cId="1655068049" sldId="297"/>
        </pc:sldMkLst>
        <pc:picChg chg="add del mod modCrop">
          <ac:chgData name="Skill Yards" userId="510981af3225e229" providerId="Windows Live" clId="Web-{CBF702C7-2AAA-BEF1-FC7E-0473C30F3A38}" dt="2025-06-27T12:23:57.114" v="255" actId="1076"/>
          <ac:picMkLst>
            <pc:docMk/>
            <pc:sldMk cId="1655068049" sldId="297"/>
            <ac:picMk id="2" creationId="{F76E6570-6C5B-8B04-23D9-ACEFDCF1099F}"/>
          </ac:picMkLst>
        </pc:picChg>
      </pc:sldChg>
      <pc:sldChg chg="addSp delSp modSp add replId">
        <pc:chgData name="Skill Yards" userId="510981af3225e229" providerId="Windows Live" clId="Web-{CBF702C7-2AAA-BEF1-FC7E-0473C30F3A38}" dt="2025-06-27T12:25:37.543" v="268" actId="20577"/>
        <pc:sldMkLst>
          <pc:docMk/>
          <pc:sldMk cId="4216346483" sldId="298"/>
        </pc:sldMkLst>
        <pc:spChg chg="mod">
          <ac:chgData name="Skill Yards" userId="510981af3225e229" providerId="Windows Live" clId="Web-{CBF702C7-2AAA-BEF1-FC7E-0473C30F3A38}" dt="2025-06-27T12:25:18.901" v="263"/>
          <ac:spMkLst>
            <pc:docMk/>
            <pc:sldMk cId="4216346483" sldId="298"/>
            <ac:spMk id="2" creationId="{85914740-7B5E-E8E4-9759-EF7CBD8643A4}"/>
          </ac:spMkLst>
        </pc:spChg>
        <pc:spChg chg="mod">
          <ac:chgData name="Skill Yards" userId="510981af3225e229" providerId="Windows Live" clId="Web-{CBF702C7-2AAA-BEF1-FC7E-0473C30F3A38}" dt="2025-06-27T12:25:37.543" v="268" actId="20577"/>
          <ac:spMkLst>
            <pc:docMk/>
            <pc:sldMk cId="4216346483" sldId="298"/>
            <ac:spMk id="3" creationId="{F69C2FEC-27F5-86C8-7AF0-BE12C7FC0583}"/>
          </ac:spMkLst>
        </pc:spChg>
        <pc:spChg chg="add">
          <ac:chgData name="Skill Yards" userId="510981af3225e229" providerId="Windows Live" clId="Web-{CBF702C7-2AAA-BEF1-FC7E-0473C30F3A38}" dt="2025-06-27T12:25:18.901" v="263"/>
          <ac:spMkLst>
            <pc:docMk/>
            <pc:sldMk cId="4216346483" sldId="298"/>
            <ac:spMk id="23" creationId="{CBB0869A-0BE5-B3E9-F73D-2F3691E4D932}"/>
          </ac:spMkLst>
        </pc:spChg>
        <pc:picChg chg="mod">
          <ac:chgData name="Skill Yards" userId="510981af3225e229" providerId="Windows Live" clId="Web-{CBF702C7-2AAA-BEF1-FC7E-0473C30F3A38}" dt="2025-06-27T12:25:18.901" v="263"/>
          <ac:picMkLst>
            <pc:docMk/>
            <pc:sldMk cId="4216346483" sldId="298"/>
            <ac:picMk id="6" creationId="{F22B4590-7C43-F4FC-7254-5F67982ABA96}"/>
          </ac:picMkLst>
        </pc:picChg>
      </pc:sldChg>
      <pc:sldChg chg="addSp delSp modSp add replId">
        <pc:chgData name="Skill Yards" userId="510981af3225e229" providerId="Windows Live" clId="Web-{CBF702C7-2AAA-BEF1-FC7E-0473C30F3A38}" dt="2025-06-27T12:26:41.641" v="277" actId="14100"/>
        <pc:sldMkLst>
          <pc:docMk/>
          <pc:sldMk cId="2871514139" sldId="299"/>
        </pc:sldMkLst>
        <pc:spChg chg="mod">
          <ac:chgData name="Skill Yards" userId="510981af3225e229" providerId="Windows Live" clId="Web-{CBF702C7-2AAA-BEF1-FC7E-0473C30F3A38}" dt="2025-06-27T12:26:26.890" v="274"/>
          <ac:spMkLst>
            <pc:docMk/>
            <pc:sldMk cId="2871514139" sldId="299"/>
            <ac:spMk id="31" creationId="{80F1D213-1C1A-923A-5726-F7365D7BDD45}"/>
          </ac:spMkLst>
        </pc:spChg>
        <pc:spChg chg="add">
          <ac:chgData name="Skill Yards" userId="510981af3225e229" providerId="Windows Live" clId="Web-{CBF702C7-2AAA-BEF1-FC7E-0473C30F3A38}" dt="2025-06-27T12:26:26.890" v="274"/>
          <ac:spMkLst>
            <pc:docMk/>
            <pc:sldMk cId="2871514139" sldId="299"/>
            <ac:spMk id="36" creationId="{BA79A7CF-01AF-4178-9369-94E0C90EB046}"/>
          </ac:spMkLst>
        </pc:spChg>
        <pc:spChg chg="add">
          <ac:chgData name="Skill Yards" userId="510981af3225e229" providerId="Windows Live" clId="Web-{CBF702C7-2AAA-BEF1-FC7E-0473C30F3A38}" dt="2025-06-27T12:26:26.890" v="274"/>
          <ac:spMkLst>
            <pc:docMk/>
            <pc:sldMk cId="2871514139" sldId="299"/>
            <ac:spMk id="38" creationId="{99413ED5-9ED4-4772-BCE4-2BCAE6B12E35}"/>
          </ac:spMkLst>
        </pc:spChg>
        <pc:spChg chg="add">
          <ac:chgData name="Skill Yards" userId="510981af3225e229" providerId="Windows Live" clId="Web-{CBF702C7-2AAA-BEF1-FC7E-0473C30F3A38}" dt="2025-06-27T12:26:26.890" v="274"/>
          <ac:spMkLst>
            <pc:docMk/>
            <pc:sldMk cId="2871514139" sldId="299"/>
            <ac:spMk id="40" creationId="{04357C93-F0CB-4A1C-8F77-4E9063789819}"/>
          </ac:spMkLst>
        </pc:spChg>
        <pc:spChg chg="add">
          <ac:chgData name="Skill Yards" userId="510981af3225e229" providerId="Windows Live" clId="Web-{CBF702C7-2AAA-BEF1-FC7E-0473C30F3A38}" dt="2025-06-27T12:26:26.890" v="274"/>
          <ac:spMkLst>
            <pc:docMk/>
            <pc:sldMk cId="2871514139" sldId="299"/>
            <ac:spMk id="42" creationId="{90F533E9-6690-41A8-A372-4C6C622D028D}"/>
          </ac:spMkLst>
        </pc:spChg>
        <pc:picChg chg="add mod">
          <ac:chgData name="Skill Yards" userId="510981af3225e229" providerId="Windows Live" clId="Web-{CBF702C7-2AAA-BEF1-FC7E-0473C30F3A38}" dt="2025-06-27T12:26:41.641" v="277" actId="14100"/>
          <ac:picMkLst>
            <pc:docMk/>
            <pc:sldMk cId="2871514139" sldId="299"/>
            <ac:picMk id="3" creationId="{873B6F0B-14A6-E4D5-7387-4C61DD7A17C4}"/>
          </ac:picMkLst>
        </pc:picChg>
      </pc:sldChg>
      <pc:sldChg chg="modSp add replId">
        <pc:chgData name="Skill Yards" userId="510981af3225e229" providerId="Windows Live" clId="Web-{CBF702C7-2AAA-BEF1-FC7E-0473C30F3A38}" dt="2025-06-27T12:27:14.909" v="290" actId="20577"/>
        <pc:sldMkLst>
          <pc:docMk/>
          <pc:sldMk cId="1633101981" sldId="300"/>
        </pc:sldMkLst>
        <pc:spChg chg="mod">
          <ac:chgData name="Skill Yards" userId="510981af3225e229" providerId="Windows Live" clId="Web-{CBF702C7-2AAA-BEF1-FC7E-0473C30F3A38}" dt="2025-06-27T12:27:14.909" v="290" actId="20577"/>
          <ac:spMkLst>
            <pc:docMk/>
            <pc:sldMk cId="1633101981" sldId="300"/>
            <ac:spMk id="2" creationId="{6CFBBAC5-6B53-EAC3-526D-35CF25535A5D}"/>
          </ac:spMkLst>
        </pc:spChg>
      </pc:sldChg>
      <pc:sldMasterChg chg="add del addSldLayout delSldLayout">
        <pc:chgData name="Skill Yards" userId="510981af3225e229" providerId="Windows Live" clId="Web-{CBF702C7-2AAA-BEF1-FC7E-0473C30F3A38}" dt="2025-06-27T12:18:00.041" v="226"/>
        <pc:sldMasterMkLst>
          <pc:docMk/>
          <pc:sldMasterMk cId="2460954070" sldId="2147483660"/>
        </pc:sldMasterMkLst>
        <pc:sldLayoutChg chg="add del">
          <pc:chgData name="Skill Yards" userId="510981af3225e229" providerId="Windows Live" clId="Web-{CBF702C7-2AAA-BEF1-FC7E-0473C30F3A38}" dt="2025-06-27T12:18:00.041" v="2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kill Yards" userId="510981af3225e229" providerId="Windows Live" clId="Web-{CBF702C7-2AAA-BEF1-FC7E-0473C30F3A38}" dt="2025-06-27T12:18:00.041" v="22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kill Yards" userId="510981af3225e229" providerId="Windows Live" clId="Web-{CBF702C7-2AAA-BEF1-FC7E-0473C30F3A38}" dt="2025-06-27T12:18:00.041" v="2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kill Yards" userId="510981af3225e229" providerId="Windows Live" clId="Web-{CBF702C7-2AAA-BEF1-FC7E-0473C30F3A38}" dt="2025-06-27T12:18:00.041" v="2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kill Yards" userId="510981af3225e229" providerId="Windows Live" clId="Web-{CBF702C7-2AAA-BEF1-FC7E-0473C30F3A38}" dt="2025-06-27T12:18:00.041" v="2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kill Yards" userId="510981af3225e229" providerId="Windows Live" clId="Web-{CBF702C7-2AAA-BEF1-FC7E-0473C30F3A38}" dt="2025-06-27T12:18:00.041" v="2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kill Yards" userId="510981af3225e229" providerId="Windows Live" clId="Web-{CBF702C7-2AAA-BEF1-FC7E-0473C30F3A38}" dt="2025-06-27T12:18:00.041" v="2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kill Yards" userId="510981af3225e229" providerId="Windows Live" clId="Web-{CBF702C7-2AAA-BEF1-FC7E-0473C30F3A38}" dt="2025-06-27T12:18:00.041" v="2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kill Yards" userId="510981af3225e229" providerId="Windows Live" clId="Web-{CBF702C7-2AAA-BEF1-FC7E-0473C30F3A38}" dt="2025-06-27T12:18:00.041" v="2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kill Yards" userId="510981af3225e229" providerId="Windows Live" clId="Web-{CBF702C7-2AAA-BEF1-FC7E-0473C30F3A38}" dt="2025-06-27T12:18:00.041" v="2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kill Yards" userId="510981af3225e229" providerId="Windows Live" clId="Web-{CBF702C7-2AAA-BEF1-FC7E-0473C30F3A38}" dt="2025-06-27T12:18:00.041" v="2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kill Yards" userId="510981af3225e229" providerId="Windows Live" clId="Web-{CBF702C7-2AAA-BEF1-FC7E-0473C30F3A38}" dt="2025-06-27T12:18:00.041" v="226"/>
        <pc:sldMasterMkLst>
          <pc:docMk/>
          <pc:sldMasterMk cId="3742775459" sldId="2147483672"/>
        </pc:sldMasterMkLst>
        <pc:sldLayoutChg chg="add del mod replId">
          <pc:chgData name="Skill Yards" userId="510981af3225e229" providerId="Windows Live" clId="Web-{CBF702C7-2AAA-BEF1-FC7E-0473C30F3A38}" dt="2025-06-27T12:18:00.041" v="226"/>
          <pc:sldLayoutMkLst>
            <pc:docMk/>
            <pc:sldMasterMk cId="3742775459" sldId="2147483672"/>
            <pc:sldLayoutMk cId="3136328658" sldId="2147483673"/>
          </pc:sldLayoutMkLst>
        </pc:sldLayoutChg>
        <pc:sldLayoutChg chg="add del mod replId">
          <pc:chgData name="Skill Yards" userId="510981af3225e229" providerId="Windows Live" clId="Web-{CBF702C7-2AAA-BEF1-FC7E-0473C30F3A38}" dt="2025-06-27T12:18:00.041" v="226"/>
          <pc:sldLayoutMkLst>
            <pc:docMk/>
            <pc:sldMasterMk cId="3742775459" sldId="2147483672"/>
            <pc:sldLayoutMk cId="3142480498" sldId="2147483674"/>
          </pc:sldLayoutMkLst>
        </pc:sldLayoutChg>
        <pc:sldLayoutChg chg="add del mod replId">
          <pc:chgData name="Skill Yards" userId="510981af3225e229" providerId="Windows Live" clId="Web-{CBF702C7-2AAA-BEF1-FC7E-0473C30F3A38}" dt="2025-06-27T12:18:00.041" v="226"/>
          <pc:sldLayoutMkLst>
            <pc:docMk/>
            <pc:sldMasterMk cId="3742775459" sldId="2147483672"/>
            <pc:sldLayoutMk cId="3677964367" sldId="2147483675"/>
          </pc:sldLayoutMkLst>
        </pc:sldLayoutChg>
        <pc:sldLayoutChg chg="add del mod replId">
          <pc:chgData name="Skill Yards" userId="510981af3225e229" providerId="Windows Live" clId="Web-{CBF702C7-2AAA-BEF1-FC7E-0473C30F3A38}" dt="2025-06-27T12:18:00.041" v="226"/>
          <pc:sldLayoutMkLst>
            <pc:docMk/>
            <pc:sldMasterMk cId="3742775459" sldId="2147483672"/>
            <pc:sldLayoutMk cId="4263634242" sldId="2147483676"/>
          </pc:sldLayoutMkLst>
        </pc:sldLayoutChg>
        <pc:sldLayoutChg chg="add del mod replId">
          <pc:chgData name="Skill Yards" userId="510981af3225e229" providerId="Windows Live" clId="Web-{CBF702C7-2AAA-BEF1-FC7E-0473C30F3A38}" dt="2025-06-27T12:18:00.041" v="226"/>
          <pc:sldLayoutMkLst>
            <pc:docMk/>
            <pc:sldMasterMk cId="3742775459" sldId="2147483672"/>
            <pc:sldLayoutMk cId="1124058564" sldId="2147483677"/>
          </pc:sldLayoutMkLst>
        </pc:sldLayoutChg>
        <pc:sldLayoutChg chg="add del mod replId">
          <pc:chgData name="Skill Yards" userId="510981af3225e229" providerId="Windows Live" clId="Web-{CBF702C7-2AAA-BEF1-FC7E-0473C30F3A38}" dt="2025-06-27T12:18:00.041" v="226"/>
          <pc:sldLayoutMkLst>
            <pc:docMk/>
            <pc:sldMasterMk cId="3742775459" sldId="2147483672"/>
            <pc:sldLayoutMk cId="763976539" sldId="2147483678"/>
          </pc:sldLayoutMkLst>
        </pc:sldLayoutChg>
        <pc:sldLayoutChg chg="add del mod replId">
          <pc:chgData name="Skill Yards" userId="510981af3225e229" providerId="Windows Live" clId="Web-{CBF702C7-2AAA-BEF1-FC7E-0473C30F3A38}" dt="2025-06-27T12:18:00.041" v="226"/>
          <pc:sldLayoutMkLst>
            <pc:docMk/>
            <pc:sldMasterMk cId="3742775459" sldId="2147483672"/>
            <pc:sldLayoutMk cId="3782934438" sldId="2147483679"/>
          </pc:sldLayoutMkLst>
        </pc:sldLayoutChg>
        <pc:sldLayoutChg chg="add del mod replId">
          <pc:chgData name="Skill Yards" userId="510981af3225e229" providerId="Windows Live" clId="Web-{CBF702C7-2AAA-BEF1-FC7E-0473C30F3A38}" dt="2025-06-27T12:18:00.041" v="226"/>
          <pc:sldLayoutMkLst>
            <pc:docMk/>
            <pc:sldMasterMk cId="3742775459" sldId="2147483672"/>
            <pc:sldLayoutMk cId="2188952861" sldId="2147483680"/>
          </pc:sldLayoutMkLst>
        </pc:sldLayoutChg>
        <pc:sldLayoutChg chg="add del mod replId">
          <pc:chgData name="Skill Yards" userId="510981af3225e229" providerId="Windows Live" clId="Web-{CBF702C7-2AAA-BEF1-FC7E-0473C30F3A38}" dt="2025-06-27T12:18:00.041" v="226"/>
          <pc:sldLayoutMkLst>
            <pc:docMk/>
            <pc:sldMasterMk cId="3742775459" sldId="2147483672"/>
            <pc:sldLayoutMk cId="2427325159" sldId="2147483681"/>
          </pc:sldLayoutMkLst>
        </pc:sldLayoutChg>
        <pc:sldLayoutChg chg="add del mod replId">
          <pc:chgData name="Skill Yards" userId="510981af3225e229" providerId="Windows Live" clId="Web-{CBF702C7-2AAA-BEF1-FC7E-0473C30F3A38}" dt="2025-06-27T12:18:00.041" v="226"/>
          <pc:sldLayoutMkLst>
            <pc:docMk/>
            <pc:sldMasterMk cId="3742775459" sldId="2147483672"/>
            <pc:sldLayoutMk cId="3231610220" sldId="2147483682"/>
          </pc:sldLayoutMkLst>
        </pc:sldLayoutChg>
        <pc:sldLayoutChg chg="add del mod replId">
          <pc:chgData name="Skill Yards" userId="510981af3225e229" providerId="Windows Live" clId="Web-{CBF702C7-2AAA-BEF1-FC7E-0473C30F3A38}" dt="2025-06-27T12:18:00.041" v="226"/>
          <pc:sldLayoutMkLst>
            <pc:docMk/>
            <pc:sldMasterMk cId="3742775459" sldId="2147483672"/>
            <pc:sldLayoutMk cId="2903953561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0303" y="2459675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>
                <a:ea typeface="+mj-lt"/>
                <a:cs typeface="+mj-lt"/>
              </a:rPr>
              <a:t>How does a website decide what to do? Like, show a message if you’re old enough?</a:t>
            </a:r>
            <a:endParaRPr lang="en-US" sz="3400" dirty="0"/>
          </a:p>
          <a:p>
            <a:pPr algn="l"/>
            <a:endParaRPr lang="en-US" sz="34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36E8540-90D0-3C74-A378-90D6CD8B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383" y="178672"/>
            <a:ext cx="6840795" cy="66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D3889-B174-DB95-D849-F464B1F4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C675-2748-ED36-253D-B939BBB09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latin typeface="Consolas"/>
              </a:rPr>
              <a:t>break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stops the code from running the next case.</a:t>
            </a:r>
            <a:endParaRPr lang="en-US" sz="2400" dirty="0"/>
          </a:p>
          <a:p>
            <a:r>
              <a:rPr lang="en-US" sz="2400" b="1">
                <a:latin typeface="Consolas"/>
              </a:rPr>
              <a:t>default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>
                <a:ea typeface="+mn-lt"/>
                <a:cs typeface="+mn-lt"/>
              </a:rPr>
              <a:t>is like </a:t>
            </a:r>
            <a:r>
              <a:rPr lang="en-US" sz="2400">
                <a:latin typeface="Consolas"/>
              </a:rPr>
              <a:t>else</a:t>
            </a:r>
            <a:r>
              <a:rPr lang="en-US" sz="2400">
                <a:ea typeface="+mn-lt"/>
                <a:cs typeface="+mn-lt"/>
              </a:rPr>
              <a:t>—it runs if nothing matches.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Use </a:t>
            </a:r>
            <a:r>
              <a:rPr lang="en-US" sz="2400" b="1" dirty="0">
                <a:latin typeface="Consolas"/>
              </a:rPr>
              <a:t>switch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for exact matches (like </a:t>
            </a:r>
            <a:r>
              <a:rPr lang="en-US" sz="2400" dirty="0">
                <a:latin typeface="Consolas"/>
              </a:rPr>
              <a:t>"Monday"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>
                <a:latin typeface="Consolas"/>
              </a:rPr>
              <a:t>5</a:t>
            </a:r>
            <a:r>
              <a:rPr lang="en-US" sz="2400" dirty="0">
                <a:ea typeface="+mn-lt"/>
                <a:cs typeface="+mn-lt"/>
              </a:rPr>
              <a:t>), not ranges (like </a:t>
            </a:r>
            <a:r>
              <a:rPr lang="en-US" sz="2400" dirty="0">
                <a:latin typeface="Consolas"/>
              </a:rPr>
              <a:t>score &gt; 90</a:t>
            </a:r>
            <a:r>
              <a:rPr lang="en-US" sz="2400" dirty="0">
                <a:ea typeface="+mn-lt"/>
                <a:cs typeface="+mn-lt"/>
              </a:rPr>
              <a:t>).</a:t>
            </a:r>
            <a:endParaRPr lang="en-US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5CDECC-B7C0-A833-93E4-7E8F853F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Ternary Operator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onditional or Ternary Operator (?:) in C - GeeksforGeeks">
            <a:extLst>
              <a:ext uri="{FF2B5EF4-FFF2-40B4-BE49-F238E27FC236}">
                <a16:creationId xmlns:a16="http://schemas.microsoft.com/office/drawing/2014/main" id="{D66D2537-7A03-C8CF-E30D-24BD3E20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558160"/>
            <a:ext cx="7836904" cy="370377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34EB3-1F6C-A2F5-7DBB-1A1FA489B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08F9C8-A1AA-EFED-4D9E-E698B4A9B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901402"/>
            <a:ext cx="9506926" cy="3498149"/>
          </a:xfrm>
          <a:prstGeom prst="rect">
            <a:avLst/>
          </a:prstGeom>
        </p:spPr>
      </p:pic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A268D-DA9D-6AFB-6E92-516123E6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018" y="4561114"/>
            <a:ext cx="8322958" cy="7444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are ternary Statements ??</a:t>
            </a:r>
          </a:p>
        </p:txBody>
      </p:sp>
    </p:spTree>
    <p:extLst>
      <p:ext uri="{BB962C8B-B14F-4D97-AF65-F5344CB8AC3E}">
        <p14:creationId xmlns:p14="http://schemas.microsoft.com/office/powerpoint/2010/main" val="139220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2 Effective Brain Exercises: Ways To Strengthen Your Mind">
            <a:extLst>
              <a:ext uri="{FF2B5EF4-FFF2-40B4-BE49-F238E27FC236}">
                <a16:creationId xmlns:a16="http://schemas.microsoft.com/office/drawing/2014/main" id="{D3BE7D0A-63A4-B168-DE9A-D5DDF96DA1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31" t="9091" r="9423" b="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F7E7E-5399-C711-6B7B-215E887A7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02710"/>
            <a:ext cx="7983068" cy="974347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3600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00221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8ED8C-56CF-396C-E1D7-92EA38CC2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48640"/>
            <a:ext cx="4803224" cy="1298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latin typeface="+mj-lt"/>
                <a:ea typeface="+mj-ea"/>
                <a:cs typeface="+mj-cs"/>
              </a:rPr>
              <a:t>Exercise 1: </a:t>
            </a:r>
            <a:r>
              <a:rPr lang="en-US" sz="3600" b="1" dirty="0"/>
              <a:t>Grade Calculator</a:t>
            </a:r>
            <a:endParaRPr lang="en-US" sz="3600" b="1" kern="1200" dirty="0">
              <a:latin typeface="+mj-lt"/>
            </a:endParaRPr>
          </a:p>
        </p:txBody>
      </p:sp>
      <p:pic>
        <p:nvPicPr>
          <p:cNvPr id="6" name="Picture 5" descr="12 Effective Brain Exercises: Ways To Strengthen Your Mind">
            <a:extLst>
              <a:ext uri="{FF2B5EF4-FFF2-40B4-BE49-F238E27FC236}">
                <a16:creationId xmlns:a16="http://schemas.microsoft.com/office/drawing/2014/main" id="{0CA35658-38BD-8178-D736-8FA258FB2A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74" r="21999" b="-6"/>
          <a:stretch>
            <a:fillRect/>
          </a:stretch>
        </p:blipFill>
        <p:spPr>
          <a:xfrm>
            <a:off x="731521" y="2011679"/>
            <a:ext cx="4684352" cy="42976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5520BCA-D581-79A8-2C8C-9D6D04C8C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8520" y="548637"/>
            <a:ext cx="5546770" cy="57607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Goal</a:t>
            </a:r>
            <a:r>
              <a:rPr lang="en-US" sz="1800" dirty="0"/>
              <a:t>: Make a grade checker with </a:t>
            </a:r>
            <a:r>
              <a:rPr lang="en-US" sz="1800" dirty="0" err="1"/>
              <a:t>if</a:t>
            </a:r>
            <a:r>
              <a:rPr lang="en-US" sz="1800" dirty="0"/>
              <a:t>.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/>
              <a:t>Create a variable score (e.g., 88).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/>
              <a:t>Set a grade: </a:t>
            </a:r>
          </a:p>
          <a:p>
            <a:pPr lvl="1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/>
              <a:t>90 or more: "A"</a:t>
            </a:r>
          </a:p>
          <a:p>
            <a:pPr lvl="1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/>
              <a:t>80–89: "B"</a:t>
            </a:r>
          </a:p>
          <a:p>
            <a:pPr lvl="1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/>
              <a:t>70–79: "C"</a:t>
            </a:r>
          </a:p>
          <a:p>
            <a:pPr lvl="1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/>
              <a:t>60–69: "D"</a:t>
            </a:r>
          </a:p>
          <a:p>
            <a:pPr lvl="1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/>
              <a:t>Below 60: "F"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/>
              <a:t>Print: Your grade is: B.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/>
              <a:t>Try different scores (e.g., 95, 50).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5537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24B349D-F356-9ECE-407F-D0B61640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 dirty="0"/>
              <a:t>Answer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B7245E6-77AD-C0C3-2C54-239A186C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52" r="2" b="2"/>
          <a:stretch>
            <a:fillRect/>
          </a:stretch>
        </p:blipFill>
        <p:spPr>
          <a:xfrm>
            <a:off x="5079681" y="-118490"/>
            <a:ext cx="7225983" cy="697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2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2178F-973E-9A73-665F-CAE84009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69CD-230D-6E17-DD4D-98D3EFA9C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48640"/>
            <a:ext cx="4803224" cy="1298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latin typeface="+mj-lt"/>
                <a:ea typeface="+mj-ea"/>
                <a:cs typeface="+mj-cs"/>
              </a:rPr>
              <a:t>Number Analyzer</a:t>
            </a:r>
            <a:endParaRPr lang="en-US" sz="3600" b="1" kern="1200" dirty="0">
              <a:latin typeface="+mj-lt"/>
            </a:endParaRPr>
          </a:p>
        </p:txBody>
      </p:sp>
      <p:pic>
        <p:nvPicPr>
          <p:cNvPr id="6" name="Picture 5" descr="12 Effective Brain Exercises: Ways To Strengthen Your Mind">
            <a:extLst>
              <a:ext uri="{FF2B5EF4-FFF2-40B4-BE49-F238E27FC236}">
                <a16:creationId xmlns:a16="http://schemas.microsoft.com/office/drawing/2014/main" id="{17DA0797-E9FA-B8CE-CE8D-BA38A7E2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74" r="21999" b="-6"/>
          <a:stretch>
            <a:fillRect/>
          </a:stretch>
        </p:blipFill>
        <p:spPr>
          <a:xfrm>
            <a:off x="731521" y="2011679"/>
            <a:ext cx="4684352" cy="42976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AB5DD2-7BEA-97F4-D84E-24A1316B1A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8520" y="548637"/>
            <a:ext cx="5546770" cy="57607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Check if a number is :</a:t>
            </a:r>
            <a:br>
              <a:rPr lang="en-US" sz="1800" dirty="0"/>
            </a:br>
            <a:r>
              <a:rPr lang="en-US" sz="1800" dirty="0"/>
              <a:t>- positive or negative</a:t>
            </a:r>
            <a:br>
              <a:rPr lang="en-US" sz="1800" dirty="0"/>
            </a:br>
            <a:r>
              <a:rPr lang="en-US" sz="1800" dirty="0"/>
              <a:t>- even or odd</a:t>
            </a:r>
            <a:br>
              <a:rPr lang="en-US" sz="1800" dirty="0"/>
            </a:br>
            <a:r>
              <a:rPr lang="en-US" sz="1800" dirty="0"/>
              <a:t>- a multiple of 5</a:t>
            </a:r>
          </a:p>
        </p:txBody>
      </p:sp>
    </p:spTree>
    <p:extLst>
      <p:ext uri="{BB962C8B-B14F-4D97-AF65-F5344CB8AC3E}">
        <p14:creationId xmlns:p14="http://schemas.microsoft.com/office/powerpoint/2010/main" val="254221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EDDBF-4392-4D65-D603-7E333A6F1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9A6B-7776-97EB-FCFE-7948473A4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48640"/>
            <a:ext cx="4803224" cy="1298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kern="1200" dirty="0">
                <a:latin typeface="+mj-lt"/>
                <a:ea typeface="+mj-ea"/>
                <a:cs typeface="+mj-cs"/>
              </a:rPr>
              <a:t>Day Categorizer</a:t>
            </a:r>
            <a:endParaRPr lang="en-US" sz="3600" b="1" kern="1200" dirty="0">
              <a:latin typeface="+mj-lt"/>
            </a:endParaRPr>
          </a:p>
        </p:txBody>
      </p:sp>
      <p:pic>
        <p:nvPicPr>
          <p:cNvPr id="6" name="Picture 5" descr="12 Effective Brain Exercises: Ways To Strengthen Your Mind">
            <a:extLst>
              <a:ext uri="{FF2B5EF4-FFF2-40B4-BE49-F238E27FC236}">
                <a16:creationId xmlns:a16="http://schemas.microsoft.com/office/drawing/2014/main" id="{CC6F7903-0CB3-9B87-68AF-31766EC9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74" r="21999" b="-6"/>
          <a:stretch>
            <a:fillRect/>
          </a:stretch>
        </p:blipFill>
        <p:spPr>
          <a:xfrm>
            <a:off x="731521" y="2011679"/>
            <a:ext cx="4684352" cy="42976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C041174-CD5C-8CBE-1A0C-C7FCD7F20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8520" y="548637"/>
            <a:ext cx="5546770" cy="576072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Given a variable </a:t>
            </a:r>
            <a:r>
              <a:rPr lang="en-US" sz="3200" b="1" dirty="0"/>
              <a:t>day</a:t>
            </a:r>
            <a:br>
              <a:rPr lang="en-US" sz="3200" dirty="0"/>
            </a:br>
            <a:r>
              <a:rPr lang="en-US" sz="3200" dirty="0"/>
              <a:t>check whether it’s  a weekday or weekend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- use string comparison and case insensitivity </a:t>
            </a:r>
          </a:p>
        </p:txBody>
      </p:sp>
    </p:spTree>
    <p:extLst>
      <p:ext uri="{BB962C8B-B14F-4D97-AF65-F5344CB8AC3E}">
        <p14:creationId xmlns:p14="http://schemas.microsoft.com/office/powerpoint/2010/main" val="3549824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66AE49-DE36-89CF-B578-DF04B99BC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7810E-DD8B-08C8-8C23-16FFF94BF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03504"/>
            <a:ext cx="586239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 2: Days with switch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5986E-89C9-AC8F-D164-E42E95BD8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2212848"/>
            <a:ext cx="5862396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Goal</a:t>
            </a:r>
            <a:r>
              <a:rPr lang="en-US" sz="1800" dirty="0"/>
              <a:t>: Show messages for days using switch.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a variable day (e.g., "Friday").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 switch to print: </a:t>
            </a:r>
          </a:p>
          <a:p>
            <a:pPr lvl="1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"Monday": "Week starts!"</a:t>
            </a:r>
          </a:p>
          <a:p>
            <a:pPr lvl="1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"Friday": "Weekend’s close!"</a:t>
            </a:r>
          </a:p>
          <a:p>
            <a:pPr lvl="1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"Saturday" or "Sunday": "Enjoy the weekend!"</a:t>
            </a:r>
          </a:p>
          <a:p>
            <a:pPr lvl="1"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Other days: "Keep working!"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Test with "Monday", "Sunday".</a:t>
            </a:r>
          </a:p>
        </p:txBody>
      </p:sp>
      <p:pic>
        <p:nvPicPr>
          <p:cNvPr id="6" name="Picture 5" descr="12 Effective Brain Exercises: Ways To Strengthen Your Mind">
            <a:extLst>
              <a:ext uri="{FF2B5EF4-FFF2-40B4-BE49-F238E27FC236}">
                <a16:creationId xmlns:a16="http://schemas.microsoft.com/office/drawing/2014/main" id="{2C3AC364-96EB-6653-2B48-77A525B3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74" r="21999" b="-6"/>
          <a:stretch>
            <a:fillRect/>
          </a:stretch>
        </p:blipFill>
        <p:spPr>
          <a:xfrm>
            <a:off x="7091395" y="1295660"/>
            <a:ext cx="4681506" cy="429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27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F8C2E-E951-1126-40B8-EF9720174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1AB388-B648-8CB5-3E54-502E49EA2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851D7-7A44-3BDC-E019-3B1AE44A2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8B328E-B28A-7411-951C-1D6EDA8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1159A9-2BBC-91E3-AB83-5BC90F66E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321B0C5-C56B-1F14-D491-07A364925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BBAE6C1-808D-8A4B-F7CB-3B58DAC9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 dirty="0"/>
              <a:t>Answer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292D3E-6DDD-0EE0-B164-077F357EB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76E6570-6C5B-8B04-23D9-ACEFDCF1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7223" t="-5410" r="-36" b="7041"/>
          <a:stretch>
            <a:fillRect/>
          </a:stretch>
        </p:blipFill>
        <p:spPr>
          <a:xfrm>
            <a:off x="3912555" y="-849369"/>
            <a:ext cx="8389906" cy="7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6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DD7D9-7AD6-EC08-9B30-41B0AB6C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Statements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ack and white text with white text&#10;&#10;AI-generated content may be incorrect.">
            <a:extLst>
              <a:ext uri="{FF2B5EF4-FFF2-40B4-BE49-F238E27FC236}">
                <a16:creationId xmlns:a16="http://schemas.microsoft.com/office/drawing/2014/main" id="{BF17F9DE-5036-4BFE-BB1A-F8BE2DDD3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039331"/>
            <a:ext cx="7608304" cy="485029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77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2C334-E700-74DB-8C5E-F57D1DBC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14740-7B5E-E8E4-9759-EF7CBD864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 3: Ternary Operator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C2FEC-27F5-86C8-7AF0-BE12C7FC0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Goal</a:t>
            </a:r>
            <a:r>
              <a:rPr lang="en-US" sz="1800" dirty="0"/>
              <a:t>: Use ternary for quick checks.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variables: 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age (e.g., 15).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err="1"/>
              <a:t>isMember</a:t>
            </a:r>
            <a:r>
              <a:rPr lang="en-US" sz="1800" dirty="0"/>
              <a:t> (e.g., true).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 ternary to: 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Set status to "Can join" if age &gt;= 18, else "Too young".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Set discount to 10 if </a:t>
            </a:r>
            <a:r>
              <a:rPr lang="en-US" sz="1800" err="1"/>
              <a:t>isMember</a:t>
            </a:r>
            <a:r>
              <a:rPr lang="en-US" sz="1800" dirty="0"/>
              <a:t> is true, else 0.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Print: Status: Too young, Discount: 10%.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 descr="12 Effective Brain Exercises: Ways To Strengthen Your Mind">
            <a:extLst>
              <a:ext uri="{FF2B5EF4-FFF2-40B4-BE49-F238E27FC236}">
                <a16:creationId xmlns:a16="http://schemas.microsoft.com/office/drawing/2014/main" id="{F22B4590-7C43-F4FC-7254-5F67982ABA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74" r="21999" b="-6"/>
          <a:stretch>
            <a:fillRect/>
          </a:stretch>
        </p:blipFill>
        <p:spPr>
          <a:xfrm>
            <a:off x="6087871" y="1114923"/>
            <a:ext cx="5044560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4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54A163-91E5-3040-98BF-174E7057F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0F1D213-1C1A-923A-5726-F7365D7B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73B6F0B-14A6-E4D5-7387-4C61DD7A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076" y="1717202"/>
            <a:ext cx="9371789" cy="422389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4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F0794-A09F-5654-6AA6-1649E1931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1D39CB-1AF4-CACD-5BBF-553FF9F67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BBAC5-6B53-EAC3-526D-35CF2553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/>
              <a:t>Bonus Challenge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F684F-E3FB-369E-4D07-6EBE415B8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Goal</a:t>
            </a:r>
            <a:r>
              <a:rPr lang="en-US" sz="1800" dirty="0"/>
              <a:t>: Use ternary for quick checks.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variables: 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age (e.g., 15).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err="1"/>
              <a:t>isMember</a:t>
            </a:r>
            <a:r>
              <a:rPr lang="en-US" sz="1800" dirty="0"/>
              <a:t> (e.g., true).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 ternary to: 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Set status to "Can join" if age &gt;= 18, else "Too young".</a:t>
            </a:r>
          </a:p>
          <a:p>
            <a:pPr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Set discount to 10 if </a:t>
            </a:r>
            <a:r>
              <a:rPr lang="en-US" sz="1800" err="1"/>
              <a:t>isMember</a:t>
            </a:r>
            <a:r>
              <a:rPr lang="en-US" sz="1800" dirty="0"/>
              <a:t> is true, else 0.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Print: Status: Too young, Discount: 10%.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6" name="Picture 5" descr="12 Effective Brain Exercises: Ways To Strengthen Your Mind">
            <a:extLst>
              <a:ext uri="{FF2B5EF4-FFF2-40B4-BE49-F238E27FC236}">
                <a16:creationId xmlns:a16="http://schemas.microsoft.com/office/drawing/2014/main" id="{CE233586-A781-786F-AAA6-A252CB9F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74" r="21999" b="-6"/>
          <a:stretch>
            <a:fillRect/>
          </a:stretch>
        </p:blipFill>
        <p:spPr>
          <a:xfrm>
            <a:off x="6087871" y="1114923"/>
            <a:ext cx="5044560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01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Recap Images – Browse 7,169 Stock Photos, Vectors, and Video | Adobe Stock">
            <a:extLst>
              <a:ext uri="{FF2B5EF4-FFF2-40B4-BE49-F238E27FC236}">
                <a16:creationId xmlns:a16="http://schemas.microsoft.com/office/drawing/2014/main" id="{D957CC5C-4A06-E953-4356-6BFFFC748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273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63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72862-42DB-A278-B2B9-D5F9BD8B0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927A2-E3EB-2FDD-801F-E888BEA45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7" y="2139780"/>
            <a:ext cx="6609150" cy="41695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if Statements</a:t>
            </a:r>
            <a:r>
              <a:rPr lang="en-US" sz="2000" dirty="0"/>
              <a:t>: Choose what to do based on conditions.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switch</a:t>
            </a:r>
            <a:r>
              <a:rPr lang="en-US" sz="2000" dirty="0"/>
              <a:t>: Pick from specific options, like a menu.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Ternary Operator</a:t>
            </a:r>
            <a:r>
              <a:rPr lang="en-US" sz="2000" dirty="0"/>
              <a:t>: Quick if-else in one line.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Short-Circuit</a:t>
            </a:r>
            <a:r>
              <a:rPr lang="en-US" sz="2000" dirty="0"/>
              <a:t>: Use &amp;&amp; or || for fast checks or defaults.</a:t>
            </a:r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console.log to check your code.</a:t>
            </a:r>
          </a:p>
          <a:p>
            <a:pPr marL="285750" indent="-228600" algn="l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 descr="Small tree">
            <a:extLst>
              <a:ext uri="{FF2B5EF4-FFF2-40B4-BE49-F238E27FC236}">
                <a16:creationId xmlns:a16="http://schemas.microsoft.com/office/drawing/2014/main" id="{50052547-10F0-9A0C-EE2F-EEE1EA91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66" r="34364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91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AE1604-BB93-4F6D-94D6-F2A6021FC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Qna chat bubble icon vector design | Premium Vector">
            <a:extLst>
              <a:ext uri="{FF2B5EF4-FFF2-40B4-BE49-F238E27FC236}">
                <a16:creationId xmlns:a16="http://schemas.microsoft.com/office/drawing/2014/main" id="{6427FC3A-69BF-8956-6945-407809065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822"/>
          <a:stretch>
            <a:fillRect/>
          </a:stretch>
        </p:blipFill>
        <p:spPr>
          <a:xfrm>
            <a:off x="914401" y="847827"/>
            <a:ext cx="4929098" cy="52899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38A78-4EB8-AD5B-B77A-612BA5463857}"/>
              </a:ext>
            </a:extLst>
          </p:cNvPr>
          <p:cNvSpPr txBox="1"/>
          <p:nvPr/>
        </p:nvSpPr>
        <p:spPr>
          <a:xfrm>
            <a:off x="6595228" y="2508105"/>
            <a:ext cx="4709345" cy="3632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When do I use 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switch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instead of 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if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2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6152D-25EA-0AEF-C078-8609B04D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4DB21C-9CCA-4495-6632-3BE326201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D7E77EF-BBD9-C41A-17FB-8D2D6FACE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BC3174-29A0-AE9B-D194-3BB1BA913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F63623-AA85-5C58-1F36-A6FB4DD2E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AAD482A-A004-B5E1-A831-9B8AA0B49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9F92B4-5FC5-E9CA-3E29-C919F1D1F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14CE1-F38F-9B71-2DEC-A362980070AD}"/>
              </a:ext>
            </a:extLst>
          </p:cNvPr>
          <p:cNvSpPr txBox="1"/>
          <p:nvPr/>
        </p:nvSpPr>
        <p:spPr>
          <a:xfrm>
            <a:off x="6627884" y="516019"/>
            <a:ext cx="4818203" cy="18907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When do I use 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switch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instead of 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if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?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Content Placeholder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328E491-E9AF-67B1-F1F3-A0EEEBDD9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08" y="192768"/>
            <a:ext cx="5709955" cy="5962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4ACA59-59A4-E056-3F8D-AF1C74C83768}"/>
              </a:ext>
            </a:extLst>
          </p:cNvPr>
          <p:cNvSpPr txBox="1"/>
          <p:nvPr/>
        </p:nvSpPr>
        <p:spPr>
          <a:xfrm>
            <a:off x="6741985" y="2569476"/>
            <a:ext cx="429985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 switch when you are checking </a:t>
            </a:r>
            <a:r>
              <a:rPr lang="en-US" b="1" dirty="0"/>
              <a:t>one variable against many values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Good for</a:t>
            </a:r>
            <a:r>
              <a:rPr lang="en-US" dirty="0"/>
              <a:t>: Clean code when checking multiple fixed cases</a:t>
            </a:r>
          </a:p>
        </p:txBody>
      </p:sp>
    </p:spTree>
    <p:extLst>
      <p:ext uri="{BB962C8B-B14F-4D97-AF65-F5344CB8AC3E}">
        <p14:creationId xmlns:p14="http://schemas.microsoft.com/office/powerpoint/2010/main" val="2280976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384C2-670D-ABBB-98F6-AC0FA6B0D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BDEF7C0-2D0E-A3D3-AD27-9FCBD382E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3022B2-4E05-807A-EC4C-9D119DA0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C1DC4F-C1E8-96F4-CF19-5BF647CD5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C5C068-6CB9-2F90-09CF-C46832FD7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F6FC2F4-8218-100B-4460-990A7B2DA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3713A2-DA00-AD97-10FF-DF7D8B1DB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CC771-FD6E-C161-F0DA-D55B3C4175D6}"/>
              </a:ext>
            </a:extLst>
          </p:cNvPr>
          <p:cNvSpPr txBox="1"/>
          <p:nvPr/>
        </p:nvSpPr>
        <p:spPr>
          <a:xfrm>
            <a:off x="6627884" y="516019"/>
            <a:ext cx="4818203" cy="18907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When do I use 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switch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instead of </a:t>
            </a:r>
            <a:r>
              <a:rPr lang="en-US" sz="2800" b="1" dirty="0">
                <a:solidFill>
                  <a:srgbClr val="000000"/>
                </a:solidFill>
                <a:ea typeface="+mn-lt"/>
                <a:cs typeface="+mn-lt"/>
              </a:rPr>
              <a:t>if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59331-33FB-9C20-7D1F-06047B6D264B}"/>
              </a:ext>
            </a:extLst>
          </p:cNvPr>
          <p:cNvSpPr txBox="1"/>
          <p:nvPr/>
        </p:nvSpPr>
        <p:spPr>
          <a:xfrm>
            <a:off x="6741985" y="2569476"/>
            <a:ext cx="42998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Same thing with </a:t>
            </a:r>
            <a:r>
              <a:rPr lang="en-US" dirty="0" err="1">
                <a:latin typeface="Consolas"/>
              </a:rPr>
              <a:t>if</a:t>
            </a:r>
            <a:r>
              <a:rPr lang="en-US" dirty="0">
                <a:ea typeface="+mn-lt"/>
                <a:cs typeface="+mn-lt"/>
              </a:rPr>
              <a:t>, but longer and harder to read</a:t>
            </a:r>
            <a:endParaRPr lang="en-US" dirty="0"/>
          </a:p>
        </p:txBody>
      </p:sp>
      <p:pic>
        <p:nvPicPr>
          <p:cNvPr id="4" name="Content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CF62627-7766-AEBA-5EBD-814AE4606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243" y="531269"/>
            <a:ext cx="5803734" cy="48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20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8B2BD9-89F8-0B90-F8F3-E219D4A2C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08734C-18A5-4ED5-296A-FC561F8F9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0EF3C9-2F20-ADAE-76DE-86586635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EAD56E-B913-A717-04DE-5A555736B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79603F-3E28-B445-D457-E2D9C045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1461380-D5BF-CE5C-2951-C945FC807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Qna chat bubble icon vector design | Premium Vector">
            <a:extLst>
              <a:ext uri="{FF2B5EF4-FFF2-40B4-BE49-F238E27FC236}">
                <a16:creationId xmlns:a16="http://schemas.microsoft.com/office/drawing/2014/main" id="{126422D7-91B0-1261-855F-7649D1AE4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822"/>
          <a:stretch>
            <a:fillRect/>
          </a:stretch>
        </p:blipFill>
        <p:spPr>
          <a:xfrm>
            <a:off x="914401" y="847827"/>
            <a:ext cx="4929098" cy="52899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6A5F0FE-6864-B320-D345-F43D46B39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34377" y="2188548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A31D1-72FE-1533-BF99-9F0EED2B2F15}"/>
              </a:ext>
            </a:extLst>
          </p:cNvPr>
          <p:cNvSpPr txBox="1"/>
          <p:nvPr/>
        </p:nvSpPr>
        <p:spPr>
          <a:xfrm>
            <a:off x="6469968" y="1673037"/>
            <a:ext cx="4709345" cy="3632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ea typeface="+mn-lt"/>
                <a:cs typeface="+mn-lt"/>
              </a:rPr>
              <a:t>Why not use 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ternary for everything?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867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32AE24-EBB8-CDAB-71C6-25EEA7448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0CA57-8D01-8C1D-6950-2411900732E3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not use ternary for everything?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40BF1-5995-72B3-5E73-52133A289A9D}"/>
              </a:ext>
            </a:extLst>
          </p:cNvPr>
          <p:cNvSpPr txBox="1"/>
          <p:nvPr/>
        </p:nvSpPr>
        <p:spPr>
          <a:xfrm>
            <a:off x="376127" y="2516002"/>
            <a:ext cx="4530898" cy="363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Ternary is like a shortcut for </a:t>
            </a:r>
            <a:r>
              <a:rPr lang="en-US" sz="2000" b="1" dirty="0"/>
              <a:t>simple choices</a:t>
            </a:r>
            <a:r>
              <a:rPr lang="en-US" sz="2000" dirty="0"/>
              <a:t>—like yes/no, true/false.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Use it for</a:t>
            </a:r>
            <a:r>
              <a:rPr lang="en-US" sz="2000" dirty="0"/>
              <a:t>: Quick decisions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0" name="Content Placeholder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9F914DE-7B41-27AB-4F0F-1C631D570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133" y="2006789"/>
            <a:ext cx="7599561" cy="38309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2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B38C9-3A83-7699-F2C6-ACF184DD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latin typeface="+mj-lt"/>
                <a:ea typeface="+mj-ea"/>
                <a:cs typeface="+mj-cs"/>
              </a:rPr>
              <a:t>What are if Statements</a:t>
            </a:r>
            <a:r>
              <a:rPr lang="en-US" sz="7200" dirty="0"/>
              <a:t> ??</a:t>
            </a:r>
            <a:endParaRPr lang="en-US" sz="72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733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B2247-ADB9-72AF-4638-AC0410B6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9266E4E-5195-B0AA-452A-B75D8F1EC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35FA2-1E23-9717-6AC9-E978F014F6C9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not use ternary for everything?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39BA67-DBCB-0FB7-59E4-4E2E058C0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233FFF-8572-F0A3-A16E-6DD735C2D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8CEFB-2881-3B5C-2808-1B808D58A8AD}"/>
              </a:ext>
            </a:extLst>
          </p:cNvPr>
          <p:cNvSpPr txBox="1"/>
          <p:nvPr/>
        </p:nvSpPr>
        <p:spPr>
          <a:xfrm>
            <a:off x="376127" y="2516002"/>
            <a:ext cx="4530898" cy="363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Don’t use if</a:t>
            </a:r>
            <a:r>
              <a:rPr lang="en-US" sz="2000" dirty="0">
                <a:ea typeface="+mn-lt"/>
                <a:cs typeface="+mn-lt"/>
              </a:rPr>
              <a:t>:</a:t>
            </a:r>
            <a:br>
              <a:rPr lang="en-US" sz="2000" dirty="0">
                <a:ea typeface="+mn-lt"/>
                <a:cs typeface="+mn-lt"/>
              </a:rPr>
            </a:b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You have </a:t>
            </a:r>
            <a:r>
              <a:rPr lang="en-US" sz="2000" b="1" dirty="0">
                <a:ea typeface="+mn-lt"/>
                <a:cs typeface="+mn-lt"/>
              </a:rPr>
              <a:t>more than 2 choices</a:t>
            </a:r>
            <a:endParaRPr lang="en-US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You are writing </a:t>
            </a:r>
            <a:r>
              <a:rPr lang="en-US" sz="2000" b="1" dirty="0">
                <a:ea typeface="+mn-lt"/>
                <a:cs typeface="+mn-lt"/>
              </a:rPr>
              <a:t>multiple actions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It gets too confusing to read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Content Placeholder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A9DF7AE-8BF9-42A5-DFCB-AFF6DEF6E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133" y="2006789"/>
            <a:ext cx="7599561" cy="38309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8FFA4AE-BAF4-F9D1-FEAA-D5FB796D8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08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andshake Illustration | Great PowerPoint ClipArt for Presentations -  PresenterMedia.com">
            <a:extLst>
              <a:ext uri="{FF2B5EF4-FFF2-40B4-BE49-F238E27FC236}">
                <a16:creationId xmlns:a16="http://schemas.microsoft.com/office/drawing/2014/main" id="{A3028C5C-9758-6800-A202-FDC9FA9AFB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25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FDB22-01A5-431D-71E5-6B295E2FA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Thank-You !!!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01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37743-0E6C-8242-EBD5-4CC49C83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endParaRPr lang="en-US"/>
          </a:p>
          <a:p>
            <a:r>
              <a:rPr lang="en-US" b="1" dirty="0">
                <a:ea typeface="+mj-lt"/>
                <a:cs typeface="+mj-lt"/>
              </a:rPr>
              <a:t>How They Work</a:t>
            </a:r>
            <a:r>
              <a:rPr lang="en-US" dirty="0">
                <a:ea typeface="+mj-lt"/>
                <a:cs typeface="+mj-lt"/>
              </a:rPr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85A4-B113-E1DC-4E11-C8F05EBB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Use if to check if something is true.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5E8DE7C-6C11-21E4-86EA-DE11BE1F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82" y="1715580"/>
            <a:ext cx="7039618" cy="409293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31AA1-60B3-D760-FCF6-A23CDCAE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endParaRPr lang="en-US" sz="4800"/>
          </a:p>
          <a:p>
            <a:r>
              <a:rPr lang="en-US" b="1" dirty="0">
                <a:ea typeface="+mj-lt"/>
                <a:cs typeface="+mj-lt"/>
              </a:rPr>
              <a:t>Adding </a:t>
            </a:r>
            <a:r>
              <a:rPr lang="en-US" b="1" dirty="0">
                <a:solidFill>
                  <a:srgbClr val="EB5757"/>
                </a:solidFill>
                <a:ea typeface="+mj-lt"/>
                <a:cs typeface="+mj-lt"/>
              </a:rPr>
              <a:t>else if</a:t>
            </a:r>
            <a:r>
              <a:rPr lang="en-US" b="1" dirty="0">
                <a:ea typeface="+mj-lt"/>
                <a:cs typeface="+mj-lt"/>
              </a:rPr>
              <a:t> and </a:t>
            </a:r>
            <a:r>
              <a:rPr lang="en-US" b="1" dirty="0">
                <a:solidFill>
                  <a:srgbClr val="EB5757"/>
                </a:solidFill>
                <a:ea typeface="+mj-lt"/>
                <a:cs typeface="+mj-lt"/>
              </a:rPr>
              <a:t>else</a:t>
            </a:r>
            <a:r>
              <a:rPr lang="en-US" dirty="0">
                <a:ea typeface="+mj-lt"/>
                <a:cs typeface="+mj-l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4409-1D42-17C8-C8A0-5F113722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onsolas"/>
              </a:rPr>
              <a:t>else if</a:t>
            </a:r>
            <a:r>
              <a:rPr lang="en-US" sz="2400" dirty="0">
                <a:ea typeface="+mn-lt"/>
                <a:cs typeface="+mn-lt"/>
              </a:rPr>
              <a:t>: Check another condition if the first one is false.</a:t>
            </a:r>
            <a:endParaRPr lang="en-US" sz="2400" dirty="0"/>
          </a:p>
          <a:p>
            <a:r>
              <a:rPr lang="en-US" sz="2400" dirty="0">
                <a:latin typeface="Consolas"/>
              </a:rPr>
              <a:t>else</a:t>
            </a:r>
            <a:r>
              <a:rPr lang="en-US" sz="2400" dirty="0">
                <a:ea typeface="+mn-lt"/>
                <a:cs typeface="+mn-lt"/>
              </a:rPr>
              <a:t>: Do something if nothing else is true.</a:t>
            </a:r>
            <a:endParaRPr lang="en-US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0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310DA5-1649-517C-C4B5-8126220E3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A2408-8F5A-2E88-ACF1-9986CCBA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Adding else if and else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744D72F-14EF-11C7-246D-B08D81B74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1344" b="2"/>
          <a:stretch>
            <a:fillRect/>
          </a:stretch>
        </p:blipFill>
        <p:spPr>
          <a:xfrm>
            <a:off x="4550892" y="291807"/>
            <a:ext cx="6885829" cy="672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7C218-8376-771D-7634-D9994A58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switch Statements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switch...case in C Programming">
            <a:extLst>
              <a:ext uri="{FF2B5EF4-FFF2-40B4-BE49-F238E27FC236}">
                <a16:creationId xmlns:a16="http://schemas.microsoft.com/office/drawing/2014/main" id="{91219BDD-066D-810D-2934-0CADE213B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651" y="557360"/>
            <a:ext cx="4154214" cy="591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4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EE976-EE2E-619C-AC73-8E979758C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B62929-2AE3-690D-1AA7-70FBFFB44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5A0A78-A699-C2AD-6E59-A1182C945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671BC-0BD7-E92B-B5AE-E1AE9111D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A00D9-BECC-2CCA-21C2-3F8689B4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latin typeface="+mj-lt"/>
                <a:ea typeface="+mj-ea"/>
                <a:cs typeface="+mj-cs"/>
              </a:rPr>
              <a:t>What are </a:t>
            </a:r>
            <a:r>
              <a:rPr lang="en-US" sz="7200" dirty="0"/>
              <a:t>switch Statements ??</a:t>
            </a:r>
            <a:endParaRPr lang="en-US" sz="72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BB52D-EAB8-5C4D-F5FA-2B89A7EA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1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EA746-0A59-8221-D2B7-88D90181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Switch Statements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A8B00-2F8E-0347-25E0-FB658AAF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 simpler way to check one thing against many options, like a menu.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Better than lots of </a:t>
            </a:r>
            <a:r>
              <a:rPr lang="en-US" sz="2000">
                <a:latin typeface="Consolas"/>
              </a:rPr>
              <a:t>else if</a:t>
            </a:r>
            <a:r>
              <a:rPr lang="en-US" sz="2000">
                <a:ea typeface="+mn-lt"/>
                <a:cs typeface="+mn-lt"/>
              </a:rPr>
              <a:t> statements for specific values.</a:t>
            </a:r>
            <a:endParaRPr lang="en-US" sz="2000"/>
          </a:p>
          <a:p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ABE5A7B-2EA8-4704-8D90-7BF086778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318" b="3"/>
          <a:stretch>
            <a:fillRect/>
          </a:stretch>
        </p:blipFill>
        <p:spPr>
          <a:xfrm>
            <a:off x="4584417" y="222409"/>
            <a:ext cx="6960295" cy="664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4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698</Words>
  <Application>Microsoft Office PowerPoint</Application>
  <PresentationFormat>Widescreen</PresentationFormat>
  <Paragraphs>93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Consolas</vt:lpstr>
      <vt:lpstr>Neue Haas Grotesk Text Pro</vt:lpstr>
      <vt:lpstr>office theme</vt:lpstr>
      <vt:lpstr>How does a website decide what to do? Like, show a message if you’re old enough? </vt:lpstr>
      <vt:lpstr>if Statements</vt:lpstr>
      <vt:lpstr>What are if Statements ??</vt:lpstr>
      <vt:lpstr> How They Work: </vt:lpstr>
      <vt:lpstr> Adding else if and else:</vt:lpstr>
      <vt:lpstr> Adding else if and else:</vt:lpstr>
      <vt:lpstr>switch Statements</vt:lpstr>
      <vt:lpstr>What are switch Statements ??</vt:lpstr>
      <vt:lpstr>Switch Statements</vt:lpstr>
      <vt:lpstr>Switch Statements</vt:lpstr>
      <vt:lpstr>Ternary Operator </vt:lpstr>
      <vt:lpstr>What are ternary Statements ??</vt:lpstr>
      <vt:lpstr>Exercise</vt:lpstr>
      <vt:lpstr>Exercise 1: Grade Calculator</vt:lpstr>
      <vt:lpstr>Answer</vt:lpstr>
      <vt:lpstr>Number Analyzer</vt:lpstr>
      <vt:lpstr>Day Categorizer</vt:lpstr>
      <vt:lpstr>Exercise 2: Days with switch</vt:lpstr>
      <vt:lpstr>Answer</vt:lpstr>
      <vt:lpstr>Exercise 3: Ternary Operator</vt:lpstr>
      <vt:lpstr>Answer</vt:lpstr>
      <vt:lpstr>Bonus Challenge</vt:lpstr>
      <vt:lpstr>PowerPoint Presentation</vt:lpstr>
      <vt:lpstr>Recap...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Thank-You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Mrigesh Deshpande</cp:lastModifiedBy>
  <cp:revision>255</cp:revision>
  <dcterms:created xsi:type="dcterms:W3CDTF">2025-06-27T10:23:38Z</dcterms:created>
  <dcterms:modified xsi:type="dcterms:W3CDTF">2025-07-02T10:14:40Z</dcterms:modified>
</cp:coreProperties>
</file>