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60" r:id="rId4"/>
    <p:sldId id="267" r:id="rId5"/>
    <p:sldId id="261" r:id="rId6"/>
    <p:sldId id="262" r:id="rId7"/>
    <p:sldId id="268" r:id="rId8"/>
    <p:sldId id="263" r:id="rId9"/>
    <p:sldId id="264" r:id="rId10"/>
    <p:sldId id="300" r:id="rId11"/>
    <p:sldId id="265" r:id="rId12"/>
    <p:sldId id="269" r:id="rId13"/>
    <p:sldId id="271" r:id="rId14"/>
    <p:sldId id="272" r:id="rId15"/>
    <p:sldId id="30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5999206" y="0"/>
            <a:ext cx="6192795" cy="4876674"/>
          </a:xfrm>
          <a:custGeom>
            <a:avLst/>
            <a:gdLst>
              <a:gd name="connsiteX0" fmla="*/ 118280 w 6192795"/>
              <a:gd name="connsiteY0" fmla="*/ 0 h 4876674"/>
              <a:gd name="connsiteX1" fmla="*/ 6192795 w 6192795"/>
              <a:gd name="connsiteY1" fmla="*/ 0 h 4876674"/>
              <a:gd name="connsiteX2" fmla="*/ 6192795 w 6192795"/>
              <a:gd name="connsiteY2" fmla="*/ 4161090 h 4876674"/>
              <a:gd name="connsiteX3" fmla="*/ 6134468 w 6192795"/>
              <a:gd name="connsiteY3" fmla="*/ 4204707 h 4876674"/>
              <a:gd name="connsiteX4" fmla="*/ 3934597 w 6192795"/>
              <a:gd name="connsiteY4" fmla="*/ 4876674 h 4876674"/>
              <a:gd name="connsiteX5" fmla="*/ 0 w 6192795"/>
              <a:gd name="connsiteY5" fmla="*/ 942077 h 4876674"/>
              <a:gd name="connsiteX6" fmla="*/ 79937 w 6192795"/>
              <a:gd name="connsiteY6" fmla="*/ 149119 h 487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795" h="4876674">
                <a:moveTo>
                  <a:pt x="118280" y="0"/>
                </a:moveTo>
                <a:lnTo>
                  <a:pt x="6192795" y="0"/>
                </a:lnTo>
                <a:lnTo>
                  <a:pt x="6192795" y="4161090"/>
                </a:lnTo>
                <a:lnTo>
                  <a:pt x="6134468" y="4204707"/>
                </a:lnTo>
                <a:cubicBezTo>
                  <a:pt x="5506502" y="4628952"/>
                  <a:pt x="4749479" y="4876674"/>
                  <a:pt x="3934597" y="4876674"/>
                </a:cubicBezTo>
                <a:cubicBezTo>
                  <a:pt x="1761579" y="4876674"/>
                  <a:pt x="0" y="3115095"/>
                  <a:pt x="0" y="942077"/>
                </a:cubicBezTo>
                <a:cubicBezTo>
                  <a:pt x="0" y="670450"/>
                  <a:pt x="27525" y="405251"/>
                  <a:pt x="79937" y="1491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/>
          <a:stretch>
            <a:fillRect/>
          </a:stretch>
        </p:blipFill>
        <p:spPr>
          <a:xfrm>
            <a:off x="5961105" y="7534"/>
            <a:ext cx="6230895" cy="4584398"/>
          </a:xfrm>
          <a:custGeom>
            <a:avLst/>
            <a:gdLst>
              <a:gd name="connsiteX0" fmla="*/ 92740 w 6230895"/>
              <a:gd name="connsiteY0" fmla="*/ 0 h 4584398"/>
              <a:gd name="connsiteX1" fmla="*/ 6230895 w 6230895"/>
              <a:gd name="connsiteY1" fmla="*/ 0 h 4584398"/>
              <a:gd name="connsiteX2" fmla="*/ 6230895 w 6230895"/>
              <a:gd name="connsiteY2" fmla="*/ 3649066 h 4584398"/>
              <a:gd name="connsiteX3" fmla="*/ 6145520 w 6230895"/>
              <a:gd name="connsiteY3" fmla="*/ 3726661 h 4584398"/>
              <a:gd name="connsiteX4" fmla="*/ 3756217 w 6230895"/>
              <a:gd name="connsiteY4" fmla="*/ 4584398 h 4584398"/>
              <a:gd name="connsiteX5" fmla="*/ 0 w 6230895"/>
              <a:gd name="connsiteY5" fmla="*/ 828181 h 4584398"/>
              <a:gd name="connsiteX6" fmla="*/ 76313 w 6230895"/>
              <a:gd name="connsiteY6" fmla="*/ 71172 h 45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0895" h="4584398">
                <a:moveTo>
                  <a:pt x="92740" y="0"/>
                </a:moveTo>
                <a:lnTo>
                  <a:pt x="6230895" y="0"/>
                </a:lnTo>
                <a:lnTo>
                  <a:pt x="6230895" y="3649066"/>
                </a:lnTo>
                <a:lnTo>
                  <a:pt x="6145520" y="3726661"/>
                </a:lnTo>
                <a:cubicBezTo>
                  <a:pt x="5496224" y="4262507"/>
                  <a:pt x="4663811" y="4584398"/>
                  <a:pt x="3756217" y="4584398"/>
                </a:cubicBezTo>
                <a:cubicBezTo>
                  <a:pt x="1681716" y="4584398"/>
                  <a:pt x="0" y="2902682"/>
                  <a:pt x="0" y="828181"/>
                </a:cubicBezTo>
                <a:cubicBezTo>
                  <a:pt x="0" y="568868"/>
                  <a:pt x="26277" y="315693"/>
                  <a:pt x="76313" y="71172"/>
                </a:cubicBezTo>
                <a:close/>
              </a:path>
            </a:pathLst>
          </a:custGeom>
        </p:spPr>
      </p:pic>
      <p:pic>
        <p:nvPicPr>
          <p:cNvPr id="10" name="图片 9"/>
          <p:cNvPicPr preferRelativeResize="0"/>
          <p:nvPr userDrawn="1"/>
        </p:nvPicPr>
        <p:blipFill>
          <a:blip r:embed="rId3"/>
          <a:srcRect l="25650" t="3449" b="8925"/>
          <a:stretch>
            <a:fillRect/>
          </a:stretch>
        </p:blipFill>
        <p:spPr>
          <a:xfrm>
            <a:off x="1" y="0"/>
            <a:ext cx="5942055" cy="6858000"/>
          </a:xfrm>
          <a:custGeom>
            <a:avLst/>
            <a:gdLst>
              <a:gd name="connsiteX0" fmla="*/ 0 w 5942055"/>
              <a:gd name="connsiteY0" fmla="*/ 0 h 6858000"/>
              <a:gd name="connsiteX1" fmla="*/ 5942055 w 5942055"/>
              <a:gd name="connsiteY1" fmla="*/ 0 h 6858000"/>
              <a:gd name="connsiteX2" fmla="*/ 5942055 w 5942055"/>
              <a:gd name="connsiteY2" fmla="*/ 6858000 h 6858000"/>
              <a:gd name="connsiteX3" fmla="*/ 0 w 59420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2055" h="6858000">
                <a:moveTo>
                  <a:pt x="0" y="0"/>
                </a:moveTo>
                <a:lnTo>
                  <a:pt x="5942055" y="0"/>
                </a:lnTo>
                <a:lnTo>
                  <a:pt x="594205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0400" y="1130300"/>
            <a:ext cx="10858500" cy="0"/>
          </a:xfrm>
          <a:prstGeom prst="line">
            <a:avLst/>
          </a:prstGeom>
          <a:ln w="952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60400" y="1130300"/>
            <a:ext cx="749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530226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 userDrawn="1"/>
        </p:nvSpPr>
        <p:spPr>
          <a:xfrm>
            <a:off x="5006898" y="1982610"/>
            <a:ext cx="6043961" cy="2892781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4318" y="936703"/>
            <a:ext cx="4984594" cy="4984594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0" t="1980" r="7097"/>
          <a:stretch>
            <a:fillRect/>
          </a:stretch>
        </p:blipFill>
        <p:spPr>
          <a:xfrm>
            <a:off x="1251482" y="1204454"/>
            <a:ext cx="4470266" cy="4459677"/>
          </a:xfrm>
          <a:custGeom>
            <a:avLst/>
            <a:gdLst>
              <a:gd name="connsiteX0" fmla="*/ 2025472 w 4470266"/>
              <a:gd name="connsiteY0" fmla="*/ 0 h 4459677"/>
              <a:gd name="connsiteX1" fmla="*/ 2444795 w 4470266"/>
              <a:gd name="connsiteY1" fmla="*/ 0 h 4459677"/>
              <a:gd name="connsiteX2" fmla="*/ 2463663 w 4470266"/>
              <a:gd name="connsiteY2" fmla="*/ 953 h 4459677"/>
              <a:gd name="connsiteX3" fmla="*/ 4470266 w 4470266"/>
              <a:gd name="connsiteY3" fmla="*/ 2224546 h 4459677"/>
              <a:gd name="connsiteX4" fmla="*/ 2463663 w 4470266"/>
              <a:gd name="connsiteY4" fmla="*/ 4448139 h 4459677"/>
              <a:gd name="connsiteX5" fmla="*/ 2235173 w 4470266"/>
              <a:gd name="connsiteY5" fmla="*/ 4459677 h 4459677"/>
              <a:gd name="connsiteX6" fmla="*/ 2235094 w 4470266"/>
              <a:gd name="connsiteY6" fmla="*/ 4459677 h 4459677"/>
              <a:gd name="connsiteX7" fmla="*/ 2006604 w 4470266"/>
              <a:gd name="connsiteY7" fmla="*/ 4448139 h 4459677"/>
              <a:gd name="connsiteX8" fmla="*/ 0 w 4470266"/>
              <a:gd name="connsiteY8" fmla="*/ 2224546 h 4459677"/>
              <a:gd name="connsiteX9" fmla="*/ 2006604 w 4470266"/>
              <a:gd name="connsiteY9" fmla="*/ 953 h 445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0266" h="4459677">
                <a:moveTo>
                  <a:pt x="2025472" y="0"/>
                </a:moveTo>
                <a:lnTo>
                  <a:pt x="2444795" y="0"/>
                </a:lnTo>
                <a:lnTo>
                  <a:pt x="2463663" y="953"/>
                </a:lnTo>
                <a:cubicBezTo>
                  <a:pt x="3590742" y="115414"/>
                  <a:pt x="4470266" y="1067268"/>
                  <a:pt x="4470266" y="2224546"/>
                </a:cubicBezTo>
                <a:cubicBezTo>
                  <a:pt x="4470266" y="3381824"/>
                  <a:pt x="3590742" y="4333678"/>
                  <a:pt x="2463663" y="4448139"/>
                </a:cubicBezTo>
                <a:lnTo>
                  <a:pt x="2235173" y="4459677"/>
                </a:lnTo>
                <a:lnTo>
                  <a:pt x="2235094" y="4459677"/>
                </a:lnTo>
                <a:lnTo>
                  <a:pt x="2006604" y="4448139"/>
                </a:lnTo>
                <a:cubicBezTo>
                  <a:pt x="879524" y="4333678"/>
                  <a:pt x="0" y="3381824"/>
                  <a:pt x="0" y="2224546"/>
                </a:cubicBezTo>
                <a:cubicBezTo>
                  <a:pt x="0" y="1067268"/>
                  <a:pt x="879524" y="115414"/>
                  <a:pt x="2006604" y="953"/>
                </a:cubicBezTo>
                <a:close/>
              </a:path>
            </a:pathLst>
          </a:custGeom>
        </p:spPr>
      </p:pic>
      <p:sp>
        <p:nvSpPr>
          <p:cNvPr id="15" name="椭圆 14"/>
          <p:cNvSpPr/>
          <p:nvPr userDrawn="1"/>
        </p:nvSpPr>
        <p:spPr>
          <a:xfrm>
            <a:off x="1251482" y="1193867"/>
            <a:ext cx="4470266" cy="447026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rcRect t="8940" b="8940"/>
          <a:stretch>
            <a:fillRect/>
          </a:stretch>
        </p:blipFill>
        <p:spPr>
          <a:xfrm>
            <a:off x="1832518" y="0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tags" Target="../tags/tag70.xml"/><Relationship Id="rId2" Type="http://schemas.openxmlformats.org/officeDocument/2006/relationships/image" Target="../media/image12.png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72.xml"/><Relationship Id="rId2" Type="http://schemas.openxmlformats.org/officeDocument/2006/relationships/image" Target="../media/image14.png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400" y="4081353"/>
            <a:ext cx="3420745" cy="6394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组长：阮贵良</a:t>
            </a:r>
            <a:endParaRPr lang="en-US" altLang="zh-CN" sz="1600" spc="3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组员：祁铭杨 姚谦 唐杨</a:t>
            </a:r>
            <a:r>
              <a:rPr lang="en-US" altLang="zh-CN" sz="1600" spc="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王鑫贻</a:t>
            </a:r>
            <a:endParaRPr lang="zh-CN" altLang="en-US" sz="16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315" y="1681219"/>
            <a:ext cx="4880838" cy="110799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4800" b="1" dirty="0">
                <a:solidFill>
                  <a:schemeClr val="accent2"/>
                </a:solidFill>
                <a:latin typeface="+mj-ea"/>
                <a:ea typeface="+mj-ea"/>
              </a:rPr>
              <a:t>在线服装购物系统</a:t>
            </a:r>
            <a:endParaRPr lang="en-US" altLang="zh-CN" sz="4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53" y="248265"/>
            <a:ext cx="2638130" cy="1184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实体类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400" y="1346835"/>
            <a:ext cx="4410710" cy="505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1140" y="14116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SysMenu 的实体类，用于映射数据库中的 sys_menu 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32755" y="1898015"/>
            <a:ext cx="524827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68590" y="2445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与上一类似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385570"/>
            <a:ext cx="4909185" cy="5158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63870" y="2894965"/>
            <a:ext cx="6428740" cy="2726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769100" y="1387390"/>
            <a:ext cx="4064000" cy="369252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定义了一个名为SysMenuService的接口，该接口继承了IService&lt;SysMenu&gt;接口，同时声明了一个名为getList的方法，返回值类型为List&lt;MenuUtils&gt;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SysMenuService接口用于提供对SysMenu实体类的服务操作。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getList方法用于获取菜单列表数据并转换为树形结构的功能。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405" y="1793240"/>
            <a:ext cx="589216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459730" y="144589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getList 方法用于获取商店列表，根据传入的 sysShopVo 参数进行筛选查询，并返回一个 List&lt;SysShopVo&gt; 对象。</a:t>
            </a:r>
            <a:endParaRPr lang="zh-CN" altLang="en-US"/>
          </a:p>
          <a:p>
            <a:r>
              <a:rPr lang="zh-CN" altLang="en-US"/>
              <a:t>getList1 方法返回一个 PageDto&lt;SysShop&gt; 对象，用于获取商店列表，并支持分页查询。</a:t>
            </a:r>
            <a:endParaRPr lang="zh-CN" altLang="en-US"/>
          </a:p>
          <a:p>
            <a:r>
              <a:rPr lang="zh-CN" altLang="en-US"/>
              <a:t>save 方法用于保存商店信息，接收一个 SysShopVo 对象作为参数。</a:t>
            </a:r>
            <a:endParaRPr lang="zh-CN" altLang="en-US"/>
          </a:p>
          <a:p>
            <a:r>
              <a:rPr lang="zh-CN" altLang="en-US"/>
              <a:t>delete 方法用于删除指定 id 的商店信息。</a:t>
            </a:r>
            <a:endParaRPr lang="zh-CN" altLang="en-US"/>
          </a:p>
          <a:p>
            <a:r>
              <a:rPr lang="zh-CN" altLang="en-US"/>
              <a:t>decreaseCount 方法用于减少指定店铺的计数。</a:t>
            </a:r>
            <a:endParaRPr lang="zh-CN" altLang="en-US"/>
          </a:p>
          <a:p>
            <a:r>
              <a:rPr lang="zh-CN" altLang="en-US"/>
              <a:t>queryByCategoryId 方法用于根据分类id查询商店列表，并返回一个 List&lt;SysShopVo&gt; 对象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820" y="1445895"/>
            <a:ext cx="430339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2415" y="6223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Spring Boot 应用程序的启动类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0" y="2035810"/>
            <a:ext cx="8758555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后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端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</a:t>
            </a:r>
            <a:r>
              <a:rPr lang="en-US" altLang="zh-CN" sz="13800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4865370" cy="553720"/>
          </a:xfrm>
        </p:spPr>
        <p:txBody>
          <a:bodyPr/>
          <a:lstStyle/>
          <a:p>
            <a:r>
              <a:rPr dirty="0"/>
              <a:t>项目后端架构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0" y="2016125"/>
            <a:ext cx="85998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2.</a:t>
            </a:r>
            <a:r>
              <a:rPr lang="zh-CN" altLang="en-US" sz="2800" dirty="0"/>
              <a:t>项目技术上采用</a:t>
            </a:r>
            <a:r>
              <a:rPr lang="en-US" altLang="zh-CN" sz="2800" dirty="0"/>
              <a:t>SpringBoot</a:t>
            </a:r>
            <a:r>
              <a:rPr lang="zh-CN" altLang="en-US" sz="2800" dirty="0"/>
              <a:t>整合</a:t>
            </a:r>
            <a:r>
              <a:rPr lang="en-US" altLang="zh-CN" sz="2800" dirty="0"/>
              <a:t>MybatisPlus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1120" y="1394460"/>
            <a:ext cx="83032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项目整体上采用</a:t>
            </a:r>
            <a:r>
              <a:rPr lang="en-US" altLang="zh-CN" sz="2800" dirty="0"/>
              <a:t>MVC</a:t>
            </a:r>
            <a:r>
              <a:rPr lang="zh-CN" altLang="en-US" sz="2800" dirty="0"/>
              <a:t>架构，便于后期扩展和维护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41120" y="2637790"/>
            <a:ext cx="689229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3.项目依赖通过Maven进行管理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1120" y="3322955"/>
            <a:ext cx="642937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4.接口测试通过Postman发送请求。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43330" y="3883660"/>
            <a:ext cx="5147945" cy="56451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 dirty="0"/>
              <a:t>5.基于阿里云c</a:t>
            </a:r>
            <a:r>
              <a:rPr lang="en-US" altLang="zh-CN" sz="2800" dirty="0"/>
              <a:t>s</a:t>
            </a:r>
            <a:r>
              <a:rPr lang="zh-CN" altLang="en-US" sz="2800" dirty="0"/>
              <a:t>s的图片存储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341120" y="4578350"/>
            <a:ext cx="51752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6.基于markdown的文本解析技术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371600" y="5076825"/>
            <a:ext cx="514477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7.基于角色的认证授权系统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619115"/>
            <a:ext cx="40640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8.动态路由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5000"/>
          </a:bodyPr>
          <a:lstStyle/>
          <a:p>
            <a:r>
              <a:rPr lang="zh-CN" altLang="en-US" dirty="0"/>
              <a:t>实现功能</a:t>
            </a:r>
            <a:r>
              <a:rPr lang="en-US" altLang="zh-CN" dirty="0"/>
              <a:t>1</a:t>
            </a:r>
            <a:r>
              <a:rPr dirty="0"/>
              <a:t>：商品支持</a:t>
            </a:r>
            <a:r>
              <a:rPr lang="en-US" altLang="zh-CN" dirty="0"/>
              <a:t>2</a:t>
            </a:r>
            <a:r>
              <a:rPr dirty="0"/>
              <a:t>级类别</a:t>
            </a:r>
            <a:r>
              <a:rPr dirty="0"/>
              <a:t>管理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181735" y="13538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运用SysMenuController控制器，获取并封装</a:t>
            </a:r>
            <a:r>
              <a:rPr lang="en-US" altLang="zh-CN"/>
              <a:t>getlist</a:t>
            </a:r>
            <a:r>
              <a:rPr lang="zh-CN" altLang="en-US"/>
              <a:t>方法获取的菜单列表，并封装到CommonDto里，进行</a:t>
            </a:r>
            <a:r>
              <a:rPr lang="zh-CN" altLang="en-US"/>
              <a:t>返回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175" y="2340610"/>
            <a:ext cx="10563860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8805" y="584835"/>
            <a:ext cx="11593830" cy="848360"/>
          </a:xfrm>
        </p:spPr>
        <p:txBody>
          <a:bodyPr>
            <a:noAutofit/>
          </a:bodyPr>
          <a:lstStyle/>
          <a:p>
            <a:r>
              <a:rPr sz="3100" dirty="0"/>
              <a:t>实现功能2：每种商品具有库存数量，当库存数量为0时，商品自动下架</a:t>
            </a:r>
            <a:endParaRPr lang="en-US" altLang="zh-CN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1437640" y="1967865"/>
            <a:ext cx="8599805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定义SysShopController，使用了Spring的@RestController注解，该类定义了几个接口方法，并通过不同的HTTP方法（GET、POST、DELETE）和路径（/getlist、/getList1、/save、/delete/{id}）来映射到相应的方法上。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3050" y="4529455"/>
            <a:ext cx="4410710" cy="89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/>
              <a:t>2.定义接口继承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406400"/>
            <a:ext cx="9948545" cy="6775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界面展示（可放大，源代码都在</a:t>
            </a:r>
            <a:r>
              <a:rPr lang="en-US" altLang="zh-CN" dirty="0"/>
              <a:t>github</a:t>
            </a:r>
            <a:r>
              <a:rPr dirty="0"/>
              <a:t>中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310" y="1083945"/>
            <a:ext cx="5630545" cy="5198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6460" y="4199255"/>
            <a:ext cx="5215255" cy="1152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460" y="29108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该接口是用于操作数据库中的SysMenu表的映射器（Mapper）。通过继承BaseMapper&lt;SysMenu&gt;接口，该接口继承了一些基本的数据库操作方法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3180" y="5829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6460" y="1449705"/>
            <a:ext cx="505777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dirty="0"/>
              <a:t>数据封装</a:t>
            </a:r>
            <a:r>
              <a:rPr lang="en-US" altLang="zh-CN" dirty="0"/>
              <a:t>dto</a:t>
            </a:r>
            <a:r>
              <a:rPr dirty="0"/>
              <a:t>泛型</a:t>
            </a:r>
            <a:r>
              <a:rPr dirty="0"/>
              <a:t>类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014210" y="1522730"/>
            <a:ext cx="4912995" cy="3975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commondao</a:t>
            </a:r>
            <a:r>
              <a:rPr lang="en-US" altLang="zh-CN"/>
              <a:t> </a:t>
            </a:r>
            <a:r>
              <a:rPr lang="zh-CN" altLang="en-US"/>
              <a:t>定义了 success、message 和 content 等属性，用于记录接口执行结果的成功或失败状态、返回信息和返回的数据。</a:t>
            </a:r>
            <a:endParaRPr lang="zh-CN" altLang="en-US"/>
          </a:p>
          <a:p>
            <a:r>
              <a:rPr lang="zh-CN" altLang="en-US"/>
              <a:t>使用了泛型 T 来表示 content 属性的类型，方便在不同的接口中返回不同类型的数据。</a:t>
            </a:r>
            <a:endParaRPr lang="zh-CN" altLang="en-US"/>
          </a:p>
          <a:p>
            <a:r>
              <a:rPr lang="zh-CN" altLang="en-US"/>
              <a:t>提供了相应的 Getter 和 Setter 方法以及 toString() 方法，方便对类的实例进行读写操作和输出。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620" y="1296035"/>
            <a:ext cx="5972810" cy="5192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dirty="0"/>
              <a:t>数据封装</a:t>
            </a:r>
            <a:r>
              <a:rPr lang="en-US" altLang="zh-CN" dirty="0"/>
              <a:t>dto</a:t>
            </a:r>
            <a:r>
              <a:rPr dirty="0"/>
              <a:t>泛型</a:t>
            </a:r>
            <a:r>
              <a:rPr dirty="0"/>
              <a:t>类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014210" y="1522730"/>
            <a:ext cx="4912995" cy="3975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OrderShopDto</a:t>
            </a:r>
            <a:endParaRPr lang="en-US" altLang="zh-CN" sz="2400" b="1"/>
          </a:p>
          <a:p>
            <a:r>
              <a:rPr lang="zh-CN" altLang="en-US"/>
              <a:t>通过对</a:t>
            </a:r>
            <a:r>
              <a:rPr lang="en-US" altLang="zh-CN"/>
              <a:t>entity</a:t>
            </a:r>
            <a:r>
              <a:rPr lang="zh-CN" altLang="en-US"/>
              <a:t>中的数据的</a:t>
            </a:r>
            <a:r>
              <a:rPr lang="zh-CN" altLang="en-US"/>
              <a:t>封装，方便地将 SysXiadan 和 SysShop 对象转换为 OrderShopDto 对象，使得在业务逻辑中对数据的处理更加灵活和方便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1645" y="1245870"/>
            <a:ext cx="4914900" cy="4889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commondata" val="eyJoZGlkIjoiMGVjMjNiN2ZkZTMzMDA4ZWE3OTY1NzI2MTg5NDIz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宽屏</PresentationFormat>
  <Paragraphs>87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Arial</vt:lpstr>
      <vt:lpstr>微软雅黑 Light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Zero.</cp:lastModifiedBy>
  <cp:revision>159</cp:revision>
  <dcterms:created xsi:type="dcterms:W3CDTF">2019-06-19T02:08:00Z</dcterms:created>
  <dcterms:modified xsi:type="dcterms:W3CDTF">2023-12-13T08:13:51Z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6183944D40F54826AB1F509E2487EE5A_13</vt:lpwstr>
  </property>
</Properties>
</file>