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8" r:id="rId2"/>
    <p:sldId id="276" r:id="rId3"/>
    <p:sldId id="268" r:id="rId4"/>
    <p:sldId id="295" r:id="rId5"/>
    <p:sldId id="269" r:id="rId6"/>
    <p:sldId id="270" r:id="rId7"/>
    <p:sldId id="274" r:id="rId8"/>
    <p:sldId id="275" r:id="rId9"/>
    <p:sldId id="271" r:id="rId10"/>
    <p:sldId id="272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4" r:id="rId28"/>
    <p:sldId id="296" r:id="rId29"/>
    <p:sldId id="297" r:id="rId30"/>
    <p:sldId id="262" r:id="rId31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ison Marin" initials="JM" lastIdx="1" clrIdx="0">
    <p:extLst>
      <p:ext uri="{19B8F6BF-5375-455C-9EA6-DF929625EA0E}">
        <p15:presenceInfo xmlns:p15="http://schemas.microsoft.com/office/powerpoint/2012/main" userId="731b0970343eda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30"/>
    <a:srgbClr val="FF5300"/>
    <a:srgbClr val="FF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1" autoAdjust="0"/>
    <p:restoredTop sz="0" autoAdjust="0"/>
  </p:normalViewPr>
  <p:slideViewPr>
    <p:cSldViewPr snapToGrid="0" snapToObjects="1">
      <p:cViewPr varScale="1">
        <p:scale>
          <a:sx n="50" d="100"/>
          <a:sy n="50" d="100"/>
        </p:scale>
        <p:origin x="1386" y="72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ison Marin" userId="731b0970343eda87" providerId="LiveId" clId="{29A55986-2051-43B2-ADA4-5C6A95327DA0}"/>
    <pc:docChg chg="undo redo custSel addSld delSld modSld sldOrd">
      <pc:chgData name="Jeison Marin" userId="731b0970343eda87" providerId="LiveId" clId="{29A55986-2051-43B2-ADA4-5C6A95327DA0}" dt="2021-04-06T20:00:02.548" v="2687" actId="1076"/>
      <pc:docMkLst>
        <pc:docMk/>
      </pc:docMkLst>
      <pc:sldChg chg="add del modTransition">
        <pc:chgData name="Jeison Marin" userId="731b0970343eda87" providerId="LiveId" clId="{29A55986-2051-43B2-ADA4-5C6A95327DA0}" dt="2021-04-05T22:05:19.506" v="1639" actId="2696"/>
        <pc:sldMkLst>
          <pc:docMk/>
          <pc:sldMk cId="4148804485" sldId="256"/>
        </pc:sldMkLst>
      </pc:sldChg>
      <pc:sldChg chg="modSp mod">
        <pc:chgData name="Jeison Marin" userId="731b0970343eda87" providerId="LiveId" clId="{29A55986-2051-43B2-ADA4-5C6A95327DA0}" dt="2021-04-06T03:06:00.313" v="2322" actId="1035"/>
        <pc:sldMkLst>
          <pc:docMk/>
          <pc:sldMk cId="2086432526" sldId="268"/>
        </pc:sldMkLst>
        <pc:spChg chg="mod">
          <ac:chgData name="Jeison Marin" userId="731b0970343eda87" providerId="LiveId" clId="{29A55986-2051-43B2-ADA4-5C6A95327DA0}" dt="2021-04-06T03:06:00.313" v="2322" actId="1035"/>
          <ac:spMkLst>
            <pc:docMk/>
            <pc:sldMk cId="2086432526" sldId="268"/>
            <ac:spMk id="7" creationId="{A42AA447-8ABE-4B28-830F-AAAF156C8BA1}"/>
          </ac:spMkLst>
        </pc:spChg>
        <pc:picChg chg="mod">
          <ac:chgData name="Jeison Marin" userId="731b0970343eda87" providerId="LiveId" clId="{29A55986-2051-43B2-ADA4-5C6A95327DA0}" dt="2021-04-05T17:50:26.061" v="1377" actId="1076"/>
          <ac:picMkLst>
            <pc:docMk/>
            <pc:sldMk cId="2086432526" sldId="268"/>
            <ac:picMk id="6" creationId="{D600278B-244C-4FE1-818D-3AA4C702CE72}"/>
          </ac:picMkLst>
        </pc:picChg>
      </pc:sldChg>
      <pc:sldChg chg="addSp delSp modSp mod ord">
        <pc:chgData name="Jeison Marin" userId="731b0970343eda87" providerId="LiveId" clId="{29A55986-2051-43B2-ADA4-5C6A95327DA0}" dt="2021-04-06T18:45:22.184" v="2675"/>
        <pc:sldMkLst>
          <pc:docMk/>
          <pc:sldMk cId="1353148057" sldId="269"/>
        </pc:sldMkLst>
        <pc:spChg chg="add mod">
          <ac:chgData name="Jeison Marin" userId="731b0970343eda87" providerId="LiveId" clId="{29A55986-2051-43B2-ADA4-5C6A95327DA0}" dt="2021-04-06T18:27:33.787" v="2556" actId="20577"/>
          <ac:spMkLst>
            <pc:docMk/>
            <pc:sldMk cId="1353148057" sldId="269"/>
            <ac:spMk id="2" creationId="{17BA8846-9A17-42E3-BB34-09C2A41B30F1}"/>
          </ac:spMkLst>
        </pc:spChg>
        <pc:spChg chg="del mod">
          <ac:chgData name="Jeison Marin" userId="731b0970343eda87" providerId="LiveId" clId="{29A55986-2051-43B2-ADA4-5C6A95327DA0}" dt="2021-04-05T17:50:52.934" v="1379" actId="478"/>
          <ac:spMkLst>
            <pc:docMk/>
            <pc:sldMk cId="1353148057" sldId="269"/>
            <ac:spMk id="3" creationId="{00000000-0000-0000-0000-000000000000}"/>
          </ac:spMkLst>
        </pc:spChg>
      </pc:sldChg>
      <pc:sldChg chg="modSp mod">
        <pc:chgData name="Jeison Marin" userId="731b0970343eda87" providerId="LiveId" clId="{29A55986-2051-43B2-ADA4-5C6A95327DA0}" dt="2021-04-06T18:29:14.077" v="2634" actId="1036"/>
        <pc:sldMkLst>
          <pc:docMk/>
          <pc:sldMk cId="2137693618" sldId="270"/>
        </pc:sldMkLst>
        <pc:spChg chg="mod">
          <ac:chgData name="Jeison Marin" userId="731b0970343eda87" providerId="LiveId" clId="{29A55986-2051-43B2-ADA4-5C6A95327DA0}" dt="2021-04-06T18:29:14.077" v="2634" actId="1036"/>
          <ac:spMkLst>
            <pc:docMk/>
            <pc:sldMk cId="2137693618" sldId="270"/>
            <ac:spMk id="3" creationId="{00000000-0000-0000-0000-000000000000}"/>
          </ac:spMkLst>
        </pc:spChg>
      </pc:sldChg>
      <pc:sldChg chg="addSp delSp modSp mod addCm delCm">
        <pc:chgData name="Jeison Marin" userId="731b0970343eda87" providerId="LiveId" clId="{29A55986-2051-43B2-ADA4-5C6A95327DA0}" dt="2021-04-05T04:58:01.671" v="929" actId="478"/>
        <pc:sldMkLst>
          <pc:docMk/>
          <pc:sldMk cId="1246501837" sldId="272"/>
        </pc:sldMkLst>
        <pc:spChg chg="add mod">
          <ac:chgData name="Jeison Marin" userId="731b0970343eda87" providerId="LiveId" clId="{29A55986-2051-43B2-ADA4-5C6A95327DA0}" dt="2021-04-05T04:57:58.390" v="928" actId="1076"/>
          <ac:spMkLst>
            <pc:docMk/>
            <pc:sldMk cId="1246501837" sldId="272"/>
            <ac:spMk id="2" creationId="{C57A1EE9-969C-4B3F-BCBE-8B98201EA88E}"/>
          </ac:spMkLst>
        </pc:spChg>
        <pc:spChg chg="del">
          <ac:chgData name="Jeison Marin" userId="731b0970343eda87" providerId="LiveId" clId="{29A55986-2051-43B2-ADA4-5C6A95327DA0}" dt="2021-04-05T04:58:01.671" v="929" actId="478"/>
          <ac:spMkLst>
            <pc:docMk/>
            <pc:sldMk cId="1246501837" sldId="272"/>
            <ac:spMk id="3" creationId="{00000000-0000-0000-0000-000000000000}"/>
          </ac:spMkLst>
        </pc:spChg>
        <pc:spChg chg="del mod">
          <ac:chgData name="Jeison Marin" userId="731b0970343eda87" providerId="LiveId" clId="{29A55986-2051-43B2-ADA4-5C6A95327DA0}" dt="2021-04-05T04:53:32.843" v="777" actId="478"/>
          <ac:spMkLst>
            <pc:docMk/>
            <pc:sldMk cId="1246501837" sldId="272"/>
            <ac:spMk id="4" creationId="{00000000-0000-0000-0000-000000000000}"/>
          </ac:spMkLst>
        </pc:spChg>
      </pc:sldChg>
      <pc:sldChg chg="modSp mod">
        <pc:chgData name="Jeison Marin" userId="731b0970343eda87" providerId="LiveId" clId="{29A55986-2051-43B2-ADA4-5C6A95327DA0}" dt="2021-04-06T18:29:53.880" v="2643" actId="20577"/>
        <pc:sldMkLst>
          <pc:docMk/>
          <pc:sldMk cId="2425150246" sldId="274"/>
        </pc:sldMkLst>
        <pc:spChg chg="mod">
          <ac:chgData name="Jeison Marin" userId="731b0970343eda87" providerId="LiveId" clId="{29A55986-2051-43B2-ADA4-5C6A95327DA0}" dt="2021-04-06T18:29:53.880" v="2643" actId="20577"/>
          <ac:spMkLst>
            <pc:docMk/>
            <pc:sldMk cId="2425150246" sldId="274"/>
            <ac:spMk id="4" creationId="{00000000-0000-0000-0000-000000000000}"/>
          </ac:spMkLst>
        </pc:spChg>
      </pc:sldChg>
      <pc:sldChg chg="modSp mod">
        <pc:chgData name="Jeison Marin" userId="731b0970343eda87" providerId="LiveId" clId="{29A55986-2051-43B2-ADA4-5C6A95327DA0}" dt="2021-04-05T22:33:46.963" v="1865" actId="20577"/>
        <pc:sldMkLst>
          <pc:docMk/>
          <pc:sldMk cId="2744166031" sldId="275"/>
        </pc:sldMkLst>
        <pc:spChg chg="mod">
          <ac:chgData name="Jeison Marin" userId="731b0970343eda87" providerId="LiveId" clId="{29A55986-2051-43B2-ADA4-5C6A95327DA0}" dt="2021-04-05T22:33:46.963" v="1865" actId="20577"/>
          <ac:spMkLst>
            <pc:docMk/>
            <pc:sldMk cId="2744166031" sldId="275"/>
            <ac:spMk id="4" creationId="{00000000-0000-0000-0000-000000000000}"/>
          </ac:spMkLst>
        </pc:spChg>
      </pc:sldChg>
      <pc:sldChg chg="modSp mod">
        <pc:chgData name="Jeison Marin" userId="731b0970343eda87" providerId="LiveId" clId="{29A55986-2051-43B2-ADA4-5C6A95327DA0}" dt="2021-04-06T18:50:12.437" v="2684" actId="20577"/>
        <pc:sldMkLst>
          <pc:docMk/>
          <pc:sldMk cId="2199791030" sldId="276"/>
        </pc:sldMkLst>
        <pc:spChg chg="mod">
          <ac:chgData name="Jeison Marin" userId="731b0970343eda87" providerId="LiveId" clId="{29A55986-2051-43B2-ADA4-5C6A95327DA0}" dt="2021-04-06T18:50:12.437" v="2684" actId="20577"/>
          <ac:spMkLst>
            <pc:docMk/>
            <pc:sldMk cId="2199791030" sldId="276"/>
            <ac:spMk id="8" creationId="{65F78848-A146-438F-A4C4-006633A10456}"/>
          </ac:spMkLst>
        </pc:spChg>
        <pc:spChg chg="mod">
          <ac:chgData name="Jeison Marin" userId="731b0970343eda87" providerId="LiveId" clId="{29A55986-2051-43B2-ADA4-5C6A95327DA0}" dt="2021-04-05T22:28:09.459" v="1755" actId="20577"/>
          <ac:spMkLst>
            <pc:docMk/>
            <pc:sldMk cId="2199791030" sldId="276"/>
            <ac:spMk id="9" creationId="{54BABCC3-9E7D-4F73-A9D7-A7B204C7B51B}"/>
          </ac:spMkLst>
        </pc:spChg>
        <pc:spChg chg="mod">
          <ac:chgData name="Jeison Marin" userId="731b0970343eda87" providerId="LiveId" clId="{29A55986-2051-43B2-ADA4-5C6A95327DA0}" dt="2021-04-06T16:23:23.132" v="2323" actId="115"/>
          <ac:spMkLst>
            <pc:docMk/>
            <pc:sldMk cId="2199791030" sldId="276"/>
            <ac:spMk id="10" creationId="{D26A8B96-EDD4-41E7-ABDD-67E06C586B85}"/>
          </ac:spMkLst>
        </pc:spChg>
      </pc:sldChg>
      <pc:sldChg chg="addSp delSp modSp add mod">
        <pc:chgData name="Jeison Marin" userId="731b0970343eda87" providerId="LiveId" clId="{29A55986-2051-43B2-ADA4-5C6A95327DA0}" dt="2021-04-06T16:31:15.149" v="2324" actId="1076"/>
        <pc:sldMkLst>
          <pc:docMk/>
          <pc:sldMk cId="2543720979" sldId="277"/>
        </pc:sldMkLst>
        <pc:spChg chg="add mod">
          <ac:chgData name="Jeison Marin" userId="731b0970343eda87" providerId="LiveId" clId="{29A55986-2051-43B2-ADA4-5C6A95327DA0}" dt="2021-04-06T16:31:15.149" v="2324" actId="1076"/>
          <ac:spMkLst>
            <pc:docMk/>
            <pc:sldMk cId="2543720979" sldId="277"/>
            <ac:spMk id="2" creationId="{A0F7F85F-4101-4450-AD6D-867352DCD534}"/>
          </ac:spMkLst>
        </pc:spChg>
        <pc:spChg chg="del">
          <ac:chgData name="Jeison Marin" userId="731b0970343eda87" providerId="LiveId" clId="{29A55986-2051-43B2-ADA4-5C6A95327DA0}" dt="2021-04-05T03:57:10.587" v="332" actId="478"/>
          <ac:spMkLst>
            <pc:docMk/>
            <pc:sldMk cId="2543720979" sldId="277"/>
            <ac:spMk id="3" creationId="{00000000-0000-0000-0000-000000000000}"/>
          </ac:spMkLst>
        </pc:spChg>
        <pc:spChg chg="del mod">
          <ac:chgData name="Jeison Marin" userId="731b0970343eda87" providerId="LiveId" clId="{29A55986-2051-43B2-ADA4-5C6A95327DA0}" dt="2021-04-05T03:57:07.368" v="331" actId="478"/>
          <ac:spMkLst>
            <pc:docMk/>
            <pc:sldMk cId="2543720979" sldId="277"/>
            <ac:spMk id="4" creationId="{00000000-0000-0000-0000-000000000000}"/>
          </ac:spMkLst>
        </pc:spChg>
        <pc:spChg chg="mod">
          <ac:chgData name="Jeison Marin" userId="731b0970343eda87" providerId="LiveId" clId="{29A55986-2051-43B2-ADA4-5C6A95327DA0}" dt="2021-04-05T03:52:21.065" v="213" actId="1076"/>
          <ac:spMkLst>
            <pc:docMk/>
            <pc:sldMk cId="2543720979" sldId="277"/>
            <ac:spMk id="5" creationId="{69690F99-CC00-42A2-A93E-2E66E5354119}"/>
          </ac:spMkLst>
        </pc:spChg>
        <pc:spChg chg="add mod">
          <ac:chgData name="Jeison Marin" userId="731b0970343eda87" providerId="LiveId" clId="{29A55986-2051-43B2-ADA4-5C6A95327DA0}" dt="2021-04-05T18:24:06.545" v="1534" actId="20577"/>
          <ac:spMkLst>
            <pc:docMk/>
            <pc:sldMk cId="2543720979" sldId="277"/>
            <ac:spMk id="7" creationId="{148B2553-2B20-4DD4-B651-6DD4166A1D1A}"/>
          </ac:spMkLst>
        </pc:spChg>
        <pc:spChg chg="mod">
          <ac:chgData name="Jeison Marin" userId="731b0970343eda87" providerId="LiveId" clId="{29A55986-2051-43B2-ADA4-5C6A95327DA0}" dt="2021-04-05T03:52:17.456" v="212" actId="1076"/>
          <ac:spMkLst>
            <pc:docMk/>
            <pc:sldMk cId="2543720979" sldId="277"/>
            <ac:spMk id="125" creationId="{00000000-0000-0000-0000-000000000000}"/>
          </ac:spMkLst>
        </pc:spChg>
      </pc:sldChg>
      <pc:sldChg chg="modSp add mod">
        <pc:chgData name="Jeison Marin" userId="731b0970343eda87" providerId="LiveId" clId="{29A55986-2051-43B2-ADA4-5C6A95327DA0}" dt="2021-04-06T16:31:32.555" v="2339" actId="20577"/>
        <pc:sldMkLst>
          <pc:docMk/>
          <pc:sldMk cId="689910047" sldId="278"/>
        </pc:sldMkLst>
        <pc:spChg chg="mod">
          <ac:chgData name="Jeison Marin" userId="731b0970343eda87" providerId="LiveId" clId="{29A55986-2051-43B2-ADA4-5C6A95327DA0}" dt="2021-04-05T04:58:26.951" v="931" actId="123"/>
          <ac:spMkLst>
            <pc:docMk/>
            <pc:sldMk cId="689910047" sldId="278"/>
            <ac:spMk id="2" creationId="{A0F7F85F-4101-4450-AD6D-867352DCD534}"/>
          </ac:spMkLst>
        </pc:spChg>
        <pc:spChg chg="mod">
          <ac:chgData name="Jeison Marin" userId="731b0970343eda87" providerId="LiveId" clId="{29A55986-2051-43B2-ADA4-5C6A95327DA0}" dt="2021-04-06T16:31:32.555" v="2339" actId="20577"/>
          <ac:spMkLst>
            <pc:docMk/>
            <pc:sldMk cId="689910047" sldId="278"/>
            <ac:spMk id="7" creationId="{148B2553-2B20-4DD4-B651-6DD4166A1D1A}"/>
          </ac:spMkLst>
        </pc:spChg>
        <pc:spChg chg="mod">
          <ac:chgData name="Jeison Marin" userId="731b0970343eda87" providerId="LiveId" clId="{29A55986-2051-43B2-ADA4-5C6A95327DA0}" dt="2021-04-05T04:58:31.576" v="932" actId="123"/>
          <ac:spMkLst>
            <pc:docMk/>
            <pc:sldMk cId="689910047" sldId="278"/>
            <ac:spMk id="125" creationId="{00000000-0000-0000-0000-000000000000}"/>
          </ac:spMkLst>
        </pc:spChg>
      </pc:sldChg>
      <pc:sldChg chg="addSp delSp modSp add mod">
        <pc:chgData name="Jeison Marin" userId="731b0970343eda87" providerId="LiveId" clId="{29A55986-2051-43B2-ADA4-5C6A95327DA0}" dt="2021-04-05T17:45:38.713" v="1374" actId="1076"/>
        <pc:sldMkLst>
          <pc:docMk/>
          <pc:sldMk cId="1052131221" sldId="279"/>
        </pc:sldMkLst>
        <pc:spChg chg="mod">
          <ac:chgData name="Jeison Marin" userId="731b0970343eda87" providerId="LiveId" clId="{29A55986-2051-43B2-ADA4-5C6A95327DA0}" dt="2021-04-05T17:45:38.713" v="1374" actId="1076"/>
          <ac:spMkLst>
            <pc:docMk/>
            <pc:sldMk cId="1052131221" sldId="279"/>
            <ac:spMk id="2" creationId="{A0F7F85F-4101-4450-AD6D-867352DCD534}"/>
          </ac:spMkLst>
        </pc:spChg>
        <pc:spChg chg="add del mod">
          <ac:chgData name="Jeison Marin" userId="731b0970343eda87" providerId="LiveId" clId="{29A55986-2051-43B2-ADA4-5C6A95327DA0}" dt="2021-04-05T17:41:15.250" v="1246" actId="478"/>
          <ac:spMkLst>
            <pc:docMk/>
            <pc:sldMk cId="1052131221" sldId="279"/>
            <ac:spMk id="6" creationId="{5990A34E-E582-4BAD-9040-6C2090C935BF}"/>
          </ac:spMkLst>
        </pc:spChg>
        <pc:spChg chg="del mod">
          <ac:chgData name="Jeison Marin" userId="731b0970343eda87" providerId="LiveId" clId="{29A55986-2051-43B2-ADA4-5C6A95327DA0}" dt="2021-04-05T17:42:17.322" v="1255" actId="478"/>
          <ac:spMkLst>
            <pc:docMk/>
            <pc:sldMk cId="1052131221" sldId="279"/>
            <ac:spMk id="7" creationId="{148B2553-2B20-4DD4-B651-6DD4166A1D1A}"/>
          </ac:spMkLst>
        </pc:spChg>
        <pc:spChg chg="add del mod">
          <ac:chgData name="Jeison Marin" userId="731b0970343eda87" providerId="LiveId" clId="{29A55986-2051-43B2-ADA4-5C6A95327DA0}" dt="2021-04-05T17:41:27.066" v="1249" actId="478"/>
          <ac:spMkLst>
            <pc:docMk/>
            <pc:sldMk cId="1052131221" sldId="279"/>
            <ac:spMk id="8" creationId="{632ABEB4-B863-40F5-AEB5-6A66A3B6710E}"/>
          </ac:spMkLst>
        </pc:spChg>
        <pc:spChg chg="mod">
          <ac:chgData name="Jeison Marin" userId="731b0970343eda87" providerId="LiveId" clId="{29A55986-2051-43B2-ADA4-5C6A95327DA0}" dt="2021-04-05T17:43:05.554" v="1293" actId="1076"/>
          <ac:spMkLst>
            <pc:docMk/>
            <pc:sldMk cId="1052131221" sldId="279"/>
            <ac:spMk id="125" creationId="{00000000-0000-0000-0000-000000000000}"/>
          </ac:spMkLst>
        </pc:spChg>
      </pc:sldChg>
      <pc:sldChg chg="add">
        <pc:chgData name="Jeison Marin" userId="731b0970343eda87" providerId="LiveId" clId="{29A55986-2051-43B2-ADA4-5C6A95327DA0}" dt="2021-04-05T17:36:18.488" v="1191" actId="2890"/>
        <pc:sldMkLst>
          <pc:docMk/>
          <pc:sldMk cId="742089869" sldId="280"/>
        </pc:sldMkLst>
      </pc:sldChg>
      <pc:sldChg chg="addSp delSp modSp add mod">
        <pc:chgData name="Jeison Marin" userId="731b0970343eda87" providerId="LiveId" clId="{29A55986-2051-43B2-ADA4-5C6A95327DA0}" dt="2021-04-06T20:00:02.548" v="2687" actId="1076"/>
        <pc:sldMkLst>
          <pc:docMk/>
          <pc:sldMk cId="3490418894" sldId="281"/>
        </pc:sldMkLst>
        <pc:spChg chg="del">
          <ac:chgData name="Jeison Marin" userId="731b0970343eda87" providerId="LiveId" clId="{29A55986-2051-43B2-ADA4-5C6A95327DA0}" dt="2021-04-05T22:05:34.418" v="1644" actId="478"/>
          <ac:spMkLst>
            <pc:docMk/>
            <pc:sldMk cId="3490418894" sldId="281"/>
            <ac:spMk id="2" creationId="{A0F7F85F-4101-4450-AD6D-867352DCD534}"/>
          </ac:spMkLst>
        </pc:spChg>
        <pc:spChg chg="mod">
          <ac:chgData name="Jeison Marin" userId="731b0970343eda87" providerId="LiveId" clId="{29A55986-2051-43B2-ADA4-5C6A95327DA0}" dt="2021-04-05T22:06:26.235" v="1662" actId="1076"/>
          <ac:spMkLst>
            <pc:docMk/>
            <pc:sldMk cId="3490418894" sldId="281"/>
            <ac:spMk id="5" creationId="{69690F99-CC00-42A2-A93E-2E66E5354119}"/>
          </ac:spMkLst>
        </pc:spChg>
        <pc:spChg chg="del">
          <ac:chgData name="Jeison Marin" userId="731b0970343eda87" providerId="LiveId" clId="{29A55986-2051-43B2-ADA4-5C6A95327DA0}" dt="2021-04-05T22:05:30.962" v="1642" actId="478"/>
          <ac:spMkLst>
            <pc:docMk/>
            <pc:sldMk cId="3490418894" sldId="281"/>
            <ac:spMk id="6" creationId="{5990A34E-E582-4BAD-9040-6C2090C935BF}"/>
          </ac:spMkLst>
        </pc:spChg>
        <pc:spChg chg="del">
          <ac:chgData name="Jeison Marin" userId="731b0970343eda87" providerId="LiveId" clId="{29A55986-2051-43B2-ADA4-5C6A95327DA0}" dt="2021-04-05T22:05:32.970" v="1643" actId="478"/>
          <ac:spMkLst>
            <pc:docMk/>
            <pc:sldMk cId="3490418894" sldId="281"/>
            <ac:spMk id="7" creationId="{148B2553-2B20-4DD4-B651-6DD4166A1D1A}"/>
          </ac:spMkLst>
        </pc:spChg>
        <pc:spChg chg="mod">
          <ac:chgData name="Jeison Marin" userId="731b0970343eda87" providerId="LiveId" clId="{29A55986-2051-43B2-ADA4-5C6A95327DA0}" dt="2021-04-05T22:07:21.155" v="1714" actId="1076"/>
          <ac:spMkLst>
            <pc:docMk/>
            <pc:sldMk cId="3490418894" sldId="281"/>
            <ac:spMk id="125" creationId="{00000000-0000-0000-0000-000000000000}"/>
          </ac:spMkLst>
        </pc:spChg>
        <pc:picChg chg="add mod">
          <ac:chgData name="Jeison Marin" userId="731b0970343eda87" providerId="LiveId" clId="{29A55986-2051-43B2-ADA4-5C6A95327DA0}" dt="2021-04-06T20:00:02.548" v="2687" actId="1076"/>
          <ac:picMkLst>
            <pc:docMk/>
            <pc:sldMk cId="3490418894" sldId="281"/>
            <ac:picMk id="3" creationId="{3CEB2353-1E2B-4008-A4C2-B205D05BE0F2}"/>
          </ac:picMkLst>
        </pc:picChg>
        <pc:picChg chg="add del mod modCrop">
          <ac:chgData name="Jeison Marin" userId="731b0970343eda87" providerId="LiveId" clId="{29A55986-2051-43B2-ADA4-5C6A95327DA0}" dt="2021-04-05T22:08:18.377" v="1715" actId="478"/>
          <ac:picMkLst>
            <pc:docMk/>
            <pc:sldMk cId="3490418894" sldId="281"/>
            <ac:picMk id="4" creationId="{D821089F-4BCE-4687-B316-21398AB58E97}"/>
          </ac:picMkLst>
        </pc:picChg>
        <pc:picChg chg="add del mod modCrop">
          <ac:chgData name="Jeison Marin" userId="731b0970343eda87" providerId="LiveId" clId="{29A55986-2051-43B2-ADA4-5C6A95327DA0}" dt="2021-04-06T19:59:38.626" v="2685" actId="478"/>
          <ac:picMkLst>
            <pc:docMk/>
            <pc:sldMk cId="3490418894" sldId="281"/>
            <ac:picMk id="9" creationId="{8CD24A09-E396-40E5-807F-99E86BF52B50}"/>
          </ac:picMkLst>
        </pc:picChg>
      </pc:sldChg>
      <pc:sldChg chg="addSp delSp modSp add mod ord">
        <pc:chgData name="Jeison Marin" userId="731b0970343eda87" providerId="LiveId" clId="{29A55986-2051-43B2-ADA4-5C6A95327DA0}" dt="2021-04-06T02:56:12.169" v="2254" actId="1076"/>
        <pc:sldMkLst>
          <pc:docMk/>
          <pc:sldMk cId="2105276593" sldId="282"/>
        </pc:sldMkLst>
        <pc:spChg chg="del mod">
          <ac:chgData name="Jeison Marin" userId="731b0970343eda87" providerId="LiveId" clId="{29A55986-2051-43B2-ADA4-5C6A95327DA0}" dt="2021-04-06T02:38:30.249" v="2227" actId="478"/>
          <ac:spMkLst>
            <pc:docMk/>
            <pc:sldMk cId="2105276593" sldId="282"/>
            <ac:spMk id="2" creationId="{A0F7F85F-4101-4450-AD6D-867352DCD534}"/>
          </ac:spMkLst>
        </pc:spChg>
        <pc:spChg chg="mod">
          <ac:chgData name="Jeison Marin" userId="731b0970343eda87" providerId="LiveId" clId="{29A55986-2051-43B2-ADA4-5C6A95327DA0}" dt="2021-04-06T02:55:09.867" v="2242" actId="1076"/>
          <ac:spMkLst>
            <pc:docMk/>
            <pc:sldMk cId="2105276593" sldId="282"/>
            <ac:spMk id="5" creationId="{69690F99-CC00-42A2-A93E-2E66E5354119}"/>
          </ac:spMkLst>
        </pc:spChg>
        <pc:spChg chg="del mod">
          <ac:chgData name="Jeison Marin" userId="731b0970343eda87" providerId="LiveId" clId="{29A55986-2051-43B2-ADA4-5C6A95327DA0}" dt="2021-04-05T22:41:50.880" v="1910" actId="478"/>
          <ac:spMkLst>
            <pc:docMk/>
            <pc:sldMk cId="2105276593" sldId="282"/>
            <ac:spMk id="6" creationId="{5990A34E-E582-4BAD-9040-6C2090C935BF}"/>
          </ac:spMkLst>
        </pc:spChg>
        <pc:spChg chg="del">
          <ac:chgData name="Jeison Marin" userId="731b0970343eda87" providerId="LiveId" clId="{29A55986-2051-43B2-ADA4-5C6A95327DA0}" dt="2021-04-05T22:41:52.568" v="1911" actId="478"/>
          <ac:spMkLst>
            <pc:docMk/>
            <pc:sldMk cId="2105276593" sldId="282"/>
            <ac:spMk id="7" creationId="{148B2553-2B20-4DD4-B651-6DD4166A1D1A}"/>
          </ac:spMkLst>
        </pc:spChg>
        <pc:spChg chg="mod">
          <ac:chgData name="Jeison Marin" userId="731b0970343eda87" providerId="LiveId" clId="{29A55986-2051-43B2-ADA4-5C6A95327DA0}" dt="2021-04-06T02:55:07.858" v="2241" actId="1076"/>
          <ac:spMkLst>
            <pc:docMk/>
            <pc:sldMk cId="2105276593" sldId="282"/>
            <ac:spMk id="125" creationId="{00000000-0000-0000-0000-000000000000}"/>
          </ac:spMkLst>
        </pc:spChg>
        <pc:picChg chg="add del mod">
          <ac:chgData name="Jeison Marin" userId="731b0970343eda87" providerId="LiveId" clId="{29A55986-2051-43B2-ADA4-5C6A95327DA0}" dt="2021-04-06T02:55:47.216" v="2246" actId="478"/>
          <ac:picMkLst>
            <pc:docMk/>
            <pc:sldMk cId="2105276593" sldId="282"/>
            <ac:picMk id="4" creationId="{19E0CFD9-E22B-41D5-A1D7-E3062E5A6136}"/>
          </ac:picMkLst>
        </pc:picChg>
        <pc:picChg chg="add mod">
          <ac:chgData name="Jeison Marin" userId="731b0970343eda87" providerId="LiveId" clId="{29A55986-2051-43B2-ADA4-5C6A95327DA0}" dt="2021-04-06T02:56:12.169" v="2254" actId="1076"/>
          <ac:picMkLst>
            <pc:docMk/>
            <pc:sldMk cId="2105276593" sldId="282"/>
            <ac:picMk id="7" creationId="{81723DA2-B37E-4730-9F20-A2ED360D33F0}"/>
          </ac:picMkLst>
        </pc:picChg>
      </pc:sldChg>
      <pc:sldChg chg="addSp delSp modSp add mod">
        <pc:chgData name="Jeison Marin" userId="731b0970343eda87" providerId="LiveId" clId="{29A55986-2051-43B2-ADA4-5C6A95327DA0}" dt="2021-04-06T18:40:08.994" v="2646" actId="1076"/>
        <pc:sldMkLst>
          <pc:docMk/>
          <pc:sldMk cId="3111649924" sldId="283"/>
        </pc:sldMkLst>
        <pc:spChg chg="del mod ord">
          <ac:chgData name="Jeison Marin" userId="731b0970343eda87" providerId="LiveId" clId="{29A55986-2051-43B2-ADA4-5C6A95327DA0}" dt="2021-04-06T02:37:43.425" v="2216" actId="478"/>
          <ac:spMkLst>
            <pc:docMk/>
            <pc:sldMk cId="3111649924" sldId="283"/>
            <ac:spMk id="2" creationId="{A0F7F85F-4101-4450-AD6D-867352DCD534}"/>
          </ac:spMkLst>
        </pc:spChg>
        <pc:spChg chg="add del mod">
          <ac:chgData name="Jeison Marin" userId="731b0970343eda87" providerId="LiveId" clId="{29A55986-2051-43B2-ADA4-5C6A95327DA0}" dt="2021-04-06T02:38:39.960" v="2228" actId="478"/>
          <ac:spMkLst>
            <pc:docMk/>
            <pc:sldMk cId="3111649924" sldId="283"/>
            <ac:spMk id="3" creationId="{45D0581D-A168-47BD-BFBD-EDF8AD7376E4}"/>
          </ac:spMkLst>
        </pc:spChg>
        <pc:spChg chg="add del mod">
          <ac:chgData name="Jeison Marin" userId="731b0970343eda87" providerId="LiveId" clId="{29A55986-2051-43B2-ADA4-5C6A95327DA0}" dt="2021-04-06T02:37:46.889" v="2218" actId="478"/>
          <ac:spMkLst>
            <pc:docMk/>
            <pc:sldMk cId="3111649924" sldId="283"/>
            <ac:spMk id="8" creationId="{CF3E6A01-5923-4EF6-84E4-DC186728776B}"/>
          </ac:spMkLst>
        </pc:spChg>
        <pc:spChg chg="add del mod">
          <ac:chgData name="Jeison Marin" userId="731b0970343eda87" providerId="LiveId" clId="{29A55986-2051-43B2-ADA4-5C6A95327DA0}" dt="2021-04-06T02:37:45.065" v="2217" actId="478"/>
          <ac:spMkLst>
            <pc:docMk/>
            <pc:sldMk cId="3111649924" sldId="283"/>
            <ac:spMk id="9" creationId="{4878A0AF-DBAE-4447-9568-77DA62E4BAF0}"/>
          </ac:spMkLst>
        </pc:spChg>
        <pc:spChg chg="add del mod">
          <ac:chgData name="Jeison Marin" userId="731b0970343eda87" providerId="LiveId" clId="{29A55986-2051-43B2-ADA4-5C6A95327DA0}" dt="2021-04-06T02:37:41.570" v="2215" actId="478"/>
          <ac:spMkLst>
            <pc:docMk/>
            <pc:sldMk cId="3111649924" sldId="283"/>
            <ac:spMk id="10" creationId="{CAE2B715-D2CB-4FC3-AB62-9C94EC34D04D}"/>
          </ac:spMkLst>
        </pc:spChg>
        <pc:spChg chg="mod">
          <ac:chgData name="Jeison Marin" userId="731b0970343eda87" providerId="LiveId" clId="{29A55986-2051-43B2-ADA4-5C6A95327DA0}" dt="2021-04-05T22:42:08.686" v="1943" actId="20577"/>
          <ac:spMkLst>
            <pc:docMk/>
            <pc:sldMk cId="3111649924" sldId="283"/>
            <ac:spMk id="125" creationId="{00000000-0000-0000-0000-000000000000}"/>
          </ac:spMkLst>
        </pc:spChg>
        <pc:picChg chg="add mod">
          <ac:chgData name="Jeison Marin" userId="731b0970343eda87" providerId="LiveId" clId="{29A55986-2051-43B2-ADA4-5C6A95327DA0}" dt="2021-04-06T18:40:08.994" v="2646" actId="1076"/>
          <ac:picMkLst>
            <pc:docMk/>
            <pc:sldMk cId="3111649924" sldId="283"/>
            <ac:picMk id="3" creationId="{7FE3AB5B-85E5-4CBC-8A26-AEE84CBC3FF9}"/>
          </ac:picMkLst>
        </pc:picChg>
        <pc:picChg chg="add del mod">
          <ac:chgData name="Jeison Marin" userId="731b0970343eda87" providerId="LiveId" clId="{29A55986-2051-43B2-ADA4-5C6A95327DA0}" dt="2021-04-06T02:05:36.745" v="2205" actId="478"/>
          <ac:picMkLst>
            <pc:docMk/>
            <pc:sldMk cId="3111649924" sldId="283"/>
            <ac:picMk id="6" creationId="{9F41331E-90F3-42A5-A622-59E801D17E6B}"/>
          </ac:picMkLst>
        </pc:picChg>
        <pc:picChg chg="add del mod">
          <ac:chgData name="Jeison Marin" userId="731b0970343eda87" providerId="LiveId" clId="{29A55986-2051-43B2-ADA4-5C6A95327DA0}" dt="2021-04-06T18:39:44.344" v="2644" actId="478"/>
          <ac:picMkLst>
            <pc:docMk/>
            <pc:sldMk cId="3111649924" sldId="283"/>
            <ac:picMk id="11" creationId="{F625051E-90FD-4BE7-B5A0-B29D55321DFB}"/>
          </ac:picMkLst>
        </pc:picChg>
      </pc:sldChg>
      <pc:sldChg chg="addSp delSp modSp add mod">
        <pc:chgData name="Jeison Marin" userId="731b0970343eda87" providerId="LiveId" clId="{29A55986-2051-43B2-ADA4-5C6A95327DA0}" dt="2021-04-06T16:36:22.843" v="2474" actId="1076"/>
        <pc:sldMkLst>
          <pc:docMk/>
          <pc:sldMk cId="1779698011" sldId="284"/>
        </pc:sldMkLst>
        <pc:spChg chg="mod">
          <ac:chgData name="Jeison Marin" userId="731b0970343eda87" providerId="LiveId" clId="{29A55986-2051-43B2-ADA4-5C6A95327DA0}" dt="2021-04-06T16:35:30.732" v="2469" actId="1076"/>
          <ac:spMkLst>
            <pc:docMk/>
            <pc:sldMk cId="1779698011" sldId="284"/>
            <ac:spMk id="125" creationId="{00000000-0000-0000-0000-000000000000}"/>
          </ac:spMkLst>
        </pc:spChg>
        <pc:picChg chg="del">
          <ac:chgData name="Jeison Marin" userId="731b0970343eda87" providerId="LiveId" clId="{29A55986-2051-43B2-ADA4-5C6A95327DA0}" dt="2021-04-06T16:34:22.273" v="2341" actId="478"/>
          <ac:picMkLst>
            <pc:docMk/>
            <pc:sldMk cId="1779698011" sldId="284"/>
            <ac:picMk id="11" creationId="{F625051E-90FD-4BE7-B5A0-B29D55321DFB}"/>
          </ac:picMkLst>
        </pc:picChg>
        <pc:picChg chg="add mod">
          <ac:chgData name="Jeison Marin" userId="731b0970343eda87" providerId="LiveId" clId="{29A55986-2051-43B2-ADA4-5C6A95327DA0}" dt="2021-04-06T16:36:22.843" v="2474" actId="1076"/>
          <ac:picMkLst>
            <pc:docMk/>
            <pc:sldMk cId="1779698011" sldId="284"/>
            <ac:picMk id="1026" creationId="{88860FF3-BE17-4D6D-98EA-386E0CE400E3}"/>
          </ac:picMkLst>
        </pc:picChg>
      </pc:sldChg>
      <pc:sldChg chg="addSp delSp modSp add">
        <pc:chgData name="Jeison Marin" userId="731b0970343eda87" providerId="LiveId" clId="{29A55986-2051-43B2-ADA4-5C6A95327DA0}" dt="2021-04-06T16:44:07.316" v="2525" actId="1076"/>
        <pc:sldMkLst>
          <pc:docMk/>
          <pc:sldMk cId="2025066957" sldId="285"/>
        </pc:sldMkLst>
        <pc:picChg chg="del">
          <ac:chgData name="Jeison Marin" userId="731b0970343eda87" providerId="LiveId" clId="{29A55986-2051-43B2-ADA4-5C6A95327DA0}" dt="2021-04-06T16:36:43.387" v="2476" actId="478"/>
          <ac:picMkLst>
            <pc:docMk/>
            <pc:sldMk cId="2025066957" sldId="285"/>
            <ac:picMk id="1026" creationId="{88860FF3-BE17-4D6D-98EA-386E0CE400E3}"/>
          </ac:picMkLst>
        </pc:picChg>
        <pc:picChg chg="add mod">
          <ac:chgData name="Jeison Marin" userId="731b0970343eda87" providerId="LiveId" clId="{29A55986-2051-43B2-ADA4-5C6A95327DA0}" dt="2021-04-06T16:44:07.316" v="2525" actId="1076"/>
          <ac:picMkLst>
            <pc:docMk/>
            <pc:sldMk cId="2025066957" sldId="285"/>
            <ac:picMk id="2050" creationId="{872CB270-E040-4503-B7D5-14367F1548A0}"/>
          </ac:picMkLst>
        </pc:picChg>
      </pc:sldChg>
      <pc:sldChg chg="addSp delSp modSp add">
        <pc:chgData name="Jeison Marin" userId="731b0970343eda87" providerId="LiveId" clId="{29A55986-2051-43B2-ADA4-5C6A95327DA0}" dt="2021-04-06T16:44:19.456" v="2527" actId="1076"/>
        <pc:sldMkLst>
          <pc:docMk/>
          <pc:sldMk cId="4197842778" sldId="286"/>
        </pc:sldMkLst>
        <pc:picChg chg="del">
          <ac:chgData name="Jeison Marin" userId="731b0970343eda87" providerId="LiveId" clId="{29A55986-2051-43B2-ADA4-5C6A95327DA0}" dt="2021-04-06T16:37:02.857" v="2480" actId="478"/>
          <ac:picMkLst>
            <pc:docMk/>
            <pc:sldMk cId="4197842778" sldId="286"/>
            <ac:picMk id="2050" creationId="{872CB270-E040-4503-B7D5-14367F1548A0}"/>
          </ac:picMkLst>
        </pc:picChg>
        <pc:picChg chg="add mod">
          <ac:chgData name="Jeison Marin" userId="731b0970343eda87" providerId="LiveId" clId="{29A55986-2051-43B2-ADA4-5C6A95327DA0}" dt="2021-04-06T16:44:19.456" v="2527" actId="1076"/>
          <ac:picMkLst>
            <pc:docMk/>
            <pc:sldMk cId="4197842778" sldId="286"/>
            <ac:picMk id="3074" creationId="{EC22E8A7-89E1-404C-BBBD-16F9F2CDD1D9}"/>
          </ac:picMkLst>
        </pc:picChg>
      </pc:sldChg>
      <pc:sldChg chg="addSp delSp modSp add">
        <pc:chgData name="Jeison Marin" userId="731b0970343eda87" providerId="LiveId" clId="{29A55986-2051-43B2-ADA4-5C6A95327DA0}" dt="2021-04-06T16:44:26.680" v="2528" actId="1076"/>
        <pc:sldMkLst>
          <pc:docMk/>
          <pc:sldMk cId="767934956" sldId="287"/>
        </pc:sldMkLst>
        <pc:picChg chg="del">
          <ac:chgData name="Jeison Marin" userId="731b0970343eda87" providerId="LiveId" clId="{29A55986-2051-43B2-ADA4-5C6A95327DA0}" dt="2021-04-06T16:37:23.833" v="2485" actId="478"/>
          <ac:picMkLst>
            <pc:docMk/>
            <pc:sldMk cId="767934956" sldId="287"/>
            <ac:picMk id="3074" creationId="{EC22E8A7-89E1-404C-BBBD-16F9F2CDD1D9}"/>
          </ac:picMkLst>
        </pc:picChg>
        <pc:picChg chg="add mod">
          <ac:chgData name="Jeison Marin" userId="731b0970343eda87" providerId="LiveId" clId="{29A55986-2051-43B2-ADA4-5C6A95327DA0}" dt="2021-04-06T16:44:26.680" v="2528" actId="1076"/>
          <ac:picMkLst>
            <pc:docMk/>
            <pc:sldMk cId="767934956" sldId="287"/>
            <ac:picMk id="4098" creationId="{E0B48077-2343-4165-BDCF-1A82B0E11804}"/>
          </ac:picMkLst>
        </pc:picChg>
      </pc:sldChg>
      <pc:sldChg chg="addSp delSp modSp add">
        <pc:chgData name="Jeison Marin" userId="731b0970343eda87" providerId="LiveId" clId="{29A55986-2051-43B2-ADA4-5C6A95327DA0}" dt="2021-04-06T16:44:37.383" v="2530" actId="1076"/>
        <pc:sldMkLst>
          <pc:docMk/>
          <pc:sldMk cId="3971043502" sldId="288"/>
        </pc:sldMkLst>
        <pc:picChg chg="del">
          <ac:chgData name="Jeison Marin" userId="731b0970343eda87" providerId="LiveId" clId="{29A55986-2051-43B2-ADA4-5C6A95327DA0}" dt="2021-04-06T16:38:44.104" v="2494" actId="478"/>
          <ac:picMkLst>
            <pc:docMk/>
            <pc:sldMk cId="3971043502" sldId="288"/>
            <ac:picMk id="3074" creationId="{EC22E8A7-89E1-404C-BBBD-16F9F2CDD1D9}"/>
          </ac:picMkLst>
        </pc:picChg>
        <pc:picChg chg="add mod">
          <ac:chgData name="Jeison Marin" userId="731b0970343eda87" providerId="LiveId" clId="{29A55986-2051-43B2-ADA4-5C6A95327DA0}" dt="2021-04-06T16:44:37.383" v="2530" actId="1076"/>
          <ac:picMkLst>
            <pc:docMk/>
            <pc:sldMk cId="3971043502" sldId="288"/>
            <ac:picMk id="5122" creationId="{2125FFB6-EDDD-4568-8C8A-DCAD16A5E10E}"/>
          </ac:picMkLst>
        </pc:picChg>
      </pc:sldChg>
      <pc:sldChg chg="addSp delSp modSp add">
        <pc:chgData name="Jeison Marin" userId="731b0970343eda87" providerId="LiveId" clId="{29A55986-2051-43B2-ADA4-5C6A95327DA0}" dt="2021-04-06T16:44:51.128" v="2532" actId="1076"/>
        <pc:sldMkLst>
          <pc:docMk/>
          <pc:sldMk cId="2081731360" sldId="289"/>
        </pc:sldMkLst>
        <pc:picChg chg="del">
          <ac:chgData name="Jeison Marin" userId="731b0970343eda87" providerId="LiveId" clId="{29A55986-2051-43B2-ADA4-5C6A95327DA0}" dt="2021-04-06T16:39:07.577" v="2498" actId="478"/>
          <ac:picMkLst>
            <pc:docMk/>
            <pc:sldMk cId="2081731360" sldId="289"/>
            <ac:picMk id="5122" creationId="{2125FFB6-EDDD-4568-8C8A-DCAD16A5E10E}"/>
          </ac:picMkLst>
        </pc:picChg>
        <pc:picChg chg="add mod">
          <ac:chgData name="Jeison Marin" userId="731b0970343eda87" providerId="LiveId" clId="{29A55986-2051-43B2-ADA4-5C6A95327DA0}" dt="2021-04-06T16:44:51.128" v="2532" actId="1076"/>
          <ac:picMkLst>
            <pc:docMk/>
            <pc:sldMk cId="2081731360" sldId="289"/>
            <ac:picMk id="6146" creationId="{9151BC7D-B5B3-4C13-87E0-ED9CCFDD54C3}"/>
          </ac:picMkLst>
        </pc:picChg>
      </pc:sldChg>
      <pc:sldChg chg="addSp delSp modSp add">
        <pc:chgData name="Jeison Marin" userId="731b0970343eda87" providerId="LiveId" clId="{29A55986-2051-43B2-ADA4-5C6A95327DA0}" dt="2021-04-06T16:45:03.175" v="2534" actId="1076"/>
        <pc:sldMkLst>
          <pc:docMk/>
          <pc:sldMk cId="2854974250" sldId="290"/>
        </pc:sldMkLst>
        <pc:picChg chg="del">
          <ac:chgData name="Jeison Marin" userId="731b0970343eda87" providerId="LiveId" clId="{29A55986-2051-43B2-ADA4-5C6A95327DA0}" dt="2021-04-06T16:39:26.312" v="2502" actId="478"/>
          <ac:picMkLst>
            <pc:docMk/>
            <pc:sldMk cId="2854974250" sldId="290"/>
            <ac:picMk id="6146" creationId="{9151BC7D-B5B3-4C13-87E0-ED9CCFDD54C3}"/>
          </ac:picMkLst>
        </pc:picChg>
        <pc:picChg chg="add mod">
          <ac:chgData name="Jeison Marin" userId="731b0970343eda87" providerId="LiveId" clId="{29A55986-2051-43B2-ADA4-5C6A95327DA0}" dt="2021-04-06T16:45:03.175" v="2534" actId="1076"/>
          <ac:picMkLst>
            <pc:docMk/>
            <pc:sldMk cId="2854974250" sldId="290"/>
            <ac:picMk id="7170" creationId="{C85D6A33-1D37-4135-9ACB-CA7A0B112A47}"/>
          </ac:picMkLst>
        </pc:picChg>
      </pc:sldChg>
      <pc:sldChg chg="addSp delSp modSp add del">
        <pc:chgData name="Jeison Marin" userId="731b0970343eda87" providerId="LiveId" clId="{29A55986-2051-43B2-ADA4-5C6A95327DA0}" dt="2021-04-06T16:42:45.965" v="2522" actId="2696"/>
        <pc:sldMkLst>
          <pc:docMk/>
          <pc:sldMk cId="1110743380" sldId="291"/>
        </pc:sldMkLst>
        <pc:picChg chg="del">
          <ac:chgData name="Jeison Marin" userId="731b0970343eda87" providerId="LiveId" clId="{29A55986-2051-43B2-ADA4-5C6A95327DA0}" dt="2021-04-06T16:39:58.600" v="2506" actId="478"/>
          <ac:picMkLst>
            <pc:docMk/>
            <pc:sldMk cId="1110743380" sldId="291"/>
            <ac:picMk id="7170" creationId="{C85D6A33-1D37-4135-9ACB-CA7A0B112A47}"/>
          </ac:picMkLst>
        </pc:picChg>
        <pc:picChg chg="add mod">
          <ac:chgData name="Jeison Marin" userId="731b0970343eda87" providerId="LiveId" clId="{29A55986-2051-43B2-ADA4-5C6A95327DA0}" dt="2021-04-06T16:40:02.186" v="2508" actId="1076"/>
          <ac:picMkLst>
            <pc:docMk/>
            <pc:sldMk cId="1110743380" sldId="291"/>
            <ac:picMk id="8194" creationId="{60800B59-ADA6-4D37-BDDA-844B60043576}"/>
          </ac:picMkLst>
        </pc:picChg>
      </pc:sldChg>
      <pc:sldChg chg="modSp add">
        <pc:chgData name="Jeison Marin" userId="731b0970343eda87" providerId="LiveId" clId="{29A55986-2051-43B2-ADA4-5C6A95327DA0}" dt="2021-04-06T16:45:14.415" v="2535" actId="1076"/>
        <pc:sldMkLst>
          <pc:docMk/>
          <pc:sldMk cId="2744100314" sldId="292"/>
        </pc:sldMkLst>
        <pc:picChg chg="mod">
          <ac:chgData name="Jeison Marin" userId="731b0970343eda87" providerId="LiveId" clId="{29A55986-2051-43B2-ADA4-5C6A95327DA0}" dt="2021-04-06T16:45:14.415" v="2535" actId="1076"/>
          <ac:picMkLst>
            <pc:docMk/>
            <pc:sldMk cId="2744100314" sldId="292"/>
            <ac:picMk id="8194" creationId="{60800B59-ADA6-4D37-BDDA-844B60043576}"/>
          </ac:picMkLst>
        </pc:picChg>
      </pc:sldChg>
      <pc:sldChg chg="addSp delSp modSp add">
        <pc:chgData name="Jeison Marin" userId="731b0970343eda87" providerId="LiveId" clId="{29A55986-2051-43B2-ADA4-5C6A95327DA0}" dt="2021-04-06T16:40:52.537" v="2516" actId="1076"/>
        <pc:sldMkLst>
          <pc:docMk/>
          <pc:sldMk cId="2775923101" sldId="293"/>
        </pc:sldMkLst>
        <pc:picChg chg="del">
          <ac:chgData name="Jeison Marin" userId="731b0970343eda87" providerId="LiveId" clId="{29A55986-2051-43B2-ADA4-5C6A95327DA0}" dt="2021-04-06T16:40:37.472" v="2512" actId="478"/>
          <ac:picMkLst>
            <pc:docMk/>
            <pc:sldMk cId="2775923101" sldId="293"/>
            <ac:picMk id="8194" creationId="{60800B59-ADA6-4D37-BDDA-844B60043576}"/>
          </ac:picMkLst>
        </pc:picChg>
        <pc:picChg chg="add mod">
          <ac:chgData name="Jeison Marin" userId="731b0970343eda87" providerId="LiveId" clId="{29A55986-2051-43B2-ADA4-5C6A95327DA0}" dt="2021-04-06T16:40:52.537" v="2516" actId="1076"/>
          <ac:picMkLst>
            <pc:docMk/>
            <pc:sldMk cId="2775923101" sldId="293"/>
            <ac:picMk id="9218" creationId="{E6B8D96E-3360-477F-A3AE-4679117B6B42}"/>
          </ac:picMkLst>
        </pc:picChg>
      </pc:sldChg>
      <pc:sldChg chg="addSp delSp modSp add">
        <pc:chgData name="Jeison Marin" userId="731b0970343eda87" providerId="LiveId" clId="{29A55986-2051-43B2-ADA4-5C6A95327DA0}" dt="2021-04-06T16:45:23.375" v="2536" actId="1076"/>
        <pc:sldMkLst>
          <pc:docMk/>
          <pc:sldMk cId="3765733609" sldId="294"/>
        </pc:sldMkLst>
        <pc:picChg chg="del">
          <ac:chgData name="Jeison Marin" userId="731b0970343eda87" providerId="LiveId" clId="{29A55986-2051-43B2-ADA4-5C6A95327DA0}" dt="2021-04-06T16:41:15.191" v="2517" actId="478"/>
          <ac:picMkLst>
            <pc:docMk/>
            <pc:sldMk cId="3765733609" sldId="294"/>
            <ac:picMk id="8194" creationId="{60800B59-ADA6-4D37-BDDA-844B60043576}"/>
          </ac:picMkLst>
        </pc:picChg>
        <pc:picChg chg="add mod">
          <ac:chgData name="Jeison Marin" userId="731b0970343eda87" providerId="LiveId" clId="{29A55986-2051-43B2-ADA4-5C6A95327DA0}" dt="2021-04-06T16:45:23.375" v="2536" actId="1076"/>
          <ac:picMkLst>
            <pc:docMk/>
            <pc:sldMk cId="3765733609" sldId="294"/>
            <ac:picMk id="10242" creationId="{2CC5B1E8-E752-470A-898F-278E94CF7638}"/>
          </ac:picMkLst>
        </pc:picChg>
      </pc:sldChg>
      <pc:sldChg chg="add">
        <pc:chgData name="Jeison Marin" userId="731b0970343eda87" providerId="LiveId" clId="{29A55986-2051-43B2-ADA4-5C6A95327DA0}" dt="2021-04-06T18:45:18.371" v="2673"/>
        <pc:sldMkLst>
          <pc:docMk/>
          <pc:sldMk cId="2060443573" sldId="295"/>
        </pc:sldMkLst>
      </pc:sldChg>
    </pc:docChg>
  </pc:docChgLst>
  <pc:docChgLst>
    <pc:chgData name="Jeison Marin" userId="731b0970343eda87" providerId="LiveId" clId="{1D8154E9-3A58-4382-980A-6DBB74801118}"/>
    <pc:docChg chg="undo custSel addSld delSld modSld sldOrd">
      <pc:chgData name="Jeison Marin" userId="731b0970343eda87" providerId="LiveId" clId="{1D8154E9-3A58-4382-980A-6DBB74801118}" dt="2021-06-30T17:59:52.909" v="93" actId="1076"/>
      <pc:docMkLst>
        <pc:docMk/>
      </pc:docMkLst>
      <pc:sldChg chg="modSp add mod ord">
        <pc:chgData name="Jeison Marin" userId="731b0970343eda87" providerId="LiveId" clId="{1D8154E9-3A58-4382-980A-6DBB74801118}" dt="2021-06-30T17:58:28.443" v="68" actId="113"/>
        <pc:sldMkLst>
          <pc:docMk/>
          <pc:sldMk cId="3291722839" sldId="296"/>
        </pc:sldMkLst>
        <pc:spChg chg="mod">
          <ac:chgData name="Jeison Marin" userId="731b0970343eda87" providerId="LiveId" clId="{1D8154E9-3A58-4382-980A-6DBB74801118}" dt="2021-06-30T17:58:28.443" v="68" actId="113"/>
          <ac:spMkLst>
            <pc:docMk/>
            <pc:sldMk cId="3291722839" sldId="296"/>
            <ac:spMk id="2" creationId="{17BA8846-9A17-42E3-BB34-09C2A41B30F1}"/>
          </ac:spMkLst>
        </pc:spChg>
        <pc:spChg chg="mod">
          <ac:chgData name="Jeison Marin" userId="731b0970343eda87" providerId="LiveId" clId="{1D8154E9-3A58-4382-980A-6DBB74801118}" dt="2021-06-30T17:55:10.878" v="29" actId="1076"/>
          <ac:spMkLst>
            <pc:docMk/>
            <pc:sldMk cId="3291722839" sldId="296"/>
            <ac:spMk id="125" creationId="{00000000-0000-0000-0000-000000000000}"/>
          </ac:spMkLst>
        </pc:spChg>
      </pc:sldChg>
      <pc:sldChg chg="new del">
        <pc:chgData name="Jeison Marin" userId="731b0970343eda87" providerId="LiveId" clId="{1D8154E9-3A58-4382-980A-6DBB74801118}" dt="2021-06-30T17:57:23.680" v="62" actId="2696"/>
        <pc:sldMkLst>
          <pc:docMk/>
          <pc:sldMk cId="2252963344" sldId="297"/>
        </pc:sldMkLst>
      </pc:sldChg>
      <pc:sldChg chg="modSp add mod">
        <pc:chgData name="Jeison Marin" userId="731b0970343eda87" providerId="LiveId" clId="{1D8154E9-3A58-4382-980A-6DBB74801118}" dt="2021-06-30T17:59:52.909" v="93" actId="1076"/>
        <pc:sldMkLst>
          <pc:docMk/>
          <pc:sldMk cId="4279818054" sldId="297"/>
        </pc:sldMkLst>
        <pc:spChg chg="mod">
          <ac:chgData name="Jeison Marin" userId="731b0970343eda87" providerId="LiveId" clId="{1D8154E9-3A58-4382-980A-6DBB74801118}" dt="2021-06-30T17:59:52.909" v="93" actId="1076"/>
          <ac:spMkLst>
            <pc:docMk/>
            <pc:sldMk cId="4279818054" sldId="297"/>
            <ac:spMk id="2" creationId="{17BA8846-9A17-42E3-BB34-09C2A41B30F1}"/>
          </ac:spMkLst>
        </pc:spChg>
        <pc:spChg chg="mod">
          <ac:chgData name="Jeison Marin" userId="731b0970343eda87" providerId="LiveId" clId="{1D8154E9-3A58-4382-980A-6DBB74801118}" dt="2021-06-30T17:59:42.647" v="92" actId="1076"/>
          <ac:spMkLst>
            <pc:docMk/>
            <pc:sldMk cId="4279818054" sldId="297"/>
            <ac:spMk id="1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sz="half" idx="13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sz="half" idx="13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9600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387453" y="4659312"/>
            <a:ext cx="15609094" cy="8840392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8131358" y="4659146"/>
            <a:ext cx="8121283" cy="339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92500" lnSpcReduction="20000"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s-CO" dirty="0"/>
              <a:t>MUNDO ANIMAL</a:t>
            </a:r>
            <a:endParaRPr dirty="0"/>
          </a:p>
        </p:txBody>
      </p:sp>
      <p:sp>
        <p:nvSpPr>
          <p:cNvPr id="126" name="Rectángulo"/>
          <p:cNvSpPr/>
          <p:nvPr/>
        </p:nvSpPr>
        <p:spPr>
          <a:xfrm flipV="1">
            <a:off x="8604335" y="8055735"/>
            <a:ext cx="7175328" cy="45719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Texto corto descriptivo a…"/>
          <p:cNvSpPr txBox="1"/>
          <p:nvPr/>
        </p:nvSpPr>
        <p:spPr>
          <a:xfrm>
            <a:off x="8388073" y="8645837"/>
            <a:ext cx="7607852" cy="403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ts val="5100"/>
              </a:lnSpc>
              <a:defRPr sz="4000"/>
            </a:pPr>
            <a:r>
              <a:rPr lang="es-ES" b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Juliana Atehortúa Marin</a:t>
            </a:r>
          </a:p>
          <a:p>
            <a:pPr>
              <a:lnSpc>
                <a:spcPts val="5100"/>
              </a:lnSpc>
              <a:defRPr sz="4000"/>
            </a:pPr>
            <a:r>
              <a:rPr lang="es-ES" b="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Yeison Andrés Marin Piedrahita</a:t>
            </a:r>
          </a:p>
          <a:p>
            <a:pPr>
              <a:lnSpc>
                <a:spcPts val="5100"/>
              </a:lnSpc>
              <a:defRPr sz="4000"/>
            </a:pPr>
            <a:endParaRPr lang="es-ES" b="0" dirty="0">
              <a:solidFill>
                <a:schemeClr val="bg2"/>
              </a:solidFill>
              <a:latin typeface="Calibri"/>
              <a:cs typeface="Calibri"/>
              <a:sym typeface="Calibri"/>
            </a:endParaRPr>
          </a:p>
          <a:p>
            <a:pPr>
              <a:lnSpc>
                <a:spcPts val="5100"/>
              </a:lnSpc>
              <a:defRPr sz="4000"/>
            </a:pPr>
            <a:r>
              <a:rPr lang="es-ES" b="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Centro Textil y de Gestión Industrial</a:t>
            </a:r>
          </a:p>
          <a:p>
            <a:pPr>
              <a:lnSpc>
                <a:spcPts val="5100"/>
              </a:lnSpc>
              <a:defRPr sz="4000"/>
            </a:pPr>
            <a:r>
              <a:rPr lang="es-ES" b="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ADSI</a:t>
            </a:r>
          </a:p>
          <a:p>
            <a:pPr>
              <a:lnSpc>
                <a:spcPts val="5100"/>
              </a:lnSpc>
              <a:defRPr sz="4000"/>
            </a:pPr>
            <a:r>
              <a:rPr lang="es-ES" b="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2252327</a:t>
            </a:r>
            <a:endParaRPr lang="es-E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9940189" y="2565514"/>
            <a:ext cx="4503619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Alcance</a:t>
            </a:r>
            <a:r>
              <a:rPr lang="es-ES" sz="80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280786" y="3988836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7A1EE9-969C-4B3F-BCBE-8B98201EA88E}"/>
              </a:ext>
            </a:extLst>
          </p:cNvPr>
          <p:cNvSpPr txBox="1"/>
          <p:nvPr/>
        </p:nvSpPr>
        <p:spPr>
          <a:xfrm>
            <a:off x="3309255" y="6013205"/>
            <a:ext cx="17765486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4800" b="0" i="0" u="none" strike="noStrike" baseline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 aplicativo web esta enfocado hacia la ciudad de Medellín, se pretende el nivel de satisfacción de servicios y productos relacionados con la alimentación, el cuidado de las mascotas y accesorios, con el objetivo final de mejorar esta oportunidad de innovación y emprendimiento </a:t>
            </a:r>
            <a:r>
              <a:rPr lang="es-ES" sz="4800" b="0" i="0" u="none" strike="noStrike" baseline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nuestro cliente.</a:t>
            </a:r>
            <a:endParaRPr lang="es-ES" sz="4800" b="0" i="0" u="none" strike="noStrike" baseline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8667799" y="1554714"/>
            <a:ext cx="7048401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Beneficiarios</a:t>
            </a:r>
            <a:r>
              <a:rPr lang="es-ES" sz="80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0F7F85F-4101-4450-AD6D-867352DCD534}"/>
              </a:ext>
            </a:extLst>
          </p:cNvPr>
          <p:cNvSpPr txBox="1"/>
          <p:nvPr/>
        </p:nvSpPr>
        <p:spPr>
          <a:xfrm>
            <a:off x="2383969" y="5021978"/>
            <a:ext cx="19267715" cy="3355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</a:t>
            </a:r>
          </a:p>
          <a:p>
            <a:pPr marL="685800" lvl="0" indent="-685800" algn="just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ü"/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cliente ya que el aplicativo web le proporciona la posibilidad de crecimiento en el local , además se optimizará su acceso a la información y publicidad del mismo.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8B2553-2B20-4DD4-B651-6DD4166A1D1A}"/>
              </a:ext>
            </a:extLst>
          </p:cNvPr>
          <p:cNvSpPr txBox="1"/>
          <p:nvPr/>
        </p:nvSpPr>
        <p:spPr>
          <a:xfrm>
            <a:off x="2383970" y="9595174"/>
            <a:ext cx="19267715" cy="1878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Indirecto</a:t>
            </a:r>
          </a:p>
          <a:p>
            <a:pPr marL="685800" lvl="0" indent="-685800" algn="just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ü"/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clientes que frecuentan el local para adquirir un producto</a:t>
            </a:r>
            <a:r>
              <a:rPr lang="es-ES" sz="4800" b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72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8497684" y="1554714"/>
            <a:ext cx="7388629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just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Restricciones</a:t>
            </a:r>
            <a:r>
              <a:rPr lang="es-ES" sz="80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0F7F85F-4101-4450-AD6D-867352DCD534}"/>
              </a:ext>
            </a:extLst>
          </p:cNvPr>
          <p:cNvSpPr txBox="1"/>
          <p:nvPr/>
        </p:nvSpPr>
        <p:spPr>
          <a:xfrm>
            <a:off x="3537854" y="4846241"/>
            <a:ext cx="17308288" cy="1878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just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Económicas</a:t>
            </a:r>
          </a:p>
          <a:p>
            <a:pPr marL="685800" lvl="0" indent="-685800" algn="just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Dependemos de la disponibilidad económica que tiene el cliente. </a:t>
            </a:r>
            <a:endParaRPr lang="es-ES" sz="4800" b="0" u="none" strike="noStrike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8B2553-2B20-4DD4-B651-6DD4166A1D1A}"/>
              </a:ext>
            </a:extLst>
          </p:cNvPr>
          <p:cNvSpPr txBox="1"/>
          <p:nvPr/>
        </p:nvSpPr>
        <p:spPr>
          <a:xfrm>
            <a:off x="3537854" y="7715312"/>
            <a:ext cx="16655144" cy="2616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just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Tiempo</a:t>
            </a:r>
          </a:p>
          <a:p>
            <a:pPr marL="685800" lvl="0" indent="-685800" algn="just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estipulo un plazo de 18 meses para la creación del </a:t>
            </a: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aplicativo</a:t>
            </a:r>
            <a:r>
              <a:rPr lang="es-ES" sz="4800" b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6899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8688502" y="1660692"/>
            <a:ext cx="7006990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Limitaciones</a:t>
            </a:r>
            <a:r>
              <a:rPr lang="es-ES" sz="80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0F7F85F-4101-4450-AD6D-867352DCD534}"/>
              </a:ext>
            </a:extLst>
          </p:cNvPr>
          <p:cNvSpPr txBox="1"/>
          <p:nvPr/>
        </p:nvSpPr>
        <p:spPr>
          <a:xfrm>
            <a:off x="3537853" y="4772492"/>
            <a:ext cx="17308288" cy="7433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just"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llevará un registro de las personas que hagan el pago del producto , pero no una contabilidad del mismo.</a:t>
            </a:r>
          </a:p>
          <a:p>
            <a:pPr algn="just"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endParaRPr lang="es-ES" sz="4800" b="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pago de los artículos que se compren en el aplicativo web será por medio de efectivo o una transferencia bancaria la cual no se llevara a cabo en el sitio web.</a:t>
            </a:r>
          </a:p>
          <a:p>
            <a:pPr marL="0" lvl="0" indent="0" algn="just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endParaRPr lang="es-ES" sz="4800" b="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modificación o ingreso de contenido del aplicativo web será realizada por el administrador.</a:t>
            </a:r>
          </a:p>
        </p:txBody>
      </p:sp>
    </p:spTree>
    <p:extLst>
      <p:ext uri="{BB962C8B-B14F-4D97-AF65-F5344CB8AC3E}">
        <p14:creationId xmlns:p14="http://schemas.microsoft.com/office/powerpoint/2010/main" val="10521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9648154" y="1554714"/>
            <a:ext cx="5087687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Impactos</a:t>
            </a:r>
            <a:r>
              <a:rPr lang="es-ES" sz="80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0F7F85F-4101-4450-AD6D-867352DCD534}"/>
              </a:ext>
            </a:extLst>
          </p:cNvPr>
          <p:cNvSpPr txBox="1"/>
          <p:nvPr/>
        </p:nvSpPr>
        <p:spPr>
          <a:xfrm>
            <a:off x="3537854" y="4846241"/>
            <a:ext cx="17308288" cy="1878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just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Ambiental</a:t>
            </a:r>
          </a:p>
          <a:p>
            <a:pPr marL="685800" lvl="0" indent="-685800" algn="just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Disminución del uso del papel.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8B2553-2B20-4DD4-B651-6DD4166A1D1A}"/>
              </a:ext>
            </a:extLst>
          </p:cNvPr>
          <p:cNvSpPr txBox="1"/>
          <p:nvPr/>
        </p:nvSpPr>
        <p:spPr>
          <a:xfrm>
            <a:off x="3537854" y="7715312"/>
            <a:ext cx="16655144" cy="2616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just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</a:t>
            </a:r>
            <a:endParaRPr lang="es-ES" sz="4800" b="0" u="none" strike="noStrike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0" indent="-685800" algn="just"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s-ES" sz="4800" b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arantizar </a:t>
            </a: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comunicación asertiva entre </a:t>
            </a:r>
            <a:r>
              <a:rPr lang="es-ES" sz="4800" b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cliente directo, producto y cliente indirecto.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90A34E-E582-4BAD-9040-6C2090C935BF}"/>
              </a:ext>
            </a:extLst>
          </p:cNvPr>
          <p:cNvSpPr txBox="1"/>
          <p:nvPr/>
        </p:nvSpPr>
        <p:spPr>
          <a:xfrm>
            <a:off x="3537853" y="10953715"/>
            <a:ext cx="17308288" cy="2616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just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Económico</a:t>
            </a:r>
          </a:p>
          <a:p>
            <a:pPr marL="685800" lvl="0" indent="-685800" algn="just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Favorece al cliente en la creación de su propia publicidad virtual sin necesidad de terceros.</a:t>
            </a:r>
          </a:p>
        </p:txBody>
      </p:sp>
    </p:spTree>
    <p:extLst>
      <p:ext uri="{BB962C8B-B14F-4D97-AF65-F5344CB8AC3E}">
        <p14:creationId xmlns:p14="http://schemas.microsoft.com/office/powerpoint/2010/main" val="74208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7921058" y="1061861"/>
            <a:ext cx="8541875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Canvas</a:t>
            </a:r>
            <a:r>
              <a:rPr lang="es-ES" sz="80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22268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EB2353-1E2B-4008-A4C2-B205D05BE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22" y="2361706"/>
            <a:ext cx="20824556" cy="12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6901540" y="422028"/>
            <a:ext cx="10580914" cy="187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Árbol de problemas</a:t>
            </a:r>
            <a:r>
              <a:rPr lang="es-ES" sz="80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318155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723DA2-B37E-4730-9F20-A2ED360D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476" y="2864897"/>
            <a:ext cx="15031048" cy="126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7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6901540" y="1082460"/>
            <a:ext cx="10580914" cy="187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Árbol de soluciones</a:t>
            </a:r>
            <a:r>
              <a:rPr lang="es-ES" sz="80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E3AB5B-85E5-4CBC-8A26-AEE84CBC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77" y="3106561"/>
            <a:ext cx="16375760" cy="1264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Encuesta – Mundo Animal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1026" name="Picture 2" descr="Gráfico de respuestas de formularios. Título de la pregunta: ¿Tienes alguna mascota?. Número de respuestas: 23 respuestas.">
            <a:extLst>
              <a:ext uri="{FF2B5EF4-FFF2-40B4-BE49-F238E27FC236}">
                <a16:creationId xmlns:a16="http://schemas.microsoft.com/office/drawing/2014/main" id="{88860FF3-BE17-4D6D-98EA-386E0CE40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t="6475" r="30847" b="9684"/>
          <a:stretch/>
        </p:blipFill>
        <p:spPr bwMode="auto">
          <a:xfrm>
            <a:off x="5192483" y="5444493"/>
            <a:ext cx="13999032" cy="737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9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Encuesta – Mundo Animal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2050" name="Picture 2" descr="Gráfico de respuestas de formularios. Título de la pregunta: ¿Haz comprado alimento y/o accesorios para tu mascota por Internet?. Número de respuestas: 23 respuestas.">
            <a:extLst>
              <a:ext uri="{FF2B5EF4-FFF2-40B4-BE49-F238E27FC236}">
                <a16:creationId xmlns:a16="http://schemas.microsoft.com/office/drawing/2014/main" id="{872CB270-E040-4503-B7D5-14367F154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64"/>
          <a:stretch/>
        </p:blipFill>
        <p:spPr bwMode="auto">
          <a:xfrm>
            <a:off x="4445452" y="4802613"/>
            <a:ext cx="15493093" cy="88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0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">
            <a:extLst>
              <a:ext uri="{FF2B5EF4-FFF2-40B4-BE49-F238E27FC236}">
                <a16:creationId xmlns:a16="http://schemas.microsoft.com/office/drawing/2014/main" id="{72045634-2246-4600-9025-B24A00F40CFB}"/>
              </a:ext>
            </a:extLst>
          </p:cNvPr>
          <p:cNvSpPr txBox="1"/>
          <p:nvPr/>
        </p:nvSpPr>
        <p:spPr>
          <a:xfrm>
            <a:off x="9182866" y="2073230"/>
            <a:ext cx="6018268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Contenido</a:t>
            </a:r>
            <a:endParaRPr lang="es-CO" sz="100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2053481A-9DBF-4416-ADD1-5A038DC2F806}"/>
              </a:ext>
            </a:extLst>
          </p:cNvPr>
          <p:cNvSpPr/>
          <p:nvPr/>
        </p:nvSpPr>
        <p:spPr>
          <a:xfrm rot="10800000">
            <a:off x="10353081" y="3366183"/>
            <a:ext cx="3677838" cy="45719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5F78848-A146-438F-A4C4-006633A10456}"/>
              </a:ext>
            </a:extLst>
          </p:cNvPr>
          <p:cNvSpPr txBox="1"/>
          <p:nvPr/>
        </p:nvSpPr>
        <p:spPr>
          <a:xfrm>
            <a:off x="2364497" y="5585874"/>
            <a:ext cx="7455183" cy="4576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4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Logo</a:t>
            </a: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48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Descripción del proyecto</a:t>
            </a:r>
            <a:endParaRPr kumimoji="0" lang="es-CO" sz="4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48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Planteamiento del problema</a:t>
            </a: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4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Solución</a:t>
            </a: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48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Objetivo general</a:t>
            </a: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4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Objetivo</a:t>
            </a:r>
            <a:r>
              <a:rPr lang="es-CO" sz="48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específicos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BABCC3-9E7D-4F73-A9D7-A7B204C7B51B}"/>
              </a:ext>
            </a:extLst>
          </p:cNvPr>
          <p:cNvSpPr txBox="1"/>
          <p:nvPr/>
        </p:nvSpPr>
        <p:spPr>
          <a:xfrm>
            <a:off x="10619781" y="5955206"/>
            <a:ext cx="4146690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just"/>
            <a:r>
              <a:rPr lang="es-CO" sz="48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Justificación</a:t>
            </a: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48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Alcance</a:t>
            </a: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4800" b="0" i="0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Beneficiarios</a:t>
            </a: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48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Restricciones</a:t>
            </a: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4800" b="0" i="0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Limitaciones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6A8B96-EDD4-41E7-ABDD-67E06C586B85}"/>
              </a:ext>
            </a:extLst>
          </p:cNvPr>
          <p:cNvSpPr txBox="1"/>
          <p:nvPr/>
        </p:nvSpPr>
        <p:spPr>
          <a:xfrm>
            <a:off x="15566573" y="6007122"/>
            <a:ext cx="5819825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4800" b="0" i="0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Impactos</a:t>
            </a: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48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Canvas</a:t>
            </a:r>
            <a:endParaRPr kumimoji="0" lang="es-CO" sz="4800" b="0" i="0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4800" b="0" i="0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Árbol de problemas</a:t>
            </a: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48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Árbol de soluciones</a:t>
            </a: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48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Encuesta</a:t>
            </a:r>
          </a:p>
        </p:txBody>
      </p:sp>
    </p:spTree>
    <p:extLst>
      <p:ext uri="{BB962C8B-B14F-4D97-AF65-F5344CB8AC3E}">
        <p14:creationId xmlns:p14="http://schemas.microsoft.com/office/powerpoint/2010/main" val="21997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Encuesta – Mundo Animal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3074" name="Picture 2" descr="Gráfico de respuestas de formularios. Título de la pregunta: ¿En el caso de una enfermedad acudes a un veterinario?. Número de respuestas: 23 respuestas.">
            <a:extLst>
              <a:ext uri="{FF2B5EF4-FFF2-40B4-BE49-F238E27FC236}">
                <a16:creationId xmlns:a16="http://schemas.microsoft.com/office/drawing/2014/main" id="{EC22E8A7-89E1-404C-BBBD-16F9F2CDD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61"/>
          <a:stretch/>
        </p:blipFill>
        <p:spPr bwMode="auto">
          <a:xfrm>
            <a:off x="5773125" y="5227156"/>
            <a:ext cx="12837747" cy="88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Encuesta – Mundo Animal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4098" name="Picture 2" descr="Gráfico de respuestas de formularios. Título de la pregunta: ¿Te consideras un dueño responsable?. Número de respuestas: 23 respuestas.">
            <a:extLst>
              <a:ext uri="{FF2B5EF4-FFF2-40B4-BE49-F238E27FC236}">
                <a16:creationId xmlns:a16="http://schemas.microsoft.com/office/drawing/2014/main" id="{E0B48077-2343-4165-BDCF-1A82B0E11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06"/>
          <a:stretch/>
        </p:blipFill>
        <p:spPr bwMode="auto">
          <a:xfrm>
            <a:off x="5615667" y="4802613"/>
            <a:ext cx="13152664" cy="88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Encuesta – Mundo Animal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5122" name="Picture 2" descr="Gráfico de respuestas de formularios. Título de la pregunta: ¿Eres el encargado de comprar el alimento para tu mascota?. Número de respuestas: 23 respuestas.">
            <a:extLst>
              <a:ext uri="{FF2B5EF4-FFF2-40B4-BE49-F238E27FC236}">
                <a16:creationId xmlns:a16="http://schemas.microsoft.com/office/drawing/2014/main" id="{2125FFB6-EDDD-4568-8C8A-DCAD16A5E1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58"/>
          <a:stretch/>
        </p:blipFill>
        <p:spPr bwMode="auto">
          <a:xfrm>
            <a:off x="5444513" y="4802613"/>
            <a:ext cx="13494971" cy="88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Encuesta – Mundo Animal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6146" name="Picture 2" descr="Gráfico de respuestas de formularios. Título de la pregunta: ¿Cuentas con el espacio necesario para que tu mascota esté cómoda?. Número de respuestas: 23 respuestas.">
            <a:extLst>
              <a:ext uri="{FF2B5EF4-FFF2-40B4-BE49-F238E27FC236}">
                <a16:creationId xmlns:a16="http://schemas.microsoft.com/office/drawing/2014/main" id="{9151BC7D-B5B3-4C13-87E0-ED9CCFDD5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 bwMode="auto">
          <a:xfrm>
            <a:off x="4461554" y="4802613"/>
            <a:ext cx="15460889" cy="88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7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Encuesta – Mundo Animal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7170" name="Picture 2" descr="Gráfico de respuestas de formularios. Título de la pregunta: ¿Tener una mascota te hace sentir más seguro?. Número de respuestas: 23 respuestas.">
            <a:extLst>
              <a:ext uri="{FF2B5EF4-FFF2-40B4-BE49-F238E27FC236}">
                <a16:creationId xmlns:a16="http://schemas.microsoft.com/office/drawing/2014/main" id="{C85D6A33-1D37-4135-9ACB-CA7A0B112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45"/>
          <a:stretch/>
        </p:blipFill>
        <p:spPr bwMode="auto">
          <a:xfrm>
            <a:off x="5738427" y="4802613"/>
            <a:ext cx="12907143" cy="88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9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Encuesta – Mundo Animal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8194" name="Picture 2" descr="Gráfico de respuestas de formularios. Título de la pregunta: ¿Tienes conocimiento de las diferentes marcas de alimentos para mascotas?. Número de respuestas: 23 respuestas.">
            <a:extLst>
              <a:ext uri="{FF2B5EF4-FFF2-40B4-BE49-F238E27FC236}">
                <a16:creationId xmlns:a16="http://schemas.microsoft.com/office/drawing/2014/main" id="{60800B59-ADA6-4D37-BDDA-844B60043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4" y="4022364"/>
            <a:ext cx="17887950" cy="88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0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Encuesta – Mundo Animal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9218" name="Picture 2" descr="Gráfico de respuestas de formularios. Título de la pregunta: ¿Consideras a tu mascota parte de la familia?. Número de respuestas: 23 respuestas.">
            <a:extLst>
              <a:ext uri="{FF2B5EF4-FFF2-40B4-BE49-F238E27FC236}">
                <a16:creationId xmlns:a16="http://schemas.microsoft.com/office/drawing/2014/main" id="{E6B8D96E-3360-477F-A3AE-4679117B6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52"/>
          <a:stretch/>
        </p:blipFill>
        <p:spPr bwMode="auto">
          <a:xfrm>
            <a:off x="5631768" y="4802613"/>
            <a:ext cx="13120461" cy="88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92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5192483" y="1082460"/>
            <a:ext cx="13999032" cy="187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Encuesta – Mundo Animal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69690F99-CC00-42A2-A93E-2E66E5354119}"/>
              </a:ext>
            </a:extLst>
          </p:cNvPr>
          <p:cNvSpPr/>
          <p:nvPr/>
        </p:nvSpPr>
        <p:spPr>
          <a:xfrm rot="10800000" flipV="1">
            <a:off x="10353080" y="2924537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10242" name="Picture 2" descr="Gráfico de respuestas de formularios. Título de la pregunta: ¿Acostumbras a darle lo mejor a tu mascota?. Número de respuestas: 23 respuestas.">
            <a:extLst>
              <a:ext uri="{FF2B5EF4-FFF2-40B4-BE49-F238E27FC236}">
                <a16:creationId xmlns:a16="http://schemas.microsoft.com/office/drawing/2014/main" id="{2CC5B1E8-E752-470A-898F-278E94CF7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05"/>
          <a:stretch/>
        </p:blipFill>
        <p:spPr bwMode="auto">
          <a:xfrm>
            <a:off x="5793240" y="4802613"/>
            <a:ext cx="12949918" cy="88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6310322" y="2647314"/>
            <a:ext cx="11763351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Técnica retrospectiva</a:t>
            </a:r>
            <a:endParaRPr lang="es-CO" sz="10000" u="none" strike="noStrike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">
            <a:extLst>
              <a:ext uri="{FF2B5EF4-FFF2-40B4-BE49-F238E27FC236}">
                <a16:creationId xmlns:a16="http://schemas.microsoft.com/office/drawing/2014/main" id="{AF34C733-C346-4806-A807-48CC86CB640F}"/>
              </a:ext>
            </a:extLst>
          </p:cNvPr>
          <p:cNvSpPr/>
          <p:nvPr/>
        </p:nvSpPr>
        <p:spPr>
          <a:xfrm rot="10800000" flipV="1">
            <a:off x="10353080" y="3838544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7BA8846-9A17-42E3-BB34-09C2A41B30F1}"/>
              </a:ext>
            </a:extLst>
          </p:cNvPr>
          <p:cNvSpPr txBox="1"/>
          <p:nvPr/>
        </p:nvSpPr>
        <p:spPr>
          <a:xfrm>
            <a:off x="2416629" y="4403573"/>
            <a:ext cx="20116800" cy="8269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Histograma de satisfacción</a:t>
            </a:r>
          </a:p>
          <a:p>
            <a:pPr algn="just"/>
            <a:endParaRPr lang="es-ES" sz="4800" b="0" dirty="0">
              <a:solidFill>
                <a:srgbClr val="4142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480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Objetivo: </a:t>
            </a:r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evaluar rápidamente cuan satisfecho esta un equipo en relación a un</a:t>
            </a:r>
          </a:p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tema, aceptando las diferencias, como preparación para un análisis mas</a:t>
            </a:r>
          </a:p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detallado.</a:t>
            </a:r>
          </a:p>
          <a:p>
            <a:pPr algn="just"/>
            <a:r>
              <a:rPr lang="es-ES" sz="480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 </a:t>
            </a:r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“Vamos a medir nuestro nivel de satisfacción con relación a la</a:t>
            </a:r>
          </a:p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 en que trabajamos juntos, y lo volveremos a medir en las próximas</a:t>
            </a:r>
          </a:p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interacciones para evaluar como evolucionamos. Escriban un numero en el</a:t>
            </a:r>
          </a:p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papel, lo doblan y lo ponen en la pila”. Se cuentan los votos, se va marcando</a:t>
            </a:r>
          </a:p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el pizarrón un cuadrado por cada voto (como un led que se enciende) en el</a:t>
            </a:r>
          </a:p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 correspondiente. Los valores son, por ejemplo:</a:t>
            </a:r>
          </a:p>
        </p:txBody>
      </p:sp>
    </p:spTree>
    <p:extLst>
      <p:ext uri="{BB962C8B-B14F-4D97-AF65-F5344CB8AC3E}">
        <p14:creationId xmlns:p14="http://schemas.microsoft.com/office/powerpoint/2010/main" val="329172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3309256" y="1832187"/>
            <a:ext cx="17765486" cy="1661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Técnica retrospectiva / resultado</a:t>
            </a:r>
            <a:endParaRPr lang="es-CO" sz="10000" u="none" strike="noStrike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">
            <a:extLst>
              <a:ext uri="{FF2B5EF4-FFF2-40B4-BE49-F238E27FC236}">
                <a16:creationId xmlns:a16="http://schemas.microsoft.com/office/drawing/2014/main" id="{AF34C733-C346-4806-A807-48CC86CB640F}"/>
              </a:ext>
            </a:extLst>
          </p:cNvPr>
          <p:cNvSpPr/>
          <p:nvPr/>
        </p:nvSpPr>
        <p:spPr>
          <a:xfrm rot="10800000" flipV="1">
            <a:off x="10353080" y="3838544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7BA8846-9A17-42E3-BB34-09C2A41B30F1}"/>
              </a:ext>
            </a:extLst>
          </p:cNvPr>
          <p:cNvSpPr txBox="1"/>
          <p:nvPr/>
        </p:nvSpPr>
        <p:spPr>
          <a:xfrm>
            <a:off x="3384689" y="5916171"/>
            <a:ext cx="21292458" cy="5314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5-! ¡Somos los mejores del mundo! ! ¡Qué gran equipo que somos!</a:t>
            </a:r>
          </a:p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4- Estoy orgulloso de ser parte del equipo y de cómo trabajamos.</a:t>
            </a:r>
          </a:p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 Bastante satisfecho, trabajamos bien juntos la mayoría de las veces.</a:t>
            </a:r>
          </a:p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 A veces estoy satisfecho, pero pocas.</a:t>
            </a:r>
          </a:p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Estoy disconforme y poco satisfecho con el nivel de trabajo en equipo.</a:t>
            </a:r>
          </a:p>
          <a:p>
            <a:pPr algn="just"/>
            <a:endParaRPr lang="es-ES" sz="4800" b="0" dirty="0">
              <a:solidFill>
                <a:srgbClr val="4142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4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5-! ¡Somos los mejores del mundo!! ¡Qué gran equipo que somos!</a:t>
            </a:r>
          </a:p>
        </p:txBody>
      </p:sp>
    </p:spTree>
    <p:extLst>
      <p:ext uri="{BB962C8B-B14F-4D97-AF65-F5344CB8AC3E}">
        <p14:creationId xmlns:p14="http://schemas.microsoft.com/office/powerpoint/2010/main" val="427981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F9EBC415-D356-436F-AB44-70EC3A39B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2901950"/>
            <a:ext cx="9944100" cy="99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13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5519821" y="2574885"/>
            <a:ext cx="13344354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28955" lvl="0" indent="0" algn="l" defTabSz="71686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743200" algn="l"/>
                <a:tab pos="2847975" algn="l"/>
                <a:tab pos="3457575" algn="l"/>
              </a:tabLst>
              <a:defRPr/>
            </a:pPr>
            <a:r>
              <a:rPr kumimoji="0" lang="es-ES" sz="10000" b="1" i="0" u="none" strike="noStrike" kern="0" cap="none" spc="0" normalizeH="0" baseline="0" noProof="0" dirty="0">
                <a:ln>
                  <a:noFill/>
                </a:ln>
                <a:solidFill>
                  <a:srgbClr val="41424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Descripción del proyecto </a:t>
            </a:r>
            <a:endParaRPr kumimoji="0" lang="es-CO" sz="100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" name="Título"/>
          <p:cNvSpPr txBox="1"/>
          <p:nvPr/>
        </p:nvSpPr>
        <p:spPr>
          <a:xfrm>
            <a:off x="3921925" y="11998640"/>
            <a:ext cx="11739547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28955" lvl="0" indent="0" algn="l" defTabSz="71686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743200" algn="l"/>
                <a:tab pos="2847975" algn="l"/>
                <a:tab pos="3457575" algn="l"/>
              </a:tabLst>
              <a:defRPr/>
            </a:pPr>
            <a:endParaRPr kumimoji="0" lang="es-CO" sz="10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" name="Título"/>
          <p:cNvSpPr txBox="1"/>
          <p:nvPr/>
        </p:nvSpPr>
        <p:spPr>
          <a:xfrm>
            <a:off x="3490404" y="5312229"/>
            <a:ext cx="17403191" cy="731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28955" lvl="0" indent="0" algn="just" defTabSz="71686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743200" algn="l"/>
                <a:tab pos="2847975" algn="l"/>
                <a:tab pos="3457575" algn="l"/>
              </a:tabLst>
              <a:defRPr/>
            </a:pPr>
            <a:r>
              <a:rPr kumimoji="0" lang="es-ES" sz="4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¿Cuáles son las necesidades, en cuanto a productos de alimentación y accesorios que tienen los dueños de mascotas en Medellín, Manrique?</a:t>
            </a:r>
          </a:p>
          <a:p>
            <a:pPr marL="0" marR="28955" lvl="0" indent="0" algn="just" defTabSz="71686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743200" algn="l"/>
                <a:tab pos="2847975" algn="l"/>
                <a:tab pos="3457575" algn="l"/>
              </a:tabLst>
              <a:defRPr/>
            </a:pPr>
            <a:endParaRPr kumimoji="0" lang="es-ES" sz="4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marR="28955" lvl="0" indent="0" algn="just" defTabSz="71686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743200" algn="l"/>
                <a:tab pos="2847975" algn="l"/>
                <a:tab pos="3457575" algn="l"/>
              </a:tabLst>
              <a:defRPr/>
            </a:pPr>
            <a:r>
              <a:rPr kumimoji="0" lang="es-ES" sz="4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¿Cuáles son las ofertas de este tipo de productos que se ofrecen en la actualidad en la ciudad?</a:t>
            </a:r>
          </a:p>
          <a:p>
            <a:pPr marL="0" marR="28955" lvl="0" indent="0" algn="just" defTabSz="71686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743200" algn="l"/>
                <a:tab pos="2847975" algn="l"/>
                <a:tab pos="3457575" algn="l"/>
              </a:tabLst>
              <a:defRPr/>
            </a:pPr>
            <a:endParaRPr kumimoji="0" lang="es-ES" sz="4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marR="28955" lvl="0" indent="0" algn="just" defTabSz="71686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743200" algn="l"/>
                <a:tab pos="2847975" algn="l"/>
                <a:tab pos="3457575" algn="l"/>
              </a:tabLst>
              <a:defRPr/>
            </a:pPr>
            <a:r>
              <a:rPr kumimoji="0" lang="es-ES" sz="4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¿Cómo es la relación entre humano y mascota (con enfoque en perros y gatos) en la ciudad de Medellín, Manrique? </a:t>
            </a:r>
            <a:endParaRPr kumimoji="0" lang="es-CO" sz="3684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42F6C1C1-6644-48E2-A240-1DC73DD20CCD}"/>
              </a:ext>
            </a:extLst>
          </p:cNvPr>
          <p:cNvSpPr/>
          <p:nvPr/>
        </p:nvSpPr>
        <p:spPr>
          <a:xfrm rot="10800000" flipV="1">
            <a:off x="10353079" y="3904682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6044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4434592" y="2521901"/>
            <a:ext cx="15514815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Planteamiento del problema</a:t>
            </a:r>
            <a:endParaRPr lang="es-CO" sz="10000" u="none" strike="noStrike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">
            <a:extLst>
              <a:ext uri="{FF2B5EF4-FFF2-40B4-BE49-F238E27FC236}">
                <a16:creationId xmlns:a16="http://schemas.microsoft.com/office/drawing/2014/main" id="{AF34C733-C346-4806-A807-48CC86CB640F}"/>
              </a:ext>
            </a:extLst>
          </p:cNvPr>
          <p:cNvSpPr/>
          <p:nvPr/>
        </p:nvSpPr>
        <p:spPr>
          <a:xfrm rot="10800000" flipV="1">
            <a:off x="10353080" y="3838544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7BA8846-9A17-42E3-BB34-09C2A41B30F1}"/>
              </a:ext>
            </a:extLst>
          </p:cNvPr>
          <p:cNvSpPr txBox="1"/>
          <p:nvPr/>
        </p:nvSpPr>
        <p:spPr>
          <a:xfrm>
            <a:off x="4744984" y="6693869"/>
            <a:ext cx="14894029" cy="2360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just"/>
            <a:r>
              <a:rPr lang="es-ES" sz="48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cliente no posee ninguna plataforma digital para comercializar su negocio, por ende esta perdiendo reconocimiento y una posibilidad para expander el local.</a:t>
            </a:r>
          </a:p>
        </p:txBody>
      </p:sp>
    </p:spTree>
    <p:extLst>
      <p:ext uri="{BB962C8B-B14F-4D97-AF65-F5344CB8AC3E}">
        <p14:creationId xmlns:p14="http://schemas.microsoft.com/office/powerpoint/2010/main" val="13531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9749404" y="2613641"/>
            <a:ext cx="5073501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Solución</a:t>
            </a:r>
            <a:endParaRPr lang="es-CO" sz="100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"/>
          <p:cNvSpPr txBox="1"/>
          <p:nvPr/>
        </p:nvSpPr>
        <p:spPr>
          <a:xfrm>
            <a:off x="4936772" y="6322423"/>
            <a:ext cx="14510456" cy="322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just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Crear un aplicativo web, con la finalidad de situar el negocio en una ambiente mas actual, brindando toda la información para el cuidado y manejo de mascotas como también ofrecer el producto que se necesite. </a:t>
            </a:r>
            <a:endParaRPr lang="es-CO" sz="4800" u="none" strike="noStrike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">
            <a:extLst>
              <a:ext uri="{FF2B5EF4-FFF2-40B4-BE49-F238E27FC236}">
                <a16:creationId xmlns:a16="http://schemas.microsoft.com/office/drawing/2014/main" id="{2A7EB0A8-FC96-4D0B-88B5-BD7E01EB0088}"/>
              </a:ext>
            </a:extLst>
          </p:cNvPr>
          <p:cNvSpPr/>
          <p:nvPr/>
        </p:nvSpPr>
        <p:spPr>
          <a:xfrm rot="10800000" flipV="1">
            <a:off x="10353081" y="3984643"/>
            <a:ext cx="3677838" cy="45719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69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7487416" y="2087110"/>
            <a:ext cx="9409166" cy="1662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28955" lvl="0" indent="0" algn="l" defTabSz="71686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743200" algn="l"/>
                <a:tab pos="2847975" algn="l"/>
                <a:tab pos="3457575" algn="l"/>
              </a:tabLst>
              <a:defRPr/>
            </a:pPr>
            <a:r>
              <a:rPr kumimoji="0" lang="es-ES" sz="10000" b="1" i="0" u="none" strike="noStrike" kern="0" cap="none" spc="0" normalizeH="0" baseline="0" noProof="0" dirty="0">
                <a:ln>
                  <a:noFill/>
                </a:ln>
                <a:solidFill>
                  <a:srgbClr val="41424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Objetivo general </a:t>
            </a:r>
            <a:endParaRPr kumimoji="0" lang="es-CO" sz="100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" name="Título"/>
          <p:cNvSpPr txBox="1"/>
          <p:nvPr/>
        </p:nvSpPr>
        <p:spPr>
          <a:xfrm>
            <a:off x="4094561" y="6992256"/>
            <a:ext cx="16194876" cy="2585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28955" marR="28955" lvl="0" indent="0" algn="just" defTabSz="716862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Desarrollar e implementar un aplicativo web que permita aprender acerca de las mascotas y sus necesidades básicas, entender la importancia de cuidar a los animales y promover la responsabilidad de las personas por cuidar los.</a:t>
            </a: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4FBB3764-D8C4-4166-AF96-CA4F73310DB5}"/>
              </a:ext>
            </a:extLst>
          </p:cNvPr>
          <p:cNvSpPr/>
          <p:nvPr/>
        </p:nvSpPr>
        <p:spPr>
          <a:xfrm rot="10800000">
            <a:off x="10353080" y="3690267"/>
            <a:ext cx="3677838" cy="45719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2515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6379412" y="2076994"/>
            <a:ext cx="11625176" cy="164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28955" lvl="0" indent="0" algn="l" defTabSz="71686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743200" algn="l"/>
                <a:tab pos="2847975" algn="l"/>
                <a:tab pos="3457575" algn="l"/>
              </a:tabLst>
              <a:defRPr/>
            </a:pPr>
            <a:r>
              <a:rPr kumimoji="0" lang="es-ES" sz="10000" b="1" i="0" u="none" strike="noStrike" kern="0" cap="none" spc="0" normalizeH="0" baseline="0" noProof="0" dirty="0">
                <a:ln>
                  <a:noFill/>
                </a:ln>
                <a:solidFill>
                  <a:srgbClr val="41424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Objetivos específicos </a:t>
            </a:r>
            <a:endParaRPr kumimoji="0" lang="es-CO" sz="100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" name="Título"/>
          <p:cNvSpPr txBox="1"/>
          <p:nvPr/>
        </p:nvSpPr>
        <p:spPr>
          <a:xfrm>
            <a:off x="3921925" y="11998640"/>
            <a:ext cx="11739547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28955" lvl="0" indent="0" algn="l" defTabSz="71686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743200" algn="l"/>
                <a:tab pos="2847975" algn="l"/>
                <a:tab pos="3457575" algn="l"/>
              </a:tabLst>
              <a:defRPr/>
            </a:pPr>
            <a:endParaRPr kumimoji="0" lang="es-CO" sz="10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" name="Título"/>
          <p:cNvSpPr txBox="1"/>
          <p:nvPr/>
        </p:nvSpPr>
        <p:spPr>
          <a:xfrm>
            <a:off x="4094561" y="5349722"/>
            <a:ext cx="16367513" cy="750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714755" marR="28955" lvl="0" indent="-685800" algn="just" defTabSz="716862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4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Conocer los hábitos de consumo de alimentos y de compra básicos para accesorios para mascotas de la ciudad de Medellín.</a:t>
            </a:r>
          </a:p>
          <a:p>
            <a:pPr marL="714755" marR="28955" lvl="0" indent="-685800" algn="just" defTabSz="716862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s-ES" sz="4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714755" marR="28955" lvl="0" indent="-685800" algn="just" defTabSz="716862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4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Identificar cuál es el tipo de relación predominante entre humanos y mascotas de la ciudad de Medellín y conocer cómo la misma impacta el mercado de productos y accesorios para mascotas.</a:t>
            </a:r>
          </a:p>
          <a:p>
            <a:pPr marL="714755" marR="28955" lvl="0" indent="-685800" algn="just" defTabSz="716862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s-ES" sz="4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714755" marR="28955" lvl="0" indent="-685800" algn="just" defTabSz="716862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4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Analizar las necesidades en el mercado de productos para mascotas que en la actualidad no se encuentran cubiertas o satisfechas. </a:t>
            </a: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B204DAD2-E4E1-47DC-8350-17E15BDD88DE}"/>
              </a:ext>
            </a:extLst>
          </p:cNvPr>
          <p:cNvSpPr/>
          <p:nvPr/>
        </p:nvSpPr>
        <p:spPr>
          <a:xfrm rot="10800000">
            <a:off x="10353081" y="3690499"/>
            <a:ext cx="3677838" cy="45719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41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8577939" y="2724991"/>
            <a:ext cx="7083533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10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Justificación</a:t>
            </a:r>
            <a:r>
              <a:rPr lang="es-ES" sz="8000" b="0" dirty="0">
                <a:solidFill>
                  <a:srgbClr val="41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"/>
          <p:cNvSpPr txBox="1"/>
          <p:nvPr/>
        </p:nvSpPr>
        <p:spPr>
          <a:xfrm>
            <a:off x="3921925" y="11998640"/>
            <a:ext cx="11739547" cy="1299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l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endParaRPr lang="es-CO" sz="102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"/>
          <p:cNvSpPr txBox="1"/>
          <p:nvPr/>
        </p:nvSpPr>
        <p:spPr>
          <a:xfrm>
            <a:off x="3206752" y="4865914"/>
            <a:ext cx="17970495" cy="6302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 algn="just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la actualidad un aplicativo web facilita no solo la distribución de la información, si no, también un crecimiento y expansión mas eficaz en cuanto a productos o servicios.</a:t>
            </a:r>
          </a:p>
          <a:p>
            <a:pPr marL="0" lvl="0" indent="0" algn="just">
              <a:lnSpc>
                <a:spcPct val="100000"/>
              </a:lnSpc>
              <a:spcAft>
                <a:spcPts val="1000"/>
              </a:spcAft>
              <a:tabLst>
                <a:tab pos="2743200" algn="l"/>
                <a:tab pos="2847975" algn="l"/>
                <a:tab pos="3457575" algn="l"/>
              </a:tabLst>
            </a:pPr>
            <a:r>
              <a:rPr lang="es-ES" sz="48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Nuestro aplicativo servirá  exactamente para eso, para la organización, el manejo de productos, servicios y lo mas importante información esencial para el cuidado y tratamientos de las mascotas, contaremos con personas especializadas en el tema para ayudar a la población local.</a:t>
            </a:r>
            <a:endParaRPr lang="es-CO" sz="4800" u="none" strike="noStrike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463C1AAD-7D88-44B3-B167-DEECA7D6DD14}"/>
              </a:ext>
            </a:extLst>
          </p:cNvPr>
          <p:cNvSpPr/>
          <p:nvPr/>
        </p:nvSpPr>
        <p:spPr>
          <a:xfrm rot="10800000" flipV="1">
            <a:off x="10280786" y="3988836"/>
            <a:ext cx="3677838" cy="36000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12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862</Words>
  <Application>Microsoft Office PowerPoint</Application>
  <PresentationFormat>Personalizado</PresentationFormat>
  <Paragraphs>103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Calibri</vt:lpstr>
      <vt:lpstr>Helvetica Neue</vt:lpstr>
      <vt:lpstr>Helvetica Neue Light</vt:lpstr>
      <vt:lpstr>Helvetica Neue Medium</vt:lpstr>
      <vt:lpstr>Wingdings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SENA</cp:lastModifiedBy>
  <cp:revision>61</cp:revision>
  <dcterms:modified xsi:type="dcterms:W3CDTF">2021-12-07T14:01:02Z</dcterms:modified>
</cp:coreProperties>
</file>