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d47452a7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d47452a7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d47452a7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d47452a7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47452a72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47452a72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d47452a72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d47452a72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d47452a72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d47452a72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47452a72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47452a72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47452a72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d47452a72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47452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47452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d54421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d54421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dd2642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dd2642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278a1b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a278a1b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d54421f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d54421f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d2642d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dd2642d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d54421f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d54421f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dd2642d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dd2642d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dd2642d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dd2642d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47452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47452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47452a7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47452a7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278a1b5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278a1b5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278a1b5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278a1b5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278a1b5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278a1b5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278a1b5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278a1b5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47452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d47452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278a1b5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278a1b5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 Expressions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823025" y="3270925"/>
            <a:ext cx="28017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14 -Sarthak Karkera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19-Vaibhav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21- Mansi Mashru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25 - Mrinal Paliwal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376025" y="496900"/>
            <a:ext cx="78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76025" y="725200"/>
            <a:ext cx="7507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\-backslash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to drop the special meaning of characters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Code:-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import 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s="The most recent major version of Python is Python 3, which we shall be using in this tutorial.However, security updates"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match=re.search(r'\,',s)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ma=re.search(r'\.',s)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print(match)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print(ma)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25" y="3603300"/>
            <a:ext cx="4257150" cy="9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362600" y="523750"/>
            <a:ext cx="81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43175" y="523750"/>
            <a:ext cx="7359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^Caret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is use to match the beginning of string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import 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s="The most recent major version of Python is Python 3, which we shall be using in this tutorial.However, security updates"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data=(s.lower())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fi=re.search(r"^the",data)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fi: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print("String start with the")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print("String doesn't start with the")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00" y="3943825"/>
            <a:ext cx="3527300" cy="5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295450" y="349175"/>
            <a:ext cx="7722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$dollar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Match the end of string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import 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str="Hello world"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res=re.search(r"world$",str)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res: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print("String start with world")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print("String doesn't start with world")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75" y="3456225"/>
            <a:ext cx="3706550" cy="7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470025" y="805775"/>
            <a:ext cx="70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483450" y="550600"/>
            <a:ext cx="6540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[..]Bracket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Match any single characters from character class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import 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str="hello world python"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res=re.search(r"[o]",str)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print(res)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50" y="3027250"/>
            <a:ext cx="4048775" cy="6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Characters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496900" y="1692125"/>
            <a:ext cx="7023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Is use to only match the character in the string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is followed by \ by one of character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\A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Return a match if specified character is in the beginning of 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st="The most recent major version of Python is Python 3"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a=re.findall("\AThe",st)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a match")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not a match")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50" y="3912675"/>
            <a:ext cx="2417300" cy="7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107425" y="0"/>
            <a:ext cx="7748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\d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match where the string contain digits number(0-9)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st="The most recent major version of Python is Python 3"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ma=re.findall("\d",st)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ma: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a digit")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not a digit")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\s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a match where the string contains white space characters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st="The most recent major version of Python is Python 3"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white=re.findall("\s",st)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white: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a whitespace")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not a whitespace")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700" y="1136250"/>
            <a:ext cx="2259625" cy="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550" y="3209650"/>
            <a:ext cx="2855475" cy="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523750" y="429750"/>
            <a:ext cx="6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89450" y="658050"/>
            <a:ext cx="635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\w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a match at every word Character from a-z,0-9 underscore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txt="hello world"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x=re.findall("\w",txt)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print(x)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275" y="1356375"/>
            <a:ext cx="5057775" cy="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161175" y="2363600"/>
            <a:ext cx="569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\s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match if specified characters are at the end of string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 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txt="The most recent major version of python is python"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match=re.findall("python\Z",txt)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print(match)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match: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a match")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print("There is not a match")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175" y="3504225"/>
            <a:ext cx="2536400" cy="7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RegEx on Files 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regular expressions not only on individual files but also on files where huge data is available.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have seen a file contains a lot of string, we can use string operations on files using regular expression.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40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retrieve emails from a file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19150" y="1099100"/>
            <a:ext cx="75057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Import re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 = open(‘mails.txt’’,r)				</a:t>
            </a: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#open file for reading</a:t>
            </a: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line in F:						</a:t>
            </a: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#repeat for each line of the file </a:t>
            </a: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Res = re.findall(r’\s+@\s+’,line)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len(res)&gt;0:					</a:t>
            </a: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#printing result</a:t>
            </a:r>
            <a:endParaRPr b="1"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	print(res)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#close the file</a:t>
            </a:r>
            <a:endParaRPr b="1"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25" y="1581700"/>
            <a:ext cx="5908375" cy="19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regular expression is a special sequence of characters that helps you match or find other strings or sets of strings, using a specialized syntax held in a pattern. Regular expressions are widely used in the UNIX world.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Python module re provides full support for Perl-like regular expressions in Python. The re module raises the exception re.error if an error occurs while compiling or using a regular expression.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427925"/>
            <a:ext cx="75057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and writing to another file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9150" y="1088825"/>
            <a:ext cx="75057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Import re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F1 = open(‘salaries.txt’,’r’)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F2 = open(‘newfile.txt’,’w’)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For line in f1: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	Res1 = re.search(r’\d{4}’,line)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	Res2 = re.search(r’\d{4,}.\d{2}’,line)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	print(res1.group(),res2.group())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	f2.write(res1.group()+”\t”)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	f2.write(res2.group()+”\n”)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f1.close()</a:t>
            </a:r>
            <a:endParaRPr b="1"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f2.close()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856149"/>
            <a:ext cx="3648075" cy="126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49" y="1900250"/>
            <a:ext cx="3472500" cy="16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819150" y="351550"/>
            <a:ext cx="75057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</a:t>
            </a:r>
            <a:r>
              <a:rPr lang="en"/>
              <a:t> Information from HTML FIle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819150" y="1020250"/>
            <a:ext cx="75057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import re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import urllib.request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f = urllib.request.urlopen(r'file:///D:\Install directory\python\ppt\breakfast.html')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text = f.read()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str = text.decode()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result = re.findall(r'&lt;td&gt;(\w+)&lt;/td&gt;',str)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print(result)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for item in result: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    print('Item = %-15s' %(item))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FF0000"/>
                </a:solidFill>
              </a:rPr>
              <a:t>f.close()</a:t>
            </a:r>
            <a:endParaRPr b="1" i="1" sz="4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80" y="1800200"/>
            <a:ext cx="5567200" cy="1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50" y="792375"/>
            <a:ext cx="7578500" cy="37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819150" y="856050"/>
            <a:ext cx="75057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!! </a:t>
            </a:r>
            <a:endParaRPr sz="6000"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 Expressions (RegEx)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special sequence of characters that uses a search pattern to find a string or set of strings. 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detect the presence or absence of a text by matching with a particular pattern, and also can split a pattern into one or more sub-patterns. 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provides a </a:t>
            </a:r>
            <a:r>
              <a:rPr b="1"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module that supports the use of regex in Python. 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primary function is to offer a search, where it takes a regular expression and a string. Here, it either returns the first match or else none.</a:t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Functions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49525" y="1800200"/>
            <a:ext cx="83634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General uses of regular expressions to: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a string (search)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Replace parts of a string (sub)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Break string into small pieces (split)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a string (findall)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72" y="2080950"/>
            <a:ext cx="2682875" cy="1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37425"/>
            <a:ext cx="40957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earch</a:t>
            </a:r>
            <a:r>
              <a:rPr lang="en"/>
              <a:t>()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702850"/>
            <a:ext cx="7762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300" y="3529150"/>
            <a:ext cx="5296575" cy="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split()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53" y="845603"/>
            <a:ext cx="4788775" cy="17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750" y="3205675"/>
            <a:ext cx="430866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sub()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3000"/>
            <a:ext cx="3703825" cy="1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51175"/>
            <a:ext cx="4114800" cy="98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75" y="1903000"/>
            <a:ext cx="3561150" cy="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3602325"/>
            <a:ext cx="30575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special characters function which is use to search in pattern to find string or set of string.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provided with re module which provide with different module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metacharacters are:\,[],^,$,.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gives the regular expression their power and flexibility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