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ato"/>
      <p:regular r:id="rId18"/>
      <p:bold r:id="rId19"/>
      <p:italic r:id="rId20"/>
      <p:boldItalic r:id="rId21"/>
    </p:embeddedFont>
    <p:embeddedFont>
      <p:font typeface="Fjalla One"/>
      <p:regular r:id="rId22"/>
    </p:embeddedFont>
    <p:embeddedFont>
      <p:font typeface="Lato Black"/>
      <p:bold r:id="rId23"/>
      <p:boldItalic r:id="rId24"/>
    </p:embeddedFont>
    <p:embeddedFont>
      <p:font typeface="PT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FjallaOne-regular.fntdata"/><Relationship Id="rId21" Type="http://schemas.openxmlformats.org/officeDocument/2006/relationships/font" Target="fonts/Lato-boldItalic.fntdata"/><Relationship Id="rId24" Type="http://schemas.openxmlformats.org/officeDocument/2006/relationships/font" Target="fonts/LatoBlack-boldItalic.fntdata"/><Relationship Id="rId23" Type="http://schemas.openxmlformats.org/officeDocument/2006/relationships/font" Target="fonts/Lato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bold.fntdata"/><Relationship Id="rId25" Type="http://schemas.openxmlformats.org/officeDocument/2006/relationships/font" Target="fonts/PTSans-regular.fntdata"/><Relationship Id="rId28" Type="http://schemas.openxmlformats.org/officeDocument/2006/relationships/font" Target="fonts/PTSans-boldItalic.fntdata"/><Relationship Id="rId27" Type="http://schemas.openxmlformats.org/officeDocument/2006/relationships/font" Target="fonts/PT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9c5c3c4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9c5c3c4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98db800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98db800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9dee21a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9dee21a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bb74419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bb74419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8ed727929_1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8ed727929_1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ba93be81c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ba93be81c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ba93be81c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ba93be81c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ba93be81c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ba93be81c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ba93be81c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ba93be81c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8ed727929_1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8ed727929_1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8ed727929_1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8ed727929_1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056531" y="1188113"/>
            <a:ext cx="5031000" cy="2566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191919"/>
              </a:buClr>
              <a:buSzPts val="5200"/>
              <a:buNone/>
              <a:defRPr b="1" sz="5200">
                <a:solidFill>
                  <a:srgbClr val="191919"/>
                </a:solidFill>
                <a:latin typeface="Fjalla One"/>
                <a:ea typeface="Fjalla One"/>
                <a:cs typeface="Fjalla One"/>
                <a:sym typeface="Fjalla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056475" y="3799788"/>
            <a:ext cx="50310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1028425" y="-337265"/>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6010232" y="4359938"/>
            <a:ext cx="3009008" cy="1504130"/>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833870" y="1700000"/>
            <a:ext cx="3220942" cy="1610071"/>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028425" y="-608876"/>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6588728" y="2004211"/>
            <a:ext cx="4841837" cy="242031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400000">
            <a:off x="6927898" y="2004211"/>
            <a:ext cx="4841837" cy="242031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58000" y="4115506"/>
            <a:ext cx="2165000" cy="126512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10800000">
            <a:off x="7200960" y="-337237"/>
            <a:ext cx="2610341" cy="1525361"/>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sp>
        <p:nvSpPr>
          <p:cNvPr id="68" name="Google Shape;68;p11"/>
          <p:cNvSpPr txBox="1"/>
          <p:nvPr>
            <p:ph hasCustomPrompt="1" type="title"/>
          </p:nvPr>
        </p:nvSpPr>
        <p:spPr>
          <a:xfrm>
            <a:off x="1541250" y="1387300"/>
            <a:ext cx="6061500" cy="18717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1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9" name="Google Shape;69;p11"/>
          <p:cNvSpPr txBox="1"/>
          <p:nvPr>
            <p:ph idx="1" type="subTitle"/>
          </p:nvPr>
        </p:nvSpPr>
        <p:spPr>
          <a:xfrm>
            <a:off x="1541250" y="3259075"/>
            <a:ext cx="60615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70" name="Google Shape;70;p11"/>
          <p:cNvSpPr/>
          <p:nvPr/>
        </p:nvSpPr>
        <p:spPr>
          <a:xfrm rot="-5400000">
            <a:off x="-752655" y="1933966"/>
            <a:ext cx="2551785" cy="127557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rot="-5400000">
            <a:off x="-570387" y="2059706"/>
            <a:ext cx="2048701" cy="102409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rot="5400000">
            <a:off x="7344870" y="1933966"/>
            <a:ext cx="2551785" cy="127557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5400000">
            <a:off x="7665686" y="2059706"/>
            <a:ext cx="2048701" cy="102409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5" name="Shape 75"/>
        <p:cNvGrpSpPr/>
        <p:nvPr/>
      </p:nvGrpSpPr>
      <p:grpSpPr>
        <a:xfrm>
          <a:off x="0" y="0"/>
          <a:ext cx="0" cy="0"/>
          <a:chOff x="0" y="0"/>
          <a:chExt cx="0" cy="0"/>
        </a:xfrm>
      </p:grpSpPr>
      <p:sp>
        <p:nvSpPr>
          <p:cNvPr id="76" name="Google Shape;76;p13"/>
          <p:cNvSpPr/>
          <p:nvPr/>
        </p:nvSpPr>
        <p:spPr>
          <a:xfrm rot="5400000">
            <a:off x="7660126" y="219331"/>
            <a:ext cx="2048701" cy="102409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61388" y="-208158"/>
            <a:ext cx="2305570" cy="11524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13"/>
          <p:cNvSpPr txBox="1"/>
          <p:nvPr>
            <p:ph idx="2" type="title"/>
          </p:nvPr>
        </p:nvSpPr>
        <p:spPr>
          <a:xfrm>
            <a:off x="720000" y="1937650"/>
            <a:ext cx="23055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0" name="Google Shape;80;p13"/>
          <p:cNvSpPr txBox="1"/>
          <p:nvPr>
            <p:ph idx="1" type="subTitle"/>
          </p:nvPr>
        </p:nvSpPr>
        <p:spPr>
          <a:xfrm>
            <a:off x="720000" y="2358250"/>
            <a:ext cx="23055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 name="Google Shape;81;p13"/>
          <p:cNvSpPr txBox="1"/>
          <p:nvPr>
            <p:ph idx="3" type="title"/>
          </p:nvPr>
        </p:nvSpPr>
        <p:spPr>
          <a:xfrm>
            <a:off x="3419271" y="1937650"/>
            <a:ext cx="23055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 name="Google Shape;82;p13"/>
          <p:cNvSpPr txBox="1"/>
          <p:nvPr>
            <p:ph idx="4" type="subTitle"/>
          </p:nvPr>
        </p:nvSpPr>
        <p:spPr>
          <a:xfrm>
            <a:off x="3419271" y="2358250"/>
            <a:ext cx="23055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 name="Google Shape;83;p13"/>
          <p:cNvSpPr txBox="1"/>
          <p:nvPr>
            <p:ph idx="5" type="title"/>
          </p:nvPr>
        </p:nvSpPr>
        <p:spPr>
          <a:xfrm>
            <a:off x="720000" y="3639300"/>
            <a:ext cx="23055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4" name="Google Shape;84;p13"/>
          <p:cNvSpPr txBox="1"/>
          <p:nvPr>
            <p:ph idx="6" type="subTitle"/>
          </p:nvPr>
        </p:nvSpPr>
        <p:spPr>
          <a:xfrm>
            <a:off x="720000" y="4059900"/>
            <a:ext cx="23055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5" name="Google Shape;85;p13"/>
          <p:cNvSpPr txBox="1"/>
          <p:nvPr>
            <p:ph idx="7" type="title"/>
          </p:nvPr>
        </p:nvSpPr>
        <p:spPr>
          <a:xfrm>
            <a:off x="3419271" y="3639300"/>
            <a:ext cx="23055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 name="Google Shape;86;p13"/>
          <p:cNvSpPr txBox="1"/>
          <p:nvPr>
            <p:ph idx="8" type="subTitle"/>
          </p:nvPr>
        </p:nvSpPr>
        <p:spPr>
          <a:xfrm>
            <a:off x="3419271" y="4059900"/>
            <a:ext cx="23055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 name="Google Shape;87;p13"/>
          <p:cNvSpPr txBox="1"/>
          <p:nvPr>
            <p:ph idx="9" type="title"/>
          </p:nvPr>
        </p:nvSpPr>
        <p:spPr>
          <a:xfrm>
            <a:off x="6118549" y="1937650"/>
            <a:ext cx="23055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 name="Google Shape;88;p13"/>
          <p:cNvSpPr txBox="1"/>
          <p:nvPr>
            <p:ph idx="13" type="subTitle"/>
          </p:nvPr>
        </p:nvSpPr>
        <p:spPr>
          <a:xfrm>
            <a:off x="6118549" y="2358250"/>
            <a:ext cx="23055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9" name="Google Shape;89;p13"/>
          <p:cNvSpPr txBox="1"/>
          <p:nvPr>
            <p:ph idx="14" type="title"/>
          </p:nvPr>
        </p:nvSpPr>
        <p:spPr>
          <a:xfrm>
            <a:off x="6118550" y="3639300"/>
            <a:ext cx="23055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 name="Google Shape;90;p13"/>
          <p:cNvSpPr txBox="1"/>
          <p:nvPr>
            <p:ph idx="15" type="subTitle"/>
          </p:nvPr>
        </p:nvSpPr>
        <p:spPr>
          <a:xfrm>
            <a:off x="6118549" y="4059900"/>
            <a:ext cx="23055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1" name="Google Shape;91;p13"/>
          <p:cNvSpPr txBox="1"/>
          <p:nvPr>
            <p:ph hasCustomPrompt="1" idx="16" type="title"/>
          </p:nvPr>
        </p:nvSpPr>
        <p:spPr>
          <a:xfrm>
            <a:off x="1437900" y="1364950"/>
            <a:ext cx="869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sz="2600">
                <a:solidFill>
                  <a:srgbClr val="101122"/>
                </a:solidFill>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a:r>
              <a:t>xx%</a:t>
            </a:r>
          </a:p>
        </p:txBody>
      </p:sp>
      <p:sp>
        <p:nvSpPr>
          <p:cNvPr id="92" name="Google Shape;92;p13"/>
          <p:cNvSpPr txBox="1"/>
          <p:nvPr>
            <p:ph hasCustomPrompt="1" idx="17" type="title"/>
          </p:nvPr>
        </p:nvSpPr>
        <p:spPr>
          <a:xfrm>
            <a:off x="4137150" y="1364950"/>
            <a:ext cx="869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sz="2600">
                <a:solidFill>
                  <a:srgbClr val="101122"/>
                </a:solidFill>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a:r>
              <a:t>xx%</a:t>
            </a:r>
          </a:p>
        </p:txBody>
      </p:sp>
      <p:sp>
        <p:nvSpPr>
          <p:cNvPr id="93" name="Google Shape;93;p13"/>
          <p:cNvSpPr txBox="1"/>
          <p:nvPr>
            <p:ph hasCustomPrompt="1" idx="18" type="title"/>
          </p:nvPr>
        </p:nvSpPr>
        <p:spPr>
          <a:xfrm>
            <a:off x="6836400" y="1364950"/>
            <a:ext cx="869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sz="2600">
                <a:solidFill>
                  <a:srgbClr val="101122"/>
                </a:solidFill>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a:r>
              <a:t>xx%</a:t>
            </a:r>
          </a:p>
        </p:txBody>
      </p:sp>
      <p:sp>
        <p:nvSpPr>
          <p:cNvPr id="94" name="Google Shape;94;p13"/>
          <p:cNvSpPr txBox="1"/>
          <p:nvPr>
            <p:ph hasCustomPrompt="1" idx="19" type="title"/>
          </p:nvPr>
        </p:nvSpPr>
        <p:spPr>
          <a:xfrm>
            <a:off x="1437900" y="3066600"/>
            <a:ext cx="869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sz="2600">
                <a:solidFill>
                  <a:srgbClr val="101122"/>
                </a:solidFill>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a:r>
              <a:t>xx%</a:t>
            </a:r>
          </a:p>
        </p:txBody>
      </p:sp>
      <p:sp>
        <p:nvSpPr>
          <p:cNvPr id="95" name="Google Shape;95;p13"/>
          <p:cNvSpPr txBox="1"/>
          <p:nvPr>
            <p:ph hasCustomPrompt="1" idx="20" type="title"/>
          </p:nvPr>
        </p:nvSpPr>
        <p:spPr>
          <a:xfrm>
            <a:off x="4137150" y="3066600"/>
            <a:ext cx="869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sz="2600">
                <a:solidFill>
                  <a:srgbClr val="101122"/>
                </a:solidFill>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a:r>
              <a:t>xx%</a:t>
            </a:r>
          </a:p>
        </p:txBody>
      </p:sp>
      <p:sp>
        <p:nvSpPr>
          <p:cNvPr id="96" name="Google Shape;96;p13"/>
          <p:cNvSpPr txBox="1"/>
          <p:nvPr>
            <p:ph hasCustomPrompt="1" idx="21" type="title"/>
          </p:nvPr>
        </p:nvSpPr>
        <p:spPr>
          <a:xfrm>
            <a:off x="6836400" y="3066600"/>
            <a:ext cx="869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sz="2600">
                <a:solidFill>
                  <a:srgbClr val="101122"/>
                </a:solidFill>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7" name="Shape 97"/>
        <p:cNvGrpSpPr/>
        <p:nvPr/>
      </p:nvGrpSpPr>
      <p:grpSpPr>
        <a:xfrm>
          <a:off x="0" y="0"/>
          <a:ext cx="0" cy="0"/>
          <a:chOff x="0" y="0"/>
          <a:chExt cx="0" cy="0"/>
        </a:xfrm>
      </p:grpSpPr>
      <p:sp>
        <p:nvSpPr>
          <p:cNvPr id="98" name="Google Shape;98;p14"/>
          <p:cNvSpPr txBox="1"/>
          <p:nvPr>
            <p:ph type="title"/>
          </p:nvPr>
        </p:nvSpPr>
        <p:spPr>
          <a:xfrm>
            <a:off x="1660050" y="3045001"/>
            <a:ext cx="582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9" name="Google Shape;99;p14"/>
          <p:cNvSpPr txBox="1"/>
          <p:nvPr>
            <p:ph idx="1" type="subTitle"/>
          </p:nvPr>
        </p:nvSpPr>
        <p:spPr>
          <a:xfrm>
            <a:off x="1660050" y="1566600"/>
            <a:ext cx="5823900" cy="147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
        <p:nvSpPr>
          <p:cNvPr id="100" name="Google Shape;100;p14"/>
          <p:cNvSpPr/>
          <p:nvPr/>
        </p:nvSpPr>
        <p:spPr>
          <a:xfrm>
            <a:off x="3296109" y="-97784"/>
            <a:ext cx="2551785" cy="127557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3547651" y="-41319"/>
            <a:ext cx="2048701" cy="102409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02" name="Shape 102"/>
        <p:cNvGrpSpPr/>
        <p:nvPr/>
      </p:nvGrpSpPr>
      <p:grpSpPr>
        <a:xfrm>
          <a:off x="0" y="0"/>
          <a:ext cx="0" cy="0"/>
          <a:chOff x="0" y="0"/>
          <a:chExt cx="0" cy="0"/>
        </a:xfrm>
      </p:grpSpPr>
      <p:sp>
        <p:nvSpPr>
          <p:cNvPr id="103" name="Google Shape;103;p15"/>
          <p:cNvSpPr/>
          <p:nvPr/>
        </p:nvSpPr>
        <p:spPr>
          <a:xfrm flipH="1">
            <a:off x="-355156" y="-411025"/>
            <a:ext cx="2010947" cy="100522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flipH="1" rot="5400000">
            <a:off x="-782962" y="610497"/>
            <a:ext cx="1809290" cy="105726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5400000">
            <a:off x="7847462" y="-36258"/>
            <a:ext cx="2305570" cy="11524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7" name="Shape 107"/>
        <p:cNvGrpSpPr/>
        <p:nvPr/>
      </p:nvGrpSpPr>
      <p:grpSpPr>
        <a:xfrm>
          <a:off x="0" y="0"/>
          <a:ext cx="0" cy="0"/>
          <a:chOff x="0" y="0"/>
          <a:chExt cx="0" cy="0"/>
        </a:xfrm>
      </p:grpSpPr>
      <p:sp>
        <p:nvSpPr>
          <p:cNvPr id="108" name="Google Shape;108;p16"/>
          <p:cNvSpPr txBox="1"/>
          <p:nvPr>
            <p:ph type="title"/>
          </p:nvPr>
        </p:nvSpPr>
        <p:spPr>
          <a:xfrm>
            <a:off x="720000" y="1316303"/>
            <a:ext cx="3971700" cy="150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9" name="Google Shape;109;p16"/>
          <p:cNvSpPr txBox="1"/>
          <p:nvPr>
            <p:ph idx="1" type="subTitle"/>
          </p:nvPr>
        </p:nvSpPr>
        <p:spPr>
          <a:xfrm>
            <a:off x="720000" y="2822488"/>
            <a:ext cx="3971700" cy="1004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 name="Google Shape;110;p16"/>
          <p:cNvSpPr/>
          <p:nvPr/>
        </p:nvSpPr>
        <p:spPr>
          <a:xfrm>
            <a:off x="-555893" y="-272859"/>
            <a:ext cx="2551785" cy="127557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304351" y="-216394"/>
            <a:ext cx="2048701" cy="102409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12" name="Shape 112"/>
        <p:cNvGrpSpPr/>
        <p:nvPr/>
      </p:nvGrpSpPr>
      <p:grpSpPr>
        <a:xfrm>
          <a:off x="0" y="0"/>
          <a:ext cx="0" cy="0"/>
          <a:chOff x="0" y="0"/>
          <a:chExt cx="0" cy="0"/>
        </a:xfrm>
      </p:grpSpPr>
      <p:sp>
        <p:nvSpPr>
          <p:cNvPr id="113" name="Google Shape;113;p17"/>
          <p:cNvSpPr txBox="1"/>
          <p:nvPr>
            <p:ph type="title"/>
          </p:nvPr>
        </p:nvSpPr>
        <p:spPr>
          <a:xfrm>
            <a:off x="4836000" y="1662600"/>
            <a:ext cx="3342900" cy="738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 name="Google Shape;114;p17"/>
          <p:cNvSpPr txBox="1"/>
          <p:nvPr>
            <p:ph idx="1" type="subTitle"/>
          </p:nvPr>
        </p:nvSpPr>
        <p:spPr>
          <a:xfrm>
            <a:off x="4836000" y="2400625"/>
            <a:ext cx="3342900" cy="108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5" name="Google Shape;115;p17"/>
          <p:cNvSpPr/>
          <p:nvPr/>
        </p:nvSpPr>
        <p:spPr>
          <a:xfrm>
            <a:off x="6118774" y="-464475"/>
            <a:ext cx="3022674" cy="1510962"/>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rot="-5400000">
            <a:off x="7465791" y="477886"/>
            <a:ext cx="2815583" cy="164529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17" name="Shape 117"/>
        <p:cNvGrpSpPr/>
        <p:nvPr/>
      </p:nvGrpSpPr>
      <p:grpSpPr>
        <a:xfrm>
          <a:off x="0" y="0"/>
          <a:ext cx="0" cy="0"/>
          <a:chOff x="0" y="0"/>
          <a:chExt cx="0" cy="0"/>
        </a:xfrm>
      </p:grpSpPr>
      <p:sp>
        <p:nvSpPr>
          <p:cNvPr id="118" name="Google Shape;118;p18"/>
          <p:cNvSpPr/>
          <p:nvPr/>
        </p:nvSpPr>
        <p:spPr>
          <a:xfrm>
            <a:off x="7220829" y="-411028"/>
            <a:ext cx="2406326" cy="120286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rot="-5400000">
            <a:off x="7974050" y="811350"/>
            <a:ext cx="2165000" cy="126512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555893" y="-272859"/>
            <a:ext cx="2551785" cy="127557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txBox="1"/>
          <p:nvPr>
            <p:ph idx="1" type="body"/>
          </p:nvPr>
        </p:nvSpPr>
        <p:spPr>
          <a:xfrm>
            <a:off x="940950" y="1490963"/>
            <a:ext cx="3852000" cy="3070200"/>
          </a:xfrm>
          <a:prstGeom prst="rect">
            <a:avLst/>
          </a:prstGeom>
        </p:spPr>
        <p:txBody>
          <a:bodyPr anchorCtr="0" anchor="b" bIns="91425" lIns="91425" spcFirstLastPara="1" rIns="91425" wrap="square" tIns="91425">
            <a:noAutofit/>
          </a:bodyPr>
          <a:lstStyle>
            <a:lvl1pPr indent="-317500" lvl="0" marL="457200" rtl="0">
              <a:lnSpc>
                <a:spcPct val="100000"/>
              </a:lnSpc>
              <a:spcBef>
                <a:spcPts val="0"/>
              </a:spcBef>
              <a:spcAft>
                <a:spcPts val="0"/>
              </a:spcAft>
              <a:buSzPts val="14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122" name="Google Shape;122;p18"/>
          <p:cNvSpPr txBox="1"/>
          <p:nvPr>
            <p:ph idx="2" type="body"/>
          </p:nvPr>
        </p:nvSpPr>
        <p:spPr>
          <a:xfrm>
            <a:off x="4705136" y="1490963"/>
            <a:ext cx="3718800" cy="3070200"/>
          </a:xfrm>
          <a:prstGeom prst="rect">
            <a:avLst/>
          </a:prstGeom>
        </p:spPr>
        <p:txBody>
          <a:bodyPr anchorCtr="0" anchor="b" bIns="91425" lIns="91425" spcFirstLastPara="1" rIns="91425" wrap="square" tIns="91425">
            <a:noAutofit/>
          </a:bodyPr>
          <a:lstStyle>
            <a:lvl1pPr indent="-304800" lvl="0" marL="457200" rtl="0">
              <a:lnSpc>
                <a:spcPct val="100000"/>
              </a:lnSpc>
              <a:spcBef>
                <a:spcPts val="0"/>
              </a:spcBef>
              <a:spcAft>
                <a:spcPts val="0"/>
              </a:spcAft>
              <a:buSzPts val="1200"/>
              <a:buFont typeface="Fjalla One"/>
              <a:buChar char="●"/>
              <a:defRPr b="1" sz="2500">
                <a:latin typeface="Fjalla One"/>
                <a:ea typeface="Fjalla One"/>
                <a:cs typeface="Fjalla One"/>
                <a:sym typeface="Fjalla One"/>
              </a:defRPr>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123" name="Google Shape;12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4" name="Shape 124"/>
        <p:cNvGrpSpPr/>
        <p:nvPr/>
      </p:nvGrpSpPr>
      <p:grpSpPr>
        <a:xfrm>
          <a:off x="0" y="0"/>
          <a:ext cx="0" cy="0"/>
          <a:chOff x="0" y="0"/>
          <a:chExt cx="0" cy="0"/>
        </a:xfrm>
      </p:grpSpPr>
      <p:sp>
        <p:nvSpPr>
          <p:cNvPr id="125" name="Google Shape;125;p19"/>
          <p:cNvSpPr/>
          <p:nvPr/>
        </p:nvSpPr>
        <p:spPr>
          <a:xfrm>
            <a:off x="75148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75148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rot="-5400000">
            <a:off x="-1009038" y="884792"/>
            <a:ext cx="2305570" cy="11524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 name="Google Shape;129;p19"/>
          <p:cNvSpPr txBox="1"/>
          <p:nvPr>
            <p:ph idx="2" type="title"/>
          </p:nvPr>
        </p:nvSpPr>
        <p:spPr>
          <a:xfrm>
            <a:off x="828850" y="2917325"/>
            <a:ext cx="2240400" cy="39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0" name="Google Shape;130;p19"/>
          <p:cNvSpPr txBox="1"/>
          <p:nvPr>
            <p:ph idx="1" type="subTitle"/>
          </p:nvPr>
        </p:nvSpPr>
        <p:spPr>
          <a:xfrm>
            <a:off x="828850" y="3311500"/>
            <a:ext cx="2240400" cy="77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 name="Google Shape;131;p19"/>
          <p:cNvSpPr txBox="1"/>
          <p:nvPr>
            <p:ph idx="3" type="title"/>
          </p:nvPr>
        </p:nvSpPr>
        <p:spPr>
          <a:xfrm>
            <a:off x="3451795" y="2917325"/>
            <a:ext cx="2240400" cy="39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2" name="Google Shape;132;p19"/>
          <p:cNvSpPr txBox="1"/>
          <p:nvPr>
            <p:ph idx="4" type="subTitle"/>
          </p:nvPr>
        </p:nvSpPr>
        <p:spPr>
          <a:xfrm>
            <a:off x="3451796" y="3311500"/>
            <a:ext cx="2240400" cy="77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3" name="Google Shape;133;p19"/>
          <p:cNvSpPr txBox="1"/>
          <p:nvPr>
            <p:ph idx="5" type="title"/>
          </p:nvPr>
        </p:nvSpPr>
        <p:spPr>
          <a:xfrm>
            <a:off x="6074747" y="2917325"/>
            <a:ext cx="2240400" cy="39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4" name="Google Shape;134;p19"/>
          <p:cNvSpPr txBox="1"/>
          <p:nvPr>
            <p:ph idx="6" type="subTitle"/>
          </p:nvPr>
        </p:nvSpPr>
        <p:spPr>
          <a:xfrm>
            <a:off x="6074748" y="3311500"/>
            <a:ext cx="2240400" cy="77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35" name="Shape 135"/>
        <p:cNvGrpSpPr/>
        <p:nvPr/>
      </p:nvGrpSpPr>
      <p:grpSpPr>
        <a:xfrm>
          <a:off x="0" y="0"/>
          <a:ext cx="0" cy="0"/>
          <a:chOff x="0" y="0"/>
          <a:chExt cx="0" cy="0"/>
        </a:xfrm>
      </p:grpSpPr>
      <p:sp>
        <p:nvSpPr>
          <p:cNvPr id="136" name="Google Shape;136;p20"/>
          <p:cNvSpPr/>
          <p:nvPr/>
        </p:nvSpPr>
        <p:spPr>
          <a:xfrm>
            <a:off x="-555893" y="-272859"/>
            <a:ext cx="2551785" cy="127557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304351" y="-216394"/>
            <a:ext cx="2048701" cy="102409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rot="-5400000">
            <a:off x="7773665" y="587867"/>
            <a:ext cx="2272168" cy="1327749"/>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0" name="Google Shape;140;p20"/>
          <p:cNvSpPr txBox="1"/>
          <p:nvPr>
            <p:ph idx="2" type="title"/>
          </p:nvPr>
        </p:nvSpPr>
        <p:spPr>
          <a:xfrm>
            <a:off x="828850" y="3636625"/>
            <a:ext cx="2240400" cy="39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1" name="Google Shape;141;p20"/>
          <p:cNvSpPr txBox="1"/>
          <p:nvPr>
            <p:ph idx="1" type="subTitle"/>
          </p:nvPr>
        </p:nvSpPr>
        <p:spPr>
          <a:xfrm>
            <a:off x="828850" y="4030800"/>
            <a:ext cx="22404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 name="Google Shape;142;p20"/>
          <p:cNvSpPr txBox="1"/>
          <p:nvPr>
            <p:ph idx="3" type="title"/>
          </p:nvPr>
        </p:nvSpPr>
        <p:spPr>
          <a:xfrm>
            <a:off x="3451795" y="3004225"/>
            <a:ext cx="2240400" cy="39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 name="Google Shape;143;p20"/>
          <p:cNvSpPr txBox="1"/>
          <p:nvPr>
            <p:ph idx="4" type="subTitle"/>
          </p:nvPr>
        </p:nvSpPr>
        <p:spPr>
          <a:xfrm>
            <a:off x="3451796" y="3398400"/>
            <a:ext cx="22404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4" name="Google Shape;144;p20"/>
          <p:cNvSpPr txBox="1"/>
          <p:nvPr>
            <p:ph idx="5" type="title"/>
          </p:nvPr>
        </p:nvSpPr>
        <p:spPr>
          <a:xfrm>
            <a:off x="6074747" y="3636625"/>
            <a:ext cx="2240400" cy="39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 name="Google Shape;145;p20"/>
          <p:cNvSpPr txBox="1"/>
          <p:nvPr>
            <p:ph idx="6" type="subTitle"/>
          </p:nvPr>
        </p:nvSpPr>
        <p:spPr>
          <a:xfrm>
            <a:off x="6074749" y="4030800"/>
            <a:ext cx="22404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1938900" y="2775025"/>
            <a:ext cx="52662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hasCustomPrompt="1" idx="2" type="title"/>
          </p:nvPr>
        </p:nvSpPr>
        <p:spPr>
          <a:xfrm>
            <a:off x="3785100" y="1833313"/>
            <a:ext cx="1573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 name="Google Shape;22;p3"/>
          <p:cNvSpPr txBox="1"/>
          <p:nvPr>
            <p:ph idx="1" type="subTitle"/>
          </p:nvPr>
        </p:nvSpPr>
        <p:spPr>
          <a:xfrm>
            <a:off x="1938900" y="3716738"/>
            <a:ext cx="5266200" cy="36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 name="Google Shape;23;p3"/>
          <p:cNvSpPr/>
          <p:nvPr/>
        </p:nvSpPr>
        <p:spPr>
          <a:xfrm>
            <a:off x="259466" y="-337265"/>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259466" y="-608876"/>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1214485" y="997747"/>
            <a:ext cx="3564673" cy="2083028"/>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5192116" y="-608875"/>
            <a:ext cx="3546140" cy="1772630"/>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7000992" y="800779"/>
            <a:ext cx="3303141" cy="1930201"/>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46" name="Shape 146"/>
        <p:cNvGrpSpPr/>
        <p:nvPr/>
      </p:nvGrpSpPr>
      <p:grpSpPr>
        <a:xfrm>
          <a:off x="0" y="0"/>
          <a:ext cx="0" cy="0"/>
          <a:chOff x="0" y="0"/>
          <a:chExt cx="0" cy="0"/>
        </a:xfrm>
      </p:grpSpPr>
      <p:sp>
        <p:nvSpPr>
          <p:cNvPr id="147" name="Google Shape;147;p21"/>
          <p:cNvSpPr/>
          <p:nvPr/>
        </p:nvSpPr>
        <p:spPr>
          <a:xfrm>
            <a:off x="-44957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44957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rot="5400000">
            <a:off x="7847462" y="4027254"/>
            <a:ext cx="2305570" cy="11524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 name="Google Shape;151;p21"/>
          <p:cNvSpPr txBox="1"/>
          <p:nvPr>
            <p:ph idx="2" type="title"/>
          </p:nvPr>
        </p:nvSpPr>
        <p:spPr>
          <a:xfrm>
            <a:off x="6780309" y="2881700"/>
            <a:ext cx="15759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2" name="Google Shape;152;p21"/>
          <p:cNvSpPr txBox="1"/>
          <p:nvPr>
            <p:ph idx="1" type="subTitle"/>
          </p:nvPr>
        </p:nvSpPr>
        <p:spPr>
          <a:xfrm>
            <a:off x="6780300" y="3305300"/>
            <a:ext cx="1575900" cy="71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3" name="Google Shape;153;p21"/>
          <p:cNvSpPr txBox="1"/>
          <p:nvPr>
            <p:ph idx="3" type="title"/>
          </p:nvPr>
        </p:nvSpPr>
        <p:spPr>
          <a:xfrm>
            <a:off x="4782791" y="2881700"/>
            <a:ext cx="15759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 name="Google Shape;154;p21"/>
          <p:cNvSpPr txBox="1"/>
          <p:nvPr>
            <p:ph idx="4" type="subTitle"/>
          </p:nvPr>
        </p:nvSpPr>
        <p:spPr>
          <a:xfrm>
            <a:off x="4782796" y="3305300"/>
            <a:ext cx="1575900" cy="71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 name="Google Shape;155;p21"/>
          <p:cNvSpPr txBox="1"/>
          <p:nvPr>
            <p:ph idx="5" type="title"/>
          </p:nvPr>
        </p:nvSpPr>
        <p:spPr>
          <a:xfrm>
            <a:off x="787809" y="2881700"/>
            <a:ext cx="15759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6" name="Google Shape;156;p21"/>
          <p:cNvSpPr txBox="1"/>
          <p:nvPr>
            <p:ph idx="6" type="subTitle"/>
          </p:nvPr>
        </p:nvSpPr>
        <p:spPr>
          <a:xfrm>
            <a:off x="787800" y="3305200"/>
            <a:ext cx="1575900" cy="71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7" name="Google Shape;157;p21"/>
          <p:cNvSpPr txBox="1"/>
          <p:nvPr>
            <p:ph idx="7" type="title"/>
          </p:nvPr>
        </p:nvSpPr>
        <p:spPr>
          <a:xfrm>
            <a:off x="2785291" y="2881700"/>
            <a:ext cx="15759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8" name="Google Shape;158;p21"/>
          <p:cNvSpPr txBox="1"/>
          <p:nvPr>
            <p:ph idx="8" type="subTitle"/>
          </p:nvPr>
        </p:nvSpPr>
        <p:spPr>
          <a:xfrm>
            <a:off x="2785292" y="3305200"/>
            <a:ext cx="1575900" cy="71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59" name="Shape 159"/>
        <p:cNvGrpSpPr/>
        <p:nvPr/>
      </p:nvGrpSpPr>
      <p:grpSpPr>
        <a:xfrm>
          <a:off x="0" y="0"/>
          <a:ext cx="0" cy="0"/>
          <a:chOff x="0" y="0"/>
          <a:chExt cx="0" cy="0"/>
        </a:xfrm>
      </p:grpSpPr>
      <p:sp>
        <p:nvSpPr>
          <p:cNvPr id="160" name="Google Shape;160;p22"/>
          <p:cNvSpPr/>
          <p:nvPr/>
        </p:nvSpPr>
        <p:spPr>
          <a:xfrm>
            <a:off x="72544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72544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271600" y="4603502"/>
            <a:ext cx="1983140" cy="1158854"/>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rot="-5400000">
            <a:off x="8103167" y="878807"/>
            <a:ext cx="2087277" cy="1219707"/>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rot="-5400000">
            <a:off x="-793252" y="3853204"/>
            <a:ext cx="1857149" cy="92834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6" name="Google Shape;166;p22"/>
          <p:cNvSpPr txBox="1"/>
          <p:nvPr>
            <p:ph idx="2" type="title"/>
          </p:nvPr>
        </p:nvSpPr>
        <p:spPr>
          <a:xfrm>
            <a:off x="978188" y="1789800"/>
            <a:ext cx="20565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22"/>
          <p:cNvSpPr txBox="1"/>
          <p:nvPr>
            <p:ph idx="1" type="subTitle"/>
          </p:nvPr>
        </p:nvSpPr>
        <p:spPr>
          <a:xfrm>
            <a:off x="978188" y="2210400"/>
            <a:ext cx="205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22"/>
          <p:cNvSpPr txBox="1"/>
          <p:nvPr>
            <p:ph idx="3" type="title"/>
          </p:nvPr>
        </p:nvSpPr>
        <p:spPr>
          <a:xfrm>
            <a:off x="3543750" y="1789800"/>
            <a:ext cx="20565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22"/>
          <p:cNvSpPr txBox="1"/>
          <p:nvPr>
            <p:ph idx="4" type="subTitle"/>
          </p:nvPr>
        </p:nvSpPr>
        <p:spPr>
          <a:xfrm>
            <a:off x="3543751" y="2210400"/>
            <a:ext cx="205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0" name="Google Shape;170;p22"/>
          <p:cNvSpPr txBox="1"/>
          <p:nvPr>
            <p:ph idx="5" type="title"/>
          </p:nvPr>
        </p:nvSpPr>
        <p:spPr>
          <a:xfrm>
            <a:off x="978188" y="3223350"/>
            <a:ext cx="20565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22"/>
          <p:cNvSpPr txBox="1"/>
          <p:nvPr>
            <p:ph idx="6" type="subTitle"/>
          </p:nvPr>
        </p:nvSpPr>
        <p:spPr>
          <a:xfrm>
            <a:off x="978188" y="3643950"/>
            <a:ext cx="205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 name="Google Shape;172;p22"/>
          <p:cNvSpPr txBox="1"/>
          <p:nvPr>
            <p:ph idx="7" type="title"/>
          </p:nvPr>
        </p:nvSpPr>
        <p:spPr>
          <a:xfrm>
            <a:off x="3543750" y="3223350"/>
            <a:ext cx="20565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 name="Google Shape;173;p22"/>
          <p:cNvSpPr txBox="1"/>
          <p:nvPr>
            <p:ph idx="8" type="subTitle"/>
          </p:nvPr>
        </p:nvSpPr>
        <p:spPr>
          <a:xfrm>
            <a:off x="3543751" y="3643950"/>
            <a:ext cx="205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4" name="Google Shape;174;p22"/>
          <p:cNvSpPr txBox="1"/>
          <p:nvPr>
            <p:ph idx="9" type="title"/>
          </p:nvPr>
        </p:nvSpPr>
        <p:spPr>
          <a:xfrm>
            <a:off x="6109320" y="1789800"/>
            <a:ext cx="20565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5" name="Google Shape;175;p22"/>
          <p:cNvSpPr txBox="1"/>
          <p:nvPr>
            <p:ph idx="13" type="subTitle"/>
          </p:nvPr>
        </p:nvSpPr>
        <p:spPr>
          <a:xfrm>
            <a:off x="6109321" y="2210400"/>
            <a:ext cx="205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6" name="Google Shape;176;p22"/>
          <p:cNvSpPr txBox="1"/>
          <p:nvPr>
            <p:ph idx="14" type="title"/>
          </p:nvPr>
        </p:nvSpPr>
        <p:spPr>
          <a:xfrm>
            <a:off x="6109320" y="3223350"/>
            <a:ext cx="2056500" cy="42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 name="Google Shape;177;p22"/>
          <p:cNvSpPr txBox="1"/>
          <p:nvPr>
            <p:ph idx="15" type="subTitle"/>
          </p:nvPr>
        </p:nvSpPr>
        <p:spPr>
          <a:xfrm>
            <a:off x="6109321" y="3643950"/>
            <a:ext cx="205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78" name="Shape 178"/>
        <p:cNvGrpSpPr/>
        <p:nvPr/>
      </p:nvGrpSpPr>
      <p:grpSpPr>
        <a:xfrm>
          <a:off x="0" y="0"/>
          <a:ext cx="0" cy="0"/>
          <a:chOff x="0" y="0"/>
          <a:chExt cx="0" cy="0"/>
        </a:xfrm>
      </p:grpSpPr>
      <p:sp>
        <p:nvSpPr>
          <p:cNvPr id="179" name="Google Shape;179;p23"/>
          <p:cNvSpPr/>
          <p:nvPr/>
        </p:nvSpPr>
        <p:spPr>
          <a:xfrm rot="-5400000">
            <a:off x="-1317079" y="126064"/>
            <a:ext cx="3455113" cy="1727128"/>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931570" y="3439104"/>
            <a:ext cx="3303141" cy="1930201"/>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flipH="1">
            <a:off x="6145150" y="-596640"/>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flipH="1">
            <a:off x="6145150" y="-868251"/>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flipH="1" rot="-5400000">
            <a:off x="7198651" y="2319647"/>
            <a:ext cx="3564673" cy="2083028"/>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txBox="1"/>
          <p:nvPr>
            <p:ph hasCustomPrompt="1" type="title"/>
          </p:nvPr>
        </p:nvSpPr>
        <p:spPr>
          <a:xfrm>
            <a:off x="2223600" y="764074"/>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5" name="Google Shape;185;p23"/>
          <p:cNvSpPr txBox="1"/>
          <p:nvPr>
            <p:ph idx="1" type="subTitle"/>
          </p:nvPr>
        </p:nvSpPr>
        <p:spPr>
          <a:xfrm>
            <a:off x="2223600" y="1394588"/>
            <a:ext cx="4696800" cy="4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86" name="Google Shape;186;p23"/>
          <p:cNvSpPr txBox="1"/>
          <p:nvPr>
            <p:ph hasCustomPrompt="1" idx="2" type="title"/>
          </p:nvPr>
        </p:nvSpPr>
        <p:spPr>
          <a:xfrm>
            <a:off x="2223600" y="2045200"/>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7" name="Google Shape;187;p23"/>
          <p:cNvSpPr txBox="1"/>
          <p:nvPr>
            <p:ph idx="3" type="subTitle"/>
          </p:nvPr>
        </p:nvSpPr>
        <p:spPr>
          <a:xfrm>
            <a:off x="2223600" y="2680587"/>
            <a:ext cx="4696800" cy="4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88" name="Google Shape;188;p23"/>
          <p:cNvSpPr txBox="1"/>
          <p:nvPr>
            <p:ph hasCustomPrompt="1" idx="4" type="title"/>
          </p:nvPr>
        </p:nvSpPr>
        <p:spPr>
          <a:xfrm>
            <a:off x="2223600" y="3329150"/>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9" name="Google Shape;189;p23"/>
          <p:cNvSpPr txBox="1"/>
          <p:nvPr>
            <p:ph idx="5" type="subTitle"/>
          </p:nvPr>
        </p:nvSpPr>
        <p:spPr>
          <a:xfrm>
            <a:off x="2223600" y="3966034"/>
            <a:ext cx="4696800" cy="4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90" name="Shape 190"/>
        <p:cNvGrpSpPr/>
        <p:nvPr/>
      </p:nvGrpSpPr>
      <p:grpSpPr>
        <a:xfrm>
          <a:off x="0" y="0"/>
          <a:ext cx="0" cy="0"/>
          <a:chOff x="0" y="0"/>
          <a:chExt cx="0" cy="0"/>
        </a:xfrm>
      </p:grpSpPr>
      <p:grpSp>
        <p:nvGrpSpPr>
          <p:cNvPr id="191" name="Google Shape;191;p24"/>
          <p:cNvGrpSpPr/>
          <p:nvPr/>
        </p:nvGrpSpPr>
        <p:grpSpPr>
          <a:xfrm flipH="1">
            <a:off x="7278000" y="564673"/>
            <a:ext cx="2550133" cy="4014276"/>
            <a:chOff x="-371550" y="1260424"/>
            <a:chExt cx="1666100" cy="2622681"/>
          </a:xfrm>
        </p:grpSpPr>
        <p:sp>
          <p:nvSpPr>
            <p:cNvPr id="192" name="Google Shape;192;p24"/>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24"/>
          <p:cNvSpPr/>
          <p:nvPr/>
        </p:nvSpPr>
        <p:spPr>
          <a:xfrm>
            <a:off x="4622876" y="-294025"/>
            <a:ext cx="4499499" cy="2249191"/>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flipH="1" rot="10800000">
            <a:off x="5585424" y="3705782"/>
            <a:ext cx="3258697" cy="162894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type="title"/>
          </p:nvPr>
        </p:nvSpPr>
        <p:spPr>
          <a:xfrm>
            <a:off x="720000" y="375275"/>
            <a:ext cx="3852000" cy="10845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5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7" name="Google Shape;197;p24"/>
          <p:cNvSpPr txBox="1"/>
          <p:nvPr>
            <p:ph idx="1" type="subTitle"/>
          </p:nvPr>
        </p:nvSpPr>
        <p:spPr>
          <a:xfrm>
            <a:off x="720000" y="2435766"/>
            <a:ext cx="3015900" cy="9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8" name="Google Shape;198;p24"/>
          <p:cNvSpPr txBox="1"/>
          <p:nvPr/>
        </p:nvSpPr>
        <p:spPr>
          <a:xfrm>
            <a:off x="720000" y="3541550"/>
            <a:ext cx="39030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Lato"/>
                <a:ea typeface="Lato"/>
                <a:cs typeface="Lato"/>
                <a:sym typeface="Lato"/>
              </a:rPr>
              <a:t>CRÉDITS: Ce modèle de présentation a été créé par </a:t>
            </a:r>
            <a:r>
              <a:rPr b="1" lang="en" sz="1200">
                <a:solidFill>
                  <a:schemeClr val="dk1"/>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1"/>
                </a:solidFill>
                <a:latin typeface="Lato"/>
                <a:ea typeface="Lato"/>
                <a:cs typeface="Lato"/>
                <a:sym typeface="Lato"/>
              </a:rPr>
              <a:t>, comprenant des icônes de </a:t>
            </a:r>
            <a:r>
              <a:rPr b="1" lang="en" sz="1200">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des infographies et des images de </a:t>
            </a:r>
            <a:r>
              <a:rPr b="1" lang="en" sz="1200">
                <a:solidFill>
                  <a:schemeClr val="dk1"/>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1"/>
              </a:solidFill>
              <a:latin typeface="Lato"/>
              <a:ea typeface="Lato"/>
              <a:cs typeface="Lato"/>
              <a:sym typeface="Lato"/>
            </a:endParaRPr>
          </a:p>
        </p:txBody>
      </p:sp>
      <p:sp>
        <p:nvSpPr>
          <p:cNvPr id="199" name="Google Shape;199;p24"/>
          <p:cNvSpPr txBox="1"/>
          <p:nvPr>
            <p:ph idx="2" type="subTitle"/>
          </p:nvPr>
        </p:nvSpPr>
        <p:spPr>
          <a:xfrm>
            <a:off x="720000" y="2124375"/>
            <a:ext cx="3015900" cy="31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00" name="Shape 200"/>
        <p:cNvGrpSpPr/>
        <p:nvPr/>
      </p:nvGrpSpPr>
      <p:grpSpPr>
        <a:xfrm>
          <a:off x="0" y="0"/>
          <a:ext cx="0" cy="0"/>
          <a:chOff x="0" y="0"/>
          <a:chExt cx="0" cy="0"/>
        </a:xfrm>
      </p:grpSpPr>
      <p:sp>
        <p:nvSpPr>
          <p:cNvPr id="201" name="Google Shape;201;p25"/>
          <p:cNvSpPr/>
          <p:nvPr/>
        </p:nvSpPr>
        <p:spPr>
          <a:xfrm flipH="1">
            <a:off x="-355156" y="-411025"/>
            <a:ext cx="2010947" cy="100522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flipH="1" rot="5400000">
            <a:off x="-782962" y="610497"/>
            <a:ext cx="1809290" cy="105726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rot="5400000">
            <a:off x="7847462" y="-36258"/>
            <a:ext cx="2305570" cy="11524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04" name="Shape 204"/>
        <p:cNvGrpSpPr/>
        <p:nvPr/>
      </p:nvGrpSpPr>
      <p:grpSpPr>
        <a:xfrm>
          <a:off x="0" y="0"/>
          <a:ext cx="0" cy="0"/>
          <a:chOff x="0" y="0"/>
          <a:chExt cx="0" cy="0"/>
        </a:xfrm>
      </p:grpSpPr>
      <p:sp>
        <p:nvSpPr>
          <p:cNvPr id="205" name="Google Shape;205;p26"/>
          <p:cNvSpPr/>
          <p:nvPr/>
        </p:nvSpPr>
        <p:spPr>
          <a:xfrm>
            <a:off x="72544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72544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271600" y="4603502"/>
            <a:ext cx="1983140" cy="1158854"/>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rot="-5400000">
            <a:off x="8103167" y="878807"/>
            <a:ext cx="2087277" cy="1219707"/>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rot="-5400000">
            <a:off x="-793252" y="3853204"/>
            <a:ext cx="1857149" cy="92834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p:nvPr/>
        </p:nvSpPr>
        <p:spPr>
          <a:xfrm>
            <a:off x="7220829" y="-411028"/>
            <a:ext cx="2406326" cy="120286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rot="-5400000">
            <a:off x="7974050" y="811350"/>
            <a:ext cx="2165000" cy="126512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4"/>
          <p:cNvSpPr txBox="1"/>
          <p:nvPr>
            <p:ph idx="1" type="body"/>
          </p:nvPr>
        </p:nvSpPr>
        <p:spPr>
          <a:xfrm>
            <a:off x="720000" y="1215750"/>
            <a:ext cx="7704000" cy="33876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1600"/>
              </a:spcBef>
              <a:spcAft>
                <a:spcPts val="0"/>
              </a:spcAft>
              <a:buSzPts val="1200"/>
              <a:buFont typeface="Roboto Condensed Light"/>
              <a:buAutoNum type="romanLcPeriod"/>
              <a:defRPr/>
            </a:lvl3pPr>
            <a:lvl4pPr indent="-304800" lvl="3" marL="1828800" rtl="0">
              <a:lnSpc>
                <a:spcPct val="115000"/>
              </a:lnSpc>
              <a:spcBef>
                <a:spcPts val="1600"/>
              </a:spcBef>
              <a:spcAft>
                <a:spcPts val="0"/>
              </a:spcAft>
              <a:buSzPts val="1200"/>
              <a:buFont typeface="Roboto Condensed Light"/>
              <a:buAutoNum type="arabicPeriod"/>
              <a:defRPr/>
            </a:lvl4pPr>
            <a:lvl5pPr indent="-304800" lvl="4" marL="2286000" rtl="0">
              <a:lnSpc>
                <a:spcPct val="115000"/>
              </a:lnSpc>
              <a:spcBef>
                <a:spcPts val="1600"/>
              </a:spcBef>
              <a:spcAft>
                <a:spcPts val="0"/>
              </a:spcAft>
              <a:buSzPts val="1200"/>
              <a:buFont typeface="Roboto Condensed Light"/>
              <a:buAutoNum type="alphaLcPeriod"/>
              <a:defRPr/>
            </a:lvl5pPr>
            <a:lvl6pPr indent="-304800" lvl="5" marL="2743200" rtl="0">
              <a:lnSpc>
                <a:spcPct val="115000"/>
              </a:lnSpc>
              <a:spcBef>
                <a:spcPts val="1600"/>
              </a:spcBef>
              <a:spcAft>
                <a:spcPts val="0"/>
              </a:spcAft>
              <a:buSzPts val="1200"/>
              <a:buFont typeface="Roboto Condensed Light"/>
              <a:buAutoNum type="romanLcPeriod"/>
              <a:defRPr/>
            </a:lvl6pPr>
            <a:lvl7pPr indent="-304800" lvl="6" marL="3200400" rtl="0">
              <a:lnSpc>
                <a:spcPct val="115000"/>
              </a:lnSpc>
              <a:spcBef>
                <a:spcPts val="1600"/>
              </a:spcBef>
              <a:spcAft>
                <a:spcPts val="0"/>
              </a:spcAft>
              <a:buSzPts val="1200"/>
              <a:buFont typeface="Roboto Condensed Light"/>
              <a:buAutoNum type="arabicPeriod"/>
              <a:defRPr/>
            </a:lvl7pPr>
            <a:lvl8pPr indent="-304800" lvl="7" marL="3657600" rtl="0">
              <a:lnSpc>
                <a:spcPct val="115000"/>
              </a:lnSpc>
              <a:spcBef>
                <a:spcPts val="1600"/>
              </a:spcBef>
              <a:spcAft>
                <a:spcPts val="0"/>
              </a:spcAft>
              <a:buSzPts val="1200"/>
              <a:buFont typeface="Roboto Condensed Light"/>
              <a:buAutoNum type="alphaLcPeriod"/>
              <a:defRPr/>
            </a:lvl8pPr>
            <a:lvl9pPr indent="-304800" lvl="8" marL="4114800" rtl="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1629135" y="826525"/>
            <a:ext cx="2447100" cy="42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5"/>
          <p:cNvSpPr txBox="1"/>
          <p:nvPr>
            <p:ph idx="2" type="title"/>
          </p:nvPr>
        </p:nvSpPr>
        <p:spPr>
          <a:xfrm>
            <a:off x="5067783" y="2878525"/>
            <a:ext cx="2447100" cy="42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5"/>
          <p:cNvSpPr txBox="1"/>
          <p:nvPr>
            <p:ph idx="1" type="subTitle"/>
          </p:nvPr>
        </p:nvSpPr>
        <p:spPr>
          <a:xfrm>
            <a:off x="5067788" y="3306275"/>
            <a:ext cx="24471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3" type="subTitle"/>
          </p:nvPr>
        </p:nvSpPr>
        <p:spPr>
          <a:xfrm>
            <a:off x="1629112" y="1254275"/>
            <a:ext cx="24471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 name="Google Shape;38;p5"/>
          <p:cNvSpPr/>
          <p:nvPr/>
        </p:nvSpPr>
        <p:spPr>
          <a:xfrm rot="-5400000">
            <a:off x="6980405" y="1606654"/>
            <a:ext cx="3303141" cy="1930201"/>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5400000">
            <a:off x="-1317079" y="1708189"/>
            <a:ext cx="3455113" cy="1727128"/>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6"/>
          <p:cNvSpPr/>
          <p:nvPr/>
        </p:nvSpPr>
        <p:spPr>
          <a:xfrm rot="10800000">
            <a:off x="7664083" y="-283418"/>
            <a:ext cx="1519830" cy="888118"/>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rot="-5400000">
            <a:off x="-923924" y="3624256"/>
            <a:ext cx="2048701" cy="1024096"/>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720000" y="786338"/>
            <a:ext cx="4232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7"/>
          <p:cNvSpPr txBox="1"/>
          <p:nvPr>
            <p:ph idx="1" type="body"/>
          </p:nvPr>
        </p:nvSpPr>
        <p:spPr>
          <a:xfrm>
            <a:off x="720000" y="1776838"/>
            <a:ext cx="4232400" cy="2580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a:solidFill>
                  <a:srgbClr val="434343"/>
                </a:solidFill>
              </a:defRPr>
            </a:lvl1pPr>
            <a:lvl2pPr indent="-317500" lvl="1" marL="914400" rtl="0">
              <a:lnSpc>
                <a:spcPct val="115000"/>
              </a:lnSpc>
              <a:spcBef>
                <a:spcPts val="1600"/>
              </a:spcBef>
              <a:spcAft>
                <a:spcPts val="0"/>
              </a:spcAft>
              <a:buSzPts val="1400"/>
              <a:buAutoNum type="alphaLcPeriod"/>
              <a:defRPr>
                <a:solidFill>
                  <a:srgbClr val="434343"/>
                </a:solidFill>
              </a:defRPr>
            </a:lvl2pPr>
            <a:lvl3pPr indent="-317500" lvl="2" marL="1371600" rtl="0">
              <a:lnSpc>
                <a:spcPct val="115000"/>
              </a:lnSpc>
              <a:spcBef>
                <a:spcPts val="1600"/>
              </a:spcBef>
              <a:spcAft>
                <a:spcPts val="0"/>
              </a:spcAft>
              <a:buSzPts val="1400"/>
              <a:buAutoNum type="romanLcPeriod"/>
              <a:defRPr>
                <a:solidFill>
                  <a:srgbClr val="434343"/>
                </a:solidFill>
              </a:defRPr>
            </a:lvl3pPr>
            <a:lvl4pPr indent="-317500" lvl="3" marL="1828800" rtl="0">
              <a:lnSpc>
                <a:spcPct val="115000"/>
              </a:lnSpc>
              <a:spcBef>
                <a:spcPts val="1600"/>
              </a:spcBef>
              <a:spcAft>
                <a:spcPts val="0"/>
              </a:spcAft>
              <a:buSzPts val="1400"/>
              <a:buAutoNum type="arabicPeriod"/>
              <a:defRPr>
                <a:solidFill>
                  <a:srgbClr val="434343"/>
                </a:solidFill>
              </a:defRPr>
            </a:lvl4pPr>
            <a:lvl5pPr indent="-317500" lvl="4" marL="2286000" rtl="0">
              <a:lnSpc>
                <a:spcPct val="115000"/>
              </a:lnSpc>
              <a:spcBef>
                <a:spcPts val="1600"/>
              </a:spcBef>
              <a:spcAft>
                <a:spcPts val="0"/>
              </a:spcAft>
              <a:buSzPts val="1400"/>
              <a:buAutoNum type="alphaLcPeriod"/>
              <a:defRPr>
                <a:solidFill>
                  <a:srgbClr val="434343"/>
                </a:solidFill>
              </a:defRPr>
            </a:lvl5pPr>
            <a:lvl6pPr indent="-317500" lvl="5" marL="2743200" rtl="0">
              <a:lnSpc>
                <a:spcPct val="115000"/>
              </a:lnSpc>
              <a:spcBef>
                <a:spcPts val="1600"/>
              </a:spcBef>
              <a:spcAft>
                <a:spcPts val="0"/>
              </a:spcAft>
              <a:buSzPts val="1400"/>
              <a:buAutoNum type="romanLcPeriod"/>
              <a:defRPr>
                <a:solidFill>
                  <a:srgbClr val="434343"/>
                </a:solidFill>
              </a:defRPr>
            </a:lvl6pPr>
            <a:lvl7pPr indent="-317500" lvl="6" marL="3200400" rtl="0">
              <a:lnSpc>
                <a:spcPct val="115000"/>
              </a:lnSpc>
              <a:spcBef>
                <a:spcPts val="1600"/>
              </a:spcBef>
              <a:spcAft>
                <a:spcPts val="0"/>
              </a:spcAft>
              <a:buSzPts val="1400"/>
              <a:buAutoNum type="arabicPeriod"/>
              <a:defRPr>
                <a:solidFill>
                  <a:srgbClr val="434343"/>
                </a:solidFill>
              </a:defRPr>
            </a:lvl7pPr>
            <a:lvl8pPr indent="-317500" lvl="7" marL="3657600" rtl="0">
              <a:lnSpc>
                <a:spcPct val="115000"/>
              </a:lnSpc>
              <a:spcBef>
                <a:spcPts val="1600"/>
              </a:spcBef>
              <a:spcAft>
                <a:spcPts val="0"/>
              </a:spcAft>
              <a:buSzPts val="1400"/>
              <a:buAutoNum type="alphaLcPeriod"/>
              <a:defRPr>
                <a:solidFill>
                  <a:srgbClr val="434343"/>
                </a:solidFill>
              </a:defRPr>
            </a:lvl8pPr>
            <a:lvl9pPr indent="-317500" lvl="8" marL="4114800" rtl="0">
              <a:lnSpc>
                <a:spcPct val="115000"/>
              </a:lnSpc>
              <a:spcBef>
                <a:spcPts val="1600"/>
              </a:spcBef>
              <a:spcAft>
                <a:spcPts val="1600"/>
              </a:spcAft>
              <a:buSzPts val="1400"/>
              <a:buAutoNum type="romanLcPeriod"/>
              <a:defRPr>
                <a:solidFill>
                  <a:srgbClr val="434343"/>
                </a:solidFill>
              </a:defRPr>
            </a:lvl9pPr>
          </a:lstStyle>
          <a:p/>
        </p:txBody>
      </p:sp>
      <p:sp>
        <p:nvSpPr>
          <p:cNvPr id="47" name="Google Shape;47;p7"/>
          <p:cNvSpPr/>
          <p:nvPr/>
        </p:nvSpPr>
        <p:spPr>
          <a:xfrm>
            <a:off x="5248475" y="4178906"/>
            <a:ext cx="2165000" cy="126512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2317950" y="905550"/>
            <a:ext cx="4508100" cy="3332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00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50" name="Google Shape;50;p8"/>
          <p:cNvGrpSpPr/>
          <p:nvPr/>
        </p:nvGrpSpPr>
        <p:grpSpPr>
          <a:xfrm>
            <a:off x="-371550" y="1260424"/>
            <a:ext cx="1666100" cy="2622681"/>
            <a:chOff x="-371550" y="1260424"/>
            <a:chExt cx="1666100" cy="2622681"/>
          </a:xfrm>
        </p:grpSpPr>
        <p:sp>
          <p:nvSpPr>
            <p:cNvPr id="51" name="Google Shape;51;p8"/>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8"/>
          <p:cNvGrpSpPr/>
          <p:nvPr/>
        </p:nvGrpSpPr>
        <p:grpSpPr>
          <a:xfrm flipH="1">
            <a:off x="7849450" y="1260424"/>
            <a:ext cx="1666100" cy="2622681"/>
            <a:chOff x="-371550" y="1260424"/>
            <a:chExt cx="1666100" cy="2622681"/>
          </a:xfrm>
        </p:grpSpPr>
        <p:sp>
          <p:nvSpPr>
            <p:cNvPr id="54" name="Google Shape;54;p8"/>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 name="Shape 56"/>
        <p:cNvGrpSpPr/>
        <p:nvPr/>
      </p:nvGrpSpPr>
      <p:grpSpPr>
        <a:xfrm>
          <a:off x="0" y="0"/>
          <a:ext cx="0" cy="0"/>
          <a:chOff x="0" y="0"/>
          <a:chExt cx="0" cy="0"/>
        </a:xfrm>
      </p:grpSpPr>
      <p:sp>
        <p:nvSpPr>
          <p:cNvPr id="57" name="Google Shape;57;p9"/>
          <p:cNvSpPr/>
          <p:nvPr/>
        </p:nvSpPr>
        <p:spPr>
          <a:xfrm rot="10800000">
            <a:off x="3489500" y="-156056"/>
            <a:ext cx="2165000" cy="126512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3489500" y="4034431"/>
            <a:ext cx="2165000" cy="1265125"/>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type="title"/>
          </p:nvPr>
        </p:nvSpPr>
        <p:spPr>
          <a:xfrm>
            <a:off x="2137800" y="1494300"/>
            <a:ext cx="4868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9"/>
          <p:cNvSpPr txBox="1"/>
          <p:nvPr>
            <p:ph idx="1" type="subTitle"/>
          </p:nvPr>
        </p:nvSpPr>
        <p:spPr>
          <a:xfrm>
            <a:off x="2137800" y="2336101"/>
            <a:ext cx="4868400" cy="139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txBox="1"/>
          <p:nvPr>
            <p:ph type="title"/>
          </p:nvPr>
        </p:nvSpPr>
        <p:spPr>
          <a:xfrm>
            <a:off x="720000" y="1377150"/>
            <a:ext cx="4119300" cy="238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4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63" name="Google Shape;63;p10"/>
          <p:cNvGrpSpPr/>
          <p:nvPr/>
        </p:nvGrpSpPr>
        <p:grpSpPr>
          <a:xfrm rot="5400000">
            <a:off x="1713675" y="-1085451"/>
            <a:ext cx="1666100" cy="2622681"/>
            <a:chOff x="-371550" y="1260424"/>
            <a:chExt cx="1666100" cy="2622681"/>
          </a:xfrm>
        </p:grpSpPr>
        <p:sp>
          <p:nvSpPr>
            <p:cNvPr id="64" name="Google Shape;64;p10"/>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0"/>
          <p:cNvSpPr/>
          <p:nvPr/>
        </p:nvSpPr>
        <p:spPr>
          <a:xfrm flipH="1" rot="10800000">
            <a:off x="608050" y="4188399"/>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Fjalla One"/>
              <a:buNone/>
              <a:defRPr b="1" sz="3500">
                <a:solidFill>
                  <a:schemeClr val="dk1"/>
                </a:solidFill>
                <a:latin typeface="Fjalla One"/>
                <a:ea typeface="Fjalla One"/>
                <a:cs typeface="Fjalla One"/>
                <a:sym typeface="Fjalla One"/>
              </a:defRPr>
            </a:lvl1pPr>
            <a:lvl2pPr lvl="1"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2pPr>
            <a:lvl3pPr lvl="2"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3pPr>
            <a:lvl4pPr lvl="3"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4pPr>
            <a:lvl5pPr lvl="4"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5pPr>
            <a:lvl6pPr lvl="5"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6pPr>
            <a:lvl7pPr lvl="6"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7pPr>
            <a:lvl8pPr lvl="7"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8pPr>
            <a:lvl9pPr lvl="8"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ctrTitle"/>
          </p:nvPr>
        </p:nvSpPr>
        <p:spPr>
          <a:xfrm>
            <a:off x="2056531" y="1188113"/>
            <a:ext cx="5031000" cy="256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Music Recommendation System</a:t>
            </a:r>
            <a:endParaRPr sz="3800"/>
          </a:p>
        </p:txBody>
      </p:sp>
      <p:sp>
        <p:nvSpPr>
          <p:cNvPr id="215" name="Google Shape;215;p27"/>
          <p:cNvSpPr txBox="1"/>
          <p:nvPr>
            <p:ph idx="1" type="subTitle"/>
          </p:nvPr>
        </p:nvSpPr>
        <p:spPr>
          <a:xfrm>
            <a:off x="729625" y="3172900"/>
            <a:ext cx="7688100" cy="12450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440"/>
              <a:buNone/>
            </a:pPr>
            <a:r>
              <a:rPr lang="en" sz="1340">
                <a:solidFill>
                  <a:srgbClr val="000000"/>
                </a:solidFill>
                <a:latin typeface="Arial"/>
                <a:ea typeface="Arial"/>
                <a:cs typeface="Arial"/>
                <a:sym typeface="Arial"/>
              </a:rPr>
              <a:t>Mrinal Bhardwaj</a:t>
            </a:r>
            <a:endParaRPr sz="1340">
              <a:solidFill>
                <a:srgbClr val="000000"/>
              </a:solidFill>
              <a:latin typeface="Arial"/>
              <a:ea typeface="Arial"/>
              <a:cs typeface="Arial"/>
              <a:sym typeface="Arial"/>
            </a:endParaRPr>
          </a:p>
          <a:p>
            <a:pPr indent="0" lvl="0" marL="0" rtl="0" algn="ctr">
              <a:lnSpc>
                <a:spcPct val="105000"/>
              </a:lnSpc>
              <a:spcBef>
                <a:spcPts val="0"/>
              </a:spcBef>
              <a:spcAft>
                <a:spcPts val="0"/>
              </a:spcAft>
              <a:buSzPts val="440"/>
              <a:buNone/>
            </a:pPr>
            <a:r>
              <a:rPr lang="en" sz="1340">
                <a:solidFill>
                  <a:srgbClr val="000000"/>
                </a:solidFill>
                <a:latin typeface="Arial"/>
                <a:ea typeface="Arial"/>
                <a:cs typeface="Arial"/>
                <a:sym typeface="Arial"/>
              </a:rPr>
              <a:t>Ashutosh Kumar Bharti</a:t>
            </a:r>
            <a:endParaRPr sz="1340">
              <a:solidFill>
                <a:srgbClr val="000000"/>
              </a:solidFill>
              <a:latin typeface="Arial"/>
              <a:ea typeface="Arial"/>
              <a:cs typeface="Arial"/>
              <a:sym typeface="Arial"/>
            </a:endParaRPr>
          </a:p>
          <a:p>
            <a:pPr indent="0" lvl="0" marL="0" rtl="0" algn="ctr">
              <a:lnSpc>
                <a:spcPct val="105000"/>
              </a:lnSpc>
              <a:spcBef>
                <a:spcPts val="0"/>
              </a:spcBef>
              <a:spcAft>
                <a:spcPts val="0"/>
              </a:spcAft>
              <a:buSzPts val="440"/>
              <a:buNone/>
            </a:pPr>
            <a:r>
              <a:rPr lang="en" sz="1340">
                <a:solidFill>
                  <a:srgbClr val="000000"/>
                </a:solidFill>
                <a:latin typeface="Arial"/>
                <a:ea typeface="Arial"/>
                <a:cs typeface="Arial"/>
                <a:sym typeface="Arial"/>
              </a:rPr>
              <a:t>Ankitha R Desai</a:t>
            </a:r>
            <a:endParaRPr sz="1340">
              <a:solidFill>
                <a:srgbClr val="000000"/>
              </a:solidFill>
              <a:latin typeface="Arial"/>
              <a:ea typeface="Arial"/>
              <a:cs typeface="Arial"/>
              <a:sym typeface="Arial"/>
            </a:endParaRPr>
          </a:p>
          <a:p>
            <a:pPr indent="0" lvl="0" marL="0" rtl="0" algn="ctr">
              <a:lnSpc>
                <a:spcPct val="105000"/>
              </a:lnSpc>
              <a:spcBef>
                <a:spcPts val="0"/>
              </a:spcBef>
              <a:spcAft>
                <a:spcPts val="0"/>
              </a:spcAft>
              <a:buSzPts val="440"/>
              <a:buNone/>
            </a:pPr>
            <a:r>
              <a:rPr lang="en" sz="1340">
                <a:solidFill>
                  <a:srgbClr val="000000"/>
                </a:solidFill>
                <a:latin typeface="Arial"/>
                <a:ea typeface="Arial"/>
                <a:cs typeface="Arial"/>
                <a:sym typeface="Arial"/>
              </a:rPr>
              <a:t>Muskan A</a:t>
            </a:r>
            <a:endParaRPr sz="1340">
              <a:solidFill>
                <a:srgbClr val="000000"/>
              </a:solidFill>
              <a:latin typeface="Arial"/>
              <a:ea typeface="Arial"/>
              <a:cs typeface="Arial"/>
              <a:sym typeface="Arial"/>
            </a:endParaRPr>
          </a:p>
          <a:p>
            <a:pPr indent="0" lvl="0" marL="0" rtl="0" algn="ctr">
              <a:lnSpc>
                <a:spcPct val="105000"/>
              </a:lnSpc>
              <a:spcBef>
                <a:spcPts val="0"/>
              </a:spcBef>
              <a:spcAft>
                <a:spcPts val="0"/>
              </a:spcAft>
              <a:buSzPts val="440"/>
              <a:buNone/>
            </a:pPr>
            <a:r>
              <a:rPr lang="en" sz="1340">
                <a:solidFill>
                  <a:srgbClr val="000000"/>
                </a:solidFill>
                <a:latin typeface="Arial"/>
                <a:ea typeface="Arial"/>
                <a:cs typeface="Arial"/>
                <a:sym typeface="Arial"/>
              </a:rPr>
              <a:t>Rutvik S Jaiswal</a:t>
            </a:r>
            <a:endParaRPr sz="134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276" name="Google Shape;276;p36"/>
          <p:cNvPicPr preferRelativeResize="0"/>
          <p:nvPr/>
        </p:nvPicPr>
        <p:blipFill>
          <a:blip r:embed="rId3">
            <a:alphaModFix/>
          </a:blip>
          <a:stretch>
            <a:fillRect/>
          </a:stretch>
        </p:blipFill>
        <p:spPr>
          <a:xfrm>
            <a:off x="1489725" y="1907625"/>
            <a:ext cx="6400800" cy="2981325"/>
          </a:xfrm>
          <a:prstGeom prst="rect">
            <a:avLst/>
          </a:prstGeom>
          <a:noFill/>
          <a:ln>
            <a:noFill/>
          </a:ln>
        </p:spPr>
      </p:pic>
      <p:sp>
        <p:nvSpPr>
          <p:cNvPr id="277" name="Google Shape;277;p36"/>
          <p:cNvSpPr txBox="1"/>
          <p:nvPr/>
        </p:nvSpPr>
        <p:spPr>
          <a:xfrm>
            <a:off x="1555875" y="1105000"/>
            <a:ext cx="6400800" cy="58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latin typeface="Times New Roman"/>
                <a:ea typeface="Times New Roman"/>
                <a:cs typeface="Times New Roman"/>
                <a:sym typeface="Times New Roman"/>
              </a:rPr>
              <a:t>The recommendation system provides users ten tracks with their IDs. Based on the user's selection of ID, it recommends seven tracks that are similar to the track of user's choice.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83" name="Google Shape;283;p37"/>
          <p:cNvSpPr txBox="1"/>
          <p:nvPr>
            <p:ph idx="1" type="body"/>
          </p:nvPr>
        </p:nvSpPr>
        <p:spPr>
          <a:xfrm>
            <a:off x="720000" y="1215750"/>
            <a:ext cx="7704000" cy="33876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The attributes of a song used in this recommender system are tempo, energy, liveliness, loudness, danceability, and many other important characteristics are utilized. The recommender system takes into account all the relevant features of a song that practically describes all the qualities of a song.</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ctrTitle"/>
          </p:nvPr>
        </p:nvSpPr>
        <p:spPr>
          <a:xfrm>
            <a:off x="2056531" y="1188113"/>
            <a:ext cx="5031000" cy="256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Music Recommendation System?</a:t>
            </a:r>
            <a:endParaRPr/>
          </a:p>
        </p:txBody>
      </p:sp>
      <p:pic>
        <p:nvPicPr>
          <p:cNvPr id="221" name="Google Shape;221;p28"/>
          <p:cNvPicPr preferRelativeResize="0"/>
          <p:nvPr/>
        </p:nvPicPr>
        <p:blipFill>
          <a:blip r:embed="rId3">
            <a:alphaModFix/>
          </a:blip>
          <a:stretch>
            <a:fillRect/>
          </a:stretch>
        </p:blipFill>
        <p:spPr>
          <a:xfrm>
            <a:off x="5620125" y="1837049"/>
            <a:ext cx="3089300" cy="2316975"/>
          </a:xfrm>
          <a:prstGeom prst="rect">
            <a:avLst/>
          </a:prstGeom>
          <a:noFill/>
          <a:ln>
            <a:noFill/>
          </a:ln>
        </p:spPr>
      </p:pic>
      <p:sp>
        <p:nvSpPr>
          <p:cNvPr id="222" name="Google Shape;222;p28"/>
          <p:cNvSpPr txBox="1"/>
          <p:nvPr/>
        </p:nvSpPr>
        <p:spPr>
          <a:xfrm>
            <a:off x="718775" y="1558925"/>
            <a:ext cx="44901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In comparison to past eras, commercial music streaming services that can be accessed via mobile devices have increased the availability of digital music.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Sorting through all of this digital music takes a long time and generates information overload.</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As a result, developing a music recommender system that can automatically search through music archives and recommend appropriate songs to consumers is quite beneficial.</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Goal of this project.</a:t>
            </a:r>
            <a:endParaRPr/>
          </a:p>
        </p:txBody>
      </p:sp>
      <p:sp>
        <p:nvSpPr>
          <p:cNvPr id="228" name="Google Shape;228;p29"/>
          <p:cNvSpPr txBox="1"/>
          <p:nvPr>
            <p:ph idx="1" type="body"/>
          </p:nvPr>
        </p:nvSpPr>
        <p:spPr>
          <a:xfrm>
            <a:off x="1400225" y="1017725"/>
            <a:ext cx="6543600" cy="33876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0000"/>
                </a:solidFill>
                <a:latin typeface="Lato Black"/>
                <a:ea typeface="Lato Black"/>
                <a:cs typeface="Lato Black"/>
                <a:sym typeface="Lato Black"/>
              </a:rPr>
              <a:t>The goal of the project is to design and develop a “Music Recommendation System” that will detect preferences and produce a playlist based on them. We are using  the spotify dataset provided by Kaggle and building this recommendation system using Content based recommendation and Nearest Neighbor.</a:t>
            </a:r>
            <a:endParaRPr sz="1350">
              <a:latin typeface="Lato Black"/>
              <a:ea typeface="Lato Black"/>
              <a:cs typeface="Lato Black"/>
              <a:sym typeface="Lat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0"/>
          <p:cNvPicPr preferRelativeResize="0"/>
          <p:nvPr/>
        </p:nvPicPr>
        <p:blipFill>
          <a:blip r:embed="rId3">
            <a:alphaModFix/>
          </a:blip>
          <a:stretch>
            <a:fillRect/>
          </a:stretch>
        </p:blipFill>
        <p:spPr>
          <a:xfrm>
            <a:off x="152400" y="152400"/>
            <a:ext cx="8749333"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idx="4294967295" type="title"/>
          </p:nvPr>
        </p:nvSpPr>
        <p:spPr>
          <a:xfrm>
            <a:off x="765450" y="315925"/>
            <a:ext cx="7688700" cy="53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understand the data.</a:t>
            </a:r>
            <a:endParaRPr/>
          </a:p>
        </p:txBody>
      </p:sp>
      <p:pic>
        <p:nvPicPr>
          <p:cNvPr id="239" name="Google Shape;239;p31"/>
          <p:cNvPicPr preferRelativeResize="0"/>
          <p:nvPr/>
        </p:nvPicPr>
        <p:blipFill>
          <a:blip r:embed="rId3">
            <a:alphaModFix/>
          </a:blip>
          <a:stretch>
            <a:fillRect/>
          </a:stretch>
        </p:blipFill>
        <p:spPr>
          <a:xfrm>
            <a:off x="608125" y="1125725"/>
            <a:ext cx="3693174" cy="3094945"/>
          </a:xfrm>
          <a:prstGeom prst="rect">
            <a:avLst/>
          </a:prstGeom>
          <a:noFill/>
          <a:ln>
            <a:noFill/>
          </a:ln>
        </p:spPr>
      </p:pic>
      <p:sp>
        <p:nvSpPr>
          <p:cNvPr id="240" name="Google Shape;240;p31"/>
          <p:cNvSpPr txBox="1"/>
          <p:nvPr/>
        </p:nvSpPr>
        <p:spPr>
          <a:xfrm>
            <a:off x="765450" y="4406050"/>
            <a:ext cx="334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Numeric Values of data.csv </a:t>
            </a:r>
            <a:endParaRPr>
              <a:latin typeface="Lato"/>
              <a:ea typeface="Lato"/>
              <a:cs typeface="Lato"/>
              <a:sym typeface="Lato"/>
            </a:endParaRPr>
          </a:p>
        </p:txBody>
      </p:sp>
      <p:sp>
        <p:nvSpPr>
          <p:cNvPr id="241" name="Google Shape;241;p31"/>
          <p:cNvSpPr txBox="1"/>
          <p:nvPr/>
        </p:nvSpPr>
        <p:spPr>
          <a:xfrm>
            <a:off x="5703275" y="4340825"/>
            <a:ext cx="274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Loudness</a:t>
            </a:r>
            <a:r>
              <a:rPr lang="en">
                <a:latin typeface="Lato"/>
                <a:ea typeface="Lato"/>
                <a:cs typeface="Lato"/>
                <a:sym typeface="Lato"/>
              </a:rPr>
              <a:t> V/s Energy</a:t>
            </a:r>
            <a:endParaRPr>
              <a:latin typeface="Lato"/>
              <a:ea typeface="Lato"/>
              <a:cs typeface="Lato"/>
              <a:sym typeface="Lato"/>
            </a:endParaRPr>
          </a:p>
        </p:txBody>
      </p:sp>
      <p:pic>
        <p:nvPicPr>
          <p:cNvPr id="242" name="Google Shape;242;p31"/>
          <p:cNvPicPr preferRelativeResize="0"/>
          <p:nvPr/>
        </p:nvPicPr>
        <p:blipFill>
          <a:blip r:embed="rId4">
            <a:alphaModFix/>
          </a:blip>
          <a:stretch>
            <a:fillRect/>
          </a:stretch>
        </p:blipFill>
        <p:spPr>
          <a:xfrm>
            <a:off x="5069824" y="1125725"/>
            <a:ext cx="3715717" cy="318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nvSpPr>
        <p:spPr>
          <a:xfrm>
            <a:off x="887175" y="4161275"/>
            <a:ext cx="332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Energy v/s Duration_ms</a:t>
            </a:r>
            <a:endParaRPr>
              <a:latin typeface="Lato"/>
              <a:ea typeface="Lato"/>
              <a:cs typeface="Lato"/>
              <a:sym typeface="Lato"/>
            </a:endParaRPr>
          </a:p>
        </p:txBody>
      </p:sp>
      <p:sp>
        <p:nvSpPr>
          <p:cNvPr id="248" name="Google Shape;248;p32"/>
          <p:cNvSpPr txBox="1"/>
          <p:nvPr/>
        </p:nvSpPr>
        <p:spPr>
          <a:xfrm>
            <a:off x="5439225" y="4171825"/>
            <a:ext cx="299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249" name="Google Shape;249;p32"/>
          <p:cNvPicPr preferRelativeResize="0"/>
          <p:nvPr/>
        </p:nvPicPr>
        <p:blipFill>
          <a:blip r:embed="rId3">
            <a:alphaModFix/>
          </a:blip>
          <a:stretch>
            <a:fillRect/>
          </a:stretch>
        </p:blipFill>
        <p:spPr>
          <a:xfrm>
            <a:off x="367100" y="376425"/>
            <a:ext cx="4000500" cy="3429000"/>
          </a:xfrm>
          <a:prstGeom prst="rect">
            <a:avLst/>
          </a:prstGeom>
          <a:noFill/>
          <a:ln>
            <a:noFill/>
          </a:ln>
        </p:spPr>
      </p:pic>
      <p:pic>
        <p:nvPicPr>
          <p:cNvPr id="250" name="Google Shape;250;p32"/>
          <p:cNvPicPr preferRelativeResize="0"/>
          <p:nvPr/>
        </p:nvPicPr>
        <p:blipFill>
          <a:blip r:embed="rId4">
            <a:alphaModFix/>
          </a:blip>
          <a:stretch>
            <a:fillRect/>
          </a:stretch>
        </p:blipFill>
        <p:spPr>
          <a:xfrm>
            <a:off x="4891450" y="618499"/>
            <a:ext cx="4193500" cy="2761725"/>
          </a:xfrm>
          <a:prstGeom prst="rect">
            <a:avLst/>
          </a:prstGeom>
          <a:noFill/>
          <a:ln>
            <a:noFill/>
          </a:ln>
        </p:spPr>
      </p:pic>
      <p:sp>
        <p:nvSpPr>
          <p:cNvPr id="251" name="Google Shape;251;p32"/>
          <p:cNvSpPr txBox="1"/>
          <p:nvPr/>
        </p:nvSpPr>
        <p:spPr>
          <a:xfrm>
            <a:off x="5087500" y="4116675"/>
            <a:ext cx="36126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Popularity</a:t>
            </a:r>
            <a:r>
              <a:rPr lang="en">
                <a:latin typeface="Lato"/>
                <a:ea typeface="Lato"/>
                <a:cs typeface="Lato"/>
                <a:sym typeface="Lato"/>
              </a:rPr>
              <a:t> KDE plot</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Nearest Neighbor</a:t>
            </a:r>
            <a:endParaRPr/>
          </a:p>
        </p:txBody>
      </p:sp>
      <p:sp>
        <p:nvSpPr>
          <p:cNvPr id="257" name="Google Shape;257;p33"/>
          <p:cNvSpPr txBox="1"/>
          <p:nvPr>
            <p:ph idx="1" type="body"/>
          </p:nvPr>
        </p:nvSpPr>
        <p:spPr>
          <a:xfrm>
            <a:off x="720000" y="1215750"/>
            <a:ext cx="3779400" cy="33876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 sz="1200">
                <a:solidFill>
                  <a:srgbClr val="212529"/>
                </a:solidFill>
                <a:highlight>
                  <a:srgbClr val="FFFFFF"/>
                </a:highlight>
              </a:rPr>
              <a:t>The principle behind nearest neighbor methods is to find a predefined number of training samples closest in distance to the new point, and predict the label from these. </a:t>
            </a:r>
            <a:endParaRPr sz="1200">
              <a:solidFill>
                <a:srgbClr val="212529"/>
              </a:solidFill>
              <a:highlight>
                <a:srgbClr val="FFFFFF"/>
              </a:highlight>
            </a:endParaRPr>
          </a:p>
          <a:p>
            <a:pPr indent="0" lvl="0" marL="457200" rtl="0" algn="l">
              <a:lnSpc>
                <a:spcPct val="115000"/>
              </a:lnSpc>
              <a:spcBef>
                <a:spcPts val="0"/>
              </a:spcBef>
              <a:spcAft>
                <a:spcPts val="0"/>
              </a:spcAft>
              <a:buNone/>
            </a:pPr>
            <a:r>
              <a:t/>
            </a:r>
            <a:endParaRPr sz="1200">
              <a:solidFill>
                <a:srgbClr val="212529"/>
              </a:solidFill>
              <a:highlight>
                <a:srgbClr val="FFFFFF"/>
              </a:highlight>
            </a:endParaRPr>
          </a:p>
          <a:p>
            <a:pPr indent="-304800" lvl="0" marL="457200" rtl="0" algn="just">
              <a:lnSpc>
                <a:spcPct val="115000"/>
              </a:lnSpc>
              <a:spcBef>
                <a:spcPts val="0"/>
              </a:spcBef>
              <a:spcAft>
                <a:spcPts val="0"/>
              </a:spcAft>
              <a:buClr>
                <a:srgbClr val="000000"/>
              </a:buClr>
              <a:buSzPts val="1200"/>
              <a:buChar char="●"/>
            </a:pPr>
            <a:r>
              <a:rPr lang="en" sz="1200">
                <a:solidFill>
                  <a:srgbClr val="000000"/>
                </a:solidFill>
              </a:rPr>
              <a:t>It is widely disposable in real-life scenarios since it is non-parametric, meaning, it does not make any underlying assumptions about the distribution of data.</a:t>
            </a:r>
            <a:endParaRPr sz="1200">
              <a:solidFill>
                <a:srgbClr val="000000"/>
              </a:solidFill>
              <a:highlight>
                <a:srgbClr val="FFFFFF"/>
              </a:highlight>
            </a:endParaRPr>
          </a:p>
          <a:p>
            <a:pPr indent="0" lvl="0" marL="0" rtl="0" algn="l">
              <a:spcBef>
                <a:spcPts val="0"/>
              </a:spcBef>
              <a:spcAft>
                <a:spcPts val="0"/>
              </a:spcAft>
              <a:buNone/>
            </a:pPr>
            <a:r>
              <a:rPr lang="en"/>
              <a:t> </a:t>
            </a:r>
            <a:endParaRPr/>
          </a:p>
        </p:txBody>
      </p:sp>
      <p:pic>
        <p:nvPicPr>
          <p:cNvPr id="258" name="Google Shape;258;p33"/>
          <p:cNvPicPr preferRelativeResize="0"/>
          <p:nvPr/>
        </p:nvPicPr>
        <p:blipFill>
          <a:blip r:embed="rId3">
            <a:alphaModFix/>
          </a:blip>
          <a:stretch>
            <a:fillRect/>
          </a:stretch>
        </p:blipFill>
        <p:spPr>
          <a:xfrm>
            <a:off x="4711275" y="1300925"/>
            <a:ext cx="4289676" cy="321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 Based Recommendation</a:t>
            </a:r>
            <a:endParaRPr/>
          </a:p>
        </p:txBody>
      </p:sp>
      <p:sp>
        <p:nvSpPr>
          <p:cNvPr id="264" name="Google Shape;264;p34"/>
          <p:cNvSpPr txBox="1"/>
          <p:nvPr>
            <p:ph idx="1" type="body"/>
          </p:nvPr>
        </p:nvSpPr>
        <p:spPr>
          <a:xfrm>
            <a:off x="720000" y="1215750"/>
            <a:ext cx="3779400" cy="33876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Char char="●"/>
            </a:pPr>
            <a:r>
              <a:rPr lang="en" sz="1100">
                <a:solidFill>
                  <a:srgbClr val="000000"/>
                </a:solidFill>
              </a:rPr>
              <a:t>A Content-Based Recommender is based on the data we get from users, either explicitly (ratings) or implicitly (clicking on a link).</a:t>
            </a:r>
            <a:endParaRPr sz="1100">
              <a:solidFill>
                <a:srgbClr val="000000"/>
              </a:solidFill>
            </a:endParaRPr>
          </a:p>
          <a:p>
            <a:pPr indent="0" lvl="0" marL="457200" rtl="0" algn="l">
              <a:lnSpc>
                <a:spcPct val="115000"/>
              </a:lnSpc>
              <a:spcBef>
                <a:spcPts val="1200"/>
              </a:spcBef>
              <a:spcAft>
                <a:spcPts val="0"/>
              </a:spcAft>
              <a:buNone/>
            </a:pPr>
            <a:r>
              <a:t/>
            </a:r>
            <a:endParaRPr sz="1100">
              <a:solidFill>
                <a:srgbClr val="000000"/>
              </a:solidFill>
            </a:endParaRPr>
          </a:p>
          <a:p>
            <a:pPr indent="-298450" lvl="0" marL="457200" rtl="0" algn="l">
              <a:lnSpc>
                <a:spcPct val="115000"/>
              </a:lnSpc>
              <a:spcBef>
                <a:spcPts val="1200"/>
              </a:spcBef>
              <a:spcAft>
                <a:spcPts val="0"/>
              </a:spcAft>
              <a:buClr>
                <a:srgbClr val="000000"/>
              </a:buClr>
              <a:buSzPts val="1100"/>
              <a:buChar char="●"/>
            </a:pPr>
            <a:r>
              <a:rPr lang="en" sz="1100">
                <a:solidFill>
                  <a:srgbClr val="000000"/>
                </a:solidFill>
              </a:rPr>
              <a:t>We develop a user profile based on the data, which is then used to provide recommendations to the user. As the user offers additional information or acts on the advice, the engine becomes more accurate.</a:t>
            </a:r>
            <a:endParaRPr sz="1100">
              <a:solidFill>
                <a:srgbClr val="000000"/>
              </a:solidFill>
            </a:endParaRPr>
          </a:p>
        </p:txBody>
      </p:sp>
      <p:pic>
        <p:nvPicPr>
          <p:cNvPr id="265" name="Google Shape;265;p34"/>
          <p:cNvPicPr preferRelativeResize="0"/>
          <p:nvPr/>
        </p:nvPicPr>
        <p:blipFill>
          <a:blip r:embed="rId3">
            <a:alphaModFix/>
          </a:blip>
          <a:stretch>
            <a:fillRect/>
          </a:stretch>
        </p:blipFill>
        <p:spPr>
          <a:xfrm>
            <a:off x="5031475" y="1170125"/>
            <a:ext cx="3960125" cy="290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idx="1" type="subTitle"/>
          </p:nvPr>
        </p:nvSpPr>
        <p:spPr>
          <a:xfrm>
            <a:off x="1734725" y="1902650"/>
            <a:ext cx="5823900" cy="147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latin typeface="Fjalla One"/>
                <a:ea typeface="Fjalla One"/>
                <a:cs typeface="Fjalla One"/>
                <a:sym typeface="Fjalla One"/>
              </a:rPr>
              <a:t>Now let us look at the implementation!</a:t>
            </a:r>
            <a:endParaRPr b="1" sz="2600">
              <a:latin typeface="Fjalla One"/>
              <a:ea typeface="Fjalla One"/>
              <a:cs typeface="Fjalla One"/>
              <a:sym typeface="Fjalla On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position de projet minimaliste en niveaux de gris by Slidesgo">
  <a:themeElements>
    <a:clrScheme name="Simple Light">
      <a:dk1>
        <a:srgbClr val="191919"/>
      </a:dk1>
      <a:lt1>
        <a:srgbClr val="FFFFFF"/>
      </a:lt1>
      <a:dk2>
        <a:srgbClr val="EEEEEE"/>
      </a:dk2>
      <a:lt2>
        <a:srgbClr val="595959"/>
      </a:lt2>
      <a:accent1>
        <a:srgbClr val="33333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