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80" r:id="rId9"/>
    <p:sldId id="281" r:id="rId10"/>
    <p:sldId id="262" r:id="rId11"/>
    <p:sldId id="278" r:id="rId1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508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1AB8D-2B0F-46F0-95D4-BDB662758B63}" type="datetimeFigureOut">
              <a:rPr lang="en-US" smtClean="0"/>
              <a:t>5/11/2017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CC682-D97E-43EF-9C15-1570C297A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1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68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48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2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4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56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12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3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81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20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6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296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50505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110996" y="3688079"/>
            <a:ext cx="1920239" cy="373380"/>
          </a:xfrm>
          <a:custGeom>
            <a:avLst/>
            <a:gdLst/>
            <a:ahLst/>
            <a:cxnLst/>
            <a:rect l="l" t="t" r="r" b="b"/>
            <a:pathLst>
              <a:path w="1920239" h="373379">
                <a:moveTo>
                  <a:pt x="54864" y="367284"/>
                </a:moveTo>
                <a:lnTo>
                  <a:pt x="0" y="367284"/>
                </a:lnTo>
                <a:lnTo>
                  <a:pt x="0" y="25908"/>
                </a:lnTo>
                <a:lnTo>
                  <a:pt x="83819" y="25908"/>
                </a:lnTo>
                <a:lnTo>
                  <a:pt x="114665" y="105156"/>
                </a:lnTo>
                <a:lnTo>
                  <a:pt x="54864" y="105156"/>
                </a:lnTo>
                <a:lnTo>
                  <a:pt x="54864" y="367284"/>
                </a:lnTo>
                <a:close/>
              </a:path>
              <a:path w="1920239" h="373379">
                <a:moveTo>
                  <a:pt x="238559" y="280416"/>
                </a:moveTo>
                <a:lnTo>
                  <a:pt x="182879" y="280416"/>
                </a:lnTo>
                <a:lnTo>
                  <a:pt x="286511" y="25908"/>
                </a:lnTo>
                <a:lnTo>
                  <a:pt x="367283" y="25908"/>
                </a:lnTo>
                <a:lnTo>
                  <a:pt x="367283" y="105156"/>
                </a:lnTo>
                <a:lnTo>
                  <a:pt x="307847" y="105156"/>
                </a:lnTo>
                <a:lnTo>
                  <a:pt x="238559" y="280416"/>
                </a:lnTo>
                <a:close/>
              </a:path>
              <a:path w="1920239" h="373379">
                <a:moveTo>
                  <a:pt x="204215" y="367284"/>
                </a:moveTo>
                <a:lnTo>
                  <a:pt x="161543" y="367284"/>
                </a:lnTo>
                <a:lnTo>
                  <a:pt x="56387" y="105156"/>
                </a:lnTo>
                <a:lnTo>
                  <a:pt x="114665" y="105156"/>
                </a:lnTo>
                <a:lnTo>
                  <a:pt x="182879" y="280416"/>
                </a:lnTo>
                <a:lnTo>
                  <a:pt x="238559" y="280416"/>
                </a:lnTo>
                <a:lnTo>
                  <a:pt x="204215" y="367284"/>
                </a:lnTo>
                <a:close/>
              </a:path>
              <a:path w="1920239" h="373379">
                <a:moveTo>
                  <a:pt x="367283" y="367284"/>
                </a:moveTo>
                <a:lnTo>
                  <a:pt x="309372" y="367284"/>
                </a:lnTo>
                <a:lnTo>
                  <a:pt x="309372" y="105156"/>
                </a:lnTo>
                <a:lnTo>
                  <a:pt x="367283" y="105156"/>
                </a:lnTo>
                <a:lnTo>
                  <a:pt x="367283" y="367284"/>
                </a:lnTo>
                <a:close/>
              </a:path>
              <a:path w="1920239" h="373379">
                <a:moveTo>
                  <a:pt x="451103" y="85344"/>
                </a:moveTo>
                <a:lnTo>
                  <a:pt x="443483" y="85344"/>
                </a:lnTo>
                <a:lnTo>
                  <a:pt x="434340" y="82296"/>
                </a:lnTo>
                <a:lnTo>
                  <a:pt x="428243" y="74676"/>
                </a:lnTo>
                <a:lnTo>
                  <a:pt x="420624" y="70104"/>
                </a:lnTo>
                <a:lnTo>
                  <a:pt x="417575" y="60960"/>
                </a:lnTo>
                <a:lnTo>
                  <a:pt x="417575" y="53340"/>
                </a:lnTo>
                <a:lnTo>
                  <a:pt x="443483" y="19812"/>
                </a:lnTo>
                <a:lnTo>
                  <a:pt x="451103" y="19812"/>
                </a:lnTo>
                <a:lnTo>
                  <a:pt x="483869" y="39433"/>
                </a:lnTo>
                <a:lnTo>
                  <a:pt x="486156" y="53340"/>
                </a:lnTo>
                <a:lnTo>
                  <a:pt x="486156" y="60960"/>
                </a:lnTo>
                <a:lnTo>
                  <a:pt x="483108" y="70104"/>
                </a:lnTo>
                <a:lnTo>
                  <a:pt x="477011" y="74676"/>
                </a:lnTo>
                <a:lnTo>
                  <a:pt x="471249" y="79557"/>
                </a:lnTo>
                <a:lnTo>
                  <a:pt x="465200" y="82867"/>
                </a:lnTo>
                <a:lnTo>
                  <a:pt x="458581" y="84748"/>
                </a:lnTo>
                <a:lnTo>
                  <a:pt x="451103" y="85344"/>
                </a:lnTo>
                <a:close/>
              </a:path>
              <a:path w="1920239" h="373379">
                <a:moveTo>
                  <a:pt x="480059" y="367284"/>
                </a:moveTo>
                <a:lnTo>
                  <a:pt x="422147" y="367284"/>
                </a:lnTo>
                <a:lnTo>
                  <a:pt x="422147" y="121920"/>
                </a:lnTo>
                <a:lnTo>
                  <a:pt x="480059" y="121920"/>
                </a:lnTo>
                <a:lnTo>
                  <a:pt x="480059" y="367284"/>
                </a:lnTo>
                <a:close/>
              </a:path>
              <a:path w="1920239" h="373379">
                <a:moveTo>
                  <a:pt x="640079" y="373379"/>
                </a:moveTo>
                <a:lnTo>
                  <a:pt x="591859" y="364378"/>
                </a:lnTo>
                <a:lnTo>
                  <a:pt x="553592" y="338899"/>
                </a:lnTo>
                <a:lnTo>
                  <a:pt x="529566" y="299680"/>
                </a:lnTo>
                <a:lnTo>
                  <a:pt x="521208" y="251460"/>
                </a:lnTo>
                <a:lnTo>
                  <a:pt x="522089" y="232576"/>
                </a:lnTo>
                <a:lnTo>
                  <a:pt x="536447" y="181356"/>
                </a:lnTo>
                <a:lnTo>
                  <a:pt x="566666" y="143208"/>
                </a:lnTo>
                <a:lnTo>
                  <a:pt x="613981" y="121158"/>
                </a:lnTo>
                <a:lnTo>
                  <a:pt x="650747" y="117348"/>
                </a:lnTo>
                <a:lnTo>
                  <a:pt x="659391" y="117395"/>
                </a:lnTo>
                <a:lnTo>
                  <a:pt x="667321" y="117728"/>
                </a:lnTo>
                <a:lnTo>
                  <a:pt x="674965" y="118633"/>
                </a:lnTo>
                <a:lnTo>
                  <a:pt x="682752" y="120396"/>
                </a:lnTo>
                <a:lnTo>
                  <a:pt x="691110" y="122039"/>
                </a:lnTo>
                <a:lnTo>
                  <a:pt x="698182" y="124396"/>
                </a:lnTo>
                <a:lnTo>
                  <a:pt x="710183" y="129540"/>
                </a:lnTo>
                <a:lnTo>
                  <a:pt x="711708" y="129540"/>
                </a:lnTo>
                <a:lnTo>
                  <a:pt x="711708" y="164592"/>
                </a:lnTo>
                <a:lnTo>
                  <a:pt x="653796" y="164592"/>
                </a:lnTo>
                <a:lnTo>
                  <a:pt x="638175" y="166020"/>
                </a:lnTo>
                <a:lnTo>
                  <a:pt x="600455" y="187451"/>
                </a:lnTo>
                <a:lnTo>
                  <a:pt x="580524" y="228814"/>
                </a:lnTo>
                <a:lnTo>
                  <a:pt x="579119" y="245363"/>
                </a:lnTo>
                <a:lnTo>
                  <a:pt x="580524" y="263437"/>
                </a:lnTo>
                <a:lnTo>
                  <a:pt x="600455" y="304800"/>
                </a:lnTo>
                <a:lnTo>
                  <a:pt x="636674" y="324731"/>
                </a:lnTo>
                <a:lnTo>
                  <a:pt x="652272" y="326136"/>
                </a:lnTo>
                <a:lnTo>
                  <a:pt x="711708" y="326136"/>
                </a:lnTo>
                <a:lnTo>
                  <a:pt x="711708" y="356616"/>
                </a:lnTo>
                <a:lnTo>
                  <a:pt x="710183" y="358140"/>
                </a:lnTo>
                <a:lnTo>
                  <a:pt x="694729" y="364378"/>
                </a:lnTo>
                <a:lnTo>
                  <a:pt x="677989" y="369188"/>
                </a:lnTo>
                <a:lnTo>
                  <a:pt x="659820" y="372284"/>
                </a:lnTo>
                <a:lnTo>
                  <a:pt x="640079" y="373379"/>
                </a:lnTo>
                <a:close/>
              </a:path>
              <a:path w="1920239" h="373379">
                <a:moveTo>
                  <a:pt x="711708" y="184404"/>
                </a:moveTo>
                <a:lnTo>
                  <a:pt x="707135" y="182879"/>
                </a:lnTo>
                <a:lnTo>
                  <a:pt x="694301" y="175521"/>
                </a:lnTo>
                <a:lnTo>
                  <a:pt x="681037" y="169735"/>
                </a:lnTo>
                <a:lnTo>
                  <a:pt x="667488" y="165949"/>
                </a:lnTo>
                <a:lnTo>
                  <a:pt x="653796" y="164592"/>
                </a:lnTo>
                <a:lnTo>
                  <a:pt x="711708" y="164592"/>
                </a:lnTo>
                <a:lnTo>
                  <a:pt x="711708" y="184404"/>
                </a:lnTo>
                <a:close/>
              </a:path>
              <a:path w="1920239" h="373379">
                <a:moveTo>
                  <a:pt x="711708" y="326136"/>
                </a:moveTo>
                <a:lnTo>
                  <a:pt x="652272" y="326136"/>
                </a:lnTo>
                <a:lnTo>
                  <a:pt x="658510" y="325826"/>
                </a:lnTo>
                <a:lnTo>
                  <a:pt x="665607" y="324802"/>
                </a:lnTo>
                <a:lnTo>
                  <a:pt x="701159" y="309967"/>
                </a:lnTo>
                <a:lnTo>
                  <a:pt x="707135" y="304800"/>
                </a:lnTo>
                <a:lnTo>
                  <a:pt x="711708" y="303276"/>
                </a:lnTo>
                <a:lnTo>
                  <a:pt x="711708" y="326136"/>
                </a:lnTo>
                <a:close/>
              </a:path>
              <a:path w="1920239" h="373379">
                <a:moveTo>
                  <a:pt x="894588" y="164592"/>
                </a:moveTo>
                <a:lnTo>
                  <a:pt x="812291" y="164592"/>
                </a:lnTo>
                <a:lnTo>
                  <a:pt x="816268" y="155090"/>
                </a:lnTo>
                <a:lnTo>
                  <a:pt x="842152" y="125944"/>
                </a:lnTo>
                <a:lnTo>
                  <a:pt x="871728" y="118872"/>
                </a:lnTo>
                <a:lnTo>
                  <a:pt x="890016" y="118872"/>
                </a:lnTo>
                <a:lnTo>
                  <a:pt x="894588" y="121920"/>
                </a:lnTo>
                <a:lnTo>
                  <a:pt x="894588" y="164592"/>
                </a:lnTo>
                <a:close/>
              </a:path>
              <a:path w="1920239" h="373379">
                <a:moveTo>
                  <a:pt x="810767" y="367284"/>
                </a:moveTo>
                <a:lnTo>
                  <a:pt x="752855" y="367284"/>
                </a:lnTo>
                <a:lnTo>
                  <a:pt x="752855" y="121920"/>
                </a:lnTo>
                <a:lnTo>
                  <a:pt x="810767" y="121920"/>
                </a:lnTo>
                <a:lnTo>
                  <a:pt x="810767" y="164592"/>
                </a:lnTo>
                <a:lnTo>
                  <a:pt x="894588" y="164592"/>
                </a:lnTo>
                <a:lnTo>
                  <a:pt x="894588" y="169163"/>
                </a:lnTo>
                <a:lnTo>
                  <a:pt x="862583" y="169163"/>
                </a:lnTo>
                <a:lnTo>
                  <a:pt x="851511" y="170568"/>
                </a:lnTo>
                <a:lnTo>
                  <a:pt x="819126" y="201382"/>
                </a:lnTo>
                <a:lnTo>
                  <a:pt x="810767" y="242316"/>
                </a:lnTo>
                <a:lnTo>
                  <a:pt x="810767" y="367284"/>
                </a:lnTo>
                <a:close/>
              </a:path>
              <a:path w="1920239" h="373379">
                <a:moveTo>
                  <a:pt x="894588" y="179832"/>
                </a:moveTo>
                <a:lnTo>
                  <a:pt x="893064" y="178308"/>
                </a:lnTo>
                <a:lnTo>
                  <a:pt x="886967" y="175260"/>
                </a:lnTo>
                <a:lnTo>
                  <a:pt x="879347" y="173736"/>
                </a:lnTo>
                <a:lnTo>
                  <a:pt x="873252" y="172212"/>
                </a:lnTo>
                <a:lnTo>
                  <a:pt x="868679" y="169163"/>
                </a:lnTo>
                <a:lnTo>
                  <a:pt x="894588" y="169163"/>
                </a:lnTo>
                <a:lnTo>
                  <a:pt x="894588" y="179832"/>
                </a:lnTo>
                <a:close/>
              </a:path>
              <a:path w="1920239" h="373379">
                <a:moveTo>
                  <a:pt x="1022604" y="373379"/>
                </a:moveTo>
                <a:lnTo>
                  <a:pt x="971931" y="364617"/>
                </a:lnTo>
                <a:lnTo>
                  <a:pt x="932688" y="339851"/>
                </a:lnTo>
                <a:lnTo>
                  <a:pt x="908113" y="299847"/>
                </a:lnTo>
                <a:lnTo>
                  <a:pt x="900683" y="248412"/>
                </a:lnTo>
                <a:lnTo>
                  <a:pt x="902493" y="219241"/>
                </a:lnTo>
                <a:lnTo>
                  <a:pt x="918686" y="170616"/>
                </a:lnTo>
                <a:lnTo>
                  <a:pt x="952190" y="136636"/>
                </a:lnTo>
                <a:lnTo>
                  <a:pt x="999577" y="119586"/>
                </a:lnTo>
                <a:lnTo>
                  <a:pt x="1028699" y="117348"/>
                </a:lnTo>
                <a:lnTo>
                  <a:pt x="1054941" y="119372"/>
                </a:lnTo>
                <a:lnTo>
                  <a:pt x="1078610" y="125539"/>
                </a:lnTo>
                <a:lnTo>
                  <a:pt x="1099423" y="135993"/>
                </a:lnTo>
                <a:lnTo>
                  <a:pt x="1117092" y="150876"/>
                </a:lnTo>
                <a:lnTo>
                  <a:pt x="1127906" y="164592"/>
                </a:lnTo>
                <a:lnTo>
                  <a:pt x="1024128" y="164592"/>
                </a:lnTo>
                <a:lnTo>
                  <a:pt x="1009864" y="165973"/>
                </a:lnTo>
                <a:lnTo>
                  <a:pt x="975360" y="184404"/>
                </a:lnTo>
                <a:lnTo>
                  <a:pt x="959715" y="227695"/>
                </a:lnTo>
                <a:lnTo>
                  <a:pt x="958596" y="245363"/>
                </a:lnTo>
                <a:lnTo>
                  <a:pt x="959715" y="263652"/>
                </a:lnTo>
                <a:lnTo>
                  <a:pt x="975360" y="304800"/>
                </a:lnTo>
                <a:lnTo>
                  <a:pt x="1011150" y="324731"/>
                </a:lnTo>
                <a:lnTo>
                  <a:pt x="1027175" y="326136"/>
                </a:lnTo>
                <a:lnTo>
                  <a:pt x="1123997" y="326136"/>
                </a:lnTo>
                <a:lnTo>
                  <a:pt x="1115567" y="336804"/>
                </a:lnTo>
                <a:lnTo>
                  <a:pt x="1096970" y="352806"/>
                </a:lnTo>
                <a:lnTo>
                  <a:pt x="1075372" y="364236"/>
                </a:lnTo>
                <a:lnTo>
                  <a:pt x="1050631" y="371093"/>
                </a:lnTo>
                <a:lnTo>
                  <a:pt x="1022604" y="373379"/>
                </a:lnTo>
                <a:close/>
              </a:path>
              <a:path w="1920239" h="373379">
                <a:moveTo>
                  <a:pt x="1123997" y="326136"/>
                </a:moveTo>
                <a:lnTo>
                  <a:pt x="1027175" y="326136"/>
                </a:lnTo>
                <a:lnTo>
                  <a:pt x="1041415" y="324731"/>
                </a:lnTo>
                <a:lnTo>
                  <a:pt x="1054227" y="320611"/>
                </a:lnTo>
                <a:lnTo>
                  <a:pt x="1081539" y="293346"/>
                </a:lnTo>
                <a:lnTo>
                  <a:pt x="1091183" y="243840"/>
                </a:lnTo>
                <a:lnTo>
                  <a:pt x="1089802" y="226194"/>
                </a:lnTo>
                <a:lnTo>
                  <a:pt x="1071372" y="184404"/>
                </a:lnTo>
                <a:lnTo>
                  <a:pt x="1024128" y="164592"/>
                </a:lnTo>
                <a:lnTo>
                  <a:pt x="1127906" y="164592"/>
                </a:lnTo>
                <a:lnTo>
                  <a:pt x="1131736" y="169449"/>
                </a:lnTo>
                <a:lnTo>
                  <a:pt x="1141666" y="190881"/>
                </a:lnTo>
                <a:lnTo>
                  <a:pt x="1147310" y="215169"/>
                </a:lnTo>
                <a:lnTo>
                  <a:pt x="1149096" y="242316"/>
                </a:lnTo>
                <a:lnTo>
                  <a:pt x="1147071" y="270581"/>
                </a:lnTo>
                <a:lnTo>
                  <a:pt x="1140904" y="295846"/>
                </a:lnTo>
                <a:lnTo>
                  <a:pt x="1130450" y="317968"/>
                </a:lnTo>
                <a:lnTo>
                  <a:pt x="1123997" y="326136"/>
                </a:lnTo>
                <a:close/>
              </a:path>
              <a:path w="1920239" h="373379">
                <a:moveTo>
                  <a:pt x="1332279" y="327660"/>
                </a:moveTo>
                <a:lnTo>
                  <a:pt x="1243583" y="327660"/>
                </a:lnTo>
                <a:lnTo>
                  <a:pt x="1260467" y="325993"/>
                </a:lnTo>
                <a:lnTo>
                  <a:pt x="1272349" y="321183"/>
                </a:lnTo>
                <a:lnTo>
                  <a:pt x="1279374" y="313515"/>
                </a:lnTo>
                <a:lnTo>
                  <a:pt x="1281683" y="303276"/>
                </a:lnTo>
                <a:lnTo>
                  <a:pt x="1281683" y="297179"/>
                </a:lnTo>
                <a:lnTo>
                  <a:pt x="1280160" y="294132"/>
                </a:lnTo>
                <a:lnTo>
                  <a:pt x="1274064" y="284988"/>
                </a:lnTo>
                <a:lnTo>
                  <a:pt x="1271016" y="281940"/>
                </a:lnTo>
                <a:lnTo>
                  <a:pt x="1264919" y="278892"/>
                </a:lnTo>
                <a:lnTo>
                  <a:pt x="1259109" y="275463"/>
                </a:lnTo>
                <a:lnTo>
                  <a:pt x="1252728" y="272034"/>
                </a:lnTo>
                <a:lnTo>
                  <a:pt x="1245203" y="268605"/>
                </a:lnTo>
                <a:lnTo>
                  <a:pt x="1235964" y="265176"/>
                </a:lnTo>
                <a:lnTo>
                  <a:pt x="1224272" y="259699"/>
                </a:lnTo>
                <a:lnTo>
                  <a:pt x="1214437" y="254508"/>
                </a:lnTo>
                <a:lnTo>
                  <a:pt x="1206603" y="249316"/>
                </a:lnTo>
                <a:lnTo>
                  <a:pt x="1200911" y="243840"/>
                </a:lnTo>
                <a:lnTo>
                  <a:pt x="1194839" y="239649"/>
                </a:lnTo>
                <a:lnTo>
                  <a:pt x="1176837" y="200644"/>
                </a:lnTo>
                <a:lnTo>
                  <a:pt x="1176528" y="192024"/>
                </a:lnTo>
                <a:lnTo>
                  <a:pt x="1178242" y="175736"/>
                </a:lnTo>
                <a:lnTo>
                  <a:pt x="1203960" y="137160"/>
                </a:lnTo>
                <a:lnTo>
                  <a:pt x="1250680" y="118514"/>
                </a:lnTo>
                <a:lnTo>
                  <a:pt x="1271016" y="117348"/>
                </a:lnTo>
                <a:lnTo>
                  <a:pt x="1277683" y="117395"/>
                </a:lnTo>
                <a:lnTo>
                  <a:pt x="1284351" y="117728"/>
                </a:lnTo>
                <a:lnTo>
                  <a:pt x="1291590" y="118633"/>
                </a:lnTo>
                <a:lnTo>
                  <a:pt x="1299972" y="120396"/>
                </a:lnTo>
                <a:lnTo>
                  <a:pt x="1306782" y="121586"/>
                </a:lnTo>
                <a:lnTo>
                  <a:pt x="1313306" y="123063"/>
                </a:lnTo>
                <a:lnTo>
                  <a:pt x="1319260" y="125110"/>
                </a:lnTo>
                <a:lnTo>
                  <a:pt x="1324355" y="128016"/>
                </a:lnTo>
                <a:lnTo>
                  <a:pt x="1327404" y="128016"/>
                </a:lnTo>
                <a:lnTo>
                  <a:pt x="1327404" y="163068"/>
                </a:lnTo>
                <a:lnTo>
                  <a:pt x="1257299" y="163068"/>
                </a:lnTo>
                <a:lnTo>
                  <a:pt x="1249680" y="164592"/>
                </a:lnTo>
                <a:lnTo>
                  <a:pt x="1243583" y="169163"/>
                </a:lnTo>
                <a:lnTo>
                  <a:pt x="1237488" y="175260"/>
                </a:lnTo>
                <a:lnTo>
                  <a:pt x="1235964" y="179832"/>
                </a:lnTo>
                <a:lnTo>
                  <a:pt x="1235964" y="195072"/>
                </a:lnTo>
                <a:lnTo>
                  <a:pt x="1237488" y="202692"/>
                </a:lnTo>
                <a:lnTo>
                  <a:pt x="1242060" y="205740"/>
                </a:lnTo>
                <a:lnTo>
                  <a:pt x="1247298" y="209669"/>
                </a:lnTo>
                <a:lnTo>
                  <a:pt x="1254252" y="214312"/>
                </a:lnTo>
                <a:lnTo>
                  <a:pt x="1263491" y="219241"/>
                </a:lnTo>
                <a:lnTo>
                  <a:pt x="1275588" y="224028"/>
                </a:lnTo>
                <a:lnTo>
                  <a:pt x="1292209" y="230933"/>
                </a:lnTo>
                <a:lnTo>
                  <a:pt x="1324355" y="254508"/>
                </a:lnTo>
                <a:lnTo>
                  <a:pt x="1338072" y="297179"/>
                </a:lnTo>
                <a:lnTo>
                  <a:pt x="1336619" y="313039"/>
                </a:lnTo>
                <a:lnTo>
                  <a:pt x="1332279" y="327660"/>
                </a:lnTo>
                <a:close/>
              </a:path>
              <a:path w="1920239" h="373379">
                <a:moveTo>
                  <a:pt x="1327404" y="179832"/>
                </a:moveTo>
                <a:lnTo>
                  <a:pt x="1322832" y="178308"/>
                </a:lnTo>
                <a:lnTo>
                  <a:pt x="1317736" y="175545"/>
                </a:lnTo>
                <a:lnTo>
                  <a:pt x="1311782" y="172212"/>
                </a:lnTo>
                <a:lnTo>
                  <a:pt x="1305258" y="168878"/>
                </a:lnTo>
                <a:lnTo>
                  <a:pt x="1267967" y="163068"/>
                </a:lnTo>
                <a:lnTo>
                  <a:pt x="1327404" y="163068"/>
                </a:lnTo>
                <a:lnTo>
                  <a:pt x="1327404" y="179832"/>
                </a:lnTo>
                <a:close/>
              </a:path>
              <a:path w="1920239" h="373379">
                <a:moveTo>
                  <a:pt x="1240536" y="373379"/>
                </a:moveTo>
                <a:lnTo>
                  <a:pt x="1199911" y="367379"/>
                </a:lnTo>
                <a:lnTo>
                  <a:pt x="1192148" y="364998"/>
                </a:lnTo>
                <a:lnTo>
                  <a:pt x="1184957" y="362616"/>
                </a:lnTo>
                <a:lnTo>
                  <a:pt x="1178052" y="359663"/>
                </a:lnTo>
                <a:lnTo>
                  <a:pt x="1176528" y="359663"/>
                </a:lnTo>
                <a:lnTo>
                  <a:pt x="1176528" y="303276"/>
                </a:lnTo>
                <a:lnTo>
                  <a:pt x="1179575" y="304800"/>
                </a:lnTo>
                <a:lnTo>
                  <a:pt x="1186934" y="309991"/>
                </a:lnTo>
                <a:lnTo>
                  <a:pt x="1195006" y="314325"/>
                </a:lnTo>
                <a:lnTo>
                  <a:pt x="1236440" y="327350"/>
                </a:lnTo>
                <a:lnTo>
                  <a:pt x="1243583" y="327660"/>
                </a:lnTo>
                <a:lnTo>
                  <a:pt x="1332279" y="327660"/>
                </a:lnTo>
                <a:lnTo>
                  <a:pt x="1332166" y="328041"/>
                </a:lnTo>
                <a:lnTo>
                  <a:pt x="1298829" y="361164"/>
                </a:lnTo>
                <a:lnTo>
                  <a:pt x="1262253" y="371975"/>
                </a:lnTo>
                <a:lnTo>
                  <a:pt x="1240536" y="373379"/>
                </a:lnTo>
                <a:close/>
              </a:path>
              <a:path w="1920239" h="373379">
                <a:moveTo>
                  <a:pt x="1487424" y="373379"/>
                </a:moveTo>
                <a:lnTo>
                  <a:pt x="1436179" y="364617"/>
                </a:lnTo>
                <a:lnTo>
                  <a:pt x="1397508" y="339851"/>
                </a:lnTo>
                <a:lnTo>
                  <a:pt x="1372743" y="299847"/>
                </a:lnTo>
                <a:lnTo>
                  <a:pt x="1363980" y="248412"/>
                </a:lnTo>
                <a:lnTo>
                  <a:pt x="1366218" y="219241"/>
                </a:lnTo>
                <a:lnTo>
                  <a:pt x="1383268" y="170616"/>
                </a:lnTo>
                <a:lnTo>
                  <a:pt x="1417224" y="136636"/>
                </a:lnTo>
                <a:lnTo>
                  <a:pt x="1465230" y="119586"/>
                </a:lnTo>
                <a:lnTo>
                  <a:pt x="1493519" y="117348"/>
                </a:lnTo>
                <a:lnTo>
                  <a:pt x="1519761" y="119372"/>
                </a:lnTo>
                <a:lnTo>
                  <a:pt x="1543430" y="125539"/>
                </a:lnTo>
                <a:lnTo>
                  <a:pt x="1564243" y="135993"/>
                </a:lnTo>
                <a:lnTo>
                  <a:pt x="1581912" y="150876"/>
                </a:lnTo>
                <a:lnTo>
                  <a:pt x="1592427" y="164592"/>
                </a:lnTo>
                <a:lnTo>
                  <a:pt x="1490472" y="164592"/>
                </a:lnTo>
                <a:lnTo>
                  <a:pt x="1474922" y="165973"/>
                </a:lnTo>
                <a:lnTo>
                  <a:pt x="1433703" y="196929"/>
                </a:lnTo>
                <a:lnTo>
                  <a:pt x="1423416" y="245363"/>
                </a:lnTo>
                <a:lnTo>
                  <a:pt x="1424558" y="263652"/>
                </a:lnTo>
                <a:lnTo>
                  <a:pt x="1441704" y="304800"/>
                </a:lnTo>
                <a:lnTo>
                  <a:pt x="1476208" y="324731"/>
                </a:lnTo>
                <a:lnTo>
                  <a:pt x="1490472" y="326136"/>
                </a:lnTo>
                <a:lnTo>
                  <a:pt x="1588952" y="326136"/>
                </a:lnTo>
                <a:lnTo>
                  <a:pt x="1580388" y="336804"/>
                </a:lnTo>
                <a:lnTo>
                  <a:pt x="1561576" y="352806"/>
                </a:lnTo>
                <a:lnTo>
                  <a:pt x="1539621" y="364236"/>
                </a:lnTo>
                <a:lnTo>
                  <a:pt x="1514808" y="371093"/>
                </a:lnTo>
                <a:lnTo>
                  <a:pt x="1487424" y="373379"/>
                </a:lnTo>
                <a:close/>
              </a:path>
              <a:path w="1920239" h="373379">
                <a:moveTo>
                  <a:pt x="1588952" y="326136"/>
                </a:moveTo>
                <a:lnTo>
                  <a:pt x="1490472" y="326136"/>
                </a:lnTo>
                <a:lnTo>
                  <a:pt x="1505378" y="324731"/>
                </a:lnTo>
                <a:lnTo>
                  <a:pt x="1518285" y="320611"/>
                </a:lnTo>
                <a:lnTo>
                  <a:pt x="1546121" y="293346"/>
                </a:lnTo>
                <a:lnTo>
                  <a:pt x="1554409" y="245363"/>
                </a:lnTo>
                <a:lnTo>
                  <a:pt x="1554401" y="242316"/>
                </a:lnTo>
                <a:lnTo>
                  <a:pt x="1545478" y="196048"/>
                </a:lnTo>
                <a:lnTo>
                  <a:pt x="1516951" y="169925"/>
                </a:lnTo>
                <a:lnTo>
                  <a:pt x="1490472" y="164592"/>
                </a:lnTo>
                <a:lnTo>
                  <a:pt x="1592427" y="164592"/>
                </a:lnTo>
                <a:lnTo>
                  <a:pt x="1596151" y="169449"/>
                </a:lnTo>
                <a:lnTo>
                  <a:pt x="1606677" y="190881"/>
                </a:lnTo>
                <a:lnTo>
                  <a:pt x="1613201" y="215169"/>
                </a:lnTo>
                <a:lnTo>
                  <a:pt x="1615440" y="242316"/>
                </a:lnTo>
                <a:lnTo>
                  <a:pt x="1613177" y="270581"/>
                </a:lnTo>
                <a:lnTo>
                  <a:pt x="1606486" y="295846"/>
                </a:lnTo>
                <a:lnTo>
                  <a:pt x="1595508" y="317968"/>
                </a:lnTo>
                <a:lnTo>
                  <a:pt x="1588952" y="326136"/>
                </a:lnTo>
                <a:close/>
              </a:path>
              <a:path w="1920239" h="373379">
                <a:moveTo>
                  <a:pt x="1717547" y="121920"/>
                </a:moveTo>
                <a:lnTo>
                  <a:pt x="1661160" y="121920"/>
                </a:lnTo>
                <a:lnTo>
                  <a:pt x="1661160" y="88392"/>
                </a:lnTo>
                <a:lnTo>
                  <a:pt x="1670303" y="42672"/>
                </a:lnTo>
                <a:lnTo>
                  <a:pt x="1702308" y="12192"/>
                </a:lnTo>
                <a:lnTo>
                  <a:pt x="1748027" y="0"/>
                </a:lnTo>
                <a:lnTo>
                  <a:pt x="1757957" y="309"/>
                </a:lnTo>
                <a:lnTo>
                  <a:pt x="1766887" y="1333"/>
                </a:lnTo>
                <a:lnTo>
                  <a:pt x="1774388" y="3214"/>
                </a:lnTo>
                <a:lnTo>
                  <a:pt x="1780031" y="6096"/>
                </a:lnTo>
                <a:lnTo>
                  <a:pt x="1781555" y="6096"/>
                </a:lnTo>
                <a:lnTo>
                  <a:pt x="1781555" y="47244"/>
                </a:lnTo>
                <a:lnTo>
                  <a:pt x="1755647" y="47244"/>
                </a:lnTo>
                <a:lnTo>
                  <a:pt x="1747075" y="48291"/>
                </a:lnTo>
                <a:lnTo>
                  <a:pt x="1718143" y="81724"/>
                </a:lnTo>
                <a:lnTo>
                  <a:pt x="1717547" y="91440"/>
                </a:lnTo>
                <a:lnTo>
                  <a:pt x="1717547" y="121920"/>
                </a:lnTo>
                <a:close/>
              </a:path>
              <a:path w="1920239" h="373379">
                <a:moveTo>
                  <a:pt x="1781555" y="54863"/>
                </a:moveTo>
                <a:lnTo>
                  <a:pt x="1780031" y="54863"/>
                </a:lnTo>
                <a:lnTo>
                  <a:pt x="1773864" y="51744"/>
                </a:lnTo>
                <a:lnTo>
                  <a:pt x="1767268" y="49339"/>
                </a:lnTo>
                <a:lnTo>
                  <a:pt x="1760958" y="47791"/>
                </a:lnTo>
                <a:lnTo>
                  <a:pt x="1755647" y="47244"/>
                </a:lnTo>
                <a:lnTo>
                  <a:pt x="1781555" y="47244"/>
                </a:lnTo>
                <a:lnTo>
                  <a:pt x="1781555" y="54863"/>
                </a:lnTo>
                <a:close/>
              </a:path>
              <a:path w="1920239" h="373379">
                <a:moveTo>
                  <a:pt x="1860803" y="121920"/>
                </a:moveTo>
                <a:lnTo>
                  <a:pt x="1804415" y="121920"/>
                </a:lnTo>
                <a:lnTo>
                  <a:pt x="1804415" y="68579"/>
                </a:lnTo>
                <a:lnTo>
                  <a:pt x="1805939" y="67056"/>
                </a:lnTo>
                <a:lnTo>
                  <a:pt x="1859279" y="51816"/>
                </a:lnTo>
                <a:lnTo>
                  <a:pt x="1860803" y="50292"/>
                </a:lnTo>
                <a:lnTo>
                  <a:pt x="1860803" y="121920"/>
                </a:lnTo>
                <a:close/>
              </a:path>
              <a:path w="1920239" h="373379">
                <a:moveTo>
                  <a:pt x="1920239" y="169163"/>
                </a:moveTo>
                <a:lnTo>
                  <a:pt x="1620012" y="169163"/>
                </a:lnTo>
                <a:lnTo>
                  <a:pt x="1620012" y="121920"/>
                </a:lnTo>
                <a:lnTo>
                  <a:pt x="1920239" y="121920"/>
                </a:lnTo>
                <a:lnTo>
                  <a:pt x="1920239" y="169163"/>
                </a:lnTo>
                <a:close/>
              </a:path>
              <a:path w="1920239" h="373379">
                <a:moveTo>
                  <a:pt x="1717547" y="367284"/>
                </a:moveTo>
                <a:lnTo>
                  <a:pt x="1661160" y="367284"/>
                </a:lnTo>
                <a:lnTo>
                  <a:pt x="1661160" y="169163"/>
                </a:lnTo>
                <a:lnTo>
                  <a:pt x="1717547" y="169163"/>
                </a:lnTo>
                <a:lnTo>
                  <a:pt x="1717547" y="367284"/>
                </a:lnTo>
                <a:close/>
              </a:path>
              <a:path w="1920239" h="373379">
                <a:moveTo>
                  <a:pt x="1876044" y="373379"/>
                </a:moveTo>
                <a:lnTo>
                  <a:pt x="1844921" y="368522"/>
                </a:lnTo>
                <a:lnTo>
                  <a:pt x="1822513" y="353949"/>
                </a:lnTo>
                <a:lnTo>
                  <a:pt x="1808964" y="329660"/>
                </a:lnTo>
                <a:lnTo>
                  <a:pt x="1804415" y="295656"/>
                </a:lnTo>
                <a:lnTo>
                  <a:pt x="1804415" y="169163"/>
                </a:lnTo>
                <a:lnTo>
                  <a:pt x="1860803" y="169163"/>
                </a:lnTo>
                <a:lnTo>
                  <a:pt x="1860803" y="284988"/>
                </a:lnTo>
                <a:lnTo>
                  <a:pt x="1861589" y="295560"/>
                </a:lnTo>
                <a:lnTo>
                  <a:pt x="1886664" y="325350"/>
                </a:lnTo>
                <a:lnTo>
                  <a:pt x="1894331" y="326136"/>
                </a:lnTo>
                <a:lnTo>
                  <a:pt x="1920239" y="326136"/>
                </a:lnTo>
                <a:lnTo>
                  <a:pt x="1920239" y="364236"/>
                </a:lnTo>
                <a:lnTo>
                  <a:pt x="1918715" y="364236"/>
                </a:lnTo>
                <a:lnTo>
                  <a:pt x="1915667" y="365760"/>
                </a:lnTo>
                <a:lnTo>
                  <a:pt x="1909572" y="367284"/>
                </a:lnTo>
                <a:lnTo>
                  <a:pt x="1901952" y="371856"/>
                </a:lnTo>
                <a:lnTo>
                  <a:pt x="1895332" y="372737"/>
                </a:lnTo>
                <a:lnTo>
                  <a:pt x="1888997" y="373189"/>
                </a:lnTo>
                <a:lnTo>
                  <a:pt x="1882663" y="373356"/>
                </a:lnTo>
                <a:lnTo>
                  <a:pt x="1876044" y="373379"/>
                </a:lnTo>
                <a:close/>
              </a:path>
              <a:path w="1920239" h="373379">
                <a:moveTo>
                  <a:pt x="1920239" y="326136"/>
                </a:moveTo>
                <a:lnTo>
                  <a:pt x="1901952" y="326136"/>
                </a:lnTo>
                <a:lnTo>
                  <a:pt x="1905000" y="324612"/>
                </a:lnTo>
                <a:lnTo>
                  <a:pt x="1909572" y="321563"/>
                </a:lnTo>
                <a:lnTo>
                  <a:pt x="1914144" y="320040"/>
                </a:lnTo>
                <a:lnTo>
                  <a:pt x="1920239" y="316992"/>
                </a:lnTo>
                <a:lnTo>
                  <a:pt x="1920239" y="326136"/>
                </a:lnTo>
                <a:close/>
              </a:path>
            </a:pathLst>
          </a:custGeom>
          <a:solidFill>
            <a:srgbClr val="77777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373379" y="3602735"/>
            <a:ext cx="269875" cy="268605"/>
          </a:xfrm>
          <a:custGeom>
            <a:avLst/>
            <a:gdLst/>
            <a:ahLst/>
            <a:cxnLst/>
            <a:rect l="l" t="t" r="r" b="b"/>
            <a:pathLst>
              <a:path w="269875" h="268604">
                <a:moveTo>
                  <a:pt x="0" y="0"/>
                </a:moveTo>
                <a:lnTo>
                  <a:pt x="269748" y="0"/>
                </a:lnTo>
                <a:lnTo>
                  <a:pt x="269748" y="268223"/>
                </a:lnTo>
                <a:lnTo>
                  <a:pt x="0" y="268223"/>
                </a:lnTo>
                <a:lnTo>
                  <a:pt x="0" y="0"/>
                </a:lnTo>
                <a:close/>
              </a:path>
            </a:pathLst>
          </a:custGeom>
          <a:solidFill>
            <a:srgbClr val="F2642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672083" y="3602735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4">
                <a:moveTo>
                  <a:pt x="0" y="0"/>
                </a:moveTo>
                <a:lnTo>
                  <a:pt x="268223" y="0"/>
                </a:lnTo>
                <a:lnTo>
                  <a:pt x="268223" y="268223"/>
                </a:lnTo>
                <a:lnTo>
                  <a:pt x="0" y="268223"/>
                </a:lnTo>
                <a:lnTo>
                  <a:pt x="0" y="0"/>
                </a:lnTo>
                <a:close/>
              </a:path>
            </a:pathLst>
          </a:custGeom>
          <a:solidFill>
            <a:srgbClr val="8CC63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373379" y="3898391"/>
            <a:ext cx="269875" cy="271780"/>
          </a:xfrm>
          <a:custGeom>
            <a:avLst/>
            <a:gdLst/>
            <a:ahLst/>
            <a:cxnLst/>
            <a:rect l="l" t="t" r="r" b="b"/>
            <a:pathLst>
              <a:path w="269875" h="271779">
                <a:moveTo>
                  <a:pt x="0" y="0"/>
                </a:moveTo>
                <a:lnTo>
                  <a:pt x="269748" y="0"/>
                </a:lnTo>
                <a:lnTo>
                  <a:pt x="269748" y="271272"/>
                </a:lnTo>
                <a:lnTo>
                  <a:pt x="0" y="271272"/>
                </a:lnTo>
                <a:lnTo>
                  <a:pt x="0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672083" y="3898391"/>
            <a:ext cx="268605" cy="271780"/>
          </a:xfrm>
          <a:custGeom>
            <a:avLst/>
            <a:gdLst/>
            <a:ahLst/>
            <a:cxnLst/>
            <a:rect l="l" t="t" r="r" b="b"/>
            <a:pathLst>
              <a:path w="268605" h="271779">
                <a:moveTo>
                  <a:pt x="0" y="0"/>
                </a:moveTo>
                <a:lnTo>
                  <a:pt x="268223" y="0"/>
                </a:lnTo>
                <a:lnTo>
                  <a:pt x="268223" y="271272"/>
                </a:lnTo>
                <a:lnTo>
                  <a:pt x="0" y="271272"/>
                </a:lnTo>
                <a:lnTo>
                  <a:pt x="0" y="0"/>
                </a:lnTo>
                <a:close/>
              </a:path>
            </a:pathLst>
          </a:custGeom>
          <a:solidFill>
            <a:srgbClr val="FFC10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3928871" y="2624327"/>
            <a:ext cx="4018787" cy="339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3945635" y="3459479"/>
            <a:ext cx="1027430" cy="208915"/>
          </a:xfrm>
          <a:custGeom>
            <a:avLst/>
            <a:gdLst/>
            <a:ahLst/>
            <a:cxnLst/>
            <a:rect l="l" t="t" r="r" b="b"/>
            <a:pathLst>
              <a:path w="1027429" h="208914">
                <a:moveTo>
                  <a:pt x="856488" y="208788"/>
                </a:moveTo>
                <a:lnTo>
                  <a:pt x="817483" y="197215"/>
                </a:lnTo>
                <a:lnTo>
                  <a:pt x="795337" y="164973"/>
                </a:lnTo>
                <a:lnTo>
                  <a:pt x="790955" y="134112"/>
                </a:lnTo>
                <a:lnTo>
                  <a:pt x="792098" y="117824"/>
                </a:lnTo>
                <a:lnTo>
                  <a:pt x="809243" y="79248"/>
                </a:lnTo>
                <a:lnTo>
                  <a:pt x="843319" y="59102"/>
                </a:lnTo>
                <a:lnTo>
                  <a:pt x="856488" y="57912"/>
                </a:lnTo>
                <a:lnTo>
                  <a:pt x="870251" y="59054"/>
                </a:lnTo>
                <a:lnTo>
                  <a:pt x="882014" y="62483"/>
                </a:lnTo>
                <a:lnTo>
                  <a:pt x="892063" y="68198"/>
                </a:lnTo>
                <a:lnTo>
                  <a:pt x="900684" y="76200"/>
                </a:lnTo>
                <a:lnTo>
                  <a:pt x="856488" y="76200"/>
                </a:lnTo>
                <a:lnTo>
                  <a:pt x="848772" y="77033"/>
                </a:lnTo>
                <a:lnTo>
                  <a:pt x="819912" y="101917"/>
                </a:lnTo>
                <a:lnTo>
                  <a:pt x="815339" y="118872"/>
                </a:lnTo>
                <a:lnTo>
                  <a:pt x="915480" y="118872"/>
                </a:lnTo>
                <a:lnTo>
                  <a:pt x="915923" y="126492"/>
                </a:lnTo>
                <a:lnTo>
                  <a:pt x="915923" y="138684"/>
                </a:lnTo>
                <a:lnTo>
                  <a:pt x="815339" y="138684"/>
                </a:lnTo>
                <a:lnTo>
                  <a:pt x="816173" y="149756"/>
                </a:lnTo>
                <a:lnTo>
                  <a:pt x="842009" y="185547"/>
                </a:lnTo>
                <a:lnTo>
                  <a:pt x="861060" y="188976"/>
                </a:lnTo>
                <a:lnTo>
                  <a:pt x="906779" y="188976"/>
                </a:lnTo>
                <a:lnTo>
                  <a:pt x="906779" y="195072"/>
                </a:lnTo>
                <a:lnTo>
                  <a:pt x="895921" y="201072"/>
                </a:lnTo>
                <a:lnTo>
                  <a:pt x="883920" y="205359"/>
                </a:lnTo>
                <a:lnTo>
                  <a:pt x="870775" y="207930"/>
                </a:lnTo>
                <a:lnTo>
                  <a:pt x="856488" y="208788"/>
                </a:lnTo>
                <a:close/>
              </a:path>
              <a:path w="1027429" h="208914">
                <a:moveTo>
                  <a:pt x="915480" y="118872"/>
                </a:moveTo>
                <a:lnTo>
                  <a:pt x="893063" y="118872"/>
                </a:lnTo>
                <a:lnTo>
                  <a:pt x="892468" y="109394"/>
                </a:lnTo>
                <a:lnTo>
                  <a:pt x="890587" y="101346"/>
                </a:lnTo>
                <a:lnTo>
                  <a:pt x="856488" y="76200"/>
                </a:lnTo>
                <a:lnTo>
                  <a:pt x="900684" y="76200"/>
                </a:lnTo>
                <a:lnTo>
                  <a:pt x="907565" y="86201"/>
                </a:lnTo>
                <a:lnTo>
                  <a:pt x="912304" y="97917"/>
                </a:lnTo>
                <a:lnTo>
                  <a:pt x="915042" y="111347"/>
                </a:lnTo>
                <a:lnTo>
                  <a:pt x="915480" y="118872"/>
                </a:lnTo>
                <a:close/>
              </a:path>
              <a:path w="1027429" h="208914">
                <a:moveTo>
                  <a:pt x="906779" y="188976"/>
                </a:moveTo>
                <a:lnTo>
                  <a:pt x="861060" y="188976"/>
                </a:lnTo>
                <a:lnTo>
                  <a:pt x="873347" y="187856"/>
                </a:lnTo>
                <a:lnTo>
                  <a:pt x="885063" y="184594"/>
                </a:lnTo>
                <a:lnTo>
                  <a:pt x="896207" y="179331"/>
                </a:lnTo>
                <a:lnTo>
                  <a:pt x="906779" y="172212"/>
                </a:lnTo>
                <a:lnTo>
                  <a:pt x="906779" y="188976"/>
                </a:lnTo>
                <a:close/>
              </a:path>
              <a:path w="1027429" h="208914">
                <a:moveTo>
                  <a:pt x="455675" y="208788"/>
                </a:moveTo>
                <a:lnTo>
                  <a:pt x="416671" y="197215"/>
                </a:lnTo>
                <a:lnTo>
                  <a:pt x="394525" y="164973"/>
                </a:lnTo>
                <a:lnTo>
                  <a:pt x="390143" y="134112"/>
                </a:lnTo>
                <a:lnTo>
                  <a:pt x="391287" y="117824"/>
                </a:lnTo>
                <a:lnTo>
                  <a:pt x="408432" y="79248"/>
                </a:lnTo>
                <a:lnTo>
                  <a:pt x="442507" y="59102"/>
                </a:lnTo>
                <a:lnTo>
                  <a:pt x="455675" y="57912"/>
                </a:lnTo>
                <a:lnTo>
                  <a:pt x="469439" y="59054"/>
                </a:lnTo>
                <a:lnTo>
                  <a:pt x="481203" y="62483"/>
                </a:lnTo>
                <a:lnTo>
                  <a:pt x="491251" y="68198"/>
                </a:lnTo>
                <a:lnTo>
                  <a:pt x="499872" y="76200"/>
                </a:lnTo>
                <a:lnTo>
                  <a:pt x="455675" y="76200"/>
                </a:lnTo>
                <a:lnTo>
                  <a:pt x="447960" y="77033"/>
                </a:lnTo>
                <a:lnTo>
                  <a:pt x="419099" y="101917"/>
                </a:lnTo>
                <a:lnTo>
                  <a:pt x="414527" y="118872"/>
                </a:lnTo>
                <a:lnTo>
                  <a:pt x="514668" y="118872"/>
                </a:lnTo>
                <a:lnTo>
                  <a:pt x="515112" y="126492"/>
                </a:lnTo>
                <a:lnTo>
                  <a:pt x="515112" y="138684"/>
                </a:lnTo>
                <a:lnTo>
                  <a:pt x="414527" y="138684"/>
                </a:lnTo>
                <a:lnTo>
                  <a:pt x="415361" y="149756"/>
                </a:lnTo>
                <a:lnTo>
                  <a:pt x="441198" y="185547"/>
                </a:lnTo>
                <a:lnTo>
                  <a:pt x="460248" y="188976"/>
                </a:lnTo>
                <a:lnTo>
                  <a:pt x="505967" y="188976"/>
                </a:lnTo>
                <a:lnTo>
                  <a:pt x="505967" y="195072"/>
                </a:lnTo>
                <a:lnTo>
                  <a:pt x="495109" y="201072"/>
                </a:lnTo>
                <a:lnTo>
                  <a:pt x="483107" y="205359"/>
                </a:lnTo>
                <a:lnTo>
                  <a:pt x="469963" y="207930"/>
                </a:lnTo>
                <a:lnTo>
                  <a:pt x="455675" y="208788"/>
                </a:lnTo>
                <a:close/>
              </a:path>
              <a:path w="1027429" h="208914">
                <a:moveTo>
                  <a:pt x="514668" y="118872"/>
                </a:moveTo>
                <a:lnTo>
                  <a:pt x="492251" y="118872"/>
                </a:lnTo>
                <a:lnTo>
                  <a:pt x="491656" y="109394"/>
                </a:lnTo>
                <a:lnTo>
                  <a:pt x="489775" y="101346"/>
                </a:lnTo>
                <a:lnTo>
                  <a:pt x="455675" y="76200"/>
                </a:lnTo>
                <a:lnTo>
                  <a:pt x="499872" y="76200"/>
                </a:lnTo>
                <a:lnTo>
                  <a:pt x="506753" y="86201"/>
                </a:lnTo>
                <a:lnTo>
                  <a:pt x="511492" y="97917"/>
                </a:lnTo>
                <a:lnTo>
                  <a:pt x="514230" y="111347"/>
                </a:lnTo>
                <a:lnTo>
                  <a:pt x="514668" y="118872"/>
                </a:lnTo>
                <a:close/>
              </a:path>
              <a:path w="1027429" h="208914">
                <a:moveTo>
                  <a:pt x="505967" y="188976"/>
                </a:moveTo>
                <a:lnTo>
                  <a:pt x="460248" y="188976"/>
                </a:lnTo>
                <a:lnTo>
                  <a:pt x="472535" y="187856"/>
                </a:lnTo>
                <a:lnTo>
                  <a:pt x="484250" y="184594"/>
                </a:lnTo>
                <a:lnTo>
                  <a:pt x="495395" y="179331"/>
                </a:lnTo>
                <a:lnTo>
                  <a:pt x="505967" y="172212"/>
                </a:lnTo>
                <a:lnTo>
                  <a:pt x="505967" y="188976"/>
                </a:lnTo>
                <a:close/>
              </a:path>
              <a:path w="1027429" h="208914">
                <a:moveTo>
                  <a:pt x="719327" y="204216"/>
                </a:moveTo>
                <a:lnTo>
                  <a:pt x="696467" y="204216"/>
                </a:lnTo>
                <a:lnTo>
                  <a:pt x="641604" y="60960"/>
                </a:lnTo>
                <a:lnTo>
                  <a:pt x="667512" y="60960"/>
                </a:lnTo>
                <a:lnTo>
                  <a:pt x="704088" y="166116"/>
                </a:lnTo>
                <a:lnTo>
                  <a:pt x="707136" y="173736"/>
                </a:lnTo>
                <a:lnTo>
                  <a:pt x="708660" y="179832"/>
                </a:lnTo>
                <a:lnTo>
                  <a:pt x="708660" y="185928"/>
                </a:lnTo>
                <a:lnTo>
                  <a:pt x="726721" y="185928"/>
                </a:lnTo>
                <a:lnTo>
                  <a:pt x="719327" y="204216"/>
                </a:lnTo>
                <a:close/>
              </a:path>
              <a:path w="1027429" h="208914">
                <a:moveTo>
                  <a:pt x="726721" y="185928"/>
                </a:moveTo>
                <a:lnTo>
                  <a:pt x="710184" y="185928"/>
                </a:lnTo>
                <a:lnTo>
                  <a:pt x="710184" y="178308"/>
                </a:lnTo>
                <a:lnTo>
                  <a:pt x="711707" y="172212"/>
                </a:lnTo>
                <a:lnTo>
                  <a:pt x="714755" y="166116"/>
                </a:lnTo>
                <a:lnTo>
                  <a:pt x="752855" y="60960"/>
                </a:lnTo>
                <a:lnTo>
                  <a:pt x="777239" y="60960"/>
                </a:lnTo>
                <a:lnTo>
                  <a:pt x="726721" y="185928"/>
                </a:lnTo>
                <a:close/>
              </a:path>
              <a:path w="1027429" h="208914">
                <a:moveTo>
                  <a:pt x="987092" y="89916"/>
                </a:moveTo>
                <a:lnTo>
                  <a:pt x="975360" y="89916"/>
                </a:lnTo>
                <a:lnTo>
                  <a:pt x="977955" y="83343"/>
                </a:lnTo>
                <a:lnTo>
                  <a:pt x="981265" y="77342"/>
                </a:lnTo>
                <a:lnTo>
                  <a:pt x="985432" y="71913"/>
                </a:lnTo>
                <a:lnTo>
                  <a:pt x="990600" y="67056"/>
                </a:lnTo>
                <a:lnTo>
                  <a:pt x="996695" y="60960"/>
                </a:lnTo>
                <a:lnTo>
                  <a:pt x="1004315" y="57912"/>
                </a:lnTo>
                <a:lnTo>
                  <a:pt x="1018032" y="57912"/>
                </a:lnTo>
                <a:lnTo>
                  <a:pt x="1024127" y="59436"/>
                </a:lnTo>
                <a:lnTo>
                  <a:pt x="1027176" y="60960"/>
                </a:lnTo>
                <a:lnTo>
                  <a:pt x="1027176" y="79248"/>
                </a:lnTo>
                <a:lnTo>
                  <a:pt x="1008888" y="79248"/>
                </a:lnTo>
                <a:lnTo>
                  <a:pt x="1002077" y="80105"/>
                </a:lnTo>
                <a:lnTo>
                  <a:pt x="995552" y="82676"/>
                </a:lnTo>
                <a:lnTo>
                  <a:pt x="989599" y="86963"/>
                </a:lnTo>
                <a:lnTo>
                  <a:pt x="987092" y="89916"/>
                </a:lnTo>
                <a:close/>
              </a:path>
              <a:path w="1027429" h="208914">
                <a:moveTo>
                  <a:pt x="973836" y="204216"/>
                </a:moveTo>
                <a:lnTo>
                  <a:pt x="950976" y="204216"/>
                </a:lnTo>
                <a:lnTo>
                  <a:pt x="950976" y="60960"/>
                </a:lnTo>
                <a:lnTo>
                  <a:pt x="973836" y="60960"/>
                </a:lnTo>
                <a:lnTo>
                  <a:pt x="973836" y="89916"/>
                </a:lnTo>
                <a:lnTo>
                  <a:pt x="987092" y="89916"/>
                </a:lnTo>
                <a:lnTo>
                  <a:pt x="973836" y="131063"/>
                </a:lnTo>
                <a:lnTo>
                  <a:pt x="973836" y="204216"/>
                </a:lnTo>
                <a:close/>
              </a:path>
              <a:path w="1027429" h="208914">
                <a:moveTo>
                  <a:pt x="1027176" y="83820"/>
                </a:moveTo>
                <a:lnTo>
                  <a:pt x="1022604" y="80772"/>
                </a:lnTo>
                <a:lnTo>
                  <a:pt x="1016508" y="79248"/>
                </a:lnTo>
                <a:lnTo>
                  <a:pt x="1027176" y="79248"/>
                </a:lnTo>
                <a:lnTo>
                  <a:pt x="1027176" y="83820"/>
                </a:lnTo>
                <a:close/>
              </a:path>
              <a:path w="1027429" h="208914">
                <a:moveTo>
                  <a:pt x="586280" y="89916"/>
                </a:moveTo>
                <a:lnTo>
                  <a:pt x="574548" y="89916"/>
                </a:lnTo>
                <a:lnTo>
                  <a:pt x="577143" y="83343"/>
                </a:lnTo>
                <a:lnTo>
                  <a:pt x="580453" y="77342"/>
                </a:lnTo>
                <a:lnTo>
                  <a:pt x="584620" y="71913"/>
                </a:lnTo>
                <a:lnTo>
                  <a:pt x="589788" y="67056"/>
                </a:lnTo>
                <a:lnTo>
                  <a:pt x="595884" y="60960"/>
                </a:lnTo>
                <a:lnTo>
                  <a:pt x="603504" y="57912"/>
                </a:lnTo>
                <a:lnTo>
                  <a:pt x="617220" y="57912"/>
                </a:lnTo>
                <a:lnTo>
                  <a:pt x="623315" y="59436"/>
                </a:lnTo>
                <a:lnTo>
                  <a:pt x="626363" y="60960"/>
                </a:lnTo>
                <a:lnTo>
                  <a:pt x="626363" y="79248"/>
                </a:lnTo>
                <a:lnTo>
                  <a:pt x="608076" y="79248"/>
                </a:lnTo>
                <a:lnTo>
                  <a:pt x="601265" y="80105"/>
                </a:lnTo>
                <a:lnTo>
                  <a:pt x="594740" y="82676"/>
                </a:lnTo>
                <a:lnTo>
                  <a:pt x="588787" y="86963"/>
                </a:lnTo>
                <a:lnTo>
                  <a:pt x="586280" y="89916"/>
                </a:lnTo>
                <a:close/>
              </a:path>
              <a:path w="1027429" h="208914">
                <a:moveTo>
                  <a:pt x="573023" y="204216"/>
                </a:moveTo>
                <a:lnTo>
                  <a:pt x="550163" y="204216"/>
                </a:lnTo>
                <a:lnTo>
                  <a:pt x="550163" y="60960"/>
                </a:lnTo>
                <a:lnTo>
                  <a:pt x="573023" y="60960"/>
                </a:lnTo>
                <a:lnTo>
                  <a:pt x="573023" y="89916"/>
                </a:lnTo>
                <a:lnTo>
                  <a:pt x="586280" y="89916"/>
                </a:lnTo>
                <a:lnTo>
                  <a:pt x="573023" y="131063"/>
                </a:lnTo>
                <a:lnTo>
                  <a:pt x="573023" y="204216"/>
                </a:lnTo>
                <a:close/>
              </a:path>
              <a:path w="1027429" h="208914">
                <a:moveTo>
                  <a:pt x="626363" y="83820"/>
                </a:moveTo>
                <a:lnTo>
                  <a:pt x="621791" y="80772"/>
                </a:lnTo>
                <a:lnTo>
                  <a:pt x="615695" y="79248"/>
                </a:lnTo>
                <a:lnTo>
                  <a:pt x="626363" y="79248"/>
                </a:lnTo>
                <a:lnTo>
                  <a:pt x="626363" y="83820"/>
                </a:lnTo>
                <a:close/>
              </a:path>
              <a:path w="1027429" h="208914">
                <a:moveTo>
                  <a:pt x="24384" y="204216"/>
                </a:moveTo>
                <a:lnTo>
                  <a:pt x="0" y="204216"/>
                </a:lnTo>
                <a:lnTo>
                  <a:pt x="0" y="3048"/>
                </a:lnTo>
                <a:lnTo>
                  <a:pt x="70104" y="3048"/>
                </a:lnTo>
                <a:lnTo>
                  <a:pt x="85343" y="6096"/>
                </a:lnTo>
                <a:lnTo>
                  <a:pt x="92963" y="9144"/>
                </a:lnTo>
                <a:lnTo>
                  <a:pt x="99060" y="12192"/>
                </a:lnTo>
                <a:lnTo>
                  <a:pt x="105155" y="16763"/>
                </a:lnTo>
                <a:lnTo>
                  <a:pt x="112775" y="24384"/>
                </a:lnTo>
                <a:lnTo>
                  <a:pt x="24384" y="24384"/>
                </a:lnTo>
                <a:lnTo>
                  <a:pt x="24384" y="97536"/>
                </a:lnTo>
                <a:lnTo>
                  <a:pt x="104647" y="97536"/>
                </a:lnTo>
                <a:lnTo>
                  <a:pt x="100584" y="100584"/>
                </a:lnTo>
                <a:lnTo>
                  <a:pt x="96012" y="103632"/>
                </a:lnTo>
                <a:lnTo>
                  <a:pt x="83820" y="109728"/>
                </a:lnTo>
                <a:lnTo>
                  <a:pt x="77723" y="111251"/>
                </a:lnTo>
                <a:lnTo>
                  <a:pt x="83820" y="114300"/>
                </a:lnTo>
                <a:lnTo>
                  <a:pt x="88391" y="118872"/>
                </a:lnTo>
                <a:lnTo>
                  <a:pt x="24384" y="118872"/>
                </a:lnTo>
                <a:lnTo>
                  <a:pt x="24384" y="204216"/>
                </a:lnTo>
                <a:close/>
              </a:path>
              <a:path w="1027429" h="208914">
                <a:moveTo>
                  <a:pt x="104647" y="97536"/>
                </a:moveTo>
                <a:lnTo>
                  <a:pt x="62484" y="97536"/>
                </a:lnTo>
                <a:lnTo>
                  <a:pt x="67055" y="96012"/>
                </a:lnTo>
                <a:lnTo>
                  <a:pt x="73151" y="94488"/>
                </a:lnTo>
                <a:lnTo>
                  <a:pt x="77723" y="92963"/>
                </a:lnTo>
                <a:lnTo>
                  <a:pt x="82295" y="89916"/>
                </a:lnTo>
                <a:lnTo>
                  <a:pt x="85343" y="86868"/>
                </a:lnTo>
                <a:lnTo>
                  <a:pt x="89915" y="83820"/>
                </a:lnTo>
                <a:lnTo>
                  <a:pt x="91439" y="79248"/>
                </a:lnTo>
                <a:lnTo>
                  <a:pt x="94487" y="74676"/>
                </a:lnTo>
                <a:lnTo>
                  <a:pt x="97536" y="65532"/>
                </a:lnTo>
                <a:lnTo>
                  <a:pt x="97536" y="59436"/>
                </a:lnTo>
                <a:lnTo>
                  <a:pt x="96940" y="51744"/>
                </a:lnTo>
                <a:lnTo>
                  <a:pt x="65865" y="24955"/>
                </a:lnTo>
                <a:lnTo>
                  <a:pt x="56387" y="24384"/>
                </a:lnTo>
                <a:lnTo>
                  <a:pt x="112775" y="24384"/>
                </a:lnTo>
                <a:lnTo>
                  <a:pt x="114300" y="25908"/>
                </a:lnTo>
                <a:lnTo>
                  <a:pt x="117348" y="33528"/>
                </a:lnTo>
                <a:lnTo>
                  <a:pt x="120395" y="39624"/>
                </a:lnTo>
                <a:lnTo>
                  <a:pt x="121920" y="47244"/>
                </a:lnTo>
                <a:lnTo>
                  <a:pt x="121920" y="64008"/>
                </a:lnTo>
                <a:lnTo>
                  <a:pt x="117348" y="82296"/>
                </a:lnTo>
                <a:lnTo>
                  <a:pt x="114300" y="86868"/>
                </a:lnTo>
                <a:lnTo>
                  <a:pt x="109727" y="91440"/>
                </a:lnTo>
                <a:lnTo>
                  <a:pt x="106679" y="96012"/>
                </a:lnTo>
                <a:lnTo>
                  <a:pt x="104647" y="97536"/>
                </a:lnTo>
                <a:close/>
              </a:path>
              <a:path w="1027429" h="208914">
                <a:moveTo>
                  <a:pt x="144779" y="204216"/>
                </a:moveTo>
                <a:lnTo>
                  <a:pt x="117348" y="204216"/>
                </a:lnTo>
                <a:lnTo>
                  <a:pt x="83820" y="147828"/>
                </a:lnTo>
                <a:lnTo>
                  <a:pt x="74675" y="134112"/>
                </a:lnTo>
                <a:lnTo>
                  <a:pt x="68579" y="128016"/>
                </a:lnTo>
                <a:lnTo>
                  <a:pt x="65532" y="126492"/>
                </a:lnTo>
                <a:lnTo>
                  <a:pt x="62484" y="123444"/>
                </a:lnTo>
                <a:lnTo>
                  <a:pt x="59436" y="121920"/>
                </a:lnTo>
                <a:lnTo>
                  <a:pt x="54863" y="120396"/>
                </a:lnTo>
                <a:lnTo>
                  <a:pt x="51815" y="118872"/>
                </a:lnTo>
                <a:lnTo>
                  <a:pt x="88391" y="118872"/>
                </a:lnTo>
                <a:lnTo>
                  <a:pt x="91439" y="120396"/>
                </a:lnTo>
                <a:lnTo>
                  <a:pt x="92963" y="123444"/>
                </a:lnTo>
                <a:lnTo>
                  <a:pt x="96012" y="126492"/>
                </a:lnTo>
                <a:lnTo>
                  <a:pt x="97536" y="129540"/>
                </a:lnTo>
                <a:lnTo>
                  <a:pt x="100584" y="132588"/>
                </a:lnTo>
                <a:lnTo>
                  <a:pt x="102107" y="135636"/>
                </a:lnTo>
                <a:lnTo>
                  <a:pt x="105155" y="140208"/>
                </a:lnTo>
                <a:lnTo>
                  <a:pt x="106679" y="144779"/>
                </a:lnTo>
                <a:lnTo>
                  <a:pt x="144779" y="204216"/>
                </a:lnTo>
                <a:close/>
              </a:path>
              <a:path w="1027429" h="208914">
                <a:moveTo>
                  <a:pt x="352425" y="187451"/>
                </a:moveTo>
                <a:lnTo>
                  <a:pt x="295655" y="187451"/>
                </a:lnTo>
                <a:lnTo>
                  <a:pt x="305371" y="186880"/>
                </a:lnTo>
                <a:lnTo>
                  <a:pt x="313944" y="185165"/>
                </a:lnTo>
                <a:lnTo>
                  <a:pt x="321373" y="182308"/>
                </a:lnTo>
                <a:lnTo>
                  <a:pt x="327660" y="178308"/>
                </a:lnTo>
                <a:lnTo>
                  <a:pt x="335279" y="173736"/>
                </a:lnTo>
                <a:lnTo>
                  <a:pt x="338327" y="166116"/>
                </a:lnTo>
                <a:lnTo>
                  <a:pt x="338327" y="150876"/>
                </a:lnTo>
                <a:lnTo>
                  <a:pt x="324612" y="131063"/>
                </a:lnTo>
                <a:lnTo>
                  <a:pt x="320039" y="126492"/>
                </a:lnTo>
                <a:lnTo>
                  <a:pt x="315467" y="123444"/>
                </a:lnTo>
                <a:lnTo>
                  <a:pt x="309372" y="120396"/>
                </a:lnTo>
                <a:lnTo>
                  <a:pt x="304800" y="117348"/>
                </a:lnTo>
                <a:lnTo>
                  <a:pt x="298704" y="114300"/>
                </a:lnTo>
                <a:lnTo>
                  <a:pt x="291084" y="111251"/>
                </a:lnTo>
                <a:lnTo>
                  <a:pt x="284988" y="108204"/>
                </a:lnTo>
                <a:lnTo>
                  <a:pt x="277367" y="103632"/>
                </a:lnTo>
                <a:lnTo>
                  <a:pt x="271272" y="100584"/>
                </a:lnTo>
                <a:lnTo>
                  <a:pt x="265175" y="96012"/>
                </a:lnTo>
                <a:lnTo>
                  <a:pt x="240791" y="60960"/>
                </a:lnTo>
                <a:lnTo>
                  <a:pt x="240791" y="44196"/>
                </a:lnTo>
                <a:lnTo>
                  <a:pt x="246887" y="28956"/>
                </a:lnTo>
                <a:lnTo>
                  <a:pt x="256032" y="16763"/>
                </a:lnTo>
                <a:lnTo>
                  <a:pt x="263651" y="12192"/>
                </a:lnTo>
                <a:lnTo>
                  <a:pt x="269748" y="9144"/>
                </a:lnTo>
                <a:lnTo>
                  <a:pt x="277367" y="4572"/>
                </a:lnTo>
                <a:lnTo>
                  <a:pt x="310895" y="0"/>
                </a:lnTo>
                <a:lnTo>
                  <a:pt x="324873" y="333"/>
                </a:lnTo>
                <a:lnTo>
                  <a:pt x="336994" y="1524"/>
                </a:lnTo>
                <a:lnTo>
                  <a:pt x="347114" y="3857"/>
                </a:lnTo>
                <a:lnTo>
                  <a:pt x="355091" y="7620"/>
                </a:lnTo>
                <a:lnTo>
                  <a:pt x="355091" y="21336"/>
                </a:lnTo>
                <a:lnTo>
                  <a:pt x="298704" y="21336"/>
                </a:lnTo>
                <a:lnTo>
                  <a:pt x="294132" y="22860"/>
                </a:lnTo>
                <a:lnTo>
                  <a:pt x="269748" y="38100"/>
                </a:lnTo>
                <a:lnTo>
                  <a:pt x="266700" y="41148"/>
                </a:lnTo>
                <a:lnTo>
                  <a:pt x="266700" y="60960"/>
                </a:lnTo>
                <a:lnTo>
                  <a:pt x="268223" y="65532"/>
                </a:lnTo>
                <a:lnTo>
                  <a:pt x="277367" y="74676"/>
                </a:lnTo>
                <a:lnTo>
                  <a:pt x="291084" y="83820"/>
                </a:lnTo>
                <a:lnTo>
                  <a:pt x="309372" y="92963"/>
                </a:lnTo>
                <a:lnTo>
                  <a:pt x="316991" y="97536"/>
                </a:lnTo>
                <a:lnTo>
                  <a:pt x="324612" y="100584"/>
                </a:lnTo>
                <a:lnTo>
                  <a:pt x="330707" y="105156"/>
                </a:lnTo>
                <a:lnTo>
                  <a:pt x="336804" y="108204"/>
                </a:lnTo>
                <a:lnTo>
                  <a:pt x="342900" y="112776"/>
                </a:lnTo>
                <a:lnTo>
                  <a:pt x="347472" y="117348"/>
                </a:lnTo>
                <a:lnTo>
                  <a:pt x="352043" y="123444"/>
                </a:lnTo>
                <a:lnTo>
                  <a:pt x="356615" y="128016"/>
                </a:lnTo>
                <a:lnTo>
                  <a:pt x="359663" y="134112"/>
                </a:lnTo>
                <a:lnTo>
                  <a:pt x="362712" y="146304"/>
                </a:lnTo>
                <a:lnTo>
                  <a:pt x="362712" y="153924"/>
                </a:lnTo>
                <a:lnTo>
                  <a:pt x="362426" y="161401"/>
                </a:lnTo>
                <a:lnTo>
                  <a:pt x="361569" y="168021"/>
                </a:lnTo>
                <a:lnTo>
                  <a:pt x="360140" y="174069"/>
                </a:lnTo>
                <a:lnTo>
                  <a:pt x="358139" y="179832"/>
                </a:lnTo>
                <a:lnTo>
                  <a:pt x="352425" y="187451"/>
                </a:lnTo>
                <a:close/>
              </a:path>
              <a:path w="1027429" h="208914">
                <a:moveTo>
                  <a:pt x="355091" y="33528"/>
                </a:moveTo>
                <a:lnTo>
                  <a:pt x="345376" y="28408"/>
                </a:lnTo>
                <a:lnTo>
                  <a:pt x="334517" y="24574"/>
                </a:lnTo>
                <a:lnTo>
                  <a:pt x="322516" y="22169"/>
                </a:lnTo>
                <a:lnTo>
                  <a:pt x="309372" y="21336"/>
                </a:lnTo>
                <a:lnTo>
                  <a:pt x="355091" y="21336"/>
                </a:lnTo>
                <a:lnTo>
                  <a:pt x="355091" y="33528"/>
                </a:lnTo>
                <a:close/>
              </a:path>
              <a:path w="1027429" h="208914">
                <a:moveTo>
                  <a:pt x="291084" y="208788"/>
                </a:moveTo>
                <a:lnTo>
                  <a:pt x="288036" y="208788"/>
                </a:lnTo>
                <a:lnTo>
                  <a:pt x="284988" y="207263"/>
                </a:lnTo>
                <a:lnTo>
                  <a:pt x="274320" y="207263"/>
                </a:lnTo>
                <a:lnTo>
                  <a:pt x="269748" y="205740"/>
                </a:lnTo>
                <a:lnTo>
                  <a:pt x="265175" y="205740"/>
                </a:lnTo>
                <a:lnTo>
                  <a:pt x="246887" y="199644"/>
                </a:lnTo>
                <a:lnTo>
                  <a:pt x="240791" y="196596"/>
                </a:lnTo>
                <a:lnTo>
                  <a:pt x="240791" y="169163"/>
                </a:lnTo>
                <a:lnTo>
                  <a:pt x="243839" y="172212"/>
                </a:lnTo>
                <a:lnTo>
                  <a:pt x="248412" y="173736"/>
                </a:lnTo>
                <a:lnTo>
                  <a:pt x="252984" y="176784"/>
                </a:lnTo>
                <a:lnTo>
                  <a:pt x="262127" y="179832"/>
                </a:lnTo>
                <a:lnTo>
                  <a:pt x="266700" y="182879"/>
                </a:lnTo>
                <a:lnTo>
                  <a:pt x="271272" y="184404"/>
                </a:lnTo>
                <a:lnTo>
                  <a:pt x="275843" y="184404"/>
                </a:lnTo>
                <a:lnTo>
                  <a:pt x="281939" y="185928"/>
                </a:lnTo>
                <a:lnTo>
                  <a:pt x="286512" y="185928"/>
                </a:lnTo>
                <a:lnTo>
                  <a:pt x="291084" y="187451"/>
                </a:lnTo>
                <a:lnTo>
                  <a:pt x="352425" y="187451"/>
                </a:lnTo>
                <a:lnTo>
                  <a:pt x="318515" y="205740"/>
                </a:lnTo>
                <a:lnTo>
                  <a:pt x="298799" y="208526"/>
                </a:lnTo>
                <a:lnTo>
                  <a:pt x="291084" y="208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2920" y="6308672"/>
            <a:ext cx="396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2017 Microsoft Crop. All</a:t>
            </a:r>
            <a:r>
              <a:rPr lang="en-US" sz="800" baseline="0" dirty="0"/>
              <a:t> Rights reserved</a:t>
            </a:r>
            <a:endParaRPr lang="en-US" sz="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073" y="1182566"/>
            <a:ext cx="9474253" cy="1010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2154" y="2132851"/>
            <a:ext cx="8814091" cy="401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50505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sb.edu/cba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mt591993.aspx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Microsoft/SQL-Server-R-Services-Samples" TargetMode="External"/><Relationship Id="rId12" Type="http://schemas.openxmlformats.org/officeDocument/2006/relationships/hyperlink" Target="http://gim.unmc.edu/dxtests/roc3.ht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-bloggers.com/variable-importance-plot-and-variable-selection/" TargetMode="External"/><Relationship Id="rId11" Type="http://schemas.openxmlformats.org/officeDocument/2006/relationships/hyperlink" Target="https://en.wikipedia.org/wiki/Receiver_operating_characteristic" TargetMode="External"/><Relationship Id="rId5" Type="http://schemas.openxmlformats.org/officeDocument/2006/relationships/hyperlink" Target="http://blog.yhat.com/posts/machine-learning-for-predicting-bad-loans.html" TargetMode="External"/><Relationship Id="rId10" Type="http://schemas.openxmlformats.org/officeDocument/2006/relationships/hyperlink" Target="https://msdn.microsoft.com/en-us/library/mt604368.aspx" TargetMode="External"/><Relationship Id="rId4" Type="http://schemas.openxmlformats.org/officeDocument/2006/relationships/hyperlink" Target="https://www.lendingclub.com/info/download-data.action" TargetMode="External"/><Relationship Id="rId9" Type="http://schemas.openxmlformats.org/officeDocument/2006/relationships/hyperlink" Target="https://azure.microsoft.com/en-us/documentation/articles/machine-learning-data-science-provision-v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73" y="-15371"/>
            <a:ext cx="10058400" cy="5830950"/>
          </a:xfrm>
          <a:custGeom>
            <a:avLst/>
            <a:gdLst/>
            <a:ahLst/>
            <a:cxnLst/>
            <a:rect l="l" t="t" r="r" b="b"/>
            <a:pathLst>
              <a:path w="10058400" h="4773295">
                <a:moveTo>
                  <a:pt x="0" y="0"/>
                </a:moveTo>
                <a:lnTo>
                  <a:pt x="10058400" y="0"/>
                </a:lnTo>
                <a:lnTo>
                  <a:pt x="10058400" y="4773168"/>
                </a:lnTo>
                <a:lnTo>
                  <a:pt x="0" y="4773168"/>
                </a:lnTo>
                <a:lnTo>
                  <a:pt x="0" y="0"/>
                </a:lnTo>
                <a:close/>
              </a:path>
            </a:pathLst>
          </a:custGeom>
          <a:solidFill>
            <a:srgbClr val="DB3B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7574" y="908178"/>
            <a:ext cx="9700826" cy="1205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720"/>
              </a:lnSpc>
            </a:pPr>
            <a:r>
              <a:rPr lang="pt-BR" sz="4000" b="1" dirty="0">
                <a:solidFill>
                  <a:schemeClr val="bg1"/>
                </a:solidFill>
              </a:rPr>
              <a:t>SQL Server 2016 R Services</a:t>
            </a:r>
            <a:br>
              <a:rPr lang="pt-BR" sz="4000" b="1" dirty="0">
                <a:solidFill>
                  <a:schemeClr val="bg1"/>
                </a:solidFill>
              </a:rPr>
            </a:br>
            <a:r>
              <a:rPr lang="pt-BR" sz="4000" b="1" dirty="0">
                <a:solidFill>
                  <a:schemeClr val="bg1"/>
                </a:solidFill>
              </a:rPr>
              <a:t>1,000,000 Predictions/second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08548" y="3043597"/>
            <a:ext cx="4149852" cy="2788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0" y="5830823"/>
            <a:ext cx="10058400" cy="1941577"/>
          </a:xfrm>
          <a:custGeom>
            <a:avLst/>
            <a:gdLst/>
            <a:ahLst/>
            <a:cxnLst/>
            <a:rect l="l" t="t" r="r" b="b"/>
            <a:pathLst>
              <a:path w="10058400" h="883920">
                <a:moveTo>
                  <a:pt x="0" y="0"/>
                </a:moveTo>
                <a:lnTo>
                  <a:pt x="10058400" y="0"/>
                </a:lnTo>
                <a:lnTo>
                  <a:pt x="10058400" y="883920"/>
                </a:lnTo>
                <a:lnTo>
                  <a:pt x="0" y="883920"/>
                </a:lnTo>
                <a:lnTo>
                  <a:pt x="0" y="0"/>
                </a:lnTo>
                <a:close/>
              </a:path>
            </a:pathLst>
          </a:custGeom>
          <a:solidFill>
            <a:srgbClr val="A52D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73608" y="6132576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064" y="0"/>
                </a:lnTo>
                <a:lnTo>
                  <a:pt x="131064" y="131064"/>
                </a:lnTo>
                <a:lnTo>
                  <a:pt x="0" y="131064"/>
                </a:lnTo>
                <a:lnTo>
                  <a:pt x="0" y="0"/>
                </a:lnTo>
                <a:close/>
              </a:path>
            </a:pathLst>
          </a:custGeom>
          <a:solidFill>
            <a:srgbClr val="EF52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818388" y="6132576"/>
            <a:ext cx="132715" cy="131445"/>
          </a:xfrm>
          <a:custGeom>
            <a:avLst/>
            <a:gdLst/>
            <a:ahLst/>
            <a:cxnLst/>
            <a:rect l="l" t="t" r="r" b="b"/>
            <a:pathLst>
              <a:path w="132715" h="131445">
                <a:moveTo>
                  <a:pt x="0" y="0"/>
                </a:moveTo>
                <a:lnTo>
                  <a:pt x="132588" y="0"/>
                </a:lnTo>
                <a:lnTo>
                  <a:pt x="132588" y="131064"/>
                </a:lnTo>
                <a:lnTo>
                  <a:pt x="0" y="131064"/>
                </a:lnTo>
                <a:lnTo>
                  <a:pt x="0" y="0"/>
                </a:lnTo>
                <a:close/>
              </a:path>
            </a:pathLst>
          </a:custGeom>
          <a:solidFill>
            <a:srgbClr val="80BA4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822704" y="6175438"/>
            <a:ext cx="146685" cy="182245"/>
          </a:xfrm>
          <a:custGeom>
            <a:avLst/>
            <a:gdLst/>
            <a:ahLst/>
            <a:cxnLst/>
            <a:rect l="l" t="t" r="r" b="b"/>
            <a:pathLst>
              <a:path w="146685" h="182245">
                <a:moveTo>
                  <a:pt x="48768" y="59245"/>
                </a:moveTo>
                <a:lnTo>
                  <a:pt x="19812" y="59245"/>
                </a:lnTo>
                <a:lnTo>
                  <a:pt x="20478" y="51482"/>
                </a:lnTo>
                <a:lnTo>
                  <a:pt x="20669" y="36528"/>
                </a:lnTo>
                <a:lnTo>
                  <a:pt x="47744" y="2214"/>
                </a:lnTo>
                <a:lnTo>
                  <a:pt x="58102" y="0"/>
                </a:lnTo>
                <a:lnTo>
                  <a:pt x="68746" y="357"/>
                </a:lnTo>
                <a:lnTo>
                  <a:pt x="79248" y="2857"/>
                </a:lnTo>
                <a:lnTo>
                  <a:pt x="79248" y="21145"/>
                </a:lnTo>
                <a:lnTo>
                  <a:pt x="65532" y="21145"/>
                </a:lnTo>
                <a:lnTo>
                  <a:pt x="57912" y="24193"/>
                </a:lnTo>
                <a:lnTo>
                  <a:pt x="53340" y="27241"/>
                </a:lnTo>
                <a:lnTo>
                  <a:pt x="50292" y="31813"/>
                </a:lnTo>
                <a:lnTo>
                  <a:pt x="48768" y="37909"/>
                </a:lnTo>
                <a:lnTo>
                  <a:pt x="48768" y="59245"/>
                </a:lnTo>
                <a:close/>
              </a:path>
              <a:path w="146685" h="182245">
                <a:moveTo>
                  <a:pt x="79248" y="27241"/>
                </a:moveTo>
                <a:lnTo>
                  <a:pt x="73152" y="24193"/>
                </a:lnTo>
                <a:lnTo>
                  <a:pt x="65532" y="21145"/>
                </a:lnTo>
                <a:lnTo>
                  <a:pt x="79248" y="21145"/>
                </a:lnTo>
                <a:lnTo>
                  <a:pt x="79248" y="27241"/>
                </a:lnTo>
                <a:close/>
              </a:path>
              <a:path w="146685" h="182245">
                <a:moveTo>
                  <a:pt x="118872" y="59245"/>
                </a:moveTo>
                <a:lnTo>
                  <a:pt x="89916" y="59245"/>
                </a:lnTo>
                <a:lnTo>
                  <a:pt x="89916" y="31813"/>
                </a:lnTo>
                <a:lnTo>
                  <a:pt x="97655" y="29765"/>
                </a:lnTo>
                <a:lnTo>
                  <a:pt x="111990" y="26241"/>
                </a:lnTo>
                <a:lnTo>
                  <a:pt x="118872" y="24193"/>
                </a:lnTo>
                <a:lnTo>
                  <a:pt x="118872" y="59245"/>
                </a:lnTo>
                <a:close/>
              </a:path>
              <a:path w="146685" h="182245">
                <a:moveTo>
                  <a:pt x="146304" y="82105"/>
                </a:moveTo>
                <a:lnTo>
                  <a:pt x="0" y="82105"/>
                </a:lnTo>
                <a:lnTo>
                  <a:pt x="0" y="59245"/>
                </a:lnTo>
                <a:lnTo>
                  <a:pt x="146304" y="59245"/>
                </a:lnTo>
                <a:lnTo>
                  <a:pt x="146304" y="82105"/>
                </a:lnTo>
                <a:close/>
              </a:path>
              <a:path w="146685" h="182245">
                <a:moveTo>
                  <a:pt x="48768" y="178117"/>
                </a:moveTo>
                <a:lnTo>
                  <a:pt x="19812" y="178117"/>
                </a:lnTo>
                <a:lnTo>
                  <a:pt x="19812" y="82105"/>
                </a:lnTo>
                <a:lnTo>
                  <a:pt x="48768" y="82105"/>
                </a:lnTo>
                <a:lnTo>
                  <a:pt x="48768" y="178117"/>
                </a:lnTo>
                <a:close/>
              </a:path>
              <a:path w="146685" h="182245">
                <a:moveTo>
                  <a:pt x="127230" y="181736"/>
                </a:moveTo>
                <a:lnTo>
                  <a:pt x="120396" y="181165"/>
                </a:lnTo>
                <a:lnTo>
                  <a:pt x="111252" y="181165"/>
                </a:lnTo>
                <a:lnTo>
                  <a:pt x="103632" y="178117"/>
                </a:lnTo>
                <a:lnTo>
                  <a:pt x="89916" y="144589"/>
                </a:lnTo>
                <a:lnTo>
                  <a:pt x="89916" y="82105"/>
                </a:lnTo>
                <a:lnTo>
                  <a:pt x="118872" y="82105"/>
                </a:lnTo>
                <a:lnTo>
                  <a:pt x="118872" y="129349"/>
                </a:lnTo>
                <a:lnTo>
                  <a:pt x="117348" y="136969"/>
                </a:lnTo>
                <a:lnTo>
                  <a:pt x="118872" y="144589"/>
                </a:lnTo>
                <a:lnTo>
                  <a:pt x="118872" y="149161"/>
                </a:lnTo>
                <a:lnTo>
                  <a:pt x="121920" y="153733"/>
                </a:lnTo>
                <a:lnTo>
                  <a:pt x="124968" y="155257"/>
                </a:lnTo>
                <a:lnTo>
                  <a:pt x="131064" y="159829"/>
                </a:lnTo>
                <a:lnTo>
                  <a:pt x="146304" y="159829"/>
                </a:lnTo>
                <a:lnTo>
                  <a:pt x="146304" y="176593"/>
                </a:lnTo>
                <a:lnTo>
                  <a:pt x="140327" y="179450"/>
                </a:lnTo>
                <a:lnTo>
                  <a:pt x="133921" y="181165"/>
                </a:lnTo>
                <a:lnTo>
                  <a:pt x="127230" y="181736"/>
                </a:lnTo>
                <a:close/>
              </a:path>
              <a:path w="146685" h="182245">
                <a:moveTo>
                  <a:pt x="146304" y="159829"/>
                </a:moveTo>
                <a:lnTo>
                  <a:pt x="131064" y="159829"/>
                </a:lnTo>
                <a:lnTo>
                  <a:pt x="140208" y="158305"/>
                </a:lnTo>
                <a:lnTo>
                  <a:pt x="146304" y="153733"/>
                </a:lnTo>
                <a:lnTo>
                  <a:pt x="146304" y="1598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235963" y="6182867"/>
            <a:ext cx="36830" cy="35560"/>
          </a:xfrm>
          <a:custGeom>
            <a:avLst/>
            <a:gdLst/>
            <a:ahLst/>
            <a:cxnLst/>
            <a:rect l="l" t="t" r="r" b="b"/>
            <a:pathLst>
              <a:path w="36830" h="35560">
                <a:moveTo>
                  <a:pt x="21336" y="35052"/>
                </a:moveTo>
                <a:lnTo>
                  <a:pt x="6096" y="32004"/>
                </a:lnTo>
                <a:lnTo>
                  <a:pt x="0" y="25908"/>
                </a:lnTo>
                <a:lnTo>
                  <a:pt x="0" y="9144"/>
                </a:lnTo>
                <a:lnTo>
                  <a:pt x="7620" y="3048"/>
                </a:lnTo>
                <a:lnTo>
                  <a:pt x="15240" y="1524"/>
                </a:lnTo>
                <a:lnTo>
                  <a:pt x="21336" y="0"/>
                </a:lnTo>
                <a:lnTo>
                  <a:pt x="27432" y="3048"/>
                </a:lnTo>
                <a:lnTo>
                  <a:pt x="30480" y="6096"/>
                </a:lnTo>
                <a:lnTo>
                  <a:pt x="35052" y="12192"/>
                </a:lnTo>
                <a:lnTo>
                  <a:pt x="36576" y="19812"/>
                </a:lnTo>
                <a:lnTo>
                  <a:pt x="33528" y="25908"/>
                </a:lnTo>
                <a:lnTo>
                  <a:pt x="28956" y="32004"/>
                </a:lnTo>
                <a:lnTo>
                  <a:pt x="21336" y="35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033272" y="6187440"/>
            <a:ext cx="180340" cy="166370"/>
          </a:xfrm>
          <a:custGeom>
            <a:avLst/>
            <a:gdLst/>
            <a:ahLst/>
            <a:cxnLst/>
            <a:rect l="l" t="t" r="r" b="b"/>
            <a:pathLst>
              <a:path w="180340" h="166370">
                <a:moveTo>
                  <a:pt x="27432" y="166116"/>
                </a:moveTo>
                <a:lnTo>
                  <a:pt x="0" y="166116"/>
                </a:lnTo>
                <a:lnTo>
                  <a:pt x="0" y="0"/>
                </a:lnTo>
                <a:lnTo>
                  <a:pt x="41148" y="0"/>
                </a:lnTo>
                <a:lnTo>
                  <a:pt x="51173" y="24907"/>
                </a:lnTo>
                <a:lnTo>
                  <a:pt x="56314" y="38100"/>
                </a:lnTo>
                <a:lnTo>
                  <a:pt x="27432" y="38100"/>
                </a:lnTo>
                <a:lnTo>
                  <a:pt x="27432" y="166116"/>
                </a:lnTo>
                <a:close/>
              </a:path>
              <a:path w="180340" h="166370">
                <a:moveTo>
                  <a:pt x="116409" y="123444"/>
                </a:moveTo>
                <a:lnTo>
                  <a:pt x="89916" y="123444"/>
                </a:lnTo>
                <a:lnTo>
                  <a:pt x="102465" y="92583"/>
                </a:lnTo>
                <a:lnTo>
                  <a:pt x="114871" y="61722"/>
                </a:lnTo>
                <a:lnTo>
                  <a:pt x="126992" y="30861"/>
                </a:lnTo>
                <a:lnTo>
                  <a:pt x="138684" y="0"/>
                </a:lnTo>
                <a:lnTo>
                  <a:pt x="179832" y="0"/>
                </a:lnTo>
                <a:lnTo>
                  <a:pt x="179832" y="38100"/>
                </a:lnTo>
                <a:lnTo>
                  <a:pt x="149352" y="38100"/>
                </a:lnTo>
                <a:lnTo>
                  <a:pt x="149352" y="41148"/>
                </a:lnTo>
                <a:lnTo>
                  <a:pt x="136779" y="72890"/>
                </a:lnTo>
                <a:lnTo>
                  <a:pt x="124205" y="104203"/>
                </a:lnTo>
                <a:lnTo>
                  <a:pt x="116409" y="123444"/>
                </a:lnTo>
                <a:close/>
              </a:path>
              <a:path w="180340" h="166370">
                <a:moveTo>
                  <a:pt x="99060" y="166116"/>
                </a:moveTo>
                <a:lnTo>
                  <a:pt x="79248" y="166116"/>
                </a:lnTo>
                <a:lnTo>
                  <a:pt x="66460" y="135016"/>
                </a:lnTo>
                <a:lnTo>
                  <a:pt x="53530" y="103632"/>
                </a:lnTo>
                <a:lnTo>
                  <a:pt x="40886" y="72247"/>
                </a:lnTo>
                <a:lnTo>
                  <a:pt x="28956" y="41148"/>
                </a:lnTo>
                <a:lnTo>
                  <a:pt x="27432" y="39624"/>
                </a:lnTo>
                <a:lnTo>
                  <a:pt x="27432" y="38100"/>
                </a:lnTo>
                <a:lnTo>
                  <a:pt x="56314" y="38100"/>
                </a:lnTo>
                <a:lnTo>
                  <a:pt x="60769" y="49530"/>
                </a:lnTo>
                <a:lnTo>
                  <a:pt x="70080" y="74152"/>
                </a:lnTo>
                <a:lnTo>
                  <a:pt x="79248" y="99060"/>
                </a:lnTo>
                <a:lnTo>
                  <a:pt x="82415" y="104798"/>
                </a:lnTo>
                <a:lnTo>
                  <a:pt x="85153" y="110680"/>
                </a:lnTo>
                <a:lnTo>
                  <a:pt x="87606" y="116847"/>
                </a:lnTo>
                <a:lnTo>
                  <a:pt x="89916" y="123444"/>
                </a:lnTo>
                <a:lnTo>
                  <a:pt x="116409" y="123444"/>
                </a:lnTo>
                <a:lnTo>
                  <a:pt x="111632" y="135231"/>
                </a:lnTo>
                <a:lnTo>
                  <a:pt x="99060" y="166116"/>
                </a:lnTo>
                <a:close/>
              </a:path>
              <a:path w="180340" h="166370">
                <a:moveTo>
                  <a:pt x="179832" y="166116"/>
                </a:moveTo>
                <a:lnTo>
                  <a:pt x="150876" y="166116"/>
                </a:lnTo>
                <a:lnTo>
                  <a:pt x="150876" y="38100"/>
                </a:lnTo>
                <a:lnTo>
                  <a:pt x="179832" y="38100"/>
                </a:lnTo>
                <a:lnTo>
                  <a:pt x="179832" y="1661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86255" y="6231254"/>
            <a:ext cx="93345" cy="126364"/>
          </a:xfrm>
          <a:custGeom>
            <a:avLst/>
            <a:gdLst/>
            <a:ahLst/>
            <a:cxnLst/>
            <a:rect l="l" t="t" r="r" b="b"/>
            <a:pathLst>
              <a:path w="93344" h="126364">
                <a:moveTo>
                  <a:pt x="64460" y="125872"/>
                </a:moveTo>
                <a:lnTo>
                  <a:pt x="25931" y="116347"/>
                </a:lnTo>
                <a:lnTo>
                  <a:pt x="2000" y="80962"/>
                </a:lnTo>
                <a:lnTo>
                  <a:pt x="0" y="70484"/>
                </a:lnTo>
                <a:lnTo>
                  <a:pt x="619" y="58864"/>
                </a:lnTo>
                <a:lnTo>
                  <a:pt x="18454" y="18002"/>
                </a:lnTo>
                <a:lnTo>
                  <a:pt x="53197" y="857"/>
                </a:lnTo>
                <a:lnTo>
                  <a:pt x="64007" y="0"/>
                </a:lnTo>
                <a:lnTo>
                  <a:pt x="74818" y="857"/>
                </a:lnTo>
                <a:lnTo>
                  <a:pt x="85344" y="3428"/>
                </a:lnTo>
                <a:lnTo>
                  <a:pt x="88391" y="4952"/>
                </a:lnTo>
                <a:lnTo>
                  <a:pt x="91439" y="4952"/>
                </a:lnTo>
                <a:lnTo>
                  <a:pt x="92963" y="6476"/>
                </a:lnTo>
                <a:lnTo>
                  <a:pt x="92963" y="23240"/>
                </a:lnTo>
                <a:lnTo>
                  <a:pt x="60959" y="23240"/>
                </a:lnTo>
                <a:lnTo>
                  <a:pt x="54149" y="24955"/>
                </a:lnTo>
                <a:lnTo>
                  <a:pt x="29932" y="61602"/>
                </a:lnTo>
                <a:lnTo>
                  <a:pt x="30479" y="70484"/>
                </a:lnTo>
                <a:lnTo>
                  <a:pt x="30479" y="79628"/>
                </a:lnTo>
                <a:lnTo>
                  <a:pt x="35051" y="88772"/>
                </a:lnTo>
                <a:lnTo>
                  <a:pt x="41147" y="93344"/>
                </a:lnTo>
                <a:lnTo>
                  <a:pt x="47124" y="97964"/>
                </a:lnTo>
                <a:lnTo>
                  <a:pt x="53530" y="100583"/>
                </a:lnTo>
                <a:lnTo>
                  <a:pt x="60221" y="101488"/>
                </a:lnTo>
                <a:lnTo>
                  <a:pt x="92963" y="101488"/>
                </a:lnTo>
                <a:lnTo>
                  <a:pt x="92963" y="117728"/>
                </a:lnTo>
                <a:lnTo>
                  <a:pt x="84224" y="122348"/>
                </a:lnTo>
                <a:lnTo>
                  <a:pt x="74485" y="124967"/>
                </a:lnTo>
                <a:lnTo>
                  <a:pt x="64460" y="125872"/>
                </a:lnTo>
                <a:close/>
              </a:path>
              <a:path w="93344" h="126364">
                <a:moveTo>
                  <a:pt x="92963" y="33908"/>
                </a:moveTo>
                <a:lnTo>
                  <a:pt x="86463" y="29670"/>
                </a:lnTo>
                <a:lnTo>
                  <a:pt x="78676" y="26288"/>
                </a:lnTo>
                <a:lnTo>
                  <a:pt x="70032" y="24050"/>
                </a:lnTo>
                <a:lnTo>
                  <a:pt x="60959" y="23240"/>
                </a:lnTo>
                <a:lnTo>
                  <a:pt x="92963" y="23240"/>
                </a:lnTo>
                <a:lnTo>
                  <a:pt x="92963" y="33908"/>
                </a:lnTo>
                <a:close/>
              </a:path>
              <a:path w="93344" h="126364">
                <a:moveTo>
                  <a:pt x="92963" y="101488"/>
                </a:moveTo>
                <a:lnTo>
                  <a:pt x="60221" y="101488"/>
                </a:lnTo>
                <a:lnTo>
                  <a:pt x="74747" y="100393"/>
                </a:lnTo>
                <a:lnTo>
                  <a:pt x="81724" y="98678"/>
                </a:lnTo>
                <a:lnTo>
                  <a:pt x="87844" y="95821"/>
                </a:lnTo>
                <a:lnTo>
                  <a:pt x="92963" y="91820"/>
                </a:lnTo>
                <a:lnTo>
                  <a:pt x="92963" y="1014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606296" y="6231731"/>
            <a:ext cx="80010" cy="125095"/>
          </a:xfrm>
          <a:custGeom>
            <a:avLst/>
            <a:gdLst/>
            <a:ahLst/>
            <a:cxnLst/>
            <a:rect l="l" t="t" r="r" b="b"/>
            <a:pathLst>
              <a:path w="80010" h="125095">
                <a:moveTo>
                  <a:pt x="76893" y="103536"/>
                </a:moveTo>
                <a:lnTo>
                  <a:pt x="39624" y="103536"/>
                </a:lnTo>
                <a:lnTo>
                  <a:pt x="47244" y="100488"/>
                </a:lnTo>
                <a:lnTo>
                  <a:pt x="51816" y="97440"/>
                </a:lnTo>
                <a:lnTo>
                  <a:pt x="53340" y="89820"/>
                </a:lnTo>
                <a:lnTo>
                  <a:pt x="50292" y="83724"/>
                </a:lnTo>
                <a:lnTo>
                  <a:pt x="47244" y="79152"/>
                </a:lnTo>
                <a:lnTo>
                  <a:pt x="41148" y="77628"/>
                </a:lnTo>
                <a:lnTo>
                  <a:pt x="36576" y="76104"/>
                </a:lnTo>
                <a:lnTo>
                  <a:pt x="30622" y="72913"/>
                </a:lnTo>
                <a:lnTo>
                  <a:pt x="18145" y="67103"/>
                </a:lnTo>
                <a:lnTo>
                  <a:pt x="12192" y="63912"/>
                </a:lnTo>
                <a:lnTo>
                  <a:pt x="7620" y="59340"/>
                </a:lnTo>
                <a:lnTo>
                  <a:pt x="3048" y="53244"/>
                </a:lnTo>
                <a:lnTo>
                  <a:pt x="1524" y="47148"/>
                </a:lnTo>
                <a:lnTo>
                  <a:pt x="738" y="39409"/>
                </a:lnTo>
                <a:lnTo>
                  <a:pt x="952" y="32099"/>
                </a:lnTo>
                <a:lnTo>
                  <a:pt x="33528" y="1428"/>
                </a:lnTo>
                <a:lnTo>
                  <a:pt x="43791" y="0"/>
                </a:lnTo>
                <a:lnTo>
                  <a:pt x="53911" y="285"/>
                </a:lnTo>
                <a:lnTo>
                  <a:pt x="63746" y="2286"/>
                </a:lnTo>
                <a:lnTo>
                  <a:pt x="73152" y="6000"/>
                </a:lnTo>
                <a:lnTo>
                  <a:pt x="73152" y="22693"/>
                </a:lnTo>
                <a:lnTo>
                  <a:pt x="52149" y="22693"/>
                </a:lnTo>
                <a:lnTo>
                  <a:pt x="38100" y="22764"/>
                </a:lnTo>
                <a:lnTo>
                  <a:pt x="33528" y="25812"/>
                </a:lnTo>
                <a:lnTo>
                  <a:pt x="27432" y="34956"/>
                </a:lnTo>
                <a:lnTo>
                  <a:pt x="28956" y="41052"/>
                </a:lnTo>
                <a:lnTo>
                  <a:pt x="35052" y="44100"/>
                </a:lnTo>
                <a:lnTo>
                  <a:pt x="41005" y="48172"/>
                </a:lnTo>
                <a:lnTo>
                  <a:pt x="47244" y="51530"/>
                </a:lnTo>
                <a:lnTo>
                  <a:pt x="53482" y="54602"/>
                </a:lnTo>
                <a:lnTo>
                  <a:pt x="59436" y="57816"/>
                </a:lnTo>
                <a:lnTo>
                  <a:pt x="80010" y="94011"/>
                </a:lnTo>
                <a:lnTo>
                  <a:pt x="76893" y="103536"/>
                </a:lnTo>
                <a:close/>
              </a:path>
              <a:path w="80010" h="125095">
                <a:moveTo>
                  <a:pt x="73152" y="31908"/>
                </a:moveTo>
                <a:lnTo>
                  <a:pt x="66913" y="27693"/>
                </a:lnTo>
                <a:lnTo>
                  <a:pt x="59817" y="24479"/>
                </a:lnTo>
                <a:lnTo>
                  <a:pt x="52149" y="22693"/>
                </a:lnTo>
                <a:lnTo>
                  <a:pt x="73152" y="22693"/>
                </a:lnTo>
                <a:lnTo>
                  <a:pt x="73152" y="31908"/>
                </a:lnTo>
                <a:close/>
              </a:path>
              <a:path w="80010" h="125095">
                <a:moveTo>
                  <a:pt x="39457" y="124896"/>
                </a:moveTo>
                <a:lnTo>
                  <a:pt x="0" y="118776"/>
                </a:lnTo>
                <a:lnTo>
                  <a:pt x="0" y="91344"/>
                </a:lnTo>
                <a:lnTo>
                  <a:pt x="5976" y="94726"/>
                </a:lnTo>
                <a:lnTo>
                  <a:pt x="12382" y="97821"/>
                </a:lnTo>
                <a:lnTo>
                  <a:pt x="19073" y="100345"/>
                </a:lnTo>
                <a:lnTo>
                  <a:pt x="25908" y="102012"/>
                </a:lnTo>
                <a:lnTo>
                  <a:pt x="33528" y="103536"/>
                </a:lnTo>
                <a:lnTo>
                  <a:pt x="76893" y="103536"/>
                </a:lnTo>
                <a:lnTo>
                  <a:pt x="76628" y="104346"/>
                </a:lnTo>
                <a:lnTo>
                  <a:pt x="70104" y="112680"/>
                </a:lnTo>
                <a:lnTo>
                  <a:pt x="60459" y="118657"/>
                </a:lnTo>
                <a:lnTo>
                  <a:pt x="50101" y="122777"/>
                </a:lnTo>
                <a:lnTo>
                  <a:pt x="39457" y="1248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400555" y="6232588"/>
            <a:ext cx="68580" cy="121285"/>
          </a:xfrm>
          <a:custGeom>
            <a:avLst/>
            <a:gdLst/>
            <a:ahLst/>
            <a:cxnLst/>
            <a:rect l="l" t="t" r="r" b="b"/>
            <a:pathLst>
              <a:path w="68580" h="121285">
                <a:moveTo>
                  <a:pt x="68580" y="21907"/>
                </a:moveTo>
                <a:lnTo>
                  <a:pt x="28955" y="21907"/>
                </a:lnTo>
                <a:lnTo>
                  <a:pt x="30479" y="14287"/>
                </a:lnTo>
                <a:lnTo>
                  <a:pt x="36575" y="8191"/>
                </a:lnTo>
                <a:lnTo>
                  <a:pt x="42671" y="3619"/>
                </a:lnTo>
                <a:lnTo>
                  <a:pt x="48863" y="1023"/>
                </a:lnTo>
                <a:lnTo>
                  <a:pt x="55625" y="0"/>
                </a:lnTo>
                <a:lnTo>
                  <a:pt x="62388" y="404"/>
                </a:lnTo>
                <a:lnTo>
                  <a:pt x="68580" y="2095"/>
                </a:lnTo>
                <a:lnTo>
                  <a:pt x="68580" y="21907"/>
                </a:lnTo>
                <a:close/>
              </a:path>
              <a:path w="68580" h="121285">
                <a:moveTo>
                  <a:pt x="28955" y="120967"/>
                </a:moveTo>
                <a:lnTo>
                  <a:pt x="0" y="120967"/>
                </a:lnTo>
                <a:lnTo>
                  <a:pt x="0" y="2095"/>
                </a:lnTo>
                <a:lnTo>
                  <a:pt x="28955" y="2095"/>
                </a:lnTo>
                <a:lnTo>
                  <a:pt x="28955" y="21907"/>
                </a:lnTo>
                <a:lnTo>
                  <a:pt x="68580" y="21907"/>
                </a:lnTo>
                <a:lnTo>
                  <a:pt x="68580" y="24955"/>
                </a:lnTo>
                <a:lnTo>
                  <a:pt x="56387" y="24955"/>
                </a:lnTo>
                <a:lnTo>
                  <a:pt x="50291" y="26479"/>
                </a:lnTo>
                <a:lnTo>
                  <a:pt x="42671" y="26479"/>
                </a:lnTo>
                <a:lnTo>
                  <a:pt x="36575" y="32575"/>
                </a:lnTo>
                <a:lnTo>
                  <a:pt x="32003" y="40195"/>
                </a:lnTo>
                <a:lnTo>
                  <a:pt x="28955" y="47815"/>
                </a:lnTo>
                <a:lnTo>
                  <a:pt x="28955" y="120967"/>
                </a:lnTo>
                <a:close/>
              </a:path>
              <a:path w="68580" h="121285">
                <a:moveTo>
                  <a:pt x="68580" y="31051"/>
                </a:moveTo>
                <a:lnTo>
                  <a:pt x="64007" y="26479"/>
                </a:lnTo>
                <a:lnTo>
                  <a:pt x="56387" y="24955"/>
                </a:lnTo>
                <a:lnTo>
                  <a:pt x="68580" y="24955"/>
                </a:lnTo>
                <a:lnTo>
                  <a:pt x="68580" y="31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39011" y="6234684"/>
            <a:ext cx="29209" cy="119380"/>
          </a:xfrm>
          <a:custGeom>
            <a:avLst/>
            <a:gdLst/>
            <a:ahLst/>
            <a:cxnLst/>
            <a:rect l="l" t="t" r="r" b="b"/>
            <a:pathLst>
              <a:path w="29209" h="119379">
                <a:moveTo>
                  <a:pt x="27432" y="118872"/>
                </a:moveTo>
                <a:lnTo>
                  <a:pt x="0" y="118872"/>
                </a:lnTo>
                <a:lnTo>
                  <a:pt x="0" y="0"/>
                </a:lnTo>
                <a:lnTo>
                  <a:pt x="28956" y="0"/>
                </a:lnTo>
                <a:lnTo>
                  <a:pt x="28289" y="29718"/>
                </a:lnTo>
                <a:lnTo>
                  <a:pt x="28098" y="89154"/>
                </a:lnTo>
                <a:lnTo>
                  <a:pt x="27432" y="118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71922" y="6231088"/>
            <a:ext cx="121920" cy="126364"/>
          </a:xfrm>
          <a:custGeom>
            <a:avLst/>
            <a:gdLst/>
            <a:ahLst/>
            <a:cxnLst/>
            <a:rect l="l" t="t" r="r" b="b"/>
            <a:pathLst>
              <a:path w="121919" h="126364">
                <a:moveTo>
                  <a:pt x="59697" y="126277"/>
                </a:moveTo>
                <a:lnTo>
                  <a:pt x="17430" y="110061"/>
                </a:lnTo>
                <a:lnTo>
                  <a:pt x="0" y="70080"/>
                </a:lnTo>
                <a:lnTo>
                  <a:pt x="261" y="58459"/>
                </a:lnTo>
                <a:lnTo>
                  <a:pt x="12453" y="21883"/>
                </a:lnTo>
                <a:lnTo>
                  <a:pt x="50553" y="547"/>
                </a:lnTo>
                <a:lnTo>
                  <a:pt x="60840" y="0"/>
                </a:lnTo>
                <a:lnTo>
                  <a:pt x="71127" y="738"/>
                </a:lnTo>
                <a:lnTo>
                  <a:pt x="106179" y="16740"/>
                </a:lnTo>
                <a:lnTo>
                  <a:pt x="111382" y="23407"/>
                </a:lnTo>
                <a:lnTo>
                  <a:pt x="52077" y="23407"/>
                </a:lnTo>
                <a:lnTo>
                  <a:pt x="45981" y="26455"/>
                </a:lnTo>
                <a:lnTo>
                  <a:pt x="29217" y="56935"/>
                </a:lnTo>
                <a:lnTo>
                  <a:pt x="29289" y="64674"/>
                </a:lnTo>
                <a:lnTo>
                  <a:pt x="59697" y="102655"/>
                </a:lnTo>
                <a:lnTo>
                  <a:pt x="110890" y="102655"/>
                </a:lnTo>
                <a:lnTo>
                  <a:pt x="109989" y="104179"/>
                </a:lnTo>
                <a:lnTo>
                  <a:pt x="76461" y="123991"/>
                </a:lnTo>
                <a:lnTo>
                  <a:pt x="68222" y="125706"/>
                </a:lnTo>
                <a:lnTo>
                  <a:pt x="59697" y="126277"/>
                </a:lnTo>
                <a:close/>
              </a:path>
              <a:path w="121919" h="126364">
                <a:moveTo>
                  <a:pt x="110890" y="102655"/>
                </a:moveTo>
                <a:lnTo>
                  <a:pt x="67317" y="102655"/>
                </a:lnTo>
                <a:lnTo>
                  <a:pt x="74937" y="99607"/>
                </a:lnTo>
                <a:lnTo>
                  <a:pt x="81033" y="98083"/>
                </a:lnTo>
                <a:lnTo>
                  <a:pt x="85605" y="91987"/>
                </a:lnTo>
                <a:lnTo>
                  <a:pt x="88653" y="85891"/>
                </a:lnTo>
                <a:lnTo>
                  <a:pt x="90630" y="79009"/>
                </a:lnTo>
                <a:lnTo>
                  <a:pt x="91892" y="71985"/>
                </a:lnTo>
                <a:lnTo>
                  <a:pt x="92297" y="64674"/>
                </a:lnTo>
                <a:lnTo>
                  <a:pt x="91701" y="56935"/>
                </a:lnTo>
                <a:lnTo>
                  <a:pt x="67317" y="23407"/>
                </a:lnTo>
                <a:lnTo>
                  <a:pt x="111382" y="23407"/>
                </a:lnTo>
                <a:lnTo>
                  <a:pt x="121872" y="59769"/>
                </a:lnTo>
                <a:lnTo>
                  <a:pt x="120657" y="69127"/>
                </a:lnTo>
                <a:lnTo>
                  <a:pt x="120062" y="78247"/>
                </a:lnTo>
                <a:lnTo>
                  <a:pt x="118181" y="87225"/>
                </a:lnTo>
                <a:lnTo>
                  <a:pt x="114871" y="95916"/>
                </a:lnTo>
                <a:lnTo>
                  <a:pt x="110890" y="1026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698474" y="6231088"/>
            <a:ext cx="123189" cy="126364"/>
          </a:xfrm>
          <a:custGeom>
            <a:avLst/>
            <a:gdLst/>
            <a:ahLst/>
            <a:cxnLst/>
            <a:rect l="l" t="t" r="r" b="b"/>
            <a:pathLst>
              <a:path w="123189" h="126364">
                <a:moveTo>
                  <a:pt x="63674" y="126301"/>
                </a:moveTo>
                <a:lnTo>
                  <a:pt x="24645" y="116443"/>
                </a:lnTo>
                <a:lnTo>
                  <a:pt x="1857" y="82986"/>
                </a:lnTo>
                <a:lnTo>
                  <a:pt x="0" y="61364"/>
                </a:lnTo>
                <a:lnTo>
                  <a:pt x="785" y="50839"/>
                </a:lnTo>
                <a:lnTo>
                  <a:pt x="19073" y="14263"/>
                </a:lnTo>
                <a:lnTo>
                  <a:pt x="61602" y="0"/>
                </a:lnTo>
                <a:lnTo>
                  <a:pt x="72413" y="738"/>
                </a:lnTo>
                <a:lnTo>
                  <a:pt x="108227" y="18835"/>
                </a:lnTo>
                <a:lnTo>
                  <a:pt x="111485" y="23407"/>
                </a:lnTo>
                <a:lnTo>
                  <a:pt x="58697" y="23407"/>
                </a:lnTo>
                <a:lnTo>
                  <a:pt x="51077" y="24931"/>
                </a:lnTo>
                <a:lnTo>
                  <a:pt x="29741" y="58459"/>
                </a:lnTo>
                <a:lnTo>
                  <a:pt x="29146" y="65079"/>
                </a:lnTo>
                <a:lnTo>
                  <a:pt x="46505" y="99607"/>
                </a:lnTo>
                <a:lnTo>
                  <a:pt x="54125" y="102655"/>
                </a:lnTo>
                <a:lnTo>
                  <a:pt x="109959" y="102655"/>
                </a:lnTo>
                <a:lnTo>
                  <a:pt x="108989" y="104179"/>
                </a:lnTo>
                <a:lnTo>
                  <a:pt x="102227" y="111585"/>
                </a:lnTo>
                <a:lnTo>
                  <a:pt x="93749" y="117705"/>
                </a:lnTo>
                <a:lnTo>
                  <a:pt x="84129" y="122396"/>
                </a:lnTo>
                <a:lnTo>
                  <a:pt x="73937" y="125515"/>
                </a:lnTo>
                <a:lnTo>
                  <a:pt x="63674" y="126301"/>
                </a:lnTo>
                <a:close/>
              </a:path>
              <a:path w="123189" h="126364">
                <a:moveTo>
                  <a:pt x="109959" y="102655"/>
                </a:moveTo>
                <a:lnTo>
                  <a:pt x="60221" y="102655"/>
                </a:lnTo>
                <a:lnTo>
                  <a:pt x="67841" y="101131"/>
                </a:lnTo>
                <a:lnTo>
                  <a:pt x="73937" y="101131"/>
                </a:lnTo>
                <a:lnTo>
                  <a:pt x="80033" y="98083"/>
                </a:lnTo>
                <a:lnTo>
                  <a:pt x="89177" y="88939"/>
                </a:lnTo>
                <a:lnTo>
                  <a:pt x="90701" y="81319"/>
                </a:lnTo>
                <a:lnTo>
                  <a:pt x="90701" y="75223"/>
                </a:lnTo>
                <a:lnTo>
                  <a:pt x="92416" y="69246"/>
                </a:lnTo>
                <a:lnTo>
                  <a:pt x="92987" y="62841"/>
                </a:lnTo>
                <a:lnTo>
                  <a:pt x="92416" y="56149"/>
                </a:lnTo>
                <a:lnTo>
                  <a:pt x="90701" y="49315"/>
                </a:lnTo>
                <a:lnTo>
                  <a:pt x="90701" y="43219"/>
                </a:lnTo>
                <a:lnTo>
                  <a:pt x="87653" y="35599"/>
                </a:lnTo>
                <a:lnTo>
                  <a:pt x="75461" y="26455"/>
                </a:lnTo>
                <a:lnTo>
                  <a:pt x="66317" y="23407"/>
                </a:lnTo>
                <a:lnTo>
                  <a:pt x="111485" y="23407"/>
                </a:lnTo>
                <a:lnTo>
                  <a:pt x="122705" y="63031"/>
                </a:lnTo>
                <a:lnTo>
                  <a:pt x="121848" y="74175"/>
                </a:lnTo>
                <a:lnTo>
                  <a:pt x="119276" y="84748"/>
                </a:lnTo>
                <a:lnTo>
                  <a:pt x="114990" y="94749"/>
                </a:lnTo>
                <a:lnTo>
                  <a:pt x="109959" y="1026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73608" y="6277355"/>
            <a:ext cx="131445" cy="132715"/>
          </a:xfrm>
          <a:custGeom>
            <a:avLst/>
            <a:gdLst/>
            <a:ahLst/>
            <a:cxnLst/>
            <a:rect l="l" t="t" r="r" b="b"/>
            <a:pathLst>
              <a:path w="131445" h="132714">
                <a:moveTo>
                  <a:pt x="0" y="0"/>
                </a:moveTo>
                <a:lnTo>
                  <a:pt x="131064" y="0"/>
                </a:lnTo>
                <a:lnTo>
                  <a:pt x="131064" y="132588"/>
                </a:lnTo>
                <a:lnTo>
                  <a:pt x="0" y="132588"/>
                </a:lnTo>
                <a:lnTo>
                  <a:pt x="0" y="0"/>
                </a:lnTo>
                <a:close/>
              </a:path>
            </a:pathLst>
          </a:custGeom>
          <a:solidFill>
            <a:srgbClr val="34A0D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818388" y="627735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0" y="0"/>
                </a:moveTo>
                <a:lnTo>
                  <a:pt x="132588" y="0"/>
                </a:lnTo>
                <a:lnTo>
                  <a:pt x="132588" y="132588"/>
                </a:lnTo>
                <a:lnTo>
                  <a:pt x="0" y="132588"/>
                </a:lnTo>
                <a:lnTo>
                  <a:pt x="0" y="0"/>
                </a:lnTo>
                <a:close/>
              </a:path>
            </a:pathLst>
          </a:custGeom>
          <a:solidFill>
            <a:srgbClr val="FDB81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77" y="3817279"/>
            <a:ext cx="742950" cy="6762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14705" y="4528942"/>
            <a:ext cx="3657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1219170">
              <a:buFont typeface="Wingdings" panose="05000000000000000000" pitchFamily="2" charset="2"/>
              <a:buChar char="ü"/>
            </a:pPr>
            <a:r>
              <a:rPr lang="en-US" sz="800" b="1" dirty="0">
                <a:solidFill>
                  <a:schemeClr val="bg1"/>
                </a:solidFill>
                <a:latin typeface="Segoe UI"/>
              </a:rPr>
              <a:t>Programing</a:t>
            </a:r>
            <a:r>
              <a:rPr lang="en-US" sz="800" dirty="0">
                <a:solidFill>
                  <a:schemeClr val="bg1"/>
                </a:solidFill>
                <a:latin typeface="Segoe UI"/>
              </a:rPr>
              <a:t>: SAS, R-Server, TensorFlow and Scala</a:t>
            </a:r>
          </a:p>
          <a:p>
            <a:pPr marL="171450" indent="-171450" defTabSz="1219170">
              <a:buFont typeface="Wingdings" panose="05000000000000000000" pitchFamily="2" charset="2"/>
              <a:buChar char="ü"/>
            </a:pPr>
            <a:r>
              <a:rPr lang="en-US" sz="800" b="1" dirty="0">
                <a:solidFill>
                  <a:schemeClr val="bg1"/>
                </a:solidFill>
                <a:latin typeface="Segoe UI"/>
              </a:rPr>
              <a:t>Big-Data: </a:t>
            </a:r>
            <a:r>
              <a:rPr lang="en-US" sz="800" dirty="0">
                <a:solidFill>
                  <a:schemeClr val="bg1"/>
                </a:solidFill>
                <a:latin typeface="Segoe UI"/>
              </a:rPr>
              <a:t>Cloudera Hadoop certification and Spark Ecosystem </a:t>
            </a:r>
          </a:p>
          <a:p>
            <a:pPr marL="171450" indent="-171450" defTabSz="1219170">
              <a:buFont typeface="Wingdings" panose="05000000000000000000" pitchFamily="2" charset="2"/>
              <a:buChar char="ü"/>
            </a:pPr>
            <a:r>
              <a:rPr lang="en-US" sz="800" b="1" dirty="0">
                <a:solidFill>
                  <a:schemeClr val="bg1"/>
                </a:solidFill>
                <a:latin typeface="Segoe UI"/>
              </a:rPr>
              <a:t>Machine learning</a:t>
            </a:r>
            <a:r>
              <a:rPr lang="en-US" sz="800" dirty="0">
                <a:solidFill>
                  <a:schemeClr val="bg1"/>
                </a:solidFill>
                <a:latin typeface="Segoe UI"/>
              </a:rPr>
              <a:t>: Logistic Regression, Neural Networks, Support vector machines, XGBoost, Classification and Association rules</a:t>
            </a:r>
          </a:p>
          <a:p>
            <a:pPr marL="171450" indent="-171450" defTabSz="1219170">
              <a:buFont typeface="Wingdings" panose="05000000000000000000" pitchFamily="2" charset="2"/>
              <a:buChar char="ü"/>
            </a:pPr>
            <a:r>
              <a:rPr lang="en-US" sz="800" b="1" dirty="0">
                <a:solidFill>
                  <a:schemeClr val="bg1"/>
                </a:solidFill>
                <a:latin typeface="Segoe UI"/>
              </a:rPr>
              <a:t>Allied Analytics skills: </a:t>
            </a:r>
            <a:r>
              <a:rPr lang="en-US" sz="800" dirty="0">
                <a:solidFill>
                  <a:schemeClr val="bg1"/>
                </a:solidFill>
                <a:latin typeface="Segoe UI"/>
              </a:rPr>
              <a:t>Visualisation, Marketing &amp; Web analytics</a:t>
            </a:r>
          </a:p>
          <a:p>
            <a:pPr marL="171450" indent="-171450" defTabSz="1219170">
              <a:buFont typeface="Wingdings" panose="05000000000000000000" pitchFamily="2" charset="2"/>
              <a:buChar char="ü"/>
            </a:pPr>
            <a:r>
              <a:rPr lang="en-US" sz="800" b="1" dirty="0">
                <a:solidFill>
                  <a:schemeClr val="bg1"/>
                </a:solidFill>
                <a:latin typeface="Segoe UI"/>
              </a:rPr>
              <a:t>Certifications: </a:t>
            </a:r>
            <a:r>
              <a:rPr lang="en-US" sz="800" dirty="0">
                <a:solidFill>
                  <a:schemeClr val="bg1"/>
                </a:solidFill>
                <a:latin typeface="Segoe UI"/>
              </a:rPr>
              <a:t>PMP, Certified Scrum Master &amp; Certified in Business analytics from </a:t>
            </a:r>
            <a:r>
              <a:rPr lang="en-US" sz="800" b="1" dirty="0">
                <a:solidFill>
                  <a:schemeClr val="bg1"/>
                </a:solidFill>
                <a:latin typeface="Segoe UI"/>
              </a:rPr>
              <a:t>Indian School of Business</a:t>
            </a:r>
            <a:r>
              <a:rPr lang="en-US" sz="800" dirty="0">
                <a:solidFill>
                  <a:schemeClr val="bg1"/>
                </a:solidFill>
                <a:latin typeface="Segoe UI"/>
              </a:rPr>
              <a:t> </a:t>
            </a:r>
            <a:r>
              <a:rPr lang="en-US" sz="800" dirty="0">
                <a:solidFill>
                  <a:srgbClr val="FFFF00"/>
                </a:solidFill>
                <a:latin typeface="Segoe UI"/>
                <a:hlinkClick r:id="rId5"/>
              </a:rPr>
              <a:t>http://www.isb.edu/cba/</a:t>
            </a:r>
            <a:endParaRPr lang="en-US" sz="800" dirty="0">
              <a:solidFill>
                <a:srgbClr val="FFFF00"/>
              </a:solidFill>
              <a:latin typeface="Segoe UI"/>
            </a:endParaRP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93842" y="3837892"/>
            <a:ext cx="3505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Mrinal Chakraborty</a:t>
            </a:r>
          </a:p>
          <a:p>
            <a:r>
              <a:rPr lang="en-US" sz="1100" dirty="0">
                <a:solidFill>
                  <a:schemeClr val="bg1"/>
                </a:solidFill>
              </a:rPr>
              <a:t>Data Insights Team</a:t>
            </a:r>
          </a:p>
          <a:p>
            <a:r>
              <a:rPr lang="en-US" sz="1100" dirty="0">
                <a:solidFill>
                  <a:schemeClr val="bg1"/>
                </a:solidFill>
              </a:rPr>
              <a:t>Microsoft India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707374"/>
          </a:xfrm>
          <a:custGeom>
            <a:avLst/>
            <a:gdLst/>
            <a:ahLst/>
            <a:cxnLst/>
            <a:rect l="l" t="t" r="r" b="b"/>
            <a:pathLst>
              <a:path w="10058400" h="1150620">
                <a:moveTo>
                  <a:pt x="0" y="0"/>
                </a:moveTo>
                <a:lnTo>
                  <a:pt x="10058400" y="0"/>
                </a:lnTo>
                <a:lnTo>
                  <a:pt x="10058400" y="1150620"/>
                </a:lnTo>
                <a:lnTo>
                  <a:pt x="0" y="115062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162" y="1108105"/>
            <a:ext cx="7564755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805" dirty="0">
                <a:solidFill>
                  <a:srgbClr val="FFFFFF"/>
                </a:solidFill>
                <a:latin typeface="Courier New"/>
                <a:cs typeface="Courier New"/>
              </a:rPr>
              <a:t>Resources</a:t>
            </a:r>
            <a:endParaRPr b="1" spc="-55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57200" y="2126787"/>
            <a:ext cx="7620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7AB7"/>
                </a:solidFill>
                <a:latin typeface="Segoe UI" panose="020B0502040204020203" pitchFamily="34" charset="0"/>
                <a:hlinkClick r:id="rId4"/>
              </a:rPr>
              <a:t>Lending Club Statistics</a:t>
            </a:r>
            <a:r>
              <a:rPr lang="en-US" dirty="0">
                <a:solidFill>
                  <a:srgbClr val="337AB7"/>
                </a:solidFill>
                <a:latin typeface="Segoe UI" panose="020B0502040204020203" pitchFamily="34" charset="0"/>
              </a:rPr>
              <a:t> </a:t>
            </a:r>
          </a:p>
          <a:p>
            <a:endParaRPr lang="en-US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337AB7"/>
                </a:solidFill>
                <a:latin typeface="Segoe UI" panose="020B0502040204020203" pitchFamily="34" charset="0"/>
                <a:hlinkClick r:id="rId5"/>
              </a:rPr>
              <a:t>Machine Learning for Predicting Bad Loans</a:t>
            </a:r>
            <a:endParaRPr lang="en-US" dirty="0">
              <a:solidFill>
                <a:srgbClr val="337AB7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337AB7"/>
                </a:solidFill>
                <a:latin typeface="Segoe UI" panose="020B0502040204020203" pitchFamily="34" charset="0"/>
                <a:hlinkClick r:id="rId6"/>
              </a:rPr>
              <a:t>Variable Importance Plot and Variable Selection</a:t>
            </a:r>
            <a:endParaRPr lang="en-US" dirty="0">
              <a:solidFill>
                <a:srgbClr val="337AB7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337AB7"/>
                </a:solidFill>
                <a:latin typeface="Segoe UI" panose="020B0502040204020203" pitchFamily="34" charset="0"/>
                <a:hlinkClick r:id="rId7"/>
              </a:rPr>
              <a:t>Machine Learning Templates with SQL Server 2016 R Services</a:t>
            </a:r>
            <a:endParaRPr lang="en-US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337AB7"/>
              </a:solidFill>
              <a:latin typeface="Segoe UI" panose="020B0502040204020203" pitchFamily="34" charset="0"/>
              <a:hlinkClick r:id="rId8"/>
            </a:endParaRPr>
          </a:p>
          <a:p>
            <a:r>
              <a:rPr lang="en-US" dirty="0">
                <a:solidFill>
                  <a:srgbClr val="337AB7"/>
                </a:solidFill>
                <a:latin typeface="Segoe UI" panose="020B0502040204020203" pitchFamily="34" charset="0"/>
                <a:hlinkClick r:id="rId8"/>
              </a:rPr>
              <a:t>SQL Server R Services Tutorials</a:t>
            </a:r>
            <a:endParaRPr lang="en-US" dirty="0">
              <a:solidFill>
                <a:srgbClr val="337AB7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337AB7"/>
                </a:solidFill>
                <a:latin typeface="Segoe UI" panose="020B0502040204020203" pitchFamily="34" charset="0"/>
                <a:hlinkClick r:id="rId9"/>
              </a:rPr>
              <a:t>Provision the Microsoft Data Science Virtual Machine</a:t>
            </a:r>
            <a:endParaRPr lang="en-US" dirty="0">
              <a:solidFill>
                <a:srgbClr val="337AB7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r>
              <a:rPr lang="en-US" dirty="0" err="1">
                <a:solidFill>
                  <a:srgbClr val="337AB7"/>
                </a:solidFill>
                <a:latin typeface="Segoe UI" panose="020B0502040204020203" pitchFamily="34" charset="0"/>
                <a:hlinkClick r:id="rId10"/>
              </a:rPr>
              <a:t>sp_execute_external_script</a:t>
            </a:r>
            <a:r>
              <a:rPr lang="en-US" dirty="0">
                <a:solidFill>
                  <a:srgbClr val="337AB7"/>
                </a:solidFill>
                <a:latin typeface="Segoe UI" panose="020B0502040204020203" pitchFamily="34" charset="0"/>
                <a:hlinkClick r:id="rId10"/>
              </a:rPr>
              <a:t> (Transact-SQL)</a:t>
            </a:r>
            <a:endParaRPr lang="en-US" dirty="0">
              <a:solidFill>
                <a:srgbClr val="337AB7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337AB7"/>
                </a:solidFill>
                <a:latin typeface="Segoe UI" panose="020B0502040204020203" pitchFamily="34" charset="0"/>
                <a:hlinkClick r:id="rId11"/>
              </a:rPr>
              <a:t>Receiver operating characteristic</a:t>
            </a:r>
            <a:endParaRPr lang="en-US" dirty="0">
              <a:solidFill>
                <a:srgbClr val="337AB7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23527C"/>
                </a:solidFill>
                <a:latin typeface="Segoe UI" panose="020B0502040204020203" pitchFamily="34" charset="0"/>
                <a:hlinkClick r:id="rId12"/>
              </a:rPr>
              <a:t>The Area Under an ROC Curve</a:t>
            </a:r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3200400"/>
            <a:ext cx="4229100" cy="571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94697" y="3962400"/>
            <a:ext cx="62072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https://github.com/Microsoft/sql-server-samples/tree/master/samples/features/r-services/loan-classification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  <p:sp>
        <p:nvSpPr>
          <p:cNvPr id="91" name="Title 90"/>
          <p:cNvSpPr>
            <a:spLocks noGrp="1"/>
          </p:cNvSpPr>
          <p:nvPr>
            <p:ph type="title"/>
          </p:nvPr>
        </p:nvSpPr>
        <p:spPr>
          <a:xfrm>
            <a:off x="315388" y="920242"/>
            <a:ext cx="9474253" cy="756158"/>
          </a:xfrm>
        </p:spPr>
        <p:txBody>
          <a:bodyPr/>
          <a:lstStyle/>
          <a:p>
            <a:r>
              <a:rPr lang="en-US" sz="3600" dirty="0"/>
              <a:t>Business Case: Predicting CC Fraud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347471" y="2133600"/>
            <a:ext cx="93020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new breed of applications that marry the latest OLTP advancements with advanced insights and machine learning.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311375" y="3015479"/>
            <a:ext cx="9338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Describe </a:t>
            </a:r>
            <a:r>
              <a:rPr lang="en-US" b="1" dirty="0"/>
              <a:t>how companies can predict a million events per second</a:t>
            </a:r>
            <a:r>
              <a:rPr lang="en-US" dirty="0"/>
              <a:t> </a:t>
            </a:r>
            <a:r>
              <a:rPr lang="en-US" b="1" dirty="0"/>
              <a:t>with the very latest algorithms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311375" y="3525616"/>
            <a:ext cx="9310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predictive model was based on a boosted decision tree algorithm with 50 trees and 33 features.</a:t>
            </a:r>
            <a:endParaRPr lang="en-US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101" y="4159915"/>
            <a:ext cx="5838825" cy="2371725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457200" y="6720499"/>
            <a:ext cx="9192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As the number of transactions per second (TPS) increase, so does the number of predictions per second (PPS) that organizations need to make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96306" y="6473413"/>
            <a:ext cx="75565" cy="126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30" dirty="0">
                <a:solidFill>
                  <a:srgbClr val="505254"/>
                </a:solidFill>
                <a:latin typeface="Courier New"/>
                <a:cs typeface="Courier New"/>
              </a:rPr>
              <a:t>3</a:t>
            </a:r>
            <a:endParaRPr sz="7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576" y="843527"/>
            <a:ext cx="94742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600" dirty="0"/>
              <a:t>Case: Credit Card Fraud Detection</a:t>
            </a:r>
            <a:endParaRPr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550740"/>
            <a:ext cx="8686800" cy="24116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6887" y="4191000"/>
            <a:ext cx="6448425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  <p:sp>
        <p:nvSpPr>
          <p:cNvPr id="14" name="object 3"/>
          <p:cNvSpPr txBox="1">
            <a:spLocks/>
          </p:cNvSpPr>
          <p:nvPr/>
        </p:nvSpPr>
        <p:spPr>
          <a:xfrm>
            <a:off x="481576" y="843527"/>
            <a:ext cx="94742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r>
              <a:rPr lang="en-US" sz="3600" kern="0" dirty="0"/>
              <a:t>Using SQL Server R Services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" y="1828800"/>
            <a:ext cx="10058400" cy="5239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740" y="805422"/>
            <a:ext cx="9474253" cy="777881"/>
          </a:xfrm>
          <a:prstGeom prst="rect">
            <a:avLst/>
          </a:prstGeom>
        </p:spPr>
        <p:txBody>
          <a:bodyPr vert="horz" wrap="square" lIns="0" tIns="107418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lang="en-US" sz="4350" spc="-680" dirty="0">
                <a:solidFill>
                  <a:srgbClr val="505050"/>
                </a:solidFill>
              </a:rPr>
              <a:t>Ok! Let’s connect the system…</a:t>
            </a:r>
            <a:endParaRPr sz="4350" dirty="0"/>
          </a:p>
        </p:txBody>
      </p:sp>
      <p:sp>
        <p:nvSpPr>
          <p:cNvPr id="24" name="object 24"/>
          <p:cNvSpPr txBox="1"/>
          <p:nvPr/>
        </p:nvSpPr>
        <p:spPr>
          <a:xfrm>
            <a:off x="4864090" y="2634580"/>
            <a:ext cx="875665" cy="628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1499"/>
              </a:lnSpc>
            </a:pPr>
            <a:r>
              <a:rPr sz="1300" spc="-45" dirty="0">
                <a:solidFill>
                  <a:srgbClr val="FFFFFF"/>
                </a:solidFill>
                <a:latin typeface="Courier New"/>
                <a:cs typeface="Courier New"/>
              </a:rPr>
              <a:t>Change</a:t>
            </a:r>
            <a:r>
              <a:rPr sz="1300" spc="-4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60" dirty="0">
                <a:solidFill>
                  <a:srgbClr val="FFFFFF"/>
                </a:solidFill>
                <a:latin typeface="Courier New"/>
                <a:cs typeface="Courier New"/>
              </a:rPr>
              <a:t>the  </a:t>
            </a:r>
            <a:r>
              <a:rPr sz="1300" spc="-15" dirty="0">
                <a:solidFill>
                  <a:srgbClr val="FFFFFF"/>
                </a:solidFill>
                <a:latin typeface="Courier New"/>
                <a:cs typeface="Courier New"/>
              </a:rPr>
              <a:t>Compute  </a:t>
            </a:r>
            <a:r>
              <a:rPr sz="1300" spc="-140" dirty="0">
                <a:solidFill>
                  <a:srgbClr val="FFFFFF"/>
                </a:solidFill>
                <a:latin typeface="Courier New"/>
                <a:cs typeface="Courier New"/>
              </a:rPr>
              <a:t>Context</a:t>
            </a:r>
            <a:endParaRPr sz="1300" dirty="0">
              <a:latin typeface="Courier New"/>
              <a:cs typeface="Courier New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82" y="1838924"/>
            <a:ext cx="8763218" cy="22193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390" y="3810000"/>
            <a:ext cx="8153400" cy="36318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9118"/>
            <a:ext cx="10058400" cy="847345"/>
          </a:xfrm>
          <a:custGeom>
            <a:avLst/>
            <a:gdLst/>
            <a:ahLst/>
            <a:cxnLst/>
            <a:rect l="l" t="t" r="r" b="b"/>
            <a:pathLst>
              <a:path w="10058400" h="1150620">
                <a:moveTo>
                  <a:pt x="0" y="0"/>
                </a:moveTo>
                <a:lnTo>
                  <a:pt x="10058400" y="0"/>
                </a:lnTo>
                <a:lnTo>
                  <a:pt x="10058400" y="1150620"/>
                </a:lnTo>
                <a:lnTo>
                  <a:pt x="0" y="115062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948" y="1026242"/>
            <a:ext cx="9596652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155" dirty="0">
                <a:solidFill>
                  <a:srgbClr val="FFFFFF"/>
                </a:solidFill>
                <a:latin typeface="Courier New"/>
                <a:cs typeface="Courier New"/>
              </a:rPr>
              <a:t>Major Steps: Data Prep &amp; Modeling</a:t>
            </a:r>
            <a:endParaRPr b="1" spc="-155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971206"/>
            <a:ext cx="9448800" cy="49629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9118"/>
            <a:ext cx="10058400" cy="847345"/>
          </a:xfrm>
          <a:custGeom>
            <a:avLst/>
            <a:gdLst/>
            <a:ahLst/>
            <a:cxnLst/>
            <a:rect l="l" t="t" r="r" b="b"/>
            <a:pathLst>
              <a:path w="10058400" h="1150620">
                <a:moveTo>
                  <a:pt x="0" y="0"/>
                </a:moveTo>
                <a:lnTo>
                  <a:pt x="10058400" y="0"/>
                </a:lnTo>
                <a:lnTo>
                  <a:pt x="10058400" y="1150620"/>
                </a:lnTo>
                <a:lnTo>
                  <a:pt x="0" y="115062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948" y="1026242"/>
            <a:ext cx="9596652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155" dirty="0">
                <a:solidFill>
                  <a:srgbClr val="FFFFFF"/>
                </a:solidFill>
                <a:latin typeface="Courier New"/>
                <a:cs typeface="Courier New"/>
              </a:rPr>
              <a:t>Major Steps: Data Prep &amp; Modeling</a:t>
            </a:r>
            <a:endParaRPr b="1" spc="-155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873587"/>
            <a:ext cx="9344751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7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095" y="739145"/>
            <a:ext cx="10058400" cy="632455"/>
          </a:xfrm>
          <a:custGeom>
            <a:avLst/>
            <a:gdLst/>
            <a:ahLst/>
            <a:cxnLst/>
            <a:rect l="l" t="t" r="r" b="b"/>
            <a:pathLst>
              <a:path w="10058400" h="1150620">
                <a:moveTo>
                  <a:pt x="0" y="0"/>
                </a:moveTo>
                <a:lnTo>
                  <a:pt x="10058400" y="0"/>
                </a:lnTo>
                <a:lnTo>
                  <a:pt x="10058400" y="1150620"/>
                </a:lnTo>
                <a:lnTo>
                  <a:pt x="0" y="115062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941" y="714375"/>
            <a:ext cx="9596652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155" dirty="0">
                <a:solidFill>
                  <a:srgbClr val="FFFFFF"/>
                </a:solidFill>
                <a:latin typeface="Courier New"/>
                <a:cs typeface="Courier New"/>
              </a:rPr>
              <a:t>Major Steps: Data Prep &amp; Modeling</a:t>
            </a:r>
            <a:endParaRPr b="1" spc="-155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420433"/>
            <a:ext cx="9448800" cy="589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8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6" y="1396370"/>
            <a:ext cx="8334375" cy="622363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36095" y="739145"/>
            <a:ext cx="10058400" cy="632455"/>
          </a:xfrm>
          <a:custGeom>
            <a:avLst/>
            <a:gdLst/>
            <a:ahLst/>
            <a:cxnLst/>
            <a:rect l="l" t="t" r="r" b="b"/>
            <a:pathLst>
              <a:path w="10058400" h="1150620">
                <a:moveTo>
                  <a:pt x="0" y="0"/>
                </a:moveTo>
                <a:lnTo>
                  <a:pt x="10058400" y="0"/>
                </a:lnTo>
                <a:lnTo>
                  <a:pt x="10058400" y="1150620"/>
                </a:lnTo>
                <a:lnTo>
                  <a:pt x="0" y="115062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941" y="714375"/>
            <a:ext cx="9596652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155" dirty="0">
                <a:solidFill>
                  <a:srgbClr val="FFFFFF"/>
                </a:solidFill>
                <a:latin typeface="Courier New"/>
                <a:cs typeface="Courier New"/>
              </a:rPr>
              <a:t>Major Steps: Data Prep &amp; Modeling</a:t>
            </a:r>
            <a:endParaRPr b="1" spc="-155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2219325"/>
            <a:ext cx="48006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5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05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279</Words>
  <Application>Microsoft Office PowerPoint</Application>
  <PresentationFormat>Custom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Courier New</vt:lpstr>
      <vt:lpstr>Segoe UI</vt:lpstr>
      <vt:lpstr>Wingdings</vt:lpstr>
      <vt:lpstr>Office Theme</vt:lpstr>
      <vt:lpstr>SQL Server 2016 R Services 1,000,000 Predictions/second</vt:lpstr>
      <vt:lpstr>Business Case: Predicting CC Fraud   </vt:lpstr>
      <vt:lpstr>Case: Credit Card Fraud Detection</vt:lpstr>
      <vt:lpstr>PowerPoint Presentation</vt:lpstr>
      <vt:lpstr>Ok! Let’s connect the system…</vt:lpstr>
      <vt:lpstr>Major Steps: Data Prep &amp; Modeling</vt:lpstr>
      <vt:lpstr>Major Steps: Data Prep &amp; Modeling</vt:lpstr>
      <vt:lpstr>Major Steps: Data Prep &amp; Modeling</vt:lpstr>
      <vt:lpstr>Major Steps: Data Prep &amp; Modeling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Scalable Data Science with Hadoop Spark and R v1.2.pptx</dc:title>
  <dc:creator>Mrinal Chakraborty,  Consultant, Data Insights Team, Hyderabad, India. Email: mrchakra@microsoft.com</dc:creator>
  <cp:lastModifiedBy>Mrinal Chakraborty</cp:lastModifiedBy>
  <cp:revision>15</cp:revision>
  <dcterms:created xsi:type="dcterms:W3CDTF">2017-05-10T13:49:52Z</dcterms:created>
  <dcterms:modified xsi:type="dcterms:W3CDTF">2017-05-11T13:50:25Z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2016-07-02T00:00:00Z</vt:filetime>
  </property>
  <property fmtid="{D5CDD505-2E9C-101B-9397-08002B2CF9AE}" pid="3" name="LastSaved">
    <vt:filetime>2017-05-10T00:00:00Z</vt:filetime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Ref">
    <vt:lpwstr>https://api.informationprotection.azure.com/api/72f988bf-86f1-41af-91ab-2d7cd011db47</vt:lpwstr>
  </property>
  <property fmtid="{D5CDD505-2E9C-101B-9397-08002B2CF9AE}" pid="7" name="MSIP_Label_f42aa342-8706-4288-bd11-ebb85995028c_SetBy">
    <vt:lpwstr>mrchakra@microsoft.com</vt:lpwstr>
  </property>
  <property fmtid="{D5CDD505-2E9C-101B-9397-08002B2CF9AE}" pid="8" name="MSIP_Label_f42aa342-8706-4288-bd11-ebb85995028c_SetDate">
    <vt:lpwstr>2017-05-10T19:22:37.3817256+05:30</vt:lpwstr>
  </property>
  <property fmtid="{D5CDD505-2E9C-101B-9397-08002B2CF9AE}" pid="9" name="MSIP_Label_f42aa342-8706-4288-bd11-ebb85995028c_Name">
    <vt:lpwstr>General</vt:lpwstr>
  </property>
  <property fmtid="{D5CDD505-2E9C-101B-9397-08002B2CF9AE}" pid="10" name="MSIP_Label_f42aa342-8706-4288-bd11-ebb85995028c_Application">
    <vt:lpwstr>Microsoft Azure Information Protection</vt:lpwstr>
  </property>
  <property fmtid="{D5CDD505-2E9C-101B-9397-08002B2CF9AE}" pid="11" name="MSIP_Label_f42aa342-8706-4288-bd11-ebb85995028c_Extended_MSFT_Method">
    <vt:lpwstr>Automatic</vt:lpwstr>
  </property>
  <property fmtid="{D5CDD505-2E9C-101B-9397-08002B2CF9AE}" pid="12" name="Sensitivity">
    <vt:lpwstr>General</vt:lpwstr>
  </property>
</Properties>
</file>